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6" r:id="rId2"/>
    <p:sldId id="257" r:id="rId3"/>
    <p:sldId id="258" r:id="rId4"/>
    <p:sldId id="289" r:id="rId5"/>
    <p:sldId id="269" r:id="rId6"/>
    <p:sldId id="282" r:id="rId7"/>
    <p:sldId id="290" r:id="rId8"/>
    <p:sldId id="268" r:id="rId9"/>
    <p:sldId id="296" r:id="rId10"/>
    <p:sldId id="288" r:id="rId11"/>
    <p:sldId id="263" r:id="rId12"/>
    <p:sldId id="285" r:id="rId13"/>
    <p:sldId id="270" r:id="rId14"/>
    <p:sldId id="297" r:id="rId15"/>
    <p:sldId id="283" r:id="rId16"/>
    <p:sldId id="272" r:id="rId17"/>
    <p:sldId id="281" r:id="rId18"/>
    <p:sldId id="278" r:id="rId19"/>
    <p:sldId id="291" r:id="rId20"/>
    <p:sldId id="298" r:id="rId21"/>
    <p:sldId id="274" r:id="rId22"/>
    <p:sldId id="277" r:id="rId23"/>
    <p:sldId id="265" r:id="rId24"/>
    <p:sldId id="287" r:id="rId25"/>
    <p:sldId id="276" r:id="rId26"/>
    <p:sldId id="280" r:id="rId27"/>
    <p:sldId id="299" r:id="rId28"/>
    <p:sldId id="264" r:id="rId29"/>
    <p:sldId id="284" r:id="rId30"/>
    <p:sldId id="267" r:id="rId31"/>
    <p:sldId id="275" r:id="rId32"/>
    <p:sldId id="300" r:id="rId33"/>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772B"/>
    <a:srgbClr val="679636"/>
    <a:srgbClr val="619232"/>
    <a:srgbClr val="659434"/>
    <a:srgbClr val="2A2833"/>
    <a:srgbClr val="3B3849"/>
    <a:srgbClr val="E16E3A"/>
    <a:srgbClr val="2C55A5"/>
    <a:srgbClr val="042538"/>
    <a:srgbClr val="1E3E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25" autoAdjust="0"/>
    <p:restoredTop sz="94660"/>
  </p:normalViewPr>
  <p:slideViewPr>
    <p:cSldViewPr snapToGrid="0">
      <p:cViewPr>
        <p:scale>
          <a:sx n="60" d="100"/>
          <a:sy n="60" d="100"/>
        </p:scale>
        <p:origin x="-858" y="114"/>
      </p:cViewPr>
      <p:guideLst>
        <p:guide orient="horz" pos="2160"/>
        <p:guide pos="3840"/>
      </p:guideLst>
    </p:cSldViewPr>
  </p:slideViewPr>
  <p:notesTextViewPr>
    <p:cViewPr>
      <p:scale>
        <a:sx n="1" d="1"/>
        <a:sy n="1" d="1"/>
      </p:scale>
      <p:origin x="0" y="0"/>
    </p:cViewPr>
  </p:notesTextViewPr>
  <p:sorterViewPr>
    <p:cViewPr>
      <p:scale>
        <a:sx n="60" d="100"/>
        <a:sy n="6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overlay val="1"/>
    </c:title>
    <c:autoTitleDeleted val="0"/>
    <c:plotArea>
      <c:layout>
        <c:manualLayout>
          <c:layoutTarget val="inner"/>
          <c:xMode val="edge"/>
          <c:yMode val="edge"/>
          <c:x val="9.5732502639293698E-2"/>
          <c:y val="6.1475601047277499E-2"/>
          <c:w val="0.84787702560424805"/>
          <c:h val="0.841328024864197"/>
        </c:manualLayout>
      </c:layout>
      <c:barChart>
        <c:barDir val="bar"/>
        <c:grouping val="clustered"/>
        <c:varyColors val="0"/>
        <c:ser>
          <c:idx val="0"/>
          <c:order val="0"/>
          <c:tx>
            <c:strRef>
              <c:f>Sheet1!$A$2</c:f>
              <c:strCache>
                <c:ptCount val="1"/>
                <c:pt idx="0">
                  <c:v>Series 3</c:v>
                </c:pt>
              </c:strCache>
            </c:strRef>
          </c:tx>
          <c:spPr>
            <a:solidFill>
              <a:schemeClr val="accent1"/>
            </a:solidFill>
            <a:ln w="38100" cap="flat" cmpd="sng" algn="ctr">
              <a:noFill/>
              <a:prstDash val="solid"/>
            </a:ln>
            <a:effectLst/>
          </c:spPr>
          <c:invertIfNegative val="0"/>
          <c:cat>
            <c:numRef>
              <c:f>Sheet1!$B$1:$D$1</c:f>
              <c:numCache>
                <c:formatCode>General</c:formatCode>
                <c:ptCount val="3"/>
                <c:pt idx="0">
                  <c:v>2014</c:v>
                </c:pt>
                <c:pt idx="1">
                  <c:v>2013</c:v>
                </c:pt>
                <c:pt idx="2">
                  <c:v>2012</c:v>
                </c:pt>
              </c:numCache>
            </c:numRef>
          </c:cat>
          <c:val>
            <c:numRef>
              <c:f>Sheet1!$B$2:$D$2</c:f>
              <c:numCache>
                <c:formatCode>General</c:formatCode>
                <c:ptCount val="3"/>
                <c:pt idx="0">
                  <c:v>0.65</c:v>
                </c:pt>
                <c:pt idx="1">
                  <c:v>0.95</c:v>
                </c:pt>
                <c:pt idx="2">
                  <c:v>0.5</c:v>
                </c:pt>
              </c:numCache>
            </c:numRef>
          </c:val>
          <c:extLst>
            <c:ext xmlns:c16="http://schemas.microsoft.com/office/drawing/2014/chart" uri="{C3380CC4-5D6E-409C-BE32-E72D297353CC}">
              <c16:uniqueId val="{00000000-F65F-4BAC-9F40-801061149418}"/>
            </c:ext>
          </c:extLst>
        </c:ser>
        <c:ser>
          <c:idx val="1"/>
          <c:order val="1"/>
          <c:tx>
            <c:strRef>
              <c:f>Sheet1!$A$3</c:f>
              <c:strCache>
                <c:ptCount val="1"/>
                <c:pt idx="0">
                  <c:v>Series 2</c:v>
                </c:pt>
              </c:strCache>
            </c:strRef>
          </c:tx>
          <c:spPr>
            <a:solidFill>
              <a:schemeClr val="bg1">
                <a:lumMod val="60000"/>
                <a:lumOff val="40000"/>
              </a:schemeClr>
            </a:solidFill>
            <a:ln w="12700" cap="flat">
              <a:noFill/>
              <a:miter lim="400000"/>
            </a:ln>
            <a:effectLst/>
          </c:spPr>
          <c:invertIfNegative val="0"/>
          <c:cat>
            <c:numRef>
              <c:f>Sheet1!$B$1:$D$1</c:f>
              <c:numCache>
                <c:formatCode>General</c:formatCode>
                <c:ptCount val="3"/>
                <c:pt idx="0">
                  <c:v>2014</c:v>
                </c:pt>
                <c:pt idx="1">
                  <c:v>2013</c:v>
                </c:pt>
                <c:pt idx="2">
                  <c:v>2012</c:v>
                </c:pt>
              </c:numCache>
            </c:numRef>
          </c:cat>
          <c:val>
            <c:numRef>
              <c:f>Sheet1!$B$3:$D$3</c:f>
              <c:numCache>
                <c:formatCode>General</c:formatCode>
                <c:ptCount val="3"/>
                <c:pt idx="0">
                  <c:v>0.8</c:v>
                </c:pt>
                <c:pt idx="1">
                  <c:v>0.7</c:v>
                </c:pt>
                <c:pt idx="2">
                  <c:v>0.6</c:v>
                </c:pt>
              </c:numCache>
            </c:numRef>
          </c:val>
          <c:extLst>
            <c:ext xmlns:c16="http://schemas.microsoft.com/office/drawing/2014/chart" uri="{C3380CC4-5D6E-409C-BE32-E72D297353CC}">
              <c16:uniqueId val="{00000001-F65F-4BAC-9F40-801061149418}"/>
            </c:ext>
          </c:extLst>
        </c:ser>
        <c:ser>
          <c:idx val="2"/>
          <c:order val="2"/>
          <c:tx>
            <c:strRef>
              <c:f>Sheet1!$A$4</c:f>
              <c:strCache>
                <c:ptCount val="1"/>
                <c:pt idx="0">
                  <c:v>Series 1</c:v>
                </c:pt>
              </c:strCache>
            </c:strRef>
          </c:tx>
          <c:spPr>
            <a:solidFill>
              <a:schemeClr val="accent2"/>
            </a:solidFill>
            <a:ln w="38100" cap="flat" cmpd="sng" algn="ctr">
              <a:noFill/>
              <a:prstDash val="solid"/>
            </a:ln>
            <a:effectLst/>
          </c:spPr>
          <c:invertIfNegative val="0"/>
          <c:cat>
            <c:numRef>
              <c:f>Sheet1!$B$1:$D$1</c:f>
              <c:numCache>
                <c:formatCode>General</c:formatCode>
                <c:ptCount val="3"/>
                <c:pt idx="0">
                  <c:v>2014</c:v>
                </c:pt>
                <c:pt idx="1">
                  <c:v>2013</c:v>
                </c:pt>
                <c:pt idx="2">
                  <c:v>2012</c:v>
                </c:pt>
              </c:numCache>
            </c:numRef>
          </c:cat>
          <c:val>
            <c:numRef>
              <c:f>Sheet1!$B$4:$D$4</c:f>
              <c:numCache>
                <c:formatCode>General</c:formatCode>
                <c:ptCount val="3"/>
                <c:pt idx="0">
                  <c:v>0.25</c:v>
                </c:pt>
                <c:pt idx="1">
                  <c:v>0.3</c:v>
                </c:pt>
                <c:pt idx="2">
                  <c:v>0.2</c:v>
                </c:pt>
              </c:numCache>
            </c:numRef>
          </c:val>
          <c:extLst>
            <c:ext xmlns:c16="http://schemas.microsoft.com/office/drawing/2014/chart" uri="{C3380CC4-5D6E-409C-BE32-E72D297353CC}">
              <c16:uniqueId val="{00000002-F65F-4BAC-9F40-801061149418}"/>
            </c:ext>
          </c:extLst>
        </c:ser>
        <c:dLbls>
          <c:showLegendKey val="0"/>
          <c:showVal val="0"/>
          <c:showCatName val="0"/>
          <c:showSerName val="0"/>
          <c:showPercent val="0"/>
          <c:showBubbleSize val="0"/>
        </c:dLbls>
        <c:gapWidth val="182"/>
        <c:axId val="105072640"/>
        <c:axId val="75849728"/>
      </c:barChart>
      <c:catAx>
        <c:axId val="105072640"/>
        <c:scaling>
          <c:orientation val="maxMin"/>
        </c:scaling>
        <c:delete val="0"/>
        <c:axPos val="l"/>
        <c:numFmt formatCode="General" sourceLinked="0"/>
        <c:majorTickMark val="none"/>
        <c:minorTickMark val="none"/>
        <c:tickLblPos val="nextTo"/>
        <c:spPr>
          <a:ln w="12700" cap="flat" cmpd="sng" algn="ctr">
            <a:solidFill>
              <a:srgbClr val="000000"/>
            </a:solidFill>
            <a:prstDash val="solid"/>
            <a:miter lim="400000"/>
          </a:ln>
        </c:spPr>
        <c:txPr>
          <a:bodyPr rot="0" spcFirstLastPara="0" vertOverflow="ellipsis" vert="horz" wrap="square" anchor="ctr" anchorCtr="1"/>
          <a:lstStyle/>
          <a:p>
            <a:pPr>
              <a:defRPr lang="zh-CN" sz="1000" b="0" i="0" u="none" strike="noStrike" kern="1200" baseline="0">
                <a:solidFill>
                  <a:schemeClr val="tx1"/>
                </a:solidFill>
                <a:latin typeface="微软雅黑" panose="020B0503020204020204" charset="-122"/>
                <a:ea typeface="微软雅黑" panose="020B0503020204020204" charset="-122"/>
                <a:cs typeface="+mn-cs"/>
                <a:sym typeface="微软雅黑" panose="020B0503020204020204" charset="-122"/>
              </a:defRPr>
            </a:pPr>
            <a:endParaRPr lang="zh-CN"/>
          </a:p>
        </c:txPr>
        <c:crossAx val="75849728"/>
        <c:crosses val="autoZero"/>
        <c:auto val="0"/>
        <c:lblAlgn val="ctr"/>
        <c:lblOffset val="100"/>
        <c:noMultiLvlLbl val="1"/>
      </c:catAx>
      <c:valAx>
        <c:axId val="75849728"/>
        <c:scaling>
          <c:orientation val="minMax"/>
        </c:scaling>
        <c:delete val="0"/>
        <c:axPos val="t"/>
        <c:majorGridlines>
          <c:spPr>
            <a:ln w="12700" cap="flat" cmpd="sng" algn="ctr">
              <a:solidFill>
                <a:srgbClr val="ECE2C5"/>
              </a:solidFill>
              <a:prstDash val="solid"/>
              <a:round/>
            </a:ln>
          </c:spPr>
        </c:majorGridlines>
        <c:numFmt formatCode="0.00%" sourceLinked="0"/>
        <c:majorTickMark val="none"/>
        <c:minorTickMark val="none"/>
        <c:tickLblPos val="high"/>
        <c:spPr>
          <a:ln w="12700" cap="flat" cmpd="sng" algn="ctr">
            <a:noFill/>
            <a:prstDash val="solid"/>
            <a:miter lim="400000"/>
          </a:ln>
        </c:spPr>
        <c:txPr>
          <a:bodyPr rot="0" spcFirstLastPara="0" vertOverflow="ellipsis" vert="horz" wrap="square" anchor="ctr" anchorCtr="1"/>
          <a:lstStyle/>
          <a:p>
            <a:pPr>
              <a:defRPr lang="zh-CN" sz="1000" b="0" i="0" u="none" strike="noStrike" kern="1200" baseline="0">
                <a:solidFill>
                  <a:schemeClr val="tx1"/>
                </a:solidFill>
                <a:latin typeface="微软雅黑" panose="020B0503020204020204" charset="-122"/>
                <a:ea typeface="微软雅黑" panose="020B0503020204020204" charset="-122"/>
                <a:cs typeface="+mn-cs"/>
                <a:sym typeface="微软雅黑" panose="020B0503020204020204" charset="-122"/>
              </a:defRPr>
            </a:pPr>
            <a:endParaRPr lang="zh-CN"/>
          </a:p>
        </c:txPr>
        <c:crossAx val="105072640"/>
        <c:crosses val="autoZero"/>
        <c:crossBetween val="between"/>
        <c:majorUnit val="0.25"/>
        <c:minorUnit val="0.125"/>
      </c:valAx>
      <c:spPr>
        <a:noFill/>
        <a:ln w="12700" cap="flat">
          <a:noFill/>
          <a:miter lim="400000"/>
        </a:ln>
        <a:effectLst/>
      </c:spPr>
    </c:plotArea>
    <c:plotVisOnly val="1"/>
    <c:dispBlanksAs val="gap"/>
    <c:showDLblsOverMax val="1"/>
  </c:chart>
  <c:spPr>
    <a:noFill/>
    <a:ln>
      <a:noFill/>
    </a:ln>
    <a:effectLst/>
  </c:spPr>
  <c:txPr>
    <a:bodyPr/>
    <a:lstStyle/>
    <a:p>
      <a:pPr>
        <a:defRPr lang="zh-CN">
          <a:latin typeface="微软雅黑" panose="020B0503020204020204" charset="-122"/>
          <a:ea typeface="微软雅黑" panose="020B0503020204020204" charset="-122"/>
          <a:sym typeface="微软雅黑" panose="020B0503020204020204" charset="-122"/>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130FC-BFC9-42FF-ADED-EE478684D483}"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330D88-2CDC-4C07-BA30-F18A5BB05F9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t>4</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t>17</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t>18</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t>19</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t>22</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6093E3-A8F4-4018-93F2-9C567A4B66F2}" type="slidenum">
              <a:rPr lang="zh-CN" altLang="en-US" smtClean="0"/>
              <a:t>23</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t>24</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t>26</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69645-561F-47F0-9357-72E27DD8C3BF}" type="slidenum">
              <a:rPr lang="zh-CN" altLang="en-US" smtClean="0"/>
              <a:t>28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29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t>10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69645-561F-47F0-9357-72E27DD8C3BF}" type="slidenum">
              <a:rPr lang="zh-CN" altLang="en-US" smtClean="0"/>
              <a:t>11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12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lum/>
          </a:blip>
          <a:stretch>
            <a:fillRect t="-4000" b="-4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14183" y="193205"/>
            <a:ext cx="10515600" cy="592818"/>
          </a:xfrm>
        </p:spPr>
        <p:txBody>
          <a:bodyPr>
            <a:normAutofit/>
          </a:bodyPr>
          <a:lstStyle>
            <a:lvl1pPr>
              <a:defRPr sz="3200" b="1">
                <a:solidFill>
                  <a:schemeClr val="bg2"/>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tretch>
            <a:fillRect t="-4000" b="-4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7845397" y="1447039"/>
            <a:ext cx="4061962"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5" tIns="45697" rIns="91395" bIns="45697"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r" defTabSz="1219200" fontAlgn="base">
              <a:spcBef>
                <a:spcPct val="0"/>
              </a:spcBef>
              <a:spcAft>
                <a:spcPct val="0"/>
              </a:spcAft>
              <a:defRPr/>
            </a:pPr>
            <a:r>
              <a:rPr lang="zh-CN" altLang="en-US" b="0" kern="0">
                <a:solidFill>
                  <a:srgbClr val="659434"/>
                </a:solidFill>
                <a:latin typeface="Arial" panose="020B0604020202020204"/>
                <a:ea typeface="微软雅黑" panose="020B0503020204020204" charset="-122"/>
              </a:rPr>
              <a:t>这里可以输入公司</a:t>
            </a:r>
            <a:r>
              <a:rPr lang="en-US" altLang="zh-CN" b="0" kern="0">
                <a:solidFill>
                  <a:srgbClr val="659434"/>
                </a:solidFill>
                <a:latin typeface="Arial" panose="020B0604020202020204"/>
                <a:ea typeface="微软雅黑" panose="020B0503020204020204" charset="-122"/>
              </a:rPr>
              <a:t>/</a:t>
            </a:r>
            <a:r>
              <a:rPr lang="zh-CN" altLang="en-US" b="0" kern="0">
                <a:solidFill>
                  <a:srgbClr val="659434"/>
                </a:solidFill>
                <a:latin typeface="Arial" panose="020B0604020202020204"/>
                <a:ea typeface="微软雅黑" panose="020B0503020204020204" charset="-122"/>
              </a:rPr>
              <a:t>团队名称</a:t>
            </a:r>
          </a:p>
        </p:txBody>
      </p:sp>
      <p:sp>
        <p:nvSpPr>
          <p:cNvPr id="3" name="TextBox 11"/>
          <p:cNvSpPr txBox="1"/>
          <p:nvPr/>
        </p:nvSpPr>
        <p:spPr>
          <a:xfrm>
            <a:off x="4778598" y="2636751"/>
            <a:ext cx="7176059" cy="430875"/>
          </a:xfrm>
          <a:prstGeom prst="rect">
            <a:avLst/>
          </a:prstGeom>
          <a:noFill/>
        </p:spPr>
        <p:txBody>
          <a:bodyPr wrap="square" lIns="121908" tIns="60954" rIns="121908" bIns="60954" rtlCol="0">
            <a:spAutoFit/>
          </a:bodyPr>
          <a:lstStyle/>
          <a:p>
            <a:pPr algn="r"/>
            <a:r>
              <a:rPr lang="zh-CN" altLang="en-US" sz="2000">
                <a:solidFill>
                  <a:srgbClr val="659434"/>
                </a:solidFill>
                <a:latin typeface="微软雅黑" panose="020B0503020204020204" charset="-122"/>
                <a:cs typeface="微软雅黑" panose="020B0503020204020204" charset="-122"/>
              </a:rPr>
              <a:t>工作计划 </a:t>
            </a:r>
            <a:r>
              <a:rPr lang="en-US" altLang="zh-CN" sz="2000">
                <a:solidFill>
                  <a:srgbClr val="659434"/>
                </a:solidFill>
                <a:latin typeface="微软雅黑" panose="020B0503020204020204" charset="-122"/>
                <a:cs typeface="微软雅黑" panose="020B0503020204020204" charset="-122"/>
              </a:rPr>
              <a:t>| </a:t>
            </a:r>
            <a:r>
              <a:rPr lang="zh-CN" altLang="en-US" sz="2000">
                <a:solidFill>
                  <a:srgbClr val="659434"/>
                </a:solidFill>
                <a:latin typeface="微软雅黑" panose="020B0503020204020204" charset="-122"/>
                <a:cs typeface="微软雅黑" panose="020B0503020204020204" charset="-122"/>
              </a:rPr>
              <a:t>指标汇报 </a:t>
            </a:r>
            <a:r>
              <a:rPr lang="en-US" altLang="zh-CN" sz="2000">
                <a:solidFill>
                  <a:srgbClr val="659434"/>
                </a:solidFill>
                <a:latin typeface="微软雅黑" panose="020B0503020204020204" charset="-122"/>
                <a:cs typeface="微软雅黑" panose="020B0503020204020204" charset="-122"/>
              </a:rPr>
              <a:t>| </a:t>
            </a:r>
            <a:r>
              <a:rPr lang="zh-CN" altLang="en-US" sz="2000">
                <a:solidFill>
                  <a:srgbClr val="659434"/>
                </a:solidFill>
                <a:latin typeface="微软雅黑" panose="020B0503020204020204" charset="-122"/>
                <a:cs typeface="微软雅黑" panose="020B0503020204020204" charset="-122"/>
              </a:rPr>
              <a:t>总结汇报 </a:t>
            </a:r>
            <a:r>
              <a:rPr lang="en-US" altLang="zh-CN" sz="2000">
                <a:solidFill>
                  <a:srgbClr val="659434"/>
                </a:solidFill>
                <a:latin typeface="微软雅黑" panose="020B0503020204020204" charset="-122"/>
                <a:cs typeface="微软雅黑" panose="020B0503020204020204" charset="-122"/>
              </a:rPr>
              <a:t>| </a:t>
            </a:r>
            <a:r>
              <a:rPr lang="zh-CN" altLang="en-US" sz="2000">
                <a:solidFill>
                  <a:srgbClr val="659434"/>
                </a:solidFill>
                <a:latin typeface="微软雅黑" panose="020B0503020204020204" charset="-122"/>
                <a:cs typeface="微软雅黑" panose="020B0503020204020204" charset="-122"/>
              </a:rPr>
              <a:t>年度总结</a:t>
            </a:r>
          </a:p>
        </p:txBody>
      </p:sp>
      <p:sp>
        <p:nvSpPr>
          <p:cNvPr id="4" name="文本框 15"/>
          <p:cNvSpPr txBox="1"/>
          <p:nvPr/>
        </p:nvSpPr>
        <p:spPr>
          <a:xfrm>
            <a:off x="4646139" y="1795534"/>
            <a:ext cx="7324284" cy="861762"/>
          </a:xfrm>
          <a:prstGeom prst="rect">
            <a:avLst/>
          </a:prstGeom>
          <a:noFill/>
        </p:spPr>
        <p:txBody>
          <a:bodyPr wrap="square" lIns="121908" tIns="60954" rIns="121908" bIns="60954" rtlCol="0">
            <a:spAutoFit/>
          </a:bodyPr>
          <a:lstStyle/>
          <a:p>
            <a:pPr algn="r"/>
            <a:r>
              <a:rPr lang="zh-CN" altLang="en-US" sz="4800" b="1">
                <a:ln w="12700">
                  <a:noFill/>
                  <a:prstDash val="solid"/>
                </a:ln>
                <a:solidFill>
                  <a:srgbClr val="659434"/>
                </a:solidFill>
                <a:latin typeface="+mj-ea"/>
              </a:rPr>
              <a:t>绿色工作计划</a:t>
            </a:r>
            <a:r>
              <a:rPr lang="en-US" altLang="zh-CN" sz="4800" b="1">
                <a:ln w="12700">
                  <a:noFill/>
                  <a:prstDash val="solid"/>
                </a:ln>
                <a:solidFill>
                  <a:srgbClr val="659434"/>
                </a:solidFill>
                <a:latin typeface="+mj-ea"/>
              </a:rPr>
              <a:t>PPT</a:t>
            </a:r>
            <a:r>
              <a:rPr lang="zh-CN" altLang="en-US" sz="4800" b="1">
                <a:ln w="12700">
                  <a:noFill/>
                  <a:prstDash val="solid"/>
                </a:ln>
                <a:solidFill>
                  <a:srgbClr val="659434"/>
                </a:solidFill>
                <a:latin typeface="+mj-ea"/>
              </a:rPr>
              <a:t>模板</a:t>
            </a:r>
          </a:p>
        </p:txBody>
      </p:sp>
      <p:sp>
        <p:nvSpPr>
          <p:cNvPr id="5" name="矩形 4"/>
          <p:cNvSpPr/>
          <p:nvPr/>
        </p:nvSpPr>
        <p:spPr>
          <a:xfrm>
            <a:off x="6560773" y="3068800"/>
            <a:ext cx="5393884" cy="600164"/>
          </a:xfrm>
          <a:prstGeom prst="rect">
            <a:avLst/>
          </a:prstGeom>
        </p:spPr>
        <p:txBody>
          <a:bodyPr wrap="square">
            <a:spAutoFit/>
          </a:bodyPr>
          <a:lstStyle/>
          <a:p>
            <a:pPr algn="r"/>
            <a:r>
              <a:rPr lang="en-US" altLang="zh-CN" sz="1100">
                <a:solidFill>
                  <a:srgbClr val="659434"/>
                </a:solidFill>
                <a:latin typeface="微软雅黑" panose="020B0503020204020204" charset="-122"/>
                <a:ea typeface="微软雅黑" panose="020B0503020204020204" charset="-122"/>
              </a:rPr>
              <a:t>Your content to play here, or through your copy, paste in this box, and select only the text. Your content to play here, or through your copy, paste in </a:t>
            </a:r>
          </a:p>
          <a:p>
            <a:pPr algn="r"/>
            <a:r>
              <a:rPr lang="en-US" altLang="zh-CN" sz="1100">
                <a:solidFill>
                  <a:srgbClr val="659434"/>
                </a:solidFill>
                <a:latin typeface="微软雅黑" panose="020B0503020204020204" charset="-122"/>
                <a:ea typeface="微软雅黑" panose="020B0503020204020204" charset="-122"/>
              </a:rPr>
              <a:t>this box, and select only the text.</a:t>
            </a:r>
          </a:p>
        </p:txBody>
      </p:sp>
      <p:pic>
        <p:nvPicPr>
          <p:cNvPr id="7" name="Liquid Cinema - Forev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935468" y="-2469776"/>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
                                        </p:tgtEl>
                                      </p:cBhvr>
                                    </p:cmd>
                                  </p:childTnLst>
                                </p:cTn>
                              </p:par>
                            </p:childTnLst>
                          </p:cTn>
                        </p:par>
                        <p:par>
                          <p:cTn id="7" fill="hold">
                            <p:stCondLst>
                              <p:cond delay="0"/>
                            </p:stCondLst>
                            <p:childTnLst>
                              <p:par>
                                <p:cTn id="8" presetID="2" presetClass="entr" presetSubtype="8"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750" fill="hold"/>
                                        <p:tgtEl>
                                          <p:spTgt spid="4"/>
                                        </p:tgtEl>
                                        <p:attrNameLst>
                                          <p:attrName>ppt_x</p:attrName>
                                        </p:attrNameLst>
                                      </p:cBhvr>
                                      <p:tavLst>
                                        <p:tav tm="0">
                                          <p:val>
                                            <p:strVal val="0-#ppt_w/2"/>
                                          </p:val>
                                        </p:tav>
                                        <p:tav tm="100000">
                                          <p:val>
                                            <p:strVal val="#ppt_x"/>
                                          </p:val>
                                        </p:tav>
                                      </p:tavLst>
                                    </p:anim>
                                    <p:anim calcmode="lin" valueType="num">
                                      <p:cBhvr additive="base">
                                        <p:cTn id="11" dur="750" fill="hold"/>
                                        <p:tgtEl>
                                          <p:spTgt spid="4"/>
                                        </p:tgtEl>
                                        <p:attrNameLst>
                                          <p:attrName>ppt_y</p:attrName>
                                        </p:attrNameLst>
                                      </p:cBhvr>
                                      <p:tavLst>
                                        <p:tav tm="0">
                                          <p:val>
                                            <p:strVal val="#ppt_y"/>
                                          </p:val>
                                        </p:tav>
                                        <p:tav tm="100000">
                                          <p:val>
                                            <p:strVal val="#ppt_y"/>
                                          </p:val>
                                        </p:tav>
                                      </p:tavLst>
                                    </p:anim>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anim calcmode="lin" valueType="num">
                                      <p:cBhvr>
                                        <p:cTn id="16" dur="500" fill="hold"/>
                                        <p:tgtEl>
                                          <p:spTgt spid="3"/>
                                        </p:tgtEl>
                                        <p:attrNameLst>
                                          <p:attrName>ppt_x</p:attrName>
                                        </p:attrNameLst>
                                      </p:cBhvr>
                                      <p:tavLst>
                                        <p:tav tm="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1"/>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400" fill="hold"/>
                                        <p:tgtEl>
                                          <p:spTgt spid="2"/>
                                        </p:tgtEl>
                                        <p:attrNameLst>
                                          <p:attrName>ppt_x</p:attrName>
                                        </p:attrNameLst>
                                      </p:cBhvr>
                                      <p:tavLst>
                                        <p:tav tm="0">
                                          <p:val>
                                            <p:strVal val="0-#ppt_w/2"/>
                                          </p:val>
                                        </p:tav>
                                        <p:tav tm="100000">
                                          <p:val>
                                            <p:strVal val="#ppt_x"/>
                                          </p:val>
                                        </p:tav>
                                      </p:tavLst>
                                    </p:anim>
                                    <p:anim calcmode="lin" valueType="num">
                                      <p:cBhvr additive="base">
                                        <p:cTn id="21" dur="400" fill="hold"/>
                                        <p:tgtEl>
                                          <p:spTgt spid="2"/>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6" repeatCount="indefinite" fill="hold" display="0">
                  <p:stCondLst>
                    <p:cond delay="indefinite"/>
                  </p:stCondLst>
                  <p:endCondLst>
                    <p:cond evt="onPrev" delay="0">
                      <p:tgtEl>
                        <p:sldTgt/>
                      </p:tgtEl>
                    </p:cond>
                    <p:cond evt="onStopAudio" delay="0">
                      <p:tgtEl>
                        <p:sldTgt/>
                      </p:tgtEl>
                    </p:cond>
                  </p:endCondLst>
                </p:cTn>
                <p:tgtEl>
                  <p:spTgt spid="7"/>
                </p:tgtEl>
              </p:cMediaNode>
            </p:audio>
          </p:childTnLst>
        </p:cTn>
      </p:par>
    </p:tnLst>
    <p:bldLst>
      <p:bldP spid="2" grpId="0"/>
      <p:bldP spid="3" grpId="0"/>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空心弧 2"/>
          <p:cNvSpPr/>
          <p:nvPr/>
        </p:nvSpPr>
        <p:spPr>
          <a:xfrm rot="483470">
            <a:off x="1826763" y="1637510"/>
            <a:ext cx="3724863" cy="3725348"/>
          </a:xfrm>
          <a:prstGeom prst="blockArc">
            <a:avLst>
              <a:gd name="adj1" fmla="val 5692214"/>
              <a:gd name="adj2" fmla="val 42522"/>
              <a:gd name="adj3" fmla="val 1111"/>
            </a:avLst>
          </a:prstGeom>
          <a:solidFill>
            <a:srgbClr val="1888B0"/>
          </a:solidFill>
          <a:ln w="25400" cap="flat" cmpd="sng" algn="ctr">
            <a:solidFill>
              <a:schemeClr val="accent3"/>
            </a:solidFill>
            <a:prstDash val="solid"/>
          </a:ln>
          <a:effectLst/>
        </p:spPr>
        <p:txBody>
          <a:bodyPr lIns="121908" tIns="60954" rIns="121908" bIns="60954" rtlCol="0" anchor="ctr"/>
          <a:lstStyle/>
          <a:p>
            <a:pPr algn="ctr">
              <a:defRPr/>
            </a:pPr>
            <a:endParaRPr lang="zh-CN" altLang="en-US" sz="1500" kern="0">
              <a:solidFill>
                <a:sysClr val="windowText" lastClr="000000"/>
              </a:solidFill>
              <a:latin typeface="Calibri" panose="020F0502020204030204"/>
              <a:ea typeface="宋体" panose="02010600030101010101" pitchFamily="2" charset="-122"/>
            </a:endParaRPr>
          </a:p>
        </p:txBody>
      </p:sp>
      <p:grpSp>
        <p:nvGrpSpPr>
          <p:cNvPr id="4" name="组合 3"/>
          <p:cNvGrpSpPr/>
          <p:nvPr/>
        </p:nvGrpSpPr>
        <p:grpSpPr>
          <a:xfrm>
            <a:off x="4906015" y="1112725"/>
            <a:ext cx="4177138" cy="1074952"/>
            <a:chOff x="4148176" y="1697000"/>
            <a:chExt cx="3133261" cy="806214"/>
          </a:xfrm>
        </p:grpSpPr>
        <p:cxnSp>
          <p:nvCxnSpPr>
            <p:cNvPr id="5" name="直接连接符 4"/>
            <p:cNvCxnSpPr/>
            <p:nvPr/>
          </p:nvCxnSpPr>
          <p:spPr>
            <a:xfrm>
              <a:off x="4959524" y="2089717"/>
              <a:ext cx="2321913" cy="5290"/>
            </a:xfrm>
            <a:prstGeom prst="line">
              <a:avLst/>
            </a:prstGeom>
            <a:noFill/>
            <a:ln w="12700" cap="flat" cmpd="sng" algn="ctr">
              <a:solidFill>
                <a:sysClr val="window" lastClr="FFFFFF">
                  <a:lumMod val="50000"/>
                </a:sysClr>
              </a:solidFill>
              <a:prstDash val="solid"/>
              <a:headEnd type="none" w="med" len="med"/>
              <a:tailEnd type="oval" w="med" len="med"/>
            </a:ln>
            <a:effectLst/>
          </p:spPr>
        </p:cxnSp>
        <p:grpSp>
          <p:nvGrpSpPr>
            <p:cNvPr id="6" name="组合 5"/>
            <p:cNvGrpSpPr/>
            <p:nvPr/>
          </p:nvGrpSpPr>
          <p:grpSpPr>
            <a:xfrm>
              <a:off x="4148176" y="1697000"/>
              <a:ext cx="904292" cy="806214"/>
              <a:chOff x="3835847" y="1395243"/>
              <a:chExt cx="1462116" cy="1303538"/>
            </a:xfrm>
          </p:grpSpPr>
          <p:sp>
            <p:nvSpPr>
              <p:cNvPr id="8" name="同心圆 7"/>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Text" lastClr="000000"/>
                  </a:solidFill>
                  <a:latin typeface="Calibri" panose="020F0502020204030204"/>
                  <a:ea typeface="宋体" panose="02010600030101010101" pitchFamily="2" charset="-122"/>
                </a:endParaRPr>
              </a:p>
            </p:txBody>
          </p:sp>
          <p:grpSp>
            <p:nvGrpSpPr>
              <p:cNvPr id="9" name="组合 8"/>
              <p:cNvGrpSpPr/>
              <p:nvPr/>
            </p:nvGrpSpPr>
            <p:grpSpPr>
              <a:xfrm>
                <a:off x="4939609" y="1857832"/>
                <a:ext cx="358354" cy="358354"/>
                <a:chOff x="5917211" y="1835961"/>
                <a:chExt cx="504056" cy="504056"/>
              </a:xfrm>
            </p:grpSpPr>
            <p:sp>
              <p:nvSpPr>
                <p:cNvPr id="11" name="同心圆 10"/>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Text" lastClr="000000"/>
                    </a:solidFill>
                    <a:latin typeface="Calibri" panose="020F0502020204030204"/>
                    <a:ea typeface="宋体" panose="02010600030101010101" pitchFamily="2" charset="-122"/>
                  </a:endParaRPr>
                </a:p>
              </p:txBody>
            </p:sp>
            <p:sp>
              <p:nvSpPr>
                <p:cNvPr id="12" name="椭圆 11"/>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 lastClr="FFFFFF"/>
                    </a:solidFill>
                    <a:latin typeface="Calibri" panose="020F0502020204030204"/>
                    <a:ea typeface="宋体" panose="02010600030101010101" pitchFamily="2" charset="-122"/>
                  </a:endParaRPr>
                </a:p>
              </p:txBody>
            </p:sp>
          </p:grpSp>
          <p:sp>
            <p:nvSpPr>
              <p:cNvPr id="10" name="椭圆 9"/>
              <p:cNvSpPr/>
              <p:nvPr/>
            </p:nvSpPr>
            <p:spPr>
              <a:xfrm>
                <a:off x="4151028" y="1732853"/>
                <a:ext cx="676101" cy="676101"/>
              </a:xfrm>
              <a:prstGeom prst="ellipse">
                <a:avLst/>
              </a:prstGeom>
              <a:solidFill>
                <a:schemeClr val="accent3"/>
              </a:solidFill>
              <a:ln w="25400" cap="flat" cmpd="sng" algn="ctr">
                <a:noFill/>
                <a:prstDash val="solid"/>
              </a:ln>
              <a:effectLst/>
            </p:spPr>
            <p:txBody>
              <a:bodyPr rtlCol="0" anchor="ctr"/>
              <a:lstStyle/>
              <a:p>
                <a:pPr algn="ctr">
                  <a:defRPr/>
                </a:pPr>
                <a:r>
                  <a:rPr lang="en-US" altLang="zh-CN" sz="1900" kern="0">
                    <a:solidFill>
                      <a:sysClr val="window" lastClr="FFFFFF"/>
                    </a:solidFill>
                    <a:latin typeface="Calibri" panose="020F0502020204030204"/>
                    <a:ea typeface="宋体" panose="02010600030101010101" pitchFamily="2" charset="-122"/>
                  </a:rPr>
                  <a:t>1</a:t>
                </a:r>
                <a:endParaRPr lang="zh-CN" altLang="en-US" sz="1900" kern="0">
                  <a:solidFill>
                    <a:sysClr val="window" lastClr="FFFFFF"/>
                  </a:solidFill>
                  <a:latin typeface="Calibri" panose="020F0502020204030204"/>
                  <a:ea typeface="宋体" panose="02010600030101010101" pitchFamily="2" charset="-122"/>
                </a:endParaRPr>
              </a:p>
            </p:txBody>
          </p:sp>
        </p:grpSp>
        <p:sp>
          <p:nvSpPr>
            <p:cNvPr id="7" name="TextBox 6"/>
            <p:cNvSpPr txBox="1"/>
            <p:nvPr/>
          </p:nvSpPr>
          <p:spPr>
            <a:xfrm>
              <a:off x="5040782" y="1768669"/>
              <a:ext cx="2180550" cy="288541"/>
            </a:xfrm>
            <a:prstGeom prst="rect">
              <a:avLst/>
            </a:prstGeom>
            <a:noFill/>
          </p:spPr>
          <p:txBody>
            <a:bodyPr wrap="square" rtlCol="0">
              <a:spAutoFit/>
            </a:bodyPr>
            <a:lstStyle/>
            <a:p>
              <a:pPr lvl="0">
                <a:defRPr/>
              </a:pPr>
              <a:r>
                <a:rPr lang="zh-CN" altLang="en-US" sz="1900" b="1" kern="0">
                  <a:solidFill>
                    <a:schemeClr val="accent1"/>
                  </a:solidFill>
                  <a:latin typeface="Arial" panose="020B0604020202020204" pitchFamily="34" charset="0"/>
                  <a:ea typeface="微软雅黑" panose="020B0503020204020204" charset="-122"/>
                  <a:cs typeface="Arial" panose="020B0604020202020204" pitchFamily="34" charset="0"/>
                </a:rPr>
                <a:t>失误一</a:t>
              </a:r>
            </a:p>
          </p:txBody>
        </p:sp>
      </p:grpSp>
      <p:grpSp>
        <p:nvGrpSpPr>
          <p:cNvPr id="13" name="组合 12"/>
          <p:cNvGrpSpPr/>
          <p:nvPr/>
        </p:nvGrpSpPr>
        <p:grpSpPr>
          <a:xfrm>
            <a:off x="5613821" y="2550983"/>
            <a:ext cx="4177138" cy="1074952"/>
            <a:chOff x="4679100" y="2775693"/>
            <a:chExt cx="3133261" cy="806214"/>
          </a:xfrm>
        </p:grpSpPr>
        <p:cxnSp>
          <p:nvCxnSpPr>
            <p:cNvPr id="14" name="直接连接符 13"/>
            <p:cNvCxnSpPr/>
            <p:nvPr/>
          </p:nvCxnSpPr>
          <p:spPr>
            <a:xfrm>
              <a:off x="5490448" y="3168410"/>
              <a:ext cx="2321913" cy="5290"/>
            </a:xfrm>
            <a:prstGeom prst="line">
              <a:avLst/>
            </a:prstGeom>
            <a:noFill/>
            <a:ln w="12700" cap="flat" cmpd="sng" algn="ctr">
              <a:solidFill>
                <a:sysClr val="window" lastClr="FFFFFF">
                  <a:lumMod val="50000"/>
                </a:sysClr>
              </a:solidFill>
              <a:prstDash val="solid"/>
              <a:headEnd type="none" w="med" len="med"/>
              <a:tailEnd type="oval" w="med" len="med"/>
            </a:ln>
            <a:effectLst/>
          </p:spPr>
        </p:cxnSp>
        <p:grpSp>
          <p:nvGrpSpPr>
            <p:cNvPr id="15" name="组合 14"/>
            <p:cNvGrpSpPr/>
            <p:nvPr/>
          </p:nvGrpSpPr>
          <p:grpSpPr>
            <a:xfrm>
              <a:off x="4679100" y="2775693"/>
              <a:ext cx="904292" cy="806214"/>
              <a:chOff x="3835847" y="1395243"/>
              <a:chExt cx="1462116" cy="1303538"/>
            </a:xfrm>
          </p:grpSpPr>
          <p:sp>
            <p:nvSpPr>
              <p:cNvPr id="17" name="同心圆 16"/>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Text" lastClr="000000"/>
                  </a:solidFill>
                  <a:latin typeface="Calibri" panose="020F0502020204030204"/>
                  <a:ea typeface="宋体" panose="02010600030101010101" pitchFamily="2" charset="-122"/>
                </a:endParaRPr>
              </a:p>
            </p:txBody>
          </p:sp>
          <p:grpSp>
            <p:nvGrpSpPr>
              <p:cNvPr id="18" name="组合 17"/>
              <p:cNvGrpSpPr/>
              <p:nvPr/>
            </p:nvGrpSpPr>
            <p:grpSpPr>
              <a:xfrm>
                <a:off x="4939609" y="1857832"/>
                <a:ext cx="358354" cy="358354"/>
                <a:chOff x="5917211" y="1835961"/>
                <a:chExt cx="504056" cy="504056"/>
              </a:xfrm>
            </p:grpSpPr>
            <p:sp>
              <p:nvSpPr>
                <p:cNvPr id="20" name="同心圆 19"/>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Text" lastClr="000000"/>
                    </a:solidFill>
                    <a:latin typeface="Calibri" panose="020F0502020204030204"/>
                    <a:ea typeface="宋体" panose="02010600030101010101" pitchFamily="2" charset="-122"/>
                  </a:endParaRPr>
                </a:p>
              </p:txBody>
            </p:sp>
            <p:sp>
              <p:nvSpPr>
                <p:cNvPr id="21" name="椭圆 20"/>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 lastClr="FFFFFF"/>
                    </a:solidFill>
                    <a:latin typeface="Calibri" panose="020F0502020204030204"/>
                    <a:ea typeface="宋体" panose="02010600030101010101" pitchFamily="2" charset="-122"/>
                  </a:endParaRPr>
                </a:p>
              </p:txBody>
            </p:sp>
          </p:grpSp>
          <p:sp>
            <p:nvSpPr>
              <p:cNvPr id="19" name="椭圆 18"/>
              <p:cNvSpPr/>
              <p:nvPr/>
            </p:nvSpPr>
            <p:spPr>
              <a:xfrm>
                <a:off x="4151028" y="1732853"/>
                <a:ext cx="676101" cy="676101"/>
              </a:xfrm>
              <a:prstGeom prst="ellipse">
                <a:avLst/>
              </a:prstGeom>
              <a:solidFill>
                <a:schemeClr val="accent2"/>
              </a:solidFill>
              <a:ln w="25400" cap="flat" cmpd="sng" algn="ctr">
                <a:noFill/>
                <a:prstDash val="solid"/>
              </a:ln>
              <a:effectLst/>
            </p:spPr>
            <p:txBody>
              <a:bodyPr rtlCol="0" anchor="ctr"/>
              <a:lstStyle/>
              <a:p>
                <a:pPr algn="ctr">
                  <a:defRPr/>
                </a:pPr>
                <a:r>
                  <a:rPr lang="en-US" altLang="zh-CN" sz="1900" kern="0">
                    <a:solidFill>
                      <a:sysClr val="window" lastClr="FFFFFF"/>
                    </a:solidFill>
                    <a:latin typeface="Calibri" panose="020F0502020204030204"/>
                    <a:ea typeface="宋体" panose="02010600030101010101" pitchFamily="2" charset="-122"/>
                  </a:rPr>
                  <a:t>2</a:t>
                </a:r>
                <a:endParaRPr lang="zh-CN" altLang="en-US" sz="1900" kern="0">
                  <a:solidFill>
                    <a:sysClr val="window" lastClr="FFFFFF"/>
                  </a:solidFill>
                  <a:latin typeface="Calibri" panose="020F0502020204030204"/>
                  <a:ea typeface="宋体" panose="02010600030101010101" pitchFamily="2" charset="-122"/>
                </a:endParaRPr>
              </a:p>
            </p:txBody>
          </p:sp>
        </p:grpSp>
        <p:sp>
          <p:nvSpPr>
            <p:cNvPr id="16" name="TextBox 15"/>
            <p:cNvSpPr txBox="1"/>
            <p:nvPr/>
          </p:nvSpPr>
          <p:spPr>
            <a:xfrm>
              <a:off x="5596536" y="2830672"/>
              <a:ext cx="2180550" cy="288541"/>
            </a:xfrm>
            <a:prstGeom prst="rect">
              <a:avLst/>
            </a:prstGeom>
            <a:noFill/>
          </p:spPr>
          <p:txBody>
            <a:bodyPr wrap="square" rtlCol="0">
              <a:spAutoFit/>
            </a:bodyPr>
            <a:lstStyle/>
            <a:p>
              <a:pPr lvl="0">
                <a:defRPr/>
              </a:pPr>
              <a:r>
                <a:rPr lang="zh-CN" altLang="en-US" sz="1900" b="1" kern="0">
                  <a:solidFill>
                    <a:schemeClr val="accent1"/>
                  </a:solidFill>
                  <a:latin typeface="Arial" panose="020B0604020202020204" pitchFamily="34" charset="0"/>
                  <a:ea typeface="微软雅黑" panose="020B0503020204020204" charset="-122"/>
                  <a:cs typeface="Arial" panose="020B0604020202020204" pitchFamily="34" charset="0"/>
                </a:rPr>
                <a:t>失误二</a:t>
              </a:r>
            </a:p>
          </p:txBody>
        </p:sp>
      </p:grpSp>
      <p:grpSp>
        <p:nvGrpSpPr>
          <p:cNvPr id="22" name="组合 21"/>
          <p:cNvGrpSpPr/>
          <p:nvPr/>
        </p:nvGrpSpPr>
        <p:grpSpPr>
          <a:xfrm>
            <a:off x="5268932" y="4177595"/>
            <a:ext cx="4177136" cy="1074952"/>
            <a:chOff x="4420400" y="3995652"/>
            <a:chExt cx="3133260" cy="806214"/>
          </a:xfrm>
        </p:grpSpPr>
        <p:cxnSp>
          <p:nvCxnSpPr>
            <p:cNvPr id="23" name="直接连接符 22"/>
            <p:cNvCxnSpPr/>
            <p:nvPr/>
          </p:nvCxnSpPr>
          <p:spPr>
            <a:xfrm>
              <a:off x="5231747" y="4388370"/>
              <a:ext cx="2321913" cy="5290"/>
            </a:xfrm>
            <a:prstGeom prst="line">
              <a:avLst/>
            </a:prstGeom>
            <a:noFill/>
            <a:ln w="12700" cap="flat" cmpd="sng" algn="ctr">
              <a:solidFill>
                <a:sysClr val="window" lastClr="FFFFFF">
                  <a:lumMod val="50000"/>
                </a:sysClr>
              </a:solidFill>
              <a:prstDash val="solid"/>
              <a:headEnd type="none" w="med" len="med"/>
              <a:tailEnd type="oval" w="med" len="med"/>
            </a:ln>
            <a:effectLst/>
          </p:spPr>
        </p:cxnSp>
        <p:grpSp>
          <p:nvGrpSpPr>
            <p:cNvPr id="24" name="组合 23"/>
            <p:cNvGrpSpPr/>
            <p:nvPr/>
          </p:nvGrpSpPr>
          <p:grpSpPr>
            <a:xfrm>
              <a:off x="4420400" y="3995652"/>
              <a:ext cx="904292" cy="806214"/>
              <a:chOff x="3835847" y="1395243"/>
              <a:chExt cx="1462116" cy="1303538"/>
            </a:xfrm>
          </p:grpSpPr>
          <p:sp>
            <p:nvSpPr>
              <p:cNvPr id="26" name="同心圆 25"/>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Text" lastClr="000000"/>
                  </a:solidFill>
                  <a:latin typeface="Calibri" panose="020F0502020204030204"/>
                  <a:ea typeface="宋体" panose="02010600030101010101" pitchFamily="2" charset="-122"/>
                </a:endParaRPr>
              </a:p>
            </p:txBody>
          </p:sp>
          <p:grpSp>
            <p:nvGrpSpPr>
              <p:cNvPr id="27" name="组合 26"/>
              <p:cNvGrpSpPr/>
              <p:nvPr/>
            </p:nvGrpSpPr>
            <p:grpSpPr>
              <a:xfrm>
                <a:off x="4939609" y="1857832"/>
                <a:ext cx="358354" cy="358354"/>
                <a:chOff x="5917211" y="1835961"/>
                <a:chExt cx="504056" cy="504056"/>
              </a:xfrm>
            </p:grpSpPr>
            <p:sp>
              <p:nvSpPr>
                <p:cNvPr id="29" name="同心圆 28"/>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Text" lastClr="000000"/>
                    </a:solidFill>
                    <a:latin typeface="Calibri" panose="020F0502020204030204"/>
                    <a:ea typeface="宋体" panose="02010600030101010101" pitchFamily="2" charset="-122"/>
                  </a:endParaRPr>
                </a:p>
              </p:txBody>
            </p:sp>
            <p:sp>
              <p:nvSpPr>
                <p:cNvPr id="30" name="椭圆 29"/>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 lastClr="FFFFFF"/>
                    </a:solidFill>
                    <a:latin typeface="Calibri" panose="020F0502020204030204"/>
                    <a:ea typeface="宋体" panose="02010600030101010101" pitchFamily="2" charset="-122"/>
                  </a:endParaRPr>
                </a:p>
              </p:txBody>
            </p:sp>
          </p:grpSp>
          <p:sp>
            <p:nvSpPr>
              <p:cNvPr id="28" name="椭圆 27"/>
              <p:cNvSpPr/>
              <p:nvPr/>
            </p:nvSpPr>
            <p:spPr>
              <a:xfrm>
                <a:off x="4151028" y="1732853"/>
                <a:ext cx="676101" cy="676101"/>
              </a:xfrm>
              <a:prstGeom prst="ellipse">
                <a:avLst/>
              </a:prstGeom>
              <a:solidFill>
                <a:schemeClr val="accent4"/>
              </a:solidFill>
              <a:ln w="25400" cap="flat" cmpd="sng" algn="ctr">
                <a:noFill/>
                <a:prstDash val="solid"/>
              </a:ln>
              <a:effectLst/>
            </p:spPr>
            <p:txBody>
              <a:bodyPr rtlCol="0" anchor="ctr"/>
              <a:lstStyle/>
              <a:p>
                <a:pPr algn="ctr">
                  <a:defRPr/>
                </a:pPr>
                <a:r>
                  <a:rPr lang="en-US" altLang="zh-CN" sz="1900" kern="0">
                    <a:solidFill>
                      <a:sysClr val="window" lastClr="FFFFFF"/>
                    </a:solidFill>
                    <a:latin typeface="Calibri" panose="020F0502020204030204"/>
                    <a:ea typeface="宋体" panose="02010600030101010101" pitchFamily="2" charset="-122"/>
                  </a:rPr>
                  <a:t>3</a:t>
                </a:r>
                <a:endParaRPr lang="zh-CN" altLang="en-US" sz="1900" kern="0">
                  <a:solidFill>
                    <a:sysClr val="window" lastClr="FFFFFF"/>
                  </a:solidFill>
                  <a:latin typeface="Calibri" panose="020F0502020204030204"/>
                  <a:ea typeface="宋体" panose="02010600030101010101" pitchFamily="2" charset="-122"/>
                </a:endParaRPr>
              </a:p>
            </p:txBody>
          </p:sp>
        </p:grpSp>
        <p:sp>
          <p:nvSpPr>
            <p:cNvPr id="25" name="TextBox 24"/>
            <p:cNvSpPr txBox="1"/>
            <p:nvPr/>
          </p:nvSpPr>
          <p:spPr>
            <a:xfrm>
              <a:off x="5303854" y="3999924"/>
              <a:ext cx="2180550" cy="398186"/>
            </a:xfrm>
            <a:prstGeom prst="rect">
              <a:avLst/>
            </a:prstGeom>
            <a:noFill/>
          </p:spPr>
          <p:txBody>
            <a:bodyPr wrap="square" rtlCol="0">
              <a:spAutoFit/>
            </a:bodyPr>
            <a:lstStyle/>
            <a:p>
              <a:pPr>
                <a:lnSpc>
                  <a:spcPct val="150000"/>
                </a:lnSpc>
                <a:defRPr/>
              </a:pPr>
              <a:r>
                <a:rPr lang="zh-CN" altLang="en-US" sz="1900" b="1">
                  <a:solidFill>
                    <a:schemeClr val="accent1"/>
                  </a:solidFill>
                  <a:latin typeface="微软雅黑" panose="020B0503020204020204" charset="-122"/>
                  <a:ea typeface="微软雅黑" panose="020B0503020204020204" charset="-122"/>
                </a:rPr>
                <a:t>失误三</a:t>
              </a:r>
            </a:p>
          </p:txBody>
        </p:sp>
      </p:grpSp>
      <p:grpSp>
        <p:nvGrpSpPr>
          <p:cNvPr id="31" name="组合 30"/>
          <p:cNvGrpSpPr/>
          <p:nvPr/>
        </p:nvGrpSpPr>
        <p:grpSpPr>
          <a:xfrm>
            <a:off x="3398690" y="5426389"/>
            <a:ext cx="4499636" cy="1074952"/>
            <a:chOff x="3017536" y="4932248"/>
            <a:chExt cx="3375166" cy="806214"/>
          </a:xfrm>
        </p:grpSpPr>
        <p:cxnSp>
          <p:nvCxnSpPr>
            <p:cNvPr id="32" name="直接连接符 31"/>
            <p:cNvCxnSpPr/>
            <p:nvPr/>
          </p:nvCxnSpPr>
          <p:spPr>
            <a:xfrm>
              <a:off x="3828882" y="5324966"/>
              <a:ext cx="2563820" cy="10389"/>
            </a:xfrm>
            <a:prstGeom prst="line">
              <a:avLst/>
            </a:prstGeom>
            <a:noFill/>
            <a:ln w="12700" cap="flat" cmpd="sng" algn="ctr">
              <a:solidFill>
                <a:sysClr val="window" lastClr="FFFFFF">
                  <a:lumMod val="50000"/>
                </a:sysClr>
              </a:solidFill>
              <a:prstDash val="solid"/>
              <a:headEnd type="none" w="med" len="med"/>
              <a:tailEnd type="oval" w="med" len="med"/>
            </a:ln>
            <a:effectLst/>
          </p:spPr>
        </p:cxnSp>
        <p:grpSp>
          <p:nvGrpSpPr>
            <p:cNvPr id="33" name="组合 32"/>
            <p:cNvGrpSpPr/>
            <p:nvPr/>
          </p:nvGrpSpPr>
          <p:grpSpPr>
            <a:xfrm>
              <a:off x="3017536" y="4932248"/>
              <a:ext cx="904292" cy="806214"/>
              <a:chOff x="3835847" y="1395243"/>
              <a:chExt cx="1462116" cy="1303538"/>
            </a:xfrm>
          </p:grpSpPr>
          <p:sp>
            <p:nvSpPr>
              <p:cNvPr id="35" name="同心圆 34"/>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Text" lastClr="000000"/>
                  </a:solidFill>
                  <a:latin typeface="Calibri" panose="020F0502020204030204"/>
                  <a:ea typeface="宋体" panose="02010600030101010101" pitchFamily="2" charset="-122"/>
                </a:endParaRPr>
              </a:p>
            </p:txBody>
          </p:sp>
          <p:grpSp>
            <p:nvGrpSpPr>
              <p:cNvPr id="36" name="组合 35"/>
              <p:cNvGrpSpPr/>
              <p:nvPr/>
            </p:nvGrpSpPr>
            <p:grpSpPr>
              <a:xfrm>
                <a:off x="4939609" y="1857832"/>
                <a:ext cx="358354" cy="358354"/>
                <a:chOff x="5917211" y="1835961"/>
                <a:chExt cx="504056" cy="504056"/>
              </a:xfrm>
            </p:grpSpPr>
            <p:sp>
              <p:nvSpPr>
                <p:cNvPr id="38" name="同心圆 37"/>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Text" lastClr="000000"/>
                    </a:solidFill>
                    <a:latin typeface="Calibri" panose="020F0502020204030204"/>
                    <a:ea typeface="宋体" panose="02010600030101010101" pitchFamily="2" charset="-122"/>
                  </a:endParaRPr>
                </a:p>
              </p:txBody>
            </p:sp>
            <p:sp>
              <p:nvSpPr>
                <p:cNvPr id="39" name="椭圆 38"/>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 lastClr="FFFFFF"/>
                    </a:solidFill>
                    <a:latin typeface="Calibri" panose="020F0502020204030204"/>
                    <a:ea typeface="宋体" panose="02010600030101010101" pitchFamily="2" charset="-122"/>
                  </a:endParaRPr>
                </a:p>
              </p:txBody>
            </p:sp>
          </p:grpSp>
          <p:sp>
            <p:nvSpPr>
              <p:cNvPr id="37" name="椭圆 36"/>
              <p:cNvSpPr/>
              <p:nvPr/>
            </p:nvSpPr>
            <p:spPr>
              <a:xfrm>
                <a:off x="4151028" y="1732853"/>
                <a:ext cx="676101" cy="676101"/>
              </a:xfrm>
              <a:prstGeom prst="ellipse">
                <a:avLst/>
              </a:prstGeom>
              <a:solidFill>
                <a:schemeClr val="tx2"/>
              </a:solidFill>
              <a:ln w="25400" cap="flat" cmpd="sng" algn="ctr">
                <a:noFill/>
                <a:prstDash val="solid"/>
              </a:ln>
              <a:effectLst/>
            </p:spPr>
            <p:txBody>
              <a:bodyPr rtlCol="0" anchor="ctr"/>
              <a:lstStyle/>
              <a:p>
                <a:pPr algn="ctr">
                  <a:defRPr/>
                </a:pPr>
                <a:r>
                  <a:rPr lang="en-US" altLang="zh-CN" sz="1900" kern="0">
                    <a:solidFill>
                      <a:sysClr val="window" lastClr="FFFFFF"/>
                    </a:solidFill>
                    <a:latin typeface="Calibri" panose="020F0502020204030204"/>
                    <a:ea typeface="宋体" panose="02010600030101010101" pitchFamily="2" charset="-122"/>
                  </a:rPr>
                  <a:t>4</a:t>
                </a:r>
                <a:endParaRPr lang="zh-CN" altLang="en-US" sz="1900" kern="0">
                  <a:solidFill>
                    <a:sysClr val="window" lastClr="FFFFFF"/>
                  </a:solidFill>
                  <a:latin typeface="Calibri" panose="020F0502020204030204"/>
                  <a:ea typeface="宋体" panose="02010600030101010101" pitchFamily="2" charset="-122"/>
                </a:endParaRPr>
              </a:p>
            </p:txBody>
          </p:sp>
        </p:grpSp>
        <p:sp>
          <p:nvSpPr>
            <p:cNvPr id="34" name="TextBox 33"/>
            <p:cNvSpPr txBox="1"/>
            <p:nvPr/>
          </p:nvSpPr>
          <p:spPr>
            <a:xfrm>
              <a:off x="4032670" y="4989623"/>
              <a:ext cx="2180550" cy="288541"/>
            </a:xfrm>
            <a:prstGeom prst="rect">
              <a:avLst/>
            </a:prstGeom>
            <a:noFill/>
          </p:spPr>
          <p:txBody>
            <a:bodyPr wrap="square" rtlCol="0">
              <a:spAutoFit/>
            </a:bodyPr>
            <a:lstStyle/>
            <a:p>
              <a:pPr lvl="0">
                <a:defRPr/>
              </a:pPr>
              <a:r>
                <a:rPr lang="zh-CN" altLang="en-US" sz="1900" b="1" kern="0">
                  <a:solidFill>
                    <a:schemeClr val="accent1"/>
                  </a:solidFill>
                  <a:latin typeface="Arial" panose="020B0604020202020204" pitchFamily="34" charset="0"/>
                  <a:ea typeface="微软雅黑" panose="020B0503020204020204" charset="-122"/>
                  <a:cs typeface="Arial" panose="020B0604020202020204" pitchFamily="34" charset="0"/>
                </a:rPr>
                <a:t>失误四</a:t>
              </a:r>
            </a:p>
          </p:txBody>
        </p:sp>
      </p:grpSp>
      <p:grpSp>
        <p:nvGrpSpPr>
          <p:cNvPr id="40" name="组合 39"/>
          <p:cNvGrpSpPr/>
          <p:nvPr/>
        </p:nvGrpSpPr>
        <p:grpSpPr>
          <a:xfrm>
            <a:off x="2047705" y="1858481"/>
            <a:ext cx="3282975" cy="3283403"/>
            <a:chOff x="1535382" y="1258858"/>
            <a:chExt cx="2462552" cy="2462552"/>
          </a:xfrm>
        </p:grpSpPr>
        <p:sp>
          <p:nvSpPr>
            <p:cNvPr id="41" name="椭圆 4"/>
            <p:cNvSpPr/>
            <p:nvPr/>
          </p:nvSpPr>
          <p:spPr>
            <a:xfrm>
              <a:off x="1535382" y="1258858"/>
              <a:ext cx="2462552" cy="2462552"/>
            </a:xfrm>
            <a:custGeom>
              <a:avLst/>
              <a:gdLst/>
              <a:ahLst/>
              <a:cxnLst/>
              <a:rect l="l" t="t" r="r" b="b"/>
              <a:pathLst>
                <a:path w="2462552" h="2462552">
                  <a:moveTo>
                    <a:pt x="1227568" y="229220"/>
                  </a:moveTo>
                  <a:cubicBezTo>
                    <a:pt x="682374" y="229220"/>
                    <a:pt x="240407" y="671187"/>
                    <a:pt x="240407" y="1216381"/>
                  </a:cubicBezTo>
                  <a:cubicBezTo>
                    <a:pt x="240407" y="1761575"/>
                    <a:pt x="682374" y="2203542"/>
                    <a:pt x="1227568" y="2203542"/>
                  </a:cubicBezTo>
                  <a:cubicBezTo>
                    <a:pt x="1772762" y="2203542"/>
                    <a:pt x="2214729" y="1761575"/>
                    <a:pt x="2214729" y="1216381"/>
                  </a:cubicBezTo>
                  <a:cubicBezTo>
                    <a:pt x="2214729" y="671187"/>
                    <a:pt x="1772762" y="229220"/>
                    <a:pt x="1227568" y="229220"/>
                  </a:cubicBezTo>
                  <a:close/>
                  <a:moveTo>
                    <a:pt x="1231276" y="0"/>
                  </a:moveTo>
                  <a:cubicBezTo>
                    <a:pt x="1911291" y="0"/>
                    <a:pt x="2462552" y="551261"/>
                    <a:pt x="2462552" y="1231276"/>
                  </a:cubicBezTo>
                  <a:cubicBezTo>
                    <a:pt x="2462552" y="1911291"/>
                    <a:pt x="1911291" y="2462552"/>
                    <a:pt x="1231276" y="2462552"/>
                  </a:cubicBezTo>
                  <a:cubicBezTo>
                    <a:pt x="551261" y="2462552"/>
                    <a:pt x="0" y="1911291"/>
                    <a:pt x="0" y="1231276"/>
                  </a:cubicBezTo>
                  <a:cubicBezTo>
                    <a:pt x="0" y="551261"/>
                    <a:pt x="551261" y="0"/>
                    <a:pt x="123127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700"/>
            </a:p>
          </p:txBody>
        </p:sp>
        <p:sp>
          <p:nvSpPr>
            <p:cNvPr id="44" name="TextBox 43"/>
            <p:cNvSpPr txBox="1"/>
            <p:nvPr/>
          </p:nvSpPr>
          <p:spPr>
            <a:xfrm>
              <a:off x="1927692" y="2128404"/>
              <a:ext cx="1677934" cy="738664"/>
            </a:xfrm>
            <a:prstGeom prst="rect">
              <a:avLst/>
            </a:prstGeom>
            <a:noFill/>
          </p:spPr>
          <p:txBody>
            <a:bodyPr wrap="square" rtlCol="0">
              <a:spAutoFit/>
            </a:bodyPr>
            <a:lstStyle/>
            <a:p>
              <a:pPr algn="ctr"/>
              <a:r>
                <a:rPr lang="zh-CN" altLang="en-US" sz="1900">
                  <a:solidFill>
                    <a:schemeClr val="bg1">
                      <a:lumMod val="65000"/>
                    </a:schemeClr>
                  </a:solidFill>
                </a:rPr>
                <a:t>竞争对手主要犯了四个错误，给我们留下了机会</a:t>
              </a:r>
            </a:p>
          </p:txBody>
        </p:sp>
      </p:grpSp>
      <p:sp>
        <p:nvSpPr>
          <p:cNvPr id="45" name="矩形 44"/>
          <p:cNvSpPr/>
          <p:nvPr/>
        </p:nvSpPr>
        <p:spPr>
          <a:xfrm>
            <a:off x="6128794" y="1669905"/>
            <a:ext cx="4767117" cy="369332"/>
          </a:xfrm>
          <a:prstGeom prst="rect">
            <a:avLst/>
          </a:prstGeom>
        </p:spPr>
        <p:txBody>
          <a:bodyPr wrap="square" lIns="121908" tIns="60954" rIns="121908" bIns="60954">
            <a:spAutoFit/>
          </a:bodyPr>
          <a:lstStyle/>
          <a:p>
            <a:r>
              <a:rPr lang="zh-CN" altLang="en-US" sz="1600">
                <a:solidFill>
                  <a:schemeClr val="bg1">
                    <a:lumMod val="65000"/>
                  </a:schemeClr>
                </a:solidFill>
              </a:rPr>
              <a:t>单击此处添加段落文本，单击此处添加段落文本</a:t>
            </a:r>
          </a:p>
        </p:txBody>
      </p:sp>
      <p:sp>
        <p:nvSpPr>
          <p:cNvPr id="46" name="矩形 45"/>
          <p:cNvSpPr/>
          <p:nvPr/>
        </p:nvSpPr>
        <p:spPr>
          <a:xfrm>
            <a:off x="6836911" y="3108162"/>
            <a:ext cx="4767117" cy="369332"/>
          </a:xfrm>
          <a:prstGeom prst="rect">
            <a:avLst/>
          </a:prstGeom>
        </p:spPr>
        <p:txBody>
          <a:bodyPr wrap="square" lIns="121908" tIns="60954" rIns="121908" bIns="60954">
            <a:spAutoFit/>
          </a:bodyPr>
          <a:lstStyle/>
          <a:p>
            <a:r>
              <a:rPr lang="zh-CN" altLang="en-US" sz="1600">
                <a:solidFill>
                  <a:schemeClr val="bg1">
                    <a:lumMod val="65000"/>
                  </a:schemeClr>
                </a:solidFill>
              </a:rPr>
              <a:t>单击此处添加段落文本，单击此处添加段落文本</a:t>
            </a:r>
          </a:p>
        </p:txBody>
      </p:sp>
      <p:sp>
        <p:nvSpPr>
          <p:cNvPr id="47" name="矩形 46"/>
          <p:cNvSpPr/>
          <p:nvPr/>
        </p:nvSpPr>
        <p:spPr>
          <a:xfrm>
            <a:off x="6533857" y="4736451"/>
            <a:ext cx="4767117" cy="369332"/>
          </a:xfrm>
          <a:prstGeom prst="rect">
            <a:avLst/>
          </a:prstGeom>
        </p:spPr>
        <p:txBody>
          <a:bodyPr wrap="square" lIns="121908" tIns="60954" rIns="121908" bIns="60954">
            <a:spAutoFit/>
          </a:bodyPr>
          <a:lstStyle/>
          <a:p>
            <a:r>
              <a:rPr lang="zh-CN" altLang="en-US" sz="1600">
                <a:solidFill>
                  <a:schemeClr val="bg1">
                    <a:lumMod val="65000"/>
                  </a:schemeClr>
                </a:solidFill>
              </a:rPr>
              <a:t>单击此处添加段落文本，单击此处添加段落文本</a:t>
            </a:r>
          </a:p>
        </p:txBody>
      </p:sp>
      <p:sp>
        <p:nvSpPr>
          <p:cNvPr id="48" name="矩形 47"/>
          <p:cNvSpPr/>
          <p:nvPr/>
        </p:nvSpPr>
        <p:spPr>
          <a:xfrm>
            <a:off x="4678953" y="5983569"/>
            <a:ext cx="4767117" cy="369332"/>
          </a:xfrm>
          <a:prstGeom prst="rect">
            <a:avLst/>
          </a:prstGeom>
        </p:spPr>
        <p:txBody>
          <a:bodyPr wrap="square" lIns="121908" tIns="60954" rIns="121908" bIns="60954">
            <a:spAutoFit/>
          </a:bodyPr>
          <a:lstStyle/>
          <a:p>
            <a:r>
              <a:rPr lang="zh-CN" altLang="en-US" sz="1600">
                <a:solidFill>
                  <a:schemeClr val="bg1">
                    <a:lumMod val="65000"/>
                  </a:schemeClr>
                </a:solidFill>
              </a:rPr>
              <a:t>单击此处添加段落文本，单击此处添加段落文本</a:t>
            </a:r>
          </a:p>
        </p:txBody>
      </p:sp>
      <p:sp>
        <p:nvSpPr>
          <p:cNvPr id="2" name="标题 1"/>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53" presetClass="entr" presetSubtype="16" fill="hold" nodeType="withEffect">
                                  <p:stCondLst>
                                    <p:cond delay="300"/>
                                  </p:stCondLst>
                                  <p:childTnLst>
                                    <p:set>
                                      <p:cBhvr>
                                        <p:cTn id="10" dur="1" fill="hold">
                                          <p:stCondLst>
                                            <p:cond delay="0"/>
                                          </p:stCondLst>
                                        </p:cTn>
                                        <p:tgtEl>
                                          <p:spTgt spid="40"/>
                                        </p:tgtEl>
                                        <p:attrNameLst>
                                          <p:attrName>style.visibility</p:attrName>
                                        </p:attrNameLst>
                                      </p:cBhvr>
                                      <p:to>
                                        <p:strVal val="visible"/>
                                      </p:to>
                                    </p:set>
                                    <p:anim calcmode="lin" valueType="num">
                                      <p:cBhvr>
                                        <p:cTn id="11" dur="500" fill="hold"/>
                                        <p:tgtEl>
                                          <p:spTgt spid="40"/>
                                        </p:tgtEl>
                                        <p:attrNameLst>
                                          <p:attrName>ppt_w</p:attrName>
                                        </p:attrNameLst>
                                      </p:cBhvr>
                                      <p:tavLst>
                                        <p:tav tm="0">
                                          <p:val>
                                            <p:fltVal val="0"/>
                                          </p:val>
                                        </p:tav>
                                        <p:tav tm="100000">
                                          <p:val>
                                            <p:strVal val="#ppt_w"/>
                                          </p:val>
                                        </p:tav>
                                      </p:tavLst>
                                    </p:anim>
                                    <p:anim calcmode="lin" valueType="num">
                                      <p:cBhvr>
                                        <p:cTn id="12" dur="500" fill="hold"/>
                                        <p:tgtEl>
                                          <p:spTgt spid="40"/>
                                        </p:tgtEl>
                                        <p:attrNameLst>
                                          <p:attrName>ppt_h</p:attrName>
                                        </p:attrNameLst>
                                      </p:cBhvr>
                                      <p:tavLst>
                                        <p:tav tm="0">
                                          <p:val>
                                            <p:fltVal val="0"/>
                                          </p:val>
                                        </p:tav>
                                        <p:tav tm="100000">
                                          <p:val>
                                            <p:strVal val="#ppt_h"/>
                                          </p:val>
                                        </p:tav>
                                      </p:tavLst>
                                    </p:anim>
                                    <p:animEffect transition="in" filter="fade">
                                      <p:cBhvr>
                                        <p:cTn id="13" dur="500"/>
                                        <p:tgtEl>
                                          <p:spTgt spid="40"/>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par>
                                <p:cTn id="21" presetID="22" presetClass="entr" presetSubtype="8" fill="hold" nodeType="withEffect">
                                  <p:stCondLst>
                                    <p:cond delay="30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par>
                                <p:cTn id="24" presetID="22" presetClass="entr" presetSubtype="8" fill="hold" grpId="0" nodeType="withEffect">
                                  <p:stCondLst>
                                    <p:cond delay="800"/>
                                  </p:stCondLst>
                                  <p:childTnLst>
                                    <p:set>
                                      <p:cBhvr>
                                        <p:cTn id="25" dur="1" fill="hold">
                                          <p:stCondLst>
                                            <p:cond delay="0"/>
                                          </p:stCondLst>
                                        </p:cTn>
                                        <p:tgtEl>
                                          <p:spTgt spid="46"/>
                                        </p:tgtEl>
                                        <p:attrNameLst>
                                          <p:attrName>style.visibility</p:attrName>
                                        </p:attrNameLst>
                                      </p:cBhvr>
                                      <p:to>
                                        <p:strVal val="visible"/>
                                      </p:to>
                                    </p:set>
                                    <p:animEffect transition="in" filter="wipe(left)">
                                      <p:cBhvr>
                                        <p:cTn id="26" dur="500"/>
                                        <p:tgtEl>
                                          <p:spTgt spid="46"/>
                                        </p:tgtEl>
                                      </p:cBhvr>
                                    </p:animEffect>
                                  </p:childTnLst>
                                </p:cTn>
                              </p:par>
                              <p:par>
                                <p:cTn id="27" presetID="22" presetClass="entr" presetSubtype="8" fill="hold" nodeType="withEffect">
                                  <p:stCondLst>
                                    <p:cond delay="50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par>
                                <p:cTn id="30" presetID="22" presetClass="entr" presetSubtype="8" fill="hold" grpId="0" nodeType="withEffect">
                                  <p:stCondLst>
                                    <p:cond delay="100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par>
                                <p:cTn id="33" presetID="22" presetClass="entr" presetSubtype="8" fill="hold" nodeType="withEffect">
                                  <p:stCondLst>
                                    <p:cond delay="70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500"/>
                                        <p:tgtEl>
                                          <p:spTgt spid="31"/>
                                        </p:tgtEl>
                                      </p:cBhvr>
                                    </p:animEffect>
                                  </p:childTnLst>
                                </p:cTn>
                              </p:par>
                              <p:par>
                                <p:cTn id="36" presetID="22" presetClass="entr" presetSubtype="8" fill="hold" grpId="0" nodeType="withEffect">
                                  <p:stCondLst>
                                    <p:cond delay="1200"/>
                                  </p:stCondLst>
                                  <p:childTnLst>
                                    <p:set>
                                      <p:cBhvr>
                                        <p:cTn id="37" dur="1" fill="hold">
                                          <p:stCondLst>
                                            <p:cond delay="0"/>
                                          </p:stCondLst>
                                        </p:cTn>
                                        <p:tgtEl>
                                          <p:spTgt spid="48"/>
                                        </p:tgtEl>
                                        <p:attrNameLst>
                                          <p:attrName>style.visibility</p:attrName>
                                        </p:attrNameLst>
                                      </p:cBhvr>
                                      <p:to>
                                        <p:strVal val="visible"/>
                                      </p:to>
                                    </p:set>
                                    <p:animEffect transition="in" filter="wipe(left)">
                                      <p:cBhvr>
                                        <p:cTn id="3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5" grpId="0"/>
      <p:bldP spid="46" grpId="0"/>
      <p:bldP spid="47"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3141620" y="2724104"/>
            <a:ext cx="9049589" cy="1191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p>
        </p:txBody>
      </p:sp>
      <p:sp>
        <p:nvSpPr>
          <p:cNvPr id="3" name="Oval 8"/>
          <p:cNvSpPr/>
          <p:nvPr/>
        </p:nvSpPr>
        <p:spPr>
          <a:xfrm>
            <a:off x="762695" y="1892831"/>
            <a:ext cx="2853666" cy="2854037"/>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p>
        </p:txBody>
      </p:sp>
      <p:grpSp>
        <p:nvGrpSpPr>
          <p:cNvPr id="4" name="Group 9"/>
          <p:cNvGrpSpPr/>
          <p:nvPr/>
        </p:nvGrpSpPr>
        <p:grpSpPr>
          <a:xfrm>
            <a:off x="1680801" y="2740165"/>
            <a:ext cx="1017456" cy="1158875"/>
            <a:chOff x="812800" y="2719388"/>
            <a:chExt cx="1017588" cy="1158875"/>
          </a:xfrm>
          <a:solidFill>
            <a:schemeClr val="bg1"/>
          </a:solidFill>
        </p:grpSpPr>
        <p:sp>
          <p:nvSpPr>
            <p:cNvPr id="5" name="Freeform 35"/>
            <p:cNvSpPr>
              <a:spLocks noEditPoints="1"/>
            </p:cNvSpPr>
            <p:nvPr/>
          </p:nvSpPr>
          <p:spPr bwMode="auto">
            <a:xfrm>
              <a:off x="812800" y="2719388"/>
              <a:ext cx="1017588" cy="1158875"/>
            </a:xfrm>
            <a:custGeom>
              <a:avLst/>
              <a:gdLst>
                <a:gd name="T0" fmla="*/ 56 w 112"/>
                <a:gd name="T1" fmla="*/ 0 h 128"/>
                <a:gd name="T2" fmla="*/ 0 w 112"/>
                <a:gd name="T3" fmla="*/ 26 h 128"/>
                <a:gd name="T4" fmla="*/ 0 w 112"/>
                <a:gd name="T5" fmla="*/ 102 h 128"/>
                <a:gd name="T6" fmla="*/ 56 w 112"/>
                <a:gd name="T7" fmla="*/ 128 h 128"/>
                <a:gd name="T8" fmla="*/ 112 w 112"/>
                <a:gd name="T9" fmla="*/ 102 h 128"/>
                <a:gd name="T10" fmla="*/ 112 w 112"/>
                <a:gd name="T11" fmla="*/ 26 h 128"/>
                <a:gd name="T12" fmla="*/ 56 w 112"/>
                <a:gd name="T13" fmla="*/ 0 h 128"/>
                <a:gd name="T14" fmla="*/ 104 w 112"/>
                <a:gd name="T15" fmla="*/ 102 h 128"/>
                <a:gd name="T16" fmla="*/ 56 w 112"/>
                <a:gd name="T17" fmla="*/ 120 h 128"/>
                <a:gd name="T18" fmla="*/ 8 w 112"/>
                <a:gd name="T19" fmla="*/ 102 h 128"/>
                <a:gd name="T20" fmla="*/ 8 w 112"/>
                <a:gd name="T21" fmla="*/ 87 h 128"/>
                <a:gd name="T22" fmla="*/ 56 w 112"/>
                <a:gd name="T23" fmla="*/ 100 h 128"/>
                <a:gd name="T24" fmla="*/ 104 w 112"/>
                <a:gd name="T25" fmla="*/ 87 h 128"/>
                <a:gd name="T26" fmla="*/ 104 w 112"/>
                <a:gd name="T27" fmla="*/ 102 h 128"/>
                <a:gd name="T28" fmla="*/ 104 w 112"/>
                <a:gd name="T29" fmla="*/ 78 h 128"/>
                <a:gd name="T30" fmla="*/ 104 w 112"/>
                <a:gd name="T31" fmla="*/ 78 h 128"/>
                <a:gd name="T32" fmla="*/ 104 w 112"/>
                <a:gd name="T33" fmla="*/ 78 h 128"/>
                <a:gd name="T34" fmla="*/ 56 w 112"/>
                <a:gd name="T35" fmla="*/ 96 h 128"/>
                <a:gd name="T36" fmla="*/ 8 w 112"/>
                <a:gd name="T37" fmla="*/ 78 h 128"/>
                <a:gd name="T38" fmla="*/ 8 w 112"/>
                <a:gd name="T39" fmla="*/ 78 h 128"/>
                <a:gd name="T40" fmla="*/ 8 w 112"/>
                <a:gd name="T41" fmla="*/ 78 h 128"/>
                <a:gd name="T42" fmla="*/ 8 w 112"/>
                <a:gd name="T43" fmla="*/ 63 h 128"/>
                <a:gd name="T44" fmla="*/ 56 w 112"/>
                <a:gd name="T45" fmla="*/ 76 h 128"/>
                <a:gd name="T46" fmla="*/ 104 w 112"/>
                <a:gd name="T47" fmla="*/ 63 h 128"/>
                <a:gd name="T48" fmla="*/ 104 w 112"/>
                <a:gd name="T49" fmla="*/ 78 h 128"/>
                <a:gd name="T50" fmla="*/ 104 w 112"/>
                <a:gd name="T51" fmla="*/ 54 h 128"/>
                <a:gd name="T52" fmla="*/ 104 w 112"/>
                <a:gd name="T53" fmla="*/ 54 h 128"/>
                <a:gd name="T54" fmla="*/ 104 w 112"/>
                <a:gd name="T55" fmla="*/ 54 h 128"/>
                <a:gd name="T56" fmla="*/ 56 w 112"/>
                <a:gd name="T57" fmla="*/ 72 h 128"/>
                <a:gd name="T58" fmla="*/ 8 w 112"/>
                <a:gd name="T59" fmla="*/ 54 h 128"/>
                <a:gd name="T60" fmla="*/ 8 w 112"/>
                <a:gd name="T61" fmla="*/ 54 h 128"/>
                <a:gd name="T62" fmla="*/ 8 w 112"/>
                <a:gd name="T63" fmla="*/ 54 h 128"/>
                <a:gd name="T64" fmla="*/ 8 w 112"/>
                <a:gd name="T65" fmla="*/ 40 h 128"/>
                <a:gd name="T66" fmla="*/ 56 w 112"/>
                <a:gd name="T67" fmla="*/ 52 h 128"/>
                <a:gd name="T68" fmla="*/ 104 w 112"/>
                <a:gd name="T69" fmla="*/ 40 h 128"/>
                <a:gd name="T70" fmla="*/ 104 w 112"/>
                <a:gd name="T71" fmla="*/ 54 h 128"/>
                <a:gd name="T72" fmla="*/ 56 w 112"/>
                <a:gd name="T73" fmla="*/ 44 h 128"/>
                <a:gd name="T74" fmla="*/ 8 w 112"/>
                <a:gd name="T75" fmla="*/ 26 h 128"/>
                <a:gd name="T76" fmla="*/ 56 w 112"/>
                <a:gd name="T77" fmla="*/ 8 h 128"/>
                <a:gd name="T78" fmla="*/ 104 w 112"/>
                <a:gd name="T79" fmla="*/ 26 h 128"/>
                <a:gd name="T80" fmla="*/ 56 w 112"/>
                <a:gd name="T81"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128">
                  <a:moveTo>
                    <a:pt x="56" y="0"/>
                  </a:moveTo>
                  <a:cubicBezTo>
                    <a:pt x="29" y="0"/>
                    <a:pt x="0" y="8"/>
                    <a:pt x="0" y="26"/>
                  </a:cubicBezTo>
                  <a:cubicBezTo>
                    <a:pt x="0" y="102"/>
                    <a:pt x="0" y="102"/>
                    <a:pt x="0" y="102"/>
                  </a:cubicBezTo>
                  <a:cubicBezTo>
                    <a:pt x="0" y="120"/>
                    <a:pt x="29" y="128"/>
                    <a:pt x="56" y="128"/>
                  </a:cubicBezTo>
                  <a:cubicBezTo>
                    <a:pt x="83" y="128"/>
                    <a:pt x="112" y="120"/>
                    <a:pt x="112" y="102"/>
                  </a:cubicBezTo>
                  <a:cubicBezTo>
                    <a:pt x="112" y="26"/>
                    <a:pt x="112" y="26"/>
                    <a:pt x="112" y="26"/>
                  </a:cubicBezTo>
                  <a:cubicBezTo>
                    <a:pt x="112" y="8"/>
                    <a:pt x="83" y="0"/>
                    <a:pt x="56" y="0"/>
                  </a:cubicBezTo>
                  <a:close/>
                  <a:moveTo>
                    <a:pt x="104" y="102"/>
                  </a:moveTo>
                  <a:cubicBezTo>
                    <a:pt x="104" y="112"/>
                    <a:pt x="83" y="120"/>
                    <a:pt x="56" y="120"/>
                  </a:cubicBezTo>
                  <a:cubicBezTo>
                    <a:pt x="29" y="120"/>
                    <a:pt x="8" y="112"/>
                    <a:pt x="8" y="102"/>
                  </a:cubicBezTo>
                  <a:cubicBezTo>
                    <a:pt x="8" y="87"/>
                    <a:pt x="8" y="87"/>
                    <a:pt x="8" y="87"/>
                  </a:cubicBezTo>
                  <a:cubicBezTo>
                    <a:pt x="16" y="96"/>
                    <a:pt x="36" y="100"/>
                    <a:pt x="56" y="100"/>
                  </a:cubicBezTo>
                  <a:cubicBezTo>
                    <a:pt x="76" y="100"/>
                    <a:pt x="96" y="96"/>
                    <a:pt x="104" y="87"/>
                  </a:cubicBezTo>
                  <a:lnTo>
                    <a:pt x="104" y="102"/>
                  </a:lnTo>
                  <a:close/>
                  <a:moveTo>
                    <a:pt x="104" y="78"/>
                  </a:moveTo>
                  <a:cubicBezTo>
                    <a:pt x="104" y="78"/>
                    <a:pt x="104" y="78"/>
                    <a:pt x="104" y="78"/>
                  </a:cubicBezTo>
                  <a:cubicBezTo>
                    <a:pt x="104" y="78"/>
                    <a:pt x="104" y="78"/>
                    <a:pt x="104" y="78"/>
                  </a:cubicBezTo>
                  <a:cubicBezTo>
                    <a:pt x="104" y="88"/>
                    <a:pt x="83" y="96"/>
                    <a:pt x="56" y="96"/>
                  </a:cubicBezTo>
                  <a:cubicBezTo>
                    <a:pt x="29" y="96"/>
                    <a:pt x="8" y="88"/>
                    <a:pt x="8" y="78"/>
                  </a:cubicBezTo>
                  <a:cubicBezTo>
                    <a:pt x="8" y="78"/>
                    <a:pt x="8" y="78"/>
                    <a:pt x="8" y="78"/>
                  </a:cubicBezTo>
                  <a:cubicBezTo>
                    <a:pt x="8" y="78"/>
                    <a:pt x="8" y="78"/>
                    <a:pt x="8" y="78"/>
                  </a:cubicBezTo>
                  <a:cubicBezTo>
                    <a:pt x="8" y="63"/>
                    <a:pt x="8" y="63"/>
                    <a:pt x="8" y="63"/>
                  </a:cubicBezTo>
                  <a:cubicBezTo>
                    <a:pt x="16" y="72"/>
                    <a:pt x="36" y="76"/>
                    <a:pt x="56" y="76"/>
                  </a:cubicBezTo>
                  <a:cubicBezTo>
                    <a:pt x="76" y="76"/>
                    <a:pt x="96" y="72"/>
                    <a:pt x="104" y="63"/>
                  </a:cubicBezTo>
                  <a:lnTo>
                    <a:pt x="104" y="78"/>
                  </a:lnTo>
                  <a:close/>
                  <a:moveTo>
                    <a:pt x="104" y="54"/>
                  </a:moveTo>
                  <a:cubicBezTo>
                    <a:pt x="104" y="54"/>
                    <a:pt x="104" y="54"/>
                    <a:pt x="104" y="54"/>
                  </a:cubicBezTo>
                  <a:cubicBezTo>
                    <a:pt x="104" y="54"/>
                    <a:pt x="104" y="54"/>
                    <a:pt x="104" y="54"/>
                  </a:cubicBezTo>
                  <a:cubicBezTo>
                    <a:pt x="104" y="64"/>
                    <a:pt x="83" y="72"/>
                    <a:pt x="56" y="72"/>
                  </a:cubicBezTo>
                  <a:cubicBezTo>
                    <a:pt x="29" y="72"/>
                    <a:pt x="8" y="64"/>
                    <a:pt x="8" y="54"/>
                  </a:cubicBezTo>
                  <a:cubicBezTo>
                    <a:pt x="8" y="54"/>
                    <a:pt x="8" y="54"/>
                    <a:pt x="8" y="54"/>
                  </a:cubicBezTo>
                  <a:cubicBezTo>
                    <a:pt x="8" y="54"/>
                    <a:pt x="8" y="54"/>
                    <a:pt x="8" y="54"/>
                  </a:cubicBezTo>
                  <a:cubicBezTo>
                    <a:pt x="8" y="40"/>
                    <a:pt x="8" y="40"/>
                    <a:pt x="8" y="40"/>
                  </a:cubicBezTo>
                  <a:cubicBezTo>
                    <a:pt x="18" y="48"/>
                    <a:pt x="38" y="52"/>
                    <a:pt x="56" y="52"/>
                  </a:cubicBezTo>
                  <a:cubicBezTo>
                    <a:pt x="74" y="52"/>
                    <a:pt x="94" y="48"/>
                    <a:pt x="104" y="40"/>
                  </a:cubicBezTo>
                  <a:lnTo>
                    <a:pt x="104" y="54"/>
                  </a:lnTo>
                  <a:close/>
                  <a:moveTo>
                    <a:pt x="56" y="44"/>
                  </a:moveTo>
                  <a:cubicBezTo>
                    <a:pt x="29" y="44"/>
                    <a:pt x="8" y="36"/>
                    <a:pt x="8" y="26"/>
                  </a:cubicBezTo>
                  <a:cubicBezTo>
                    <a:pt x="8" y="16"/>
                    <a:pt x="29" y="8"/>
                    <a:pt x="56" y="8"/>
                  </a:cubicBezTo>
                  <a:cubicBezTo>
                    <a:pt x="83" y="8"/>
                    <a:pt x="104" y="16"/>
                    <a:pt x="104" y="26"/>
                  </a:cubicBezTo>
                  <a:cubicBezTo>
                    <a:pt x="104" y="36"/>
                    <a:pt x="83" y="44"/>
                    <a:pt x="56"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6" name="Oval 36"/>
            <p:cNvSpPr>
              <a:spLocks noChangeArrowheads="1"/>
            </p:cNvSpPr>
            <p:nvPr/>
          </p:nvSpPr>
          <p:spPr bwMode="auto">
            <a:xfrm>
              <a:off x="1612900" y="3624263"/>
              <a:ext cx="71438" cy="73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7" name="Oval 37"/>
            <p:cNvSpPr>
              <a:spLocks noChangeArrowheads="1"/>
            </p:cNvSpPr>
            <p:nvPr/>
          </p:nvSpPr>
          <p:spPr bwMode="auto">
            <a:xfrm>
              <a:off x="1612900" y="3406776"/>
              <a:ext cx="71438" cy="73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8" name="Oval 38"/>
            <p:cNvSpPr>
              <a:spLocks noChangeArrowheads="1"/>
            </p:cNvSpPr>
            <p:nvPr/>
          </p:nvSpPr>
          <p:spPr bwMode="auto">
            <a:xfrm>
              <a:off x="1612900" y="3190876"/>
              <a:ext cx="71438" cy="714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sp>
        <p:nvSpPr>
          <p:cNvPr id="9" name="TextBox 8"/>
          <p:cNvSpPr txBox="1"/>
          <p:nvPr/>
        </p:nvSpPr>
        <p:spPr>
          <a:xfrm>
            <a:off x="4017431" y="2009041"/>
            <a:ext cx="4883607" cy="677108"/>
          </a:xfrm>
          <a:prstGeom prst="rect">
            <a:avLst/>
          </a:prstGeom>
          <a:noFill/>
        </p:spPr>
        <p:txBody>
          <a:bodyPr wrap="none" lIns="121908" tIns="60954" rIns="121908" bIns="60954" rtlCol="0">
            <a:spAutoFit/>
          </a:bodyPr>
          <a:lstStyle/>
          <a:p>
            <a:pPr algn="just"/>
            <a:r>
              <a:rPr lang="zh-CN" altLang="en-US" sz="3600" b="1">
                <a:solidFill>
                  <a:schemeClr val="accent1"/>
                </a:solidFill>
                <a:latin typeface="微软雅黑" panose="020B0503020204020204" charset="-122"/>
                <a:ea typeface="微软雅黑" panose="020B0503020204020204" charset="-122"/>
              </a:rPr>
              <a:t>单击输入你的标题内容</a:t>
            </a:r>
            <a:endParaRPr lang="en-US" sz="3600" b="1">
              <a:solidFill>
                <a:schemeClr val="accent1"/>
              </a:solidFill>
              <a:latin typeface="微软雅黑" panose="020B0503020204020204" charset="-122"/>
              <a:ea typeface="微软雅黑" panose="020B0503020204020204" charset="-122"/>
            </a:endParaRPr>
          </a:p>
        </p:txBody>
      </p:sp>
      <p:sp>
        <p:nvSpPr>
          <p:cNvPr id="10" name="TextBox 9"/>
          <p:cNvSpPr txBox="1"/>
          <p:nvPr/>
        </p:nvSpPr>
        <p:spPr>
          <a:xfrm>
            <a:off x="3976605" y="3021669"/>
            <a:ext cx="6233863" cy="451405"/>
          </a:xfrm>
          <a:prstGeom prst="rect">
            <a:avLst/>
          </a:prstGeom>
          <a:noFill/>
        </p:spPr>
        <p:txBody>
          <a:bodyPr wrap="square" lIns="121908" tIns="60954" rIns="121908" bIns="60954" rtlCol="0">
            <a:spAutoFit/>
          </a:bodyPr>
          <a:lstStyle/>
          <a:p>
            <a:r>
              <a:rPr lang="zh-CN" altLang="en-US" sz="2100">
                <a:solidFill>
                  <a:schemeClr val="bg1"/>
                </a:solidFill>
                <a:latin typeface="微软雅黑" panose="020B0503020204020204" charset="-122"/>
                <a:ea typeface="微软雅黑" panose="020B0503020204020204" charset="-122"/>
              </a:rPr>
              <a:t>请在此处输入您的文本，或者复制您的文本粘贴到</a:t>
            </a:r>
            <a:endParaRPr lang="en-US" altLang="zh-CN" sz="2100">
              <a:solidFill>
                <a:schemeClr val="bg1"/>
              </a:solidFill>
              <a:latin typeface="微软雅黑" panose="020B0503020204020204" charset="-122"/>
              <a:ea typeface="微软雅黑" panose="020B0503020204020204" charset="-122"/>
            </a:endParaRPr>
          </a:p>
        </p:txBody>
      </p:sp>
      <p:sp>
        <p:nvSpPr>
          <p:cNvPr id="11" name="TextBox 10"/>
          <p:cNvSpPr txBox="1"/>
          <p:nvPr/>
        </p:nvSpPr>
        <p:spPr>
          <a:xfrm>
            <a:off x="3618635" y="2749769"/>
            <a:ext cx="552371" cy="1031039"/>
          </a:xfrm>
          <a:prstGeom prst="rect">
            <a:avLst/>
          </a:prstGeom>
          <a:noFill/>
        </p:spPr>
        <p:txBody>
          <a:bodyPr wrap="none" lIns="121908" tIns="60954" rIns="121908" bIns="60954" rtlCol="0">
            <a:spAutoFit/>
          </a:bodyPr>
          <a:lstStyle/>
          <a:p>
            <a:r>
              <a:rPr lang="id-ID" sz="5900">
                <a:solidFill>
                  <a:schemeClr val="bg1"/>
                </a:solidFill>
                <a:latin typeface="PT Sans" panose="020B0503020203020204" pitchFamily="34" charset="0"/>
              </a:rPr>
              <a:t>“</a:t>
            </a:r>
            <a:endParaRPr lang="id-ID" sz="5300">
              <a:solidFill>
                <a:schemeClr val="bg1"/>
              </a:solidFill>
            </a:endParaRPr>
          </a:p>
        </p:txBody>
      </p:sp>
      <p:sp>
        <p:nvSpPr>
          <p:cNvPr id="12" name="TextBox 11"/>
          <p:cNvSpPr txBox="1"/>
          <p:nvPr/>
        </p:nvSpPr>
        <p:spPr>
          <a:xfrm>
            <a:off x="9753575" y="3211654"/>
            <a:ext cx="552371" cy="1031039"/>
          </a:xfrm>
          <a:prstGeom prst="rect">
            <a:avLst/>
          </a:prstGeom>
          <a:noFill/>
        </p:spPr>
        <p:txBody>
          <a:bodyPr wrap="none" lIns="121908" tIns="60954" rIns="121908" bIns="60954" rtlCol="0">
            <a:spAutoFit/>
          </a:bodyPr>
          <a:lstStyle/>
          <a:p>
            <a:r>
              <a:rPr lang="id-ID" sz="5900">
                <a:solidFill>
                  <a:schemeClr val="bg1"/>
                </a:solidFill>
                <a:latin typeface="PT Sans" panose="020B0503020203020204" pitchFamily="34" charset="0"/>
              </a:rPr>
              <a:t>”</a:t>
            </a:r>
            <a:endParaRPr lang="id-ID" sz="5300">
              <a:solidFill>
                <a:schemeClr val="bg1"/>
              </a:solidFill>
            </a:endParaRPr>
          </a:p>
        </p:txBody>
      </p:sp>
      <p:sp>
        <p:nvSpPr>
          <p:cNvPr id="13" name="Rectangle 22"/>
          <p:cNvSpPr/>
          <p:nvPr/>
        </p:nvSpPr>
        <p:spPr>
          <a:xfrm>
            <a:off x="3960801" y="4144733"/>
            <a:ext cx="6365723" cy="1046440"/>
          </a:xfrm>
          <a:prstGeom prst="rect">
            <a:avLst/>
          </a:prstGeom>
        </p:spPr>
        <p:txBody>
          <a:bodyPr wrap="square" lIns="121908" tIns="60954" rIns="121908" bIns="60954">
            <a:spAutoFit/>
          </a:bodyPr>
          <a:lstStyle/>
          <a:p>
            <a:r>
              <a:rPr lang="zh-CN" altLang="en-US" sz="1200">
                <a:solidFill>
                  <a:schemeClr val="bg1">
                    <a:lumMod val="65000"/>
                  </a:schemeClr>
                </a:solidFill>
                <a:latin typeface="微软雅黑" panose="020B0503020204020204" charset="-122"/>
                <a:ea typeface="微软雅黑" panose="020B0503020204020204" charset="-122"/>
              </a:rPr>
              <a:t>请在此处输入您的文本，或者复制您的文本粘贴到此处请在此处请在此处输入您的文本，或者复制您的文本粘贴到此处请在此处请在此处输入您的文本，或者复制您的文本粘贴到此处请在此处请在此处输入您的文本，或者复制您的文本粘贴到此处请在此处请在此处输入您的文本，或者复制您的文本粘贴到此处请在此处请在此处输入您的文本，或者复制您的文本粘贴到此处请在此处</a:t>
            </a:r>
            <a:endParaRPr lang="en-US" altLang="zh-CN" sz="1200">
              <a:solidFill>
                <a:schemeClr val="bg1">
                  <a:lumMod val="65000"/>
                </a:schemeClr>
              </a:solidFill>
              <a:latin typeface="微软雅黑" panose="020B0503020204020204" charset="-122"/>
              <a:ea typeface="微软雅黑" panose="020B0503020204020204" charset="-122"/>
            </a:endParaRPr>
          </a:p>
        </p:txBody>
      </p:sp>
      <p:sp>
        <p:nvSpPr>
          <p:cNvPr id="14" name="标题 13"/>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420097" y="1664968"/>
            <a:ext cx="3058880" cy="17129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4566561" y="1664968"/>
            <a:ext cx="3058880" cy="171291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7713024" y="1664968"/>
            <a:ext cx="3058880" cy="171291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420097" y="3480120"/>
            <a:ext cx="3058880" cy="171291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4566561" y="3480120"/>
            <a:ext cx="3058880" cy="1712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7713024" y="3480120"/>
            <a:ext cx="3058880" cy="171291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5810288" y="3792786"/>
            <a:ext cx="571426" cy="571500"/>
            <a:chOff x="3926364" y="2939880"/>
            <a:chExt cx="571500" cy="571500"/>
          </a:xfrm>
        </p:grpSpPr>
        <p:sp>
          <p:nvSpPr>
            <p:cNvPr id="24" name="Rectangle 29"/>
            <p:cNvSpPr/>
            <p:nvPr/>
          </p:nvSpPr>
          <p:spPr>
            <a:xfrm>
              <a:off x="3926364" y="2939880"/>
              <a:ext cx="57150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5" name="Freeform 9"/>
            <p:cNvSpPr/>
            <p:nvPr/>
          </p:nvSpPr>
          <p:spPr bwMode="auto">
            <a:xfrm flipH="1">
              <a:off x="4017264" y="3067948"/>
              <a:ext cx="399429" cy="250217"/>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chemeClr val="accent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ysClr val="windowText" lastClr="000000"/>
                </a:solidFill>
                <a:latin typeface="Calibri" panose="020F0502020204030204"/>
                <a:ea typeface="宋体" panose="02010600030101010101" pitchFamily="2" charset="-122"/>
              </a:endParaRPr>
            </a:p>
          </p:txBody>
        </p:sp>
      </p:grpSp>
      <p:sp>
        <p:nvSpPr>
          <p:cNvPr id="26" name="矩形 3"/>
          <p:cNvSpPr>
            <a:spLocks noChangeArrowheads="1"/>
          </p:cNvSpPr>
          <p:nvPr/>
        </p:nvSpPr>
        <p:spPr bwMode="auto">
          <a:xfrm>
            <a:off x="5039446" y="4621532"/>
            <a:ext cx="2113110" cy="40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ctr">
              <a:spcBef>
                <a:spcPct val="0"/>
              </a:spcBef>
              <a:buFont typeface="Arial" panose="020B0604020202020204"/>
              <a:buNone/>
            </a:pPr>
            <a:r>
              <a:rPr lang="zh-CN" altLang="en-US" sz="2200" b="1">
                <a:solidFill>
                  <a:schemeClr val="bg1">
                    <a:lumMod val="95000"/>
                  </a:schemeClr>
                </a:solidFill>
                <a:latin typeface="Arial" panose="020B0604020202020204" pitchFamily="34" charset="0"/>
                <a:ea typeface="微软雅黑" panose="020B0503020204020204" charset="-122"/>
                <a:cs typeface="Arial" panose="020B0604020202020204" pitchFamily="34" charset="0"/>
              </a:rPr>
              <a:t>点击添加关键词</a:t>
            </a:r>
            <a:endParaRPr lang="en-US" altLang="zh-CN" sz="2200" b="1">
              <a:solidFill>
                <a:schemeClr val="bg1">
                  <a:lumMod val="95000"/>
                </a:schemeClr>
              </a:solidFill>
              <a:latin typeface="Arial" panose="020B0604020202020204" pitchFamily="34" charset="0"/>
              <a:ea typeface="微软雅黑" panose="020B0503020204020204" charset="-122"/>
              <a:cs typeface="Arial" panose="020B0604020202020204" pitchFamily="34" charset="0"/>
            </a:endParaRPr>
          </a:p>
        </p:txBody>
      </p:sp>
      <p:sp>
        <p:nvSpPr>
          <p:cNvPr id="27" name="矩形 47"/>
          <p:cNvSpPr>
            <a:spLocks noChangeArrowheads="1"/>
          </p:cNvSpPr>
          <p:nvPr/>
        </p:nvSpPr>
        <p:spPr bwMode="auto">
          <a:xfrm>
            <a:off x="1808577" y="5450278"/>
            <a:ext cx="8574848" cy="58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ctr">
              <a:lnSpc>
                <a:spcPct val="120000"/>
              </a:lnSpc>
              <a:spcBef>
                <a:spcPct val="0"/>
              </a:spcBef>
            </a:pPr>
            <a:r>
              <a:rPr lang="zh-CN" altLang="en-US" sz="140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右键点击图片选择设置图片格式可直接替换图片。您可以点击文字框输入您的描述说明，或者通过复制粘贴。</a:t>
            </a:r>
            <a:r>
              <a:rPr lang="zh-CN" altLang="en-US" sz="140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a:t>
            </a:r>
          </a:p>
        </p:txBody>
      </p:sp>
      <p:sp>
        <p:nvSpPr>
          <p:cNvPr id="2" name="标题 1"/>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0-#ppt_w/2"/>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ppt_x"/>
                                          </p:val>
                                        </p:tav>
                                        <p:tav tm="100000">
                                          <p:val>
                                            <p:strVal val="#ppt_x"/>
                                          </p:val>
                                        </p:tav>
                                      </p:tavLst>
                                    </p:anim>
                                    <p:anim calcmode="lin" valueType="num">
                                      <p:cBhvr additive="base">
                                        <p:cTn id="16" dur="1000" fill="hold"/>
                                        <p:tgtEl>
                                          <p:spTgt spid="18"/>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1000" fill="hold"/>
                                        <p:tgtEl>
                                          <p:spTgt spid="21"/>
                                        </p:tgtEl>
                                        <p:attrNameLst>
                                          <p:attrName>ppt_x</p:attrName>
                                        </p:attrNameLst>
                                      </p:cBhvr>
                                      <p:tavLst>
                                        <p:tav tm="0">
                                          <p:val>
                                            <p:strVal val="#ppt_x"/>
                                          </p:val>
                                        </p:tav>
                                        <p:tav tm="100000">
                                          <p:val>
                                            <p:strVal val="#ppt_x"/>
                                          </p:val>
                                        </p:tav>
                                      </p:tavLst>
                                    </p:anim>
                                    <p:anim calcmode="lin" valueType="num">
                                      <p:cBhvr additive="base">
                                        <p:cTn id="20" dur="10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000" fill="hold"/>
                                        <p:tgtEl>
                                          <p:spTgt spid="19"/>
                                        </p:tgtEl>
                                        <p:attrNameLst>
                                          <p:attrName>ppt_x</p:attrName>
                                        </p:attrNameLst>
                                      </p:cBhvr>
                                      <p:tavLst>
                                        <p:tav tm="0">
                                          <p:val>
                                            <p:strVal val="1+#ppt_w/2"/>
                                          </p:val>
                                        </p:tav>
                                        <p:tav tm="100000">
                                          <p:val>
                                            <p:strVal val="#ppt_x"/>
                                          </p:val>
                                        </p:tav>
                                      </p:tavLst>
                                    </p:anim>
                                    <p:anim calcmode="lin" valueType="num">
                                      <p:cBhvr additive="base">
                                        <p:cTn id="24" dur="1000" fill="hold"/>
                                        <p:tgtEl>
                                          <p:spTgt spid="19"/>
                                        </p:tgtEl>
                                        <p:attrNameLst>
                                          <p:attrName>ppt_y</p:attrName>
                                        </p:attrNameLst>
                                      </p:cBhvr>
                                      <p:tavLst>
                                        <p:tav tm="0">
                                          <p:val>
                                            <p:strVal val="0-#ppt_h/2"/>
                                          </p:val>
                                        </p:tav>
                                        <p:tav tm="100000">
                                          <p:val>
                                            <p:strVal val="#ppt_y"/>
                                          </p:val>
                                        </p:tav>
                                      </p:tavLst>
                                    </p:anim>
                                  </p:childTnLst>
                                </p:cTn>
                              </p:par>
                              <p:par>
                                <p:cTn id="25" presetID="2" presetClass="entr" presetSubtype="6"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1+#ppt_w/2"/>
                                          </p:val>
                                        </p:tav>
                                        <p:tav tm="100000">
                                          <p:val>
                                            <p:strVal val="#ppt_x"/>
                                          </p:val>
                                        </p:tav>
                                      </p:tavLst>
                                    </p:anim>
                                    <p:anim calcmode="lin" valueType="num">
                                      <p:cBhvr additive="base">
                                        <p:cTn id="28" dur="1000" fill="hold"/>
                                        <p:tgtEl>
                                          <p:spTgt spid="22"/>
                                        </p:tgtEl>
                                        <p:attrNameLst>
                                          <p:attrName>ppt_y</p:attrName>
                                        </p:attrNameLst>
                                      </p:cBhvr>
                                      <p:tavLst>
                                        <p:tav tm="0">
                                          <p:val>
                                            <p:strVal val="1+#ppt_h/2"/>
                                          </p:val>
                                        </p:tav>
                                        <p:tav tm="100000">
                                          <p:val>
                                            <p:strVal val="#ppt_y"/>
                                          </p:val>
                                        </p:tav>
                                      </p:tavLst>
                                    </p:anim>
                                  </p:childTnLst>
                                </p:cTn>
                              </p:par>
                              <p:par>
                                <p:cTn id="29" presetID="8" presetClass="emph" presetSubtype="0" fill="hold" grpId="1" nodeType="withEffect">
                                  <p:stCondLst>
                                    <p:cond delay="0"/>
                                  </p:stCondLst>
                                  <p:childTnLst>
                                    <p:animRot by="21600000">
                                      <p:cBhvr>
                                        <p:cTn id="30" dur="1000" fill="hold"/>
                                        <p:tgtEl>
                                          <p:spTgt spid="17"/>
                                        </p:tgtEl>
                                        <p:attrNameLst>
                                          <p:attrName>r</p:attrName>
                                        </p:attrNameLst>
                                      </p:cBhvr>
                                    </p:animRot>
                                  </p:childTnLst>
                                </p:cTn>
                              </p:par>
                              <p:par>
                                <p:cTn id="31" presetID="8" presetClass="emph" presetSubtype="0" fill="hold" grpId="1" nodeType="withEffect">
                                  <p:stCondLst>
                                    <p:cond delay="0"/>
                                  </p:stCondLst>
                                  <p:childTnLst>
                                    <p:animRot by="21600000">
                                      <p:cBhvr>
                                        <p:cTn id="32" dur="1000" fill="hold"/>
                                        <p:tgtEl>
                                          <p:spTgt spid="20"/>
                                        </p:tgtEl>
                                        <p:attrNameLst>
                                          <p:attrName>r</p:attrName>
                                        </p:attrNameLst>
                                      </p:cBhvr>
                                    </p:animRot>
                                  </p:childTnLst>
                                </p:cTn>
                              </p:par>
                              <p:par>
                                <p:cTn id="33" presetID="8" presetClass="emph" presetSubtype="0" fill="hold" grpId="1" nodeType="withEffect">
                                  <p:stCondLst>
                                    <p:cond delay="0"/>
                                  </p:stCondLst>
                                  <p:childTnLst>
                                    <p:animRot by="21600000">
                                      <p:cBhvr>
                                        <p:cTn id="34" dur="1000" fill="hold"/>
                                        <p:tgtEl>
                                          <p:spTgt spid="18"/>
                                        </p:tgtEl>
                                        <p:attrNameLst>
                                          <p:attrName>r</p:attrName>
                                        </p:attrNameLst>
                                      </p:cBhvr>
                                    </p:animRot>
                                  </p:childTnLst>
                                </p:cTn>
                              </p:par>
                              <p:par>
                                <p:cTn id="35" presetID="8" presetClass="emph" presetSubtype="0" fill="hold" grpId="1" nodeType="withEffect">
                                  <p:stCondLst>
                                    <p:cond delay="0"/>
                                  </p:stCondLst>
                                  <p:childTnLst>
                                    <p:animRot by="21600000">
                                      <p:cBhvr>
                                        <p:cTn id="36" dur="1000" fill="hold"/>
                                        <p:tgtEl>
                                          <p:spTgt spid="21"/>
                                        </p:tgtEl>
                                        <p:attrNameLst>
                                          <p:attrName>r</p:attrName>
                                        </p:attrNameLst>
                                      </p:cBhvr>
                                    </p:animRot>
                                  </p:childTnLst>
                                </p:cTn>
                              </p:par>
                              <p:par>
                                <p:cTn id="37" presetID="8" presetClass="emph" presetSubtype="0" fill="hold" grpId="1" nodeType="withEffect">
                                  <p:stCondLst>
                                    <p:cond delay="0"/>
                                  </p:stCondLst>
                                  <p:childTnLst>
                                    <p:animRot by="21600000">
                                      <p:cBhvr>
                                        <p:cTn id="38" dur="1000" fill="hold"/>
                                        <p:tgtEl>
                                          <p:spTgt spid="19"/>
                                        </p:tgtEl>
                                        <p:attrNameLst>
                                          <p:attrName>r</p:attrName>
                                        </p:attrNameLst>
                                      </p:cBhvr>
                                    </p:animRot>
                                  </p:childTnLst>
                                </p:cTn>
                              </p:par>
                              <p:par>
                                <p:cTn id="39" presetID="8" presetClass="emph" presetSubtype="0" fill="hold" grpId="1" nodeType="withEffect">
                                  <p:stCondLst>
                                    <p:cond delay="0"/>
                                  </p:stCondLst>
                                  <p:childTnLst>
                                    <p:animRot by="21600000">
                                      <p:cBhvr>
                                        <p:cTn id="40" dur="1000" fill="hold"/>
                                        <p:tgtEl>
                                          <p:spTgt spid="22"/>
                                        </p:tgtEl>
                                        <p:attrNameLst>
                                          <p:attrName>r</p:attrName>
                                        </p:attrNameLst>
                                      </p:cBhvr>
                                    </p:animRot>
                                  </p:childTnLst>
                                </p:cTn>
                              </p:par>
                            </p:childTnLst>
                          </p:cTn>
                        </p:par>
                        <p:par>
                          <p:cTn id="41" fill="hold">
                            <p:stCondLst>
                              <p:cond delay="1000"/>
                            </p:stCondLst>
                            <p:childTnLst>
                              <p:par>
                                <p:cTn id="42" presetID="13" presetClass="entr" presetSubtype="32" fill="hold" nodeType="afterEffect">
                                  <p:stCondLst>
                                    <p:cond delay="250"/>
                                  </p:stCondLst>
                                  <p:childTnLst>
                                    <p:set>
                                      <p:cBhvr>
                                        <p:cTn id="43" dur="1" fill="hold">
                                          <p:stCondLst>
                                            <p:cond delay="0"/>
                                          </p:stCondLst>
                                        </p:cTn>
                                        <p:tgtEl>
                                          <p:spTgt spid="23"/>
                                        </p:tgtEl>
                                        <p:attrNameLst>
                                          <p:attrName>style.visibility</p:attrName>
                                        </p:attrNameLst>
                                      </p:cBhvr>
                                      <p:to>
                                        <p:strVal val="visible"/>
                                      </p:to>
                                    </p:set>
                                    <p:animEffect transition="in" filter="plus(out)">
                                      <p:cBhvr>
                                        <p:cTn id="44" dur="500"/>
                                        <p:tgtEl>
                                          <p:spTgt spid="23"/>
                                        </p:tgtEl>
                                      </p:cBhvr>
                                    </p:animEffect>
                                  </p:childTnLst>
                                </p:cTn>
                              </p:par>
                            </p:childTnLst>
                          </p:cTn>
                        </p:par>
                        <p:par>
                          <p:cTn id="45" fill="hold">
                            <p:stCondLst>
                              <p:cond delay="1750"/>
                            </p:stCondLst>
                            <p:childTnLst>
                              <p:par>
                                <p:cTn id="46" presetID="16" presetClass="entr" presetSubtype="37"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arn(outVertical)">
                                      <p:cBhvr>
                                        <p:cTn id="48" dur="500"/>
                                        <p:tgtEl>
                                          <p:spTgt spid="26"/>
                                        </p:tgtEl>
                                      </p:cBhvr>
                                    </p:animEffect>
                                  </p:childTnLst>
                                </p:cTn>
                              </p:par>
                            </p:childTnLst>
                          </p:cTn>
                        </p:par>
                        <p:par>
                          <p:cTn id="49" fill="hold">
                            <p:stCondLst>
                              <p:cond delay="2250"/>
                            </p:stCondLst>
                            <p:childTnLst>
                              <p:par>
                                <p:cTn id="50" presetID="22" presetClass="entr" presetSubtype="1"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up)">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6" name="Group 2056"/>
          <p:cNvGrpSpPr/>
          <p:nvPr/>
        </p:nvGrpSpPr>
        <p:grpSpPr>
          <a:xfrm>
            <a:off x="5896960" y="2481502"/>
            <a:ext cx="5467447" cy="1015661"/>
            <a:chOff x="-1" y="0"/>
            <a:chExt cx="5468157" cy="1015660"/>
          </a:xfrm>
        </p:grpSpPr>
        <p:sp>
          <p:nvSpPr>
            <p:cNvPr id="2052" name="Shape 2052"/>
            <p:cNvSpPr/>
            <p:nvPr/>
          </p:nvSpPr>
          <p:spPr>
            <a:xfrm>
              <a:off x="-1" y="369332"/>
              <a:ext cx="795105" cy="1"/>
            </a:xfrm>
            <a:prstGeom prst="line">
              <a:avLst/>
            </a:prstGeom>
            <a:noFill/>
            <a:ln w="28575" cap="flat">
              <a:solidFill>
                <a:srgbClr val="C8CAC5"/>
              </a:solidFill>
              <a:prstDash val="solid"/>
              <a:miter lim="400000"/>
              <a:tailEnd type="oval" w="med" len="med"/>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sz="1200">
                <a:latin typeface="微软雅黑" panose="020B0503020204020204" charset="-122"/>
                <a:ea typeface="微软雅黑" panose="020B0503020204020204" charset="-122"/>
                <a:sym typeface="微软雅黑" panose="020B0503020204020204" charset="-122"/>
              </a:endParaRPr>
            </a:p>
          </p:txBody>
        </p:sp>
        <p:sp>
          <p:nvSpPr>
            <p:cNvPr id="2053" name="Shape 2053"/>
            <p:cNvSpPr/>
            <p:nvPr/>
          </p:nvSpPr>
          <p:spPr>
            <a:xfrm>
              <a:off x="974553" y="0"/>
              <a:ext cx="1015661" cy="369330"/>
            </a:xfrm>
            <a:prstGeom prst="rect">
              <a:avLst/>
            </a:prstGeom>
            <a:noFill/>
            <a:ln w="12700" cap="flat">
              <a:noFill/>
              <a:miter lim="400000"/>
            </a:ln>
            <a:effectLst/>
          </p:spPr>
          <p:txBody>
            <a:bodyPr wrap="none" lIns="45719" tIns="45719" rIns="45719" bIns="45719" numCol="1" anchor="t">
              <a:spAutoFit/>
            </a:bodyPr>
            <a:lstStyle>
              <a:lvl1pPr>
                <a:defRPr>
                  <a:solidFill>
                    <a:srgbClr val="595C54"/>
                  </a:solidFill>
                  <a:latin typeface="+mj-lt"/>
                  <a:ea typeface="+mj-ea"/>
                  <a:cs typeface="+mj-cs"/>
                  <a:sym typeface="Source Sans Pro"/>
                </a:defRPr>
              </a:lvl1pPr>
            </a:lstStyle>
            <a:p>
              <a:pPr lvl="0">
                <a:defRPr>
                  <a:solidFill>
                    <a:srgbClr val="000000"/>
                  </a:solidFill>
                </a:defRPr>
              </a:pPr>
              <a:r>
                <a:rPr lang="zh-CN" altLang="en-US">
                  <a:latin typeface="微软雅黑" panose="020B0503020204020204" charset="-122"/>
                  <a:ea typeface="微软雅黑" panose="020B0503020204020204" charset="-122"/>
                  <a:sym typeface="微软雅黑" panose="020B0503020204020204" charset="-122"/>
                </a:rPr>
                <a:t>添加标题</a:t>
              </a:r>
              <a:endParaRPr>
                <a:latin typeface="微软雅黑" panose="020B0503020204020204" charset="-122"/>
                <a:ea typeface="微软雅黑" panose="020B0503020204020204" charset="-122"/>
                <a:sym typeface="微软雅黑" panose="020B0503020204020204" charset="-122"/>
              </a:endParaRPr>
            </a:p>
          </p:txBody>
        </p:sp>
        <p:sp>
          <p:nvSpPr>
            <p:cNvPr id="2054" name="Shape 2054"/>
            <p:cNvSpPr/>
            <p:nvPr/>
          </p:nvSpPr>
          <p:spPr>
            <a:xfrm>
              <a:off x="1074373" y="369332"/>
              <a:ext cx="1339982" cy="1"/>
            </a:xfrm>
            <a:prstGeom prst="line">
              <a:avLst/>
            </a:prstGeom>
            <a:noFill/>
            <a:ln w="28575" cap="flat">
              <a:solidFill>
                <a:srgbClr val="C8CAC5"/>
              </a:solidFill>
              <a:prstDash val="solid"/>
              <a:miter lim="400000"/>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sz="1200">
                <a:latin typeface="微软雅黑" panose="020B0503020204020204" charset="-122"/>
                <a:ea typeface="微软雅黑" panose="020B0503020204020204" charset="-122"/>
                <a:sym typeface="微软雅黑" panose="020B0503020204020204" charset="-122"/>
              </a:endParaRPr>
            </a:p>
          </p:txBody>
        </p:sp>
        <p:sp>
          <p:nvSpPr>
            <p:cNvPr id="2055" name="Shape 2055"/>
            <p:cNvSpPr/>
            <p:nvPr/>
          </p:nvSpPr>
          <p:spPr>
            <a:xfrm>
              <a:off x="974554" y="369332"/>
              <a:ext cx="4493602" cy="646328"/>
            </a:xfrm>
            <a:prstGeom prst="rect">
              <a:avLst/>
            </a:prstGeom>
            <a:noFill/>
            <a:ln w="12700" cap="flat">
              <a:noFill/>
              <a:miter lim="400000"/>
            </a:ln>
            <a:effectLst/>
          </p:spPr>
          <p:txBody>
            <a:bodyPr wrap="square" lIns="45719" tIns="45719" rIns="45719" bIns="45719" numCol="1" anchor="t">
              <a:spAutoFit/>
            </a:bodyPr>
            <a:lstStyle>
              <a:lvl1pPr>
                <a:defRPr sz="1400">
                  <a:solidFill>
                    <a:srgbClr val="595C54"/>
                  </a:solidFill>
                </a:defRPr>
              </a:lvl1pPr>
            </a:lstStyle>
            <a:p>
              <a:pPr lvl="0">
                <a:defRPr sz="1800">
                  <a:solidFill>
                    <a:srgbClr val="000000"/>
                  </a:solidFill>
                </a:defRPr>
              </a:pPr>
              <a:r>
                <a:rPr lang="zh-CN" altLang="en-US">
                  <a:latin typeface="微软雅黑" panose="020B0503020204020204" charset="-122"/>
                  <a:ea typeface="微软雅黑" panose="020B0503020204020204" charset="-122"/>
                  <a:sym typeface="微软雅黑" panose="020B0503020204020204" charset="-122"/>
                </a:rPr>
                <a:t>您的内容打在这里，或通过复制您的文本后在此框中选择粘贴并选择只保留文字</a:t>
              </a:r>
              <a:r>
                <a:rPr>
                  <a:latin typeface="微软雅黑" panose="020B0503020204020204" charset="-122"/>
                  <a:ea typeface="微软雅黑" panose="020B0503020204020204" charset="-122"/>
                  <a:sym typeface="微软雅黑" panose="020B0503020204020204" charset="-122"/>
                </a:rPr>
                <a:t> </a:t>
              </a:r>
            </a:p>
          </p:txBody>
        </p:sp>
      </p:grpSp>
      <p:grpSp>
        <p:nvGrpSpPr>
          <p:cNvPr id="2066" name="Group 2066"/>
          <p:cNvGrpSpPr/>
          <p:nvPr/>
        </p:nvGrpSpPr>
        <p:grpSpPr>
          <a:xfrm>
            <a:off x="1049572" y="2396677"/>
            <a:ext cx="4687987" cy="900751"/>
            <a:chOff x="-1" y="-1"/>
            <a:chExt cx="4688595" cy="900750"/>
          </a:xfrm>
        </p:grpSpPr>
        <p:grpSp>
          <p:nvGrpSpPr>
            <p:cNvPr id="2060" name="Group 2060"/>
            <p:cNvGrpSpPr/>
            <p:nvPr/>
          </p:nvGrpSpPr>
          <p:grpSpPr>
            <a:xfrm>
              <a:off x="-1" y="-1"/>
              <a:ext cx="4688595" cy="900750"/>
              <a:chOff x="0" y="0"/>
              <a:chExt cx="4688593" cy="900748"/>
            </a:xfrm>
          </p:grpSpPr>
          <p:sp>
            <p:nvSpPr>
              <p:cNvPr id="2057" name="Shape 2057"/>
              <p:cNvSpPr/>
              <p:nvPr/>
            </p:nvSpPr>
            <p:spPr>
              <a:xfrm>
                <a:off x="-1" y="-1"/>
                <a:ext cx="1942412" cy="9007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80" y="0"/>
                    </a:lnTo>
                    <a:lnTo>
                      <a:pt x="21600" y="10800"/>
                    </a:lnTo>
                    <a:lnTo>
                      <a:pt x="17280" y="21600"/>
                    </a:lnTo>
                    <a:lnTo>
                      <a:pt x="0" y="21600"/>
                    </a:lnTo>
                    <a:lnTo>
                      <a:pt x="4320" y="10800"/>
                    </a:lnTo>
                    <a:lnTo>
                      <a:pt x="0" y="0"/>
                    </a:lnTo>
                    <a:close/>
                  </a:path>
                </a:pathLst>
              </a:custGeom>
              <a:ln>
                <a:noFill/>
              </a:ln>
            </p:spPr>
            <p:style>
              <a:lnRef idx="3">
                <a:schemeClr val="lt1"/>
              </a:lnRef>
              <a:fillRef idx="1">
                <a:schemeClr val="accent1"/>
              </a:fillRef>
              <a:effectRef idx="1">
                <a:schemeClr val="accent1"/>
              </a:effectRef>
              <a:fontRef idx="minor">
                <a:schemeClr val="lt1"/>
              </a:fontRef>
            </p:style>
            <p:txBody>
              <a:bodyPr wrap="square" lIns="0" tIns="0" rIns="0" bIns="0" numCol="1" anchor="ctr">
                <a:noAutofit/>
              </a:bodyPr>
              <a:lstStyle/>
              <a:p>
                <a:pPr algn="ctr" defTabSz="2889250">
                  <a:lnSpc>
                    <a:spcPct val="90000"/>
                  </a:lnSpc>
                  <a:spcBef>
                    <a:spcPts val="700"/>
                  </a:spcBef>
                  <a:defRPr sz="6500">
                    <a:solidFill>
                      <a:srgbClr val="000000"/>
                    </a:solidFill>
                  </a:defRPr>
                </a:pPr>
                <a:endParaRPr sz="6500">
                  <a:latin typeface="微软雅黑" panose="020B0503020204020204" charset="-122"/>
                  <a:ea typeface="微软雅黑" panose="020B0503020204020204" charset="-122"/>
                  <a:sym typeface="微软雅黑" panose="020B0503020204020204" charset="-122"/>
                </a:endParaRPr>
              </a:p>
            </p:txBody>
          </p:sp>
          <p:sp>
            <p:nvSpPr>
              <p:cNvPr id="2058" name="Shape 2058"/>
              <p:cNvSpPr/>
              <p:nvPr/>
            </p:nvSpPr>
            <p:spPr>
              <a:xfrm>
                <a:off x="1689897" y="76564"/>
                <a:ext cx="1612204" cy="7476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80" y="0"/>
                    </a:lnTo>
                    <a:lnTo>
                      <a:pt x="21600" y="10800"/>
                    </a:lnTo>
                    <a:lnTo>
                      <a:pt x="17280" y="21600"/>
                    </a:lnTo>
                    <a:lnTo>
                      <a:pt x="0" y="21600"/>
                    </a:lnTo>
                    <a:lnTo>
                      <a:pt x="4320" y="10800"/>
                    </a:lnTo>
                    <a:lnTo>
                      <a:pt x="0" y="0"/>
                    </a:lnTo>
                    <a:close/>
                  </a:path>
                </a:pathLst>
              </a:custGeom>
              <a:solidFill>
                <a:srgbClr val="91958B">
                  <a:alpha val="90000"/>
                </a:srgbClr>
              </a:solidFill>
              <a:ln w="12700" cap="flat">
                <a:noFill/>
                <a:miter lim="400000"/>
              </a:ln>
              <a:effectLst/>
            </p:spPr>
            <p:txBody>
              <a:bodyPr wrap="square" lIns="0" tIns="0" rIns="0" bIns="0" numCol="1" anchor="ctr">
                <a:noAutofit/>
              </a:bodyPr>
              <a:lstStyle/>
              <a:p>
                <a:pPr algn="ctr" defTabSz="2444750">
                  <a:lnSpc>
                    <a:spcPct val="90000"/>
                  </a:lnSpc>
                  <a:spcBef>
                    <a:spcPts val="700"/>
                  </a:spcBef>
                  <a:defRPr sz="5500"/>
                </a:pPr>
                <a:endParaRPr sz="5500">
                  <a:latin typeface="微软雅黑" panose="020B0503020204020204" charset="-122"/>
                  <a:ea typeface="微软雅黑" panose="020B0503020204020204" charset="-122"/>
                  <a:sym typeface="微软雅黑" panose="020B0503020204020204" charset="-122"/>
                </a:endParaRPr>
              </a:p>
            </p:txBody>
          </p:sp>
          <p:sp>
            <p:nvSpPr>
              <p:cNvPr id="2059" name="Shape 2059"/>
              <p:cNvSpPr/>
              <p:nvPr/>
            </p:nvSpPr>
            <p:spPr>
              <a:xfrm>
                <a:off x="3076391" y="76564"/>
                <a:ext cx="1612203" cy="7476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80" y="0"/>
                    </a:lnTo>
                    <a:lnTo>
                      <a:pt x="21600" y="10800"/>
                    </a:lnTo>
                    <a:lnTo>
                      <a:pt x="17280" y="21600"/>
                    </a:lnTo>
                    <a:lnTo>
                      <a:pt x="0" y="21600"/>
                    </a:lnTo>
                    <a:lnTo>
                      <a:pt x="4320" y="10800"/>
                    </a:lnTo>
                    <a:lnTo>
                      <a:pt x="0" y="0"/>
                    </a:lnTo>
                    <a:close/>
                  </a:path>
                </a:pathLst>
              </a:custGeom>
              <a:solidFill>
                <a:srgbClr val="C8CAC5">
                  <a:alpha val="90000"/>
                </a:srgbClr>
              </a:solidFill>
              <a:ln w="12700" cap="flat">
                <a:noFill/>
                <a:miter lim="400000"/>
              </a:ln>
              <a:effectLst/>
            </p:spPr>
            <p:txBody>
              <a:bodyPr wrap="square" lIns="0" tIns="0" rIns="0" bIns="0" numCol="1" anchor="ctr">
                <a:noAutofit/>
              </a:bodyPr>
              <a:lstStyle/>
              <a:p>
                <a:pPr algn="ctr" defTabSz="2444750">
                  <a:lnSpc>
                    <a:spcPct val="90000"/>
                  </a:lnSpc>
                  <a:spcBef>
                    <a:spcPts val="700"/>
                  </a:spcBef>
                  <a:defRPr sz="5500"/>
                </a:pPr>
                <a:endParaRPr sz="5500">
                  <a:latin typeface="微软雅黑" panose="020B0503020204020204" charset="-122"/>
                  <a:ea typeface="微软雅黑" panose="020B0503020204020204" charset="-122"/>
                  <a:sym typeface="微软雅黑" panose="020B0503020204020204" charset="-122"/>
                </a:endParaRPr>
              </a:p>
            </p:txBody>
          </p:sp>
        </p:grpSp>
        <p:grpSp>
          <p:nvGrpSpPr>
            <p:cNvPr id="2063" name="Group 2063"/>
            <p:cNvGrpSpPr/>
            <p:nvPr/>
          </p:nvGrpSpPr>
          <p:grpSpPr>
            <a:xfrm>
              <a:off x="778909" y="220368"/>
              <a:ext cx="326516" cy="475943"/>
              <a:chOff x="0" y="0"/>
              <a:chExt cx="326515" cy="475942"/>
            </a:xfrm>
          </p:grpSpPr>
          <p:sp>
            <p:nvSpPr>
              <p:cNvPr id="2061" name="Shape 2061"/>
              <p:cNvSpPr/>
              <p:nvPr/>
            </p:nvSpPr>
            <p:spPr>
              <a:xfrm>
                <a:off x="-1" y="-1"/>
                <a:ext cx="326516" cy="475944"/>
              </a:xfrm>
              <a:custGeom>
                <a:avLst/>
                <a:gdLst/>
                <a:ahLst/>
                <a:cxnLst>
                  <a:cxn ang="0">
                    <a:pos x="wd2" y="hd2"/>
                  </a:cxn>
                  <a:cxn ang="5400000">
                    <a:pos x="wd2" y="hd2"/>
                  </a:cxn>
                  <a:cxn ang="10800000">
                    <a:pos x="wd2" y="hd2"/>
                  </a:cxn>
                  <a:cxn ang="16200000">
                    <a:pos x="wd2" y="hd2"/>
                  </a:cxn>
                </a:cxnLst>
                <a:rect l="0" t="0" r="r" b="b"/>
                <a:pathLst>
                  <a:path w="21600" h="21600" extrusionOk="0">
                    <a:moveTo>
                      <a:pt x="15386" y="14176"/>
                    </a:moveTo>
                    <a:lnTo>
                      <a:pt x="6223" y="14176"/>
                    </a:lnTo>
                    <a:cubicBezTo>
                      <a:pt x="5734" y="13447"/>
                      <a:pt x="5147" y="12717"/>
                      <a:pt x="4568" y="12004"/>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2"/>
                    </a:cubicBezTo>
                    <a:cubicBezTo>
                      <a:pt x="16455" y="12724"/>
                      <a:pt x="15873" y="13450"/>
                      <a:pt x="15386" y="14176"/>
                    </a:cubicBezTo>
                    <a:moveTo>
                      <a:pt x="10800" y="20250"/>
                    </a:moveTo>
                    <a:cubicBezTo>
                      <a:pt x="9805" y="20250"/>
                      <a:pt x="9347" y="20172"/>
                      <a:pt x="8839" y="19407"/>
                    </a:cubicBezTo>
                    <a:lnTo>
                      <a:pt x="13000" y="19049"/>
                    </a:lnTo>
                    <a:cubicBezTo>
                      <a:pt x="12398" y="20165"/>
                      <a:pt x="11959" y="20250"/>
                      <a:pt x="10800" y="20250"/>
                    </a:cubicBezTo>
                    <a:moveTo>
                      <a:pt x="7595" y="16814"/>
                    </a:moveTo>
                    <a:cubicBezTo>
                      <a:pt x="7417" y="16408"/>
                      <a:pt x="7215" y="15979"/>
                      <a:pt x="6991" y="15526"/>
                    </a:cubicBezTo>
                    <a:lnTo>
                      <a:pt x="14616" y="15526"/>
                    </a:lnTo>
                    <a:cubicBezTo>
                      <a:pt x="14496" y="15768"/>
                      <a:pt x="14375" y="16011"/>
                      <a:pt x="14270" y="16240"/>
                    </a:cubicBezTo>
                    <a:cubicBezTo>
                      <a:pt x="14270" y="16240"/>
                      <a:pt x="7595" y="16814"/>
                      <a:pt x="7595" y="16814"/>
                    </a:cubicBezTo>
                    <a:close/>
                    <a:moveTo>
                      <a:pt x="13345" y="18344"/>
                    </a:moveTo>
                    <a:lnTo>
                      <a:pt x="8476" y="18763"/>
                    </a:lnTo>
                    <a:cubicBezTo>
                      <a:pt x="8303" y="18417"/>
                      <a:pt x="8116" y="18012"/>
                      <a:pt x="7890" y="17484"/>
                    </a:cubicBezTo>
                    <a:cubicBezTo>
                      <a:pt x="7887" y="17478"/>
                      <a:pt x="7883" y="17470"/>
                      <a:pt x="7881" y="17463"/>
                    </a:cubicBezTo>
                    <a:lnTo>
                      <a:pt x="13957" y="16942"/>
                    </a:lnTo>
                    <a:cubicBezTo>
                      <a:pt x="13871" y="17141"/>
                      <a:pt x="13778" y="17351"/>
                      <a:pt x="13698" y="17538"/>
                    </a:cubicBezTo>
                    <a:cubicBezTo>
                      <a:pt x="13569" y="17842"/>
                      <a:pt x="13453" y="18105"/>
                      <a:pt x="13345" y="18344"/>
                    </a:cubicBezTo>
                    <a:moveTo>
                      <a:pt x="10800" y="0"/>
                    </a:moveTo>
                    <a:cubicBezTo>
                      <a:pt x="4835" y="0"/>
                      <a:pt x="0" y="3324"/>
                      <a:pt x="0" y="7425"/>
                    </a:cubicBezTo>
                    <a:cubicBezTo>
                      <a:pt x="0" y="10146"/>
                      <a:pt x="3621" y="13030"/>
                      <a:pt x="4939" y="15563"/>
                    </a:cubicBezTo>
                    <a:cubicBezTo>
                      <a:pt x="6906" y="19340"/>
                      <a:pt x="6688" y="21600"/>
                      <a:pt x="10800" y="21600"/>
                    </a:cubicBezTo>
                    <a:cubicBezTo>
                      <a:pt x="14972" y="21600"/>
                      <a:pt x="14692" y="19350"/>
                      <a:pt x="16660" y="15578"/>
                    </a:cubicBezTo>
                    <a:cubicBezTo>
                      <a:pt x="17983" y="13040"/>
                      <a:pt x="21600" y="10124"/>
                      <a:pt x="21600" y="7425"/>
                    </a:cubicBezTo>
                    <a:cubicBezTo>
                      <a:pt x="21600" y="3324"/>
                      <a:pt x="16764" y="0"/>
                      <a:pt x="10800"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latin typeface="微软雅黑" panose="020B0503020204020204" charset="-122"/>
                  <a:ea typeface="微软雅黑" panose="020B0503020204020204" charset="-122"/>
                  <a:sym typeface="微软雅黑" panose="020B0503020204020204" charset="-122"/>
                </a:endParaRPr>
              </a:p>
            </p:txBody>
          </p:sp>
          <p:sp>
            <p:nvSpPr>
              <p:cNvPr id="2062" name="Shape 2062"/>
              <p:cNvSpPr/>
              <p:nvPr/>
            </p:nvSpPr>
            <p:spPr>
              <a:xfrm>
                <a:off x="73912" y="74724"/>
                <a:ext cx="96656" cy="96656"/>
              </a:xfrm>
              <a:custGeom>
                <a:avLst/>
                <a:gdLst/>
                <a:ahLst/>
                <a:cxnLst>
                  <a:cxn ang="0">
                    <a:pos x="wd2" y="hd2"/>
                  </a:cxn>
                  <a:cxn ang="5400000">
                    <a:pos x="wd2" y="hd2"/>
                  </a:cxn>
                  <a:cxn ang="10800000">
                    <a:pos x="wd2" y="hd2"/>
                  </a:cxn>
                  <a:cxn ang="16200000">
                    <a:pos x="wd2" y="hd2"/>
                  </a:cxn>
                </a:cxnLst>
                <a:rect l="0" t="0" r="r" b="b"/>
                <a:pathLst>
                  <a:path w="21600" h="21600" extrusionOk="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latin typeface="微软雅黑" panose="020B0503020204020204" charset="-122"/>
                  <a:ea typeface="微软雅黑" panose="020B0503020204020204" charset="-122"/>
                  <a:sym typeface="微软雅黑" panose="020B0503020204020204" charset="-122"/>
                </a:endParaRPr>
              </a:p>
            </p:txBody>
          </p:sp>
        </p:grpSp>
        <p:sp>
          <p:nvSpPr>
            <p:cNvPr id="2064" name="Shape 2064"/>
            <p:cNvSpPr/>
            <p:nvPr/>
          </p:nvSpPr>
          <p:spPr>
            <a:xfrm>
              <a:off x="2008068" y="255221"/>
              <a:ext cx="829820" cy="369330"/>
            </a:xfrm>
            <a:prstGeom prst="rect">
              <a:avLst/>
            </a:prstGeom>
            <a:noFill/>
            <a:ln w="12700" cap="flat">
              <a:noFill/>
              <a:miter lim="400000"/>
            </a:ln>
            <a:effectLst/>
          </p:spPr>
          <p:txBody>
            <a:bodyPr wrap="none" lIns="45719" tIns="45719" rIns="45719" bIns="45719" numCol="1" anchor="t">
              <a:spAutoFit/>
            </a:bodyPr>
            <a:lstStyle>
              <a:lvl1pPr>
                <a:defRPr sz="2000" b="1">
                  <a:latin typeface="+mj-lt"/>
                  <a:ea typeface="+mj-ea"/>
                  <a:cs typeface="+mj-cs"/>
                  <a:sym typeface="Source Sans Pro"/>
                </a:defRPr>
              </a:lvl1pPr>
            </a:lstStyle>
            <a:p>
              <a:pPr lvl="0">
                <a:defRPr sz="1800" b="0">
                  <a:solidFill>
                    <a:srgbClr val="000000"/>
                  </a:solidFill>
                </a:defRPr>
              </a:pPr>
              <a:r>
                <a:rPr>
                  <a:solidFill>
                    <a:srgbClr val="FFFFFF"/>
                  </a:solidFill>
                  <a:latin typeface="微软雅黑" panose="020B0503020204020204" charset="-122"/>
                  <a:ea typeface="微软雅黑" panose="020B0503020204020204" charset="-122"/>
                  <a:sym typeface="微软雅黑" panose="020B0503020204020204" charset="-122"/>
                </a:rPr>
                <a:t>STEP 1</a:t>
              </a:r>
            </a:p>
          </p:txBody>
        </p:sp>
        <p:sp>
          <p:nvSpPr>
            <p:cNvPr id="2065" name="Shape 2065"/>
            <p:cNvSpPr/>
            <p:nvPr/>
          </p:nvSpPr>
          <p:spPr>
            <a:xfrm>
              <a:off x="3370149" y="255221"/>
              <a:ext cx="829820" cy="369330"/>
            </a:xfrm>
            <a:prstGeom prst="rect">
              <a:avLst/>
            </a:prstGeom>
            <a:noFill/>
            <a:ln w="12700" cap="flat">
              <a:noFill/>
              <a:miter lim="400000"/>
            </a:ln>
            <a:effectLst/>
          </p:spPr>
          <p:txBody>
            <a:bodyPr wrap="none" lIns="45719" tIns="45719" rIns="45719" bIns="45719" numCol="1" anchor="t">
              <a:spAutoFit/>
            </a:bodyPr>
            <a:lstStyle>
              <a:lvl1pPr>
                <a:defRPr sz="2000" b="1">
                  <a:solidFill>
                    <a:srgbClr val="595C54"/>
                  </a:solidFill>
                  <a:latin typeface="+mj-lt"/>
                  <a:ea typeface="+mj-ea"/>
                  <a:cs typeface="+mj-cs"/>
                  <a:sym typeface="Source Sans Pro"/>
                </a:defRPr>
              </a:lvl1pPr>
            </a:lstStyle>
            <a:p>
              <a:pPr lvl="0">
                <a:defRPr sz="1800" b="0">
                  <a:solidFill>
                    <a:srgbClr val="000000"/>
                  </a:solidFill>
                </a:defRPr>
              </a:pPr>
              <a:r>
                <a:rPr>
                  <a:latin typeface="微软雅黑" panose="020B0503020204020204" charset="-122"/>
                  <a:ea typeface="微软雅黑" panose="020B0503020204020204" charset="-122"/>
                  <a:sym typeface="微软雅黑" panose="020B0503020204020204" charset="-122"/>
                </a:rPr>
                <a:t>STEP 2</a:t>
              </a:r>
            </a:p>
          </p:txBody>
        </p:sp>
      </p:grpSp>
      <p:grpSp>
        <p:nvGrpSpPr>
          <p:cNvPr id="2076" name="Group 2076"/>
          <p:cNvGrpSpPr/>
          <p:nvPr/>
        </p:nvGrpSpPr>
        <p:grpSpPr>
          <a:xfrm>
            <a:off x="1049572" y="3511353"/>
            <a:ext cx="4687987" cy="900751"/>
            <a:chOff x="-1" y="-1"/>
            <a:chExt cx="4688595" cy="900750"/>
          </a:xfrm>
        </p:grpSpPr>
        <p:grpSp>
          <p:nvGrpSpPr>
            <p:cNvPr id="2070" name="Group 2070"/>
            <p:cNvGrpSpPr/>
            <p:nvPr/>
          </p:nvGrpSpPr>
          <p:grpSpPr>
            <a:xfrm>
              <a:off x="-1" y="-1"/>
              <a:ext cx="4688595" cy="900750"/>
              <a:chOff x="0" y="0"/>
              <a:chExt cx="4688593" cy="900748"/>
            </a:xfrm>
          </p:grpSpPr>
          <p:sp>
            <p:nvSpPr>
              <p:cNvPr id="2067" name="Shape 2067"/>
              <p:cNvSpPr/>
              <p:nvPr/>
            </p:nvSpPr>
            <p:spPr>
              <a:xfrm>
                <a:off x="-1" y="-1"/>
                <a:ext cx="1942412" cy="9007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80" y="0"/>
                    </a:lnTo>
                    <a:lnTo>
                      <a:pt x="21600" y="10800"/>
                    </a:lnTo>
                    <a:lnTo>
                      <a:pt x="17280" y="21600"/>
                    </a:lnTo>
                    <a:lnTo>
                      <a:pt x="0" y="21600"/>
                    </a:lnTo>
                    <a:lnTo>
                      <a:pt x="4320" y="10800"/>
                    </a:lnTo>
                    <a:lnTo>
                      <a:pt x="0" y="0"/>
                    </a:lnTo>
                    <a:close/>
                  </a:path>
                </a:pathLst>
              </a:custGeom>
              <a:ln>
                <a:noFill/>
              </a:ln>
            </p:spPr>
            <p:style>
              <a:lnRef idx="3">
                <a:schemeClr val="lt1"/>
              </a:lnRef>
              <a:fillRef idx="1">
                <a:schemeClr val="accent2"/>
              </a:fillRef>
              <a:effectRef idx="1">
                <a:schemeClr val="accent2"/>
              </a:effectRef>
              <a:fontRef idx="minor">
                <a:schemeClr val="lt1"/>
              </a:fontRef>
            </p:style>
            <p:txBody>
              <a:bodyPr wrap="square" lIns="0" tIns="0" rIns="0" bIns="0" numCol="1" anchor="ctr">
                <a:noAutofit/>
              </a:bodyPr>
              <a:lstStyle/>
              <a:p>
                <a:pPr algn="ctr" defTabSz="2889250">
                  <a:lnSpc>
                    <a:spcPct val="90000"/>
                  </a:lnSpc>
                  <a:spcBef>
                    <a:spcPts val="700"/>
                  </a:spcBef>
                  <a:defRPr sz="6500">
                    <a:solidFill>
                      <a:srgbClr val="000000"/>
                    </a:solidFill>
                  </a:defRPr>
                </a:pPr>
                <a:endParaRPr sz="6500">
                  <a:latin typeface="微软雅黑" panose="020B0503020204020204" charset="-122"/>
                  <a:ea typeface="微软雅黑" panose="020B0503020204020204" charset="-122"/>
                  <a:sym typeface="微软雅黑" panose="020B0503020204020204" charset="-122"/>
                </a:endParaRPr>
              </a:p>
            </p:txBody>
          </p:sp>
          <p:sp>
            <p:nvSpPr>
              <p:cNvPr id="2068" name="Shape 2068"/>
              <p:cNvSpPr/>
              <p:nvPr/>
            </p:nvSpPr>
            <p:spPr>
              <a:xfrm>
                <a:off x="1689897" y="76564"/>
                <a:ext cx="1612204" cy="7476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80" y="0"/>
                    </a:lnTo>
                    <a:lnTo>
                      <a:pt x="21600" y="10800"/>
                    </a:lnTo>
                    <a:lnTo>
                      <a:pt x="17280" y="21600"/>
                    </a:lnTo>
                    <a:lnTo>
                      <a:pt x="0" y="21600"/>
                    </a:lnTo>
                    <a:lnTo>
                      <a:pt x="4320" y="10800"/>
                    </a:lnTo>
                    <a:lnTo>
                      <a:pt x="0" y="0"/>
                    </a:lnTo>
                    <a:close/>
                  </a:path>
                </a:pathLst>
              </a:custGeom>
              <a:solidFill>
                <a:srgbClr val="91958B">
                  <a:alpha val="90000"/>
                </a:srgbClr>
              </a:solidFill>
              <a:ln w="12700" cap="flat">
                <a:noFill/>
                <a:miter lim="400000"/>
              </a:ln>
              <a:effectLst/>
            </p:spPr>
            <p:txBody>
              <a:bodyPr wrap="square" lIns="0" tIns="0" rIns="0" bIns="0" numCol="1" anchor="ctr">
                <a:noAutofit/>
              </a:bodyPr>
              <a:lstStyle/>
              <a:p>
                <a:pPr algn="ctr" defTabSz="2444750">
                  <a:lnSpc>
                    <a:spcPct val="90000"/>
                  </a:lnSpc>
                  <a:spcBef>
                    <a:spcPts val="700"/>
                  </a:spcBef>
                  <a:defRPr sz="5500"/>
                </a:pPr>
                <a:endParaRPr sz="5500">
                  <a:latin typeface="微软雅黑" panose="020B0503020204020204" charset="-122"/>
                  <a:ea typeface="微软雅黑" panose="020B0503020204020204" charset="-122"/>
                  <a:sym typeface="微软雅黑" panose="020B0503020204020204" charset="-122"/>
                </a:endParaRPr>
              </a:p>
            </p:txBody>
          </p:sp>
          <p:sp>
            <p:nvSpPr>
              <p:cNvPr id="2069" name="Shape 2069"/>
              <p:cNvSpPr/>
              <p:nvPr/>
            </p:nvSpPr>
            <p:spPr>
              <a:xfrm>
                <a:off x="3076391" y="76564"/>
                <a:ext cx="1612203" cy="7476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80" y="0"/>
                    </a:lnTo>
                    <a:lnTo>
                      <a:pt x="21600" y="10800"/>
                    </a:lnTo>
                    <a:lnTo>
                      <a:pt x="17280" y="21600"/>
                    </a:lnTo>
                    <a:lnTo>
                      <a:pt x="0" y="21600"/>
                    </a:lnTo>
                    <a:lnTo>
                      <a:pt x="4320" y="10800"/>
                    </a:lnTo>
                    <a:lnTo>
                      <a:pt x="0" y="0"/>
                    </a:lnTo>
                    <a:close/>
                  </a:path>
                </a:pathLst>
              </a:custGeom>
              <a:solidFill>
                <a:srgbClr val="C8CAC5">
                  <a:alpha val="90000"/>
                </a:srgbClr>
              </a:solidFill>
              <a:ln w="12700" cap="flat">
                <a:noFill/>
                <a:miter lim="400000"/>
              </a:ln>
              <a:effectLst/>
            </p:spPr>
            <p:txBody>
              <a:bodyPr wrap="square" lIns="0" tIns="0" rIns="0" bIns="0" numCol="1" anchor="ctr">
                <a:noAutofit/>
              </a:bodyPr>
              <a:lstStyle/>
              <a:p>
                <a:pPr algn="ctr" defTabSz="2444750">
                  <a:lnSpc>
                    <a:spcPct val="90000"/>
                  </a:lnSpc>
                  <a:spcBef>
                    <a:spcPts val="700"/>
                  </a:spcBef>
                  <a:defRPr sz="5500"/>
                </a:pPr>
                <a:endParaRPr sz="5500">
                  <a:latin typeface="微软雅黑" panose="020B0503020204020204" charset="-122"/>
                  <a:ea typeface="微软雅黑" panose="020B0503020204020204" charset="-122"/>
                  <a:sym typeface="微软雅黑" panose="020B0503020204020204" charset="-122"/>
                </a:endParaRPr>
              </a:p>
            </p:txBody>
          </p:sp>
        </p:grpSp>
        <p:grpSp>
          <p:nvGrpSpPr>
            <p:cNvPr id="2073" name="Group 2073"/>
            <p:cNvGrpSpPr/>
            <p:nvPr/>
          </p:nvGrpSpPr>
          <p:grpSpPr>
            <a:xfrm>
              <a:off x="792521" y="212391"/>
              <a:ext cx="356568" cy="475944"/>
              <a:chOff x="0" y="0"/>
              <a:chExt cx="356566" cy="475942"/>
            </a:xfrm>
          </p:grpSpPr>
          <p:sp>
            <p:nvSpPr>
              <p:cNvPr id="2071" name="Shape 2071"/>
              <p:cNvSpPr/>
              <p:nvPr/>
            </p:nvSpPr>
            <p:spPr>
              <a:xfrm>
                <a:off x="0" y="-1"/>
                <a:ext cx="356567" cy="475944"/>
              </a:xfrm>
              <a:custGeom>
                <a:avLst/>
                <a:gdLst/>
                <a:ahLst/>
                <a:cxnLst>
                  <a:cxn ang="0">
                    <a:pos x="wd2" y="hd2"/>
                  </a:cxn>
                  <a:cxn ang="5400000">
                    <a:pos x="wd2" y="hd2"/>
                  </a:cxn>
                  <a:cxn ang="10800000">
                    <a:pos x="wd2" y="hd2"/>
                  </a:cxn>
                  <a:cxn ang="16200000">
                    <a:pos x="wd2" y="hd2"/>
                  </a:cxn>
                </a:cxnLst>
                <a:rect l="0" t="0" r="r" b="b"/>
                <a:pathLst>
                  <a:path w="21600" h="21600" extrusionOk="0">
                    <a:moveTo>
                      <a:pt x="19800" y="12826"/>
                    </a:moveTo>
                    <a:lnTo>
                      <a:pt x="19800" y="15526"/>
                    </a:lnTo>
                    <a:cubicBezTo>
                      <a:pt x="19800" y="18130"/>
                      <a:pt x="16972" y="20250"/>
                      <a:pt x="13499" y="20250"/>
                    </a:cubicBezTo>
                    <a:lnTo>
                      <a:pt x="8099" y="20250"/>
                    </a:lnTo>
                    <a:cubicBezTo>
                      <a:pt x="4627" y="20250"/>
                      <a:pt x="1800" y="18130"/>
                      <a:pt x="1800" y="15526"/>
                    </a:cubicBezTo>
                    <a:lnTo>
                      <a:pt x="1800" y="10800"/>
                    </a:lnTo>
                    <a:cubicBezTo>
                      <a:pt x="1800" y="10427"/>
                      <a:pt x="2203" y="10124"/>
                      <a:pt x="2699" y="10124"/>
                    </a:cubicBezTo>
                    <a:lnTo>
                      <a:pt x="18899" y="10124"/>
                    </a:lnTo>
                    <a:cubicBezTo>
                      <a:pt x="19396" y="10124"/>
                      <a:pt x="19800" y="10427"/>
                      <a:pt x="19800" y="10800"/>
                    </a:cubicBezTo>
                    <a:cubicBezTo>
                      <a:pt x="19800" y="10800"/>
                      <a:pt x="19800" y="12826"/>
                      <a:pt x="19800" y="12826"/>
                    </a:cubicBezTo>
                    <a:close/>
                    <a:moveTo>
                      <a:pt x="14400" y="6075"/>
                    </a:moveTo>
                    <a:lnTo>
                      <a:pt x="14400" y="8774"/>
                    </a:lnTo>
                    <a:lnTo>
                      <a:pt x="7200" y="8774"/>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5526"/>
                    </a:lnTo>
                    <a:cubicBezTo>
                      <a:pt x="0" y="18881"/>
                      <a:pt x="3625" y="21600"/>
                      <a:pt x="8099" y="21600"/>
                    </a:cubicBezTo>
                    <a:lnTo>
                      <a:pt x="13499" y="21600"/>
                    </a:lnTo>
                    <a:cubicBezTo>
                      <a:pt x="17974" y="21600"/>
                      <a:pt x="21600" y="18881"/>
                      <a:pt x="21600" y="15526"/>
                    </a:cubicBezTo>
                    <a:lnTo>
                      <a:pt x="21600" y="10800"/>
                    </a:lnTo>
                    <a:cubicBezTo>
                      <a:pt x="21600" y="9681"/>
                      <a:pt x="20391" y="8774"/>
                      <a:pt x="18899" y="8774"/>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latin typeface="微软雅黑" panose="020B0503020204020204" charset="-122"/>
                  <a:ea typeface="微软雅黑" panose="020B0503020204020204" charset="-122"/>
                  <a:sym typeface="微软雅黑" panose="020B0503020204020204" charset="-122"/>
                </a:endParaRPr>
              </a:p>
            </p:txBody>
          </p:sp>
          <p:sp>
            <p:nvSpPr>
              <p:cNvPr id="2072" name="Shape 2072"/>
              <p:cNvSpPr/>
              <p:nvPr/>
            </p:nvSpPr>
            <p:spPr>
              <a:xfrm>
                <a:off x="148637" y="282654"/>
                <a:ext cx="59293" cy="8934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latin typeface="微软雅黑" panose="020B0503020204020204" charset="-122"/>
                  <a:ea typeface="微软雅黑" panose="020B0503020204020204" charset="-122"/>
                  <a:sym typeface="微软雅黑" panose="020B0503020204020204" charset="-122"/>
                </a:endParaRPr>
              </a:p>
            </p:txBody>
          </p:sp>
        </p:grpSp>
        <p:sp>
          <p:nvSpPr>
            <p:cNvPr id="2074" name="Shape 2074"/>
            <p:cNvSpPr/>
            <p:nvPr/>
          </p:nvSpPr>
          <p:spPr>
            <a:xfrm>
              <a:off x="2008068" y="250319"/>
              <a:ext cx="829820" cy="369330"/>
            </a:xfrm>
            <a:prstGeom prst="rect">
              <a:avLst/>
            </a:prstGeom>
            <a:noFill/>
            <a:ln w="12700" cap="flat">
              <a:noFill/>
              <a:miter lim="400000"/>
            </a:ln>
            <a:effectLst/>
          </p:spPr>
          <p:txBody>
            <a:bodyPr wrap="none" lIns="45719" tIns="45719" rIns="45719" bIns="45719" numCol="1" anchor="t">
              <a:spAutoFit/>
            </a:bodyPr>
            <a:lstStyle>
              <a:lvl1pPr>
                <a:defRPr sz="2000" b="1">
                  <a:latin typeface="+mj-lt"/>
                  <a:ea typeface="+mj-ea"/>
                  <a:cs typeface="+mj-cs"/>
                  <a:sym typeface="Source Sans Pro"/>
                </a:defRPr>
              </a:lvl1pPr>
            </a:lstStyle>
            <a:p>
              <a:pPr lvl="0">
                <a:defRPr sz="1800" b="0">
                  <a:solidFill>
                    <a:srgbClr val="000000"/>
                  </a:solidFill>
                </a:defRPr>
              </a:pPr>
              <a:r>
                <a:rPr>
                  <a:solidFill>
                    <a:srgbClr val="FFFFFF"/>
                  </a:solidFill>
                  <a:latin typeface="微软雅黑" panose="020B0503020204020204" charset="-122"/>
                  <a:ea typeface="微软雅黑" panose="020B0503020204020204" charset="-122"/>
                  <a:sym typeface="微软雅黑" panose="020B0503020204020204" charset="-122"/>
                </a:rPr>
                <a:t>STEP 1</a:t>
              </a:r>
            </a:p>
          </p:txBody>
        </p:sp>
        <p:sp>
          <p:nvSpPr>
            <p:cNvPr id="2075" name="Shape 2075"/>
            <p:cNvSpPr/>
            <p:nvPr/>
          </p:nvSpPr>
          <p:spPr>
            <a:xfrm>
              <a:off x="3370149" y="250319"/>
              <a:ext cx="829820" cy="369330"/>
            </a:xfrm>
            <a:prstGeom prst="rect">
              <a:avLst/>
            </a:prstGeom>
            <a:noFill/>
            <a:ln w="12700" cap="flat">
              <a:noFill/>
              <a:miter lim="400000"/>
            </a:ln>
            <a:effectLst/>
          </p:spPr>
          <p:txBody>
            <a:bodyPr wrap="none" lIns="45719" tIns="45719" rIns="45719" bIns="45719" numCol="1" anchor="t">
              <a:spAutoFit/>
            </a:bodyPr>
            <a:lstStyle>
              <a:lvl1pPr>
                <a:defRPr sz="2000" b="1">
                  <a:solidFill>
                    <a:srgbClr val="595C54"/>
                  </a:solidFill>
                  <a:latin typeface="+mj-lt"/>
                  <a:ea typeface="+mj-ea"/>
                  <a:cs typeface="+mj-cs"/>
                  <a:sym typeface="Source Sans Pro"/>
                </a:defRPr>
              </a:lvl1pPr>
            </a:lstStyle>
            <a:p>
              <a:pPr lvl="0">
                <a:defRPr sz="1800" b="0">
                  <a:solidFill>
                    <a:srgbClr val="000000"/>
                  </a:solidFill>
                </a:defRPr>
              </a:pPr>
              <a:r>
                <a:rPr>
                  <a:latin typeface="微软雅黑" panose="020B0503020204020204" charset="-122"/>
                  <a:ea typeface="微软雅黑" panose="020B0503020204020204" charset="-122"/>
                  <a:sym typeface="微软雅黑" panose="020B0503020204020204" charset="-122"/>
                </a:rPr>
                <a:t>STEP 2</a:t>
              </a:r>
            </a:p>
          </p:txBody>
        </p:sp>
      </p:grpSp>
      <p:grpSp>
        <p:nvGrpSpPr>
          <p:cNvPr id="2086" name="Group 2086"/>
          <p:cNvGrpSpPr/>
          <p:nvPr/>
        </p:nvGrpSpPr>
        <p:grpSpPr>
          <a:xfrm>
            <a:off x="1049572" y="4626031"/>
            <a:ext cx="4687987" cy="900751"/>
            <a:chOff x="-1" y="-1"/>
            <a:chExt cx="4688595" cy="900750"/>
          </a:xfrm>
        </p:grpSpPr>
        <p:grpSp>
          <p:nvGrpSpPr>
            <p:cNvPr id="2080" name="Group 2080"/>
            <p:cNvGrpSpPr/>
            <p:nvPr/>
          </p:nvGrpSpPr>
          <p:grpSpPr>
            <a:xfrm>
              <a:off x="-1" y="-1"/>
              <a:ext cx="4688595" cy="900750"/>
              <a:chOff x="0" y="0"/>
              <a:chExt cx="4688593" cy="900748"/>
            </a:xfrm>
          </p:grpSpPr>
          <p:sp>
            <p:nvSpPr>
              <p:cNvPr id="2077" name="Shape 2077"/>
              <p:cNvSpPr/>
              <p:nvPr/>
            </p:nvSpPr>
            <p:spPr>
              <a:xfrm>
                <a:off x="-1" y="-1"/>
                <a:ext cx="1942412" cy="9007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80" y="0"/>
                    </a:lnTo>
                    <a:lnTo>
                      <a:pt x="21600" y="10800"/>
                    </a:lnTo>
                    <a:lnTo>
                      <a:pt x="17280" y="21600"/>
                    </a:lnTo>
                    <a:lnTo>
                      <a:pt x="0" y="21600"/>
                    </a:lnTo>
                    <a:lnTo>
                      <a:pt x="4320" y="10800"/>
                    </a:lnTo>
                    <a:lnTo>
                      <a:pt x="0" y="0"/>
                    </a:lnTo>
                    <a:close/>
                  </a:path>
                </a:pathLst>
              </a:custGeom>
              <a:ln>
                <a:noFill/>
              </a:ln>
            </p:spPr>
            <p:style>
              <a:lnRef idx="3">
                <a:schemeClr val="lt1"/>
              </a:lnRef>
              <a:fillRef idx="1">
                <a:schemeClr val="accent5"/>
              </a:fillRef>
              <a:effectRef idx="1">
                <a:schemeClr val="accent5"/>
              </a:effectRef>
              <a:fontRef idx="minor">
                <a:schemeClr val="lt1"/>
              </a:fontRef>
            </p:style>
            <p:txBody>
              <a:bodyPr wrap="square" lIns="0" tIns="0" rIns="0" bIns="0" numCol="1" anchor="ctr">
                <a:noAutofit/>
              </a:bodyPr>
              <a:lstStyle/>
              <a:p>
                <a:pPr algn="ctr" defTabSz="2889250">
                  <a:lnSpc>
                    <a:spcPct val="90000"/>
                  </a:lnSpc>
                  <a:spcBef>
                    <a:spcPts val="700"/>
                  </a:spcBef>
                  <a:defRPr sz="6500">
                    <a:solidFill>
                      <a:srgbClr val="000000"/>
                    </a:solidFill>
                  </a:defRPr>
                </a:pPr>
                <a:endParaRPr sz="6500">
                  <a:latin typeface="微软雅黑" panose="020B0503020204020204" charset="-122"/>
                  <a:ea typeface="微软雅黑" panose="020B0503020204020204" charset="-122"/>
                  <a:sym typeface="微软雅黑" panose="020B0503020204020204" charset="-122"/>
                </a:endParaRPr>
              </a:p>
            </p:txBody>
          </p:sp>
          <p:sp>
            <p:nvSpPr>
              <p:cNvPr id="2078" name="Shape 2078"/>
              <p:cNvSpPr/>
              <p:nvPr/>
            </p:nvSpPr>
            <p:spPr>
              <a:xfrm>
                <a:off x="1689897" y="76564"/>
                <a:ext cx="1612204" cy="7476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80" y="0"/>
                    </a:lnTo>
                    <a:lnTo>
                      <a:pt x="21600" y="10800"/>
                    </a:lnTo>
                    <a:lnTo>
                      <a:pt x="17280" y="21600"/>
                    </a:lnTo>
                    <a:lnTo>
                      <a:pt x="0" y="21600"/>
                    </a:lnTo>
                    <a:lnTo>
                      <a:pt x="4320" y="10800"/>
                    </a:lnTo>
                    <a:lnTo>
                      <a:pt x="0" y="0"/>
                    </a:lnTo>
                    <a:close/>
                  </a:path>
                </a:pathLst>
              </a:custGeom>
              <a:solidFill>
                <a:srgbClr val="91958B">
                  <a:alpha val="90000"/>
                </a:srgbClr>
              </a:solidFill>
              <a:ln w="12700" cap="flat">
                <a:noFill/>
                <a:miter lim="400000"/>
              </a:ln>
              <a:effectLst/>
            </p:spPr>
            <p:txBody>
              <a:bodyPr wrap="square" lIns="0" tIns="0" rIns="0" bIns="0" numCol="1" anchor="ctr">
                <a:noAutofit/>
              </a:bodyPr>
              <a:lstStyle/>
              <a:p>
                <a:pPr algn="ctr" defTabSz="2444750">
                  <a:lnSpc>
                    <a:spcPct val="90000"/>
                  </a:lnSpc>
                  <a:spcBef>
                    <a:spcPts val="700"/>
                  </a:spcBef>
                  <a:defRPr sz="5500"/>
                </a:pPr>
                <a:endParaRPr sz="5500">
                  <a:latin typeface="微软雅黑" panose="020B0503020204020204" charset="-122"/>
                  <a:ea typeface="微软雅黑" panose="020B0503020204020204" charset="-122"/>
                  <a:sym typeface="微软雅黑" panose="020B0503020204020204" charset="-122"/>
                </a:endParaRPr>
              </a:p>
            </p:txBody>
          </p:sp>
          <p:sp>
            <p:nvSpPr>
              <p:cNvPr id="2079" name="Shape 2079"/>
              <p:cNvSpPr/>
              <p:nvPr/>
            </p:nvSpPr>
            <p:spPr>
              <a:xfrm>
                <a:off x="3076391" y="76564"/>
                <a:ext cx="1612203" cy="7476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80" y="0"/>
                    </a:lnTo>
                    <a:lnTo>
                      <a:pt x="21600" y="10800"/>
                    </a:lnTo>
                    <a:lnTo>
                      <a:pt x="17280" y="21600"/>
                    </a:lnTo>
                    <a:lnTo>
                      <a:pt x="0" y="21600"/>
                    </a:lnTo>
                    <a:lnTo>
                      <a:pt x="4320" y="10800"/>
                    </a:lnTo>
                    <a:lnTo>
                      <a:pt x="0" y="0"/>
                    </a:lnTo>
                    <a:close/>
                  </a:path>
                </a:pathLst>
              </a:custGeom>
              <a:solidFill>
                <a:srgbClr val="C8CAC5">
                  <a:alpha val="90000"/>
                </a:srgbClr>
              </a:solidFill>
              <a:ln w="12700" cap="flat">
                <a:noFill/>
                <a:miter lim="400000"/>
              </a:ln>
              <a:effectLst/>
            </p:spPr>
            <p:txBody>
              <a:bodyPr wrap="square" lIns="0" tIns="0" rIns="0" bIns="0" numCol="1" anchor="ctr">
                <a:noAutofit/>
              </a:bodyPr>
              <a:lstStyle/>
              <a:p>
                <a:pPr algn="ctr" defTabSz="2444750">
                  <a:lnSpc>
                    <a:spcPct val="90000"/>
                  </a:lnSpc>
                  <a:spcBef>
                    <a:spcPts val="700"/>
                  </a:spcBef>
                  <a:defRPr sz="5500"/>
                </a:pPr>
                <a:endParaRPr sz="5500">
                  <a:latin typeface="微软雅黑" panose="020B0503020204020204" charset="-122"/>
                  <a:ea typeface="微软雅黑" panose="020B0503020204020204" charset="-122"/>
                  <a:sym typeface="微软雅黑" panose="020B0503020204020204" charset="-122"/>
                </a:endParaRPr>
              </a:p>
            </p:txBody>
          </p:sp>
        </p:grpSp>
        <p:grpSp>
          <p:nvGrpSpPr>
            <p:cNvPr id="2083" name="Group 2083"/>
            <p:cNvGrpSpPr/>
            <p:nvPr/>
          </p:nvGrpSpPr>
          <p:grpSpPr>
            <a:xfrm>
              <a:off x="733627" y="255303"/>
              <a:ext cx="475154" cy="415860"/>
              <a:chOff x="0" y="0"/>
              <a:chExt cx="475153" cy="415859"/>
            </a:xfrm>
          </p:grpSpPr>
          <p:sp>
            <p:nvSpPr>
              <p:cNvPr id="2081" name="Shape 2081"/>
              <p:cNvSpPr/>
              <p:nvPr/>
            </p:nvSpPr>
            <p:spPr>
              <a:xfrm>
                <a:off x="74724" y="73912"/>
                <a:ext cx="170569" cy="112088"/>
              </a:xfrm>
              <a:custGeom>
                <a:avLst/>
                <a:gdLst/>
                <a:ahLst/>
                <a:cxnLst>
                  <a:cxn ang="0">
                    <a:pos x="wd2" y="hd2"/>
                  </a:cxn>
                  <a:cxn ang="5400000">
                    <a:pos x="wd2" y="hd2"/>
                  </a:cxn>
                  <a:cxn ang="10800000">
                    <a:pos x="wd2" y="hd2"/>
                  </a:cxn>
                  <a:cxn ang="16200000">
                    <a:pos x="wd2" y="hd2"/>
                  </a:cxn>
                </a:cxnLst>
                <a:rect l="0" t="0" r="r" b="b"/>
                <a:pathLst>
                  <a:path w="21600" h="21600" extrusionOk="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latin typeface="微软雅黑" panose="020B0503020204020204" charset="-122"/>
                  <a:ea typeface="微软雅黑" panose="020B0503020204020204" charset="-122"/>
                  <a:sym typeface="微软雅黑" panose="020B0503020204020204" charset="-122"/>
                </a:endParaRPr>
              </a:p>
            </p:txBody>
          </p:sp>
          <p:sp>
            <p:nvSpPr>
              <p:cNvPr id="2082" name="Shape 2082"/>
              <p:cNvSpPr/>
              <p:nvPr/>
            </p:nvSpPr>
            <p:spPr>
              <a:xfrm>
                <a:off x="0" y="0"/>
                <a:ext cx="475154" cy="415860"/>
              </a:xfrm>
              <a:custGeom>
                <a:avLst/>
                <a:gdLst/>
                <a:ahLst/>
                <a:cxnLst>
                  <a:cxn ang="0">
                    <a:pos x="wd2" y="hd2"/>
                  </a:cxn>
                  <a:cxn ang="5400000">
                    <a:pos x="wd2" y="hd2"/>
                  </a:cxn>
                  <a:cxn ang="10800000">
                    <a:pos x="wd2" y="hd2"/>
                  </a:cxn>
                  <a:cxn ang="16200000">
                    <a:pos x="wd2" y="hd2"/>
                  </a:cxn>
                </a:cxnLst>
                <a:rect l="0" t="0" r="r" b="b"/>
                <a:pathLst>
                  <a:path w="21600" h="21600" extrusionOk="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latin typeface="微软雅黑" panose="020B0503020204020204" charset="-122"/>
                  <a:ea typeface="微软雅黑" panose="020B0503020204020204" charset="-122"/>
                  <a:sym typeface="微软雅黑" panose="020B0503020204020204" charset="-122"/>
                </a:endParaRPr>
              </a:p>
            </p:txBody>
          </p:sp>
        </p:grpSp>
        <p:sp>
          <p:nvSpPr>
            <p:cNvPr id="2084" name="Shape 2084"/>
            <p:cNvSpPr/>
            <p:nvPr/>
          </p:nvSpPr>
          <p:spPr>
            <a:xfrm>
              <a:off x="2008068" y="239914"/>
              <a:ext cx="829820" cy="369330"/>
            </a:xfrm>
            <a:prstGeom prst="rect">
              <a:avLst/>
            </a:prstGeom>
            <a:noFill/>
            <a:ln w="12700" cap="flat">
              <a:noFill/>
              <a:miter lim="400000"/>
            </a:ln>
            <a:effectLst/>
          </p:spPr>
          <p:txBody>
            <a:bodyPr wrap="none" lIns="45719" tIns="45719" rIns="45719" bIns="45719" numCol="1" anchor="t">
              <a:spAutoFit/>
            </a:bodyPr>
            <a:lstStyle>
              <a:lvl1pPr>
                <a:defRPr sz="2000" b="1">
                  <a:latin typeface="+mj-lt"/>
                  <a:ea typeface="+mj-ea"/>
                  <a:cs typeface="+mj-cs"/>
                  <a:sym typeface="Source Sans Pro"/>
                </a:defRPr>
              </a:lvl1pPr>
            </a:lstStyle>
            <a:p>
              <a:pPr lvl="0">
                <a:defRPr sz="1800" b="0">
                  <a:solidFill>
                    <a:srgbClr val="000000"/>
                  </a:solidFill>
                </a:defRPr>
              </a:pPr>
              <a:r>
                <a:rPr>
                  <a:solidFill>
                    <a:srgbClr val="FFFFFF"/>
                  </a:solidFill>
                  <a:latin typeface="微软雅黑" panose="020B0503020204020204" charset="-122"/>
                  <a:ea typeface="微软雅黑" panose="020B0503020204020204" charset="-122"/>
                  <a:sym typeface="微软雅黑" panose="020B0503020204020204" charset="-122"/>
                </a:rPr>
                <a:t>STEP 1</a:t>
              </a:r>
            </a:p>
          </p:txBody>
        </p:sp>
        <p:sp>
          <p:nvSpPr>
            <p:cNvPr id="2085" name="Shape 2085"/>
            <p:cNvSpPr/>
            <p:nvPr/>
          </p:nvSpPr>
          <p:spPr>
            <a:xfrm>
              <a:off x="3370149" y="239914"/>
              <a:ext cx="829820" cy="369330"/>
            </a:xfrm>
            <a:prstGeom prst="rect">
              <a:avLst/>
            </a:prstGeom>
            <a:noFill/>
            <a:ln w="12700" cap="flat">
              <a:noFill/>
              <a:miter lim="400000"/>
            </a:ln>
            <a:effectLst/>
          </p:spPr>
          <p:txBody>
            <a:bodyPr wrap="none" lIns="45719" tIns="45719" rIns="45719" bIns="45719" numCol="1" anchor="t">
              <a:spAutoFit/>
            </a:bodyPr>
            <a:lstStyle>
              <a:lvl1pPr>
                <a:defRPr sz="2000" b="1">
                  <a:solidFill>
                    <a:srgbClr val="595C54"/>
                  </a:solidFill>
                  <a:latin typeface="+mj-lt"/>
                  <a:ea typeface="+mj-ea"/>
                  <a:cs typeface="+mj-cs"/>
                  <a:sym typeface="Source Sans Pro"/>
                </a:defRPr>
              </a:lvl1pPr>
            </a:lstStyle>
            <a:p>
              <a:pPr lvl="0">
                <a:defRPr sz="1800" b="0">
                  <a:solidFill>
                    <a:srgbClr val="000000"/>
                  </a:solidFill>
                </a:defRPr>
              </a:pPr>
              <a:r>
                <a:rPr>
                  <a:latin typeface="微软雅黑" panose="020B0503020204020204" charset="-122"/>
                  <a:ea typeface="微软雅黑" panose="020B0503020204020204" charset="-122"/>
                  <a:sym typeface="微软雅黑" panose="020B0503020204020204" charset="-122"/>
                </a:rPr>
                <a:t>STEP 2</a:t>
              </a:r>
            </a:p>
          </p:txBody>
        </p:sp>
      </p:grpSp>
      <p:grpSp>
        <p:nvGrpSpPr>
          <p:cNvPr id="2091" name="Group 2091"/>
          <p:cNvGrpSpPr/>
          <p:nvPr/>
        </p:nvGrpSpPr>
        <p:grpSpPr>
          <a:xfrm>
            <a:off x="5896960" y="3629774"/>
            <a:ext cx="5467447" cy="1015661"/>
            <a:chOff x="-1" y="0"/>
            <a:chExt cx="5468157" cy="1015660"/>
          </a:xfrm>
        </p:grpSpPr>
        <p:sp>
          <p:nvSpPr>
            <p:cNvPr id="2087" name="Shape 2087"/>
            <p:cNvSpPr/>
            <p:nvPr/>
          </p:nvSpPr>
          <p:spPr>
            <a:xfrm>
              <a:off x="-1" y="341522"/>
              <a:ext cx="795105" cy="1"/>
            </a:xfrm>
            <a:prstGeom prst="line">
              <a:avLst/>
            </a:prstGeom>
            <a:noFill/>
            <a:ln w="28575" cap="flat">
              <a:solidFill>
                <a:srgbClr val="C8CAC5"/>
              </a:solidFill>
              <a:prstDash val="solid"/>
              <a:miter lim="400000"/>
              <a:tailEnd type="oval" w="med" len="med"/>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sz="1200">
                <a:latin typeface="微软雅黑" panose="020B0503020204020204" charset="-122"/>
                <a:ea typeface="微软雅黑" panose="020B0503020204020204" charset="-122"/>
                <a:sym typeface="微软雅黑" panose="020B0503020204020204" charset="-122"/>
              </a:endParaRPr>
            </a:p>
          </p:txBody>
        </p:sp>
        <p:sp>
          <p:nvSpPr>
            <p:cNvPr id="2088" name="Shape 2088"/>
            <p:cNvSpPr/>
            <p:nvPr/>
          </p:nvSpPr>
          <p:spPr>
            <a:xfrm>
              <a:off x="974553" y="0"/>
              <a:ext cx="1015661" cy="369330"/>
            </a:xfrm>
            <a:prstGeom prst="rect">
              <a:avLst/>
            </a:prstGeom>
            <a:noFill/>
            <a:ln w="12700" cap="flat">
              <a:noFill/>
              <a:miter lim="400000"/>
            </a:ln>
            <a:effectLst/>
          </p:spPr>
          <p:txBody>
            <a:bodyPr wrap="none" lIns="45719" tIns="45719" rIns="45719" bIns="45719" numCol="1" anchor="t">
              <a:spAutoFit/>
            </a:bodyPr>
            <a:lstStyle>
              <a:lvl1pPr>
                <a:defRPr>
                  <a:solidFill>
                    <a:srgbClr val="595C54"/>
                  </a:solidFill>
                  <a:latin typeface="+mj-lt"/>
                  <a:ea typeface="+mj-ea"/>
                  <a:cs typeface="+mj-cs"/>
                  <a:sym typeface="Source Sans Pro"/>
                </a:defRPr>
              </a:lvl1pPr>
            </a:lstStyle>
            <a:p>
              <a:pPr lvl="0">
                <a:defRPr>
                  <a:solidFill>
                    <a:srgbClr val="000000"/>
                  </a:solidFill>
                </a:defRPr>
              </a:pPr>
              <a:r>
                <a:rPr lang="zh-CN" altLang="en-US">
                  <a:latin typeface="微软雅黑" panose="020B0503020204020204" charset="-122"/>
                  <a:ea typeface="微软雅黑" panose="020B0503020204020204" charset="-122"/>
                  <a:sym typeface="微软雅黑" panose="020B0503020204020204" charset="-122"/>
                </a:rPr>
                <a:t>添加标题</a:t>
              </a:r>
              <a:endParaRPr>
                <a:latin typeface="微软雅黑" panose="020B0503020204020204" charset="-122"/>
                <a:ea typeface="微软雅黑" panose="020B0503020204020204" charset="-122"/>
                <a:sym typeface="微软雅黑" panose="020B0503020204020204" charset="-122"/>
              </a:endParaRPr>
            </a:p>
          </p:txBody>
        </p:sp>
        <p:sp>
          <p:nvSpPr>
            <p:cNvPr id="2089" name="Shape 2089"/>
            <p:cNvSpPr/>
            <p:nvPr/>
          </p:nvSpPr>
          <p:spPr>
            <a:xfrm>
              <a:off x="974554" y="369332"/>
              <a:ext cx="4493602" cy="646328"/>
            </a:xfrm>
            <a:prstGeom prst="rect">
              <a:avLst/>
            </a:prstGeom>
            <a:noFill/>
            <a:ln w="12700" cap="flat">
              <a:noFill/>
              <a:miter lim="400000"/>
            </a:ln>
            <a:effectLst/>
          </p:spPr>
          <p:txBody>
            <a:bodyPr wrap="square" lIns="45719" tIns="45719" rIns="45719" bIns="45719" numCol="1" anchor="t">
              <a:spAutoFit/>
            </a:bodyPr>
            <a:lstStyle>
              <a:lvl1pPr>
                <a:defRPr sz="1400">
                  <a:solidFill>
                    <a:srgbClr val="595C54"/>
                  </a:solidFill>
                </a:defRPr>
              </a:lvl1pPr>
            </a:lstStyle>
            <a:p>
              <a:pPr lvl="0">
                <a:defRPr sz="1800">
                  <a:solidFill>
                    <a:srgbClr val="000000"/>
                  </a:solidFill>
                </a:defRPr>
              </a:pPr>
              <a:r>
                <a:rPr lang="zh-CN" altLang="en-US">
                  <a:latin typeface="微软雅黑" panose="020B0503020204020204" charset="-122"/>
                  <a:ea typeface="微软雅黑" panose="020B0503020204020204" charset="-122"/>
                  <a:sym typeface="微软雅黑" panose="020B0503020204020204" charset="-122"/>
                </a:rPr>
                <a:t>您的内容打在这里，或通过复制您的文本后在此框中选择粘贴并选择只保留文字</a:t>
              </a:r>
              <a:r>
                <a:rPr>
                  <a:latin typeface="微软雅黑" panose="020B0503020204020204" charset="-122"/>
                  <a:ea typeface="微软雅黑" panose="020B0503020204020204" charset="-122"/>
                  <a:sym typeface="微软雅黑" panose="020B0503020204020204" charset="-122"/>
                </a:rPr>
                <a:t> </a:t>
              </a:r>
            </a:p>
          </p:txBody>
        </p:sp>
        <p:sp>
          <p:nvSpPr>
            <p:cNvPr id="2090" name="Shape 2090"/>
            <p:cNvSpPr/>
            <p:nvPr/>
          </p:nvSpPr>
          <p:spPr>
            <a:xfrm>
              <a:off x="1074373" y="341522"/>
              <a:ext cx="1339982" cy="1"/>
            </a:xfrm>
            <a:prstGeom prst="line">
              <a:avLst/>
            </a:prstGeom>
            <a:noFill/>
            <a:ln w="28575" cap="flat">
              <a:solidFill>
                <a:srgbClr val="C8CAC5"/>
              </a:solidFill>
              <a:prstDash val="solid"/>
              <a:miter lim="400000"/>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sz="1200">
                <a:latin typeface="微软雅黑" panose="020B0503020204020204" charset="-122"/>
                <a:ea typeface="微软雅黑" panose="020B0503020204020204" charset="-122"/>
                <a:sym typeface="微软雅黑" panose="020B0503020204020204" charset="-122"/>
              </a:endParaRPr>
            </a:p>
          </p:txBody>
        </p:sp>
      </p:grpSp>
      <p:grpSp>
        <p:nvGrpSpPr>
          <p:cNvPr id="2096" name="Group 2096"/>
          <p:cNvGrpSpPr/>
          <p:nvPr/>
        </p:nvGrpSpPr>
        <p:grpSpPr>
          <a:xfrm>
            <a:off x="5896960" y="4696667"/>
            <a:ext cx="5467447" cy="1015661"/>
            <a:chOff x="-1" y="0"/>
            <a:chExt cx="5468157" cy="1015660"/>
          </a:xfrm>
        </p:grpSpPr>
        <p:sp>
          <p:nvSpPr>
            <p:cNvPr id="2092" name="Shape 2092"/>
            <p:cNvSpPr/>
            <p:nvPr/>
          </p:nvSpPr>
          <p:spPr>
            <a:xfrm>
              <a:off x="-1" y="369332"/>
              <a:ext cx="795105" cy="1"/>
            </a:xfrm>
            <a:prstGeom prst="line">
              <a:avLst/>
            </a:prstGeom>
            <a:noFill/>
            <a:ln w="28575" cap="flat">
              <a:solidFill>
                <a:srgbClr val="C8CAC5"/>
              </a:solidFill>
              <a:prstDash val="solid"/>
              <a:miter lim="400000"/>
              <a:tailEnd type="oval" w="med" len="med"/>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sz="1200">
                <a:latin typeface="微软雅黑" panose="020B0503020204020204" charset="-122"/>
                <a:ea typeface="微软雅黑" panose="020B0503020204020204" charset="-122"/>
                <a:sym typeface="微软雅黑" panose="020B0503020204020204" charset="-122"/>
              </a:endParaRPr>
            </a:p>
          </p:txBody>
        </p:sp>
        <p:sp>
          <p:nvSpPr>
            <p:cNvPr id="2093" name="Shape 2093"/>
            <p:cNvSpPr/>
            <p:nvPr/>
          </p:nvSpPr>
          <p:spPr>
            <a:xfrm>
              <a:off x="974553" y="0"/>
              <a:ext cx="1015661" cy="369330"/>
            </a:xfrm>
            <a:prstGeom prst="rect">
              <a:avLst/>
            </a:prstGeom>
            <a:noFill/>
            <a:ln w="12700" cap="flat">
              <a:noFill/>
              <a:miter lim="400000"/>
            </a:ln>
            <a:effectLst/>
          </p:spPr>
          <p:txBody>
            <a:bodyPr wrap="none" lIns="45719" tIns="45719" rIns="45719" bIns="45719" numCol="1" anchor="t">
              <a:spAutoFit/>
            </a:bodyPr>
            <a:lstStyle>
              <a:lvl1pPr>
                <a:defRPr>
                  <a:solidFill>
                    <a:srgbClr val="595C54"/>
                  </a:solidFill>
                  <a:latin typeface="+mj-lt"/>
                  <a:ea typeface="+mj-ea"/>
                  <a:cs typeface="+mj-cs"/>
                  <a:sym typeface="Source Sans Pro"/>
                </a:defRPr>
              </a:lvl1pPr>
            </a:lstStyle>
            <a:p>
              <a:pPr lvl="0">
                <a:defRPr>
                  <a:solidFill>
                    <a:srgbClr val="000000"/>
                  </a:solidFill>
                </a:defRPr>
              </a:pPr>
              <a:r>
                <a:rPr lang="zh-CN" altLang="en-US">
                  <a:latin typeface="微软雅黑" panose="020B0503020204020204" charset="-122"/>
                  <a:ea typeface="微软雅黑" panose="020B0503020204020204" charset="-122"/>
                  <a:sym typeface="微软雅黑" panose="020B0503020204020204" charset="-122"/>
                </a:rPr>
                <a:t>添加标题</a:t>
              </a:r>
              <a:endParaRPr>
                <a:latin typeface="微软雅黑" panose="020B0503020204020204" charset="-122"/>
                <a:ea typeface="微软雅黑" panose="020B0503020204020204" charset="-122"/>
                <a:sym typeface="微软雅黑" panose="020B0503020204020204" charset="-122"/>
              </a:endParaRPr>
            </a:p>
          </p:txBody>
        </p:sp>
        <p:sp>
          <p:nvSpPr>
            <p:cNvPr id="2094" name="Shape 2094"/>
            <p:cNvSpPr/>
            <p:nvPr/>
          </p:nvSpPr>
          <p:spPr>
            <a:xfrm>
              <a:off x="974554" y="369332"/>
              <a:ext cx="4493602" cy="646328"/>
            </a:xfrm>
            <a:prstGeom prst="rect">
              <a:avLst/>
            </a:prstGeom>
            <a:noFill/>
            <a:ln w="12700" cap="flat">
              <a:noFill/>
              <a:miter lim="400000"/>
            </a:ln>
            <a:effectLst/>
          </p:spPr>
          <p:txBody>
            <a:bodyPr wrap="square" lIns="45719" tIns="45719" rIns="45719" bIns="45719" numCol="1" anchor="t">
              <a:spAutoFit/>
            </a:bodyPr>
            <a:lstStyle>
              <a:lvl1pPr>
                <a:defRPr sz="1400">
                  <a:solidFill>
                    <a:srgbClr val="595C54"/>
                  </a:solidFill>
                </a:defRPr>
              </a:lvl1pPr>
            </a:lstStyle>
            <a:p>
              <a:pPr lvl="0">
                <a:defRPr sz="1800">
                  <a:solidFill>
                    <a:srgbClr val="000000"/>
                  </a:solidFill>
                </a:defRPr>
              </a:pPr>
              <a:r>
                <a:rPr lang="zh-CN" altLang="en-US">
                  <a:latin typeface="微软雅黑" panose="020B0503020204020204" charset="-122"/>
                  <a:ea typeface="微软雅黑" panose="020B0503020204020204" charset="-122"/>
                  <a:sym typeface="微软雅黑" panose="020B0503020204020204" charset="-122"/>
                </a:rPr>
                <a:t>您的内容打在这里，或通过复制您的文本后在此框中选择粘贴并选择只保留文字</a:t>
              </a:r>
              <a:r>
                <a:rPr>
                  <a:latin typeface="微软雅黑" panose="020B0503020204020204" charset="-122"/>
                  <a:ea typeface="微软雅黑" panose="020B0503020204020204" charset="-122"/>
                  <a:sym typeface="微软雅黑" panose="020B0503020204020204" charset="-122"/>
                </a:rPr>
                <a:t> </a:t>
              </a:r>
            </a:p>
          </p:txBody>
        </p:sp>
        <p:sp>
          <p:nvSpPr>
            <p:cNvPr id="2095" name="Shape 2095"/>
            <p:cNvSpPr/>
            <p:nvPr/>
          </p:nvSpPr>
          <p:spPr>
            <a:xfrm>
              <a:off x="1074373" y="350476"/>
              <a:ext cx="1339982" cy="1"/>
            </a:xfrm>
            <a:prstGeom prst="line">
              <a:avLst/>
            </a:prstGeom>
            <a:noFill/>
            <a:ln w="28575" cap="flat">
              <a:solidFill>
                <a:srgbClr val="C8CAC5"/>
              </a:solidFill>
              <a:prstDash val="solid"/>
              <a:miter lim="400000"/>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sz="1200">
                <a:latin typeface="微软雅黑" panose="020B0503020204020204" charset="-122"/>
                <a:ea typeface="微软雅黑" panose="020B0503020204020204" charset="-122"/>
                <a:sym typeface="微软雅黑" panose="020B0503020204020204" charset="-122"/>
              </a:endParaRPr>
            </a:p>
          </p:txBody>
        </p:sp>
      </p:grpSp>
      <p:sp>
        <p:nvSpPr>
          <p:cNvPr id="2" name="标题 1"/>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indefinite" fill="hold"/>
                                        <p:tgtEl>
                                          <p:spTgt spid="2066"/>
                                        </p:tgtEl>
                                        <p:attrNameLst>
                                          <p:attrName>style.visibility</p:attrName>
                                        </p:attrNameLst>
                                      </p:cBhvr>
                                      <p:to>
                                        <p:strVal val="visible"/>
                                      </p:to>
                                    </p:set>
                                    <p:animEffect transition="in" filter="wipe(left)">
                                      <p:cBhvr>
                                        <p:cTn id="7" dur="500"/>
                                        <p:tgtEl>
                                          <p:spTgt spid="206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indefinite" fill="hold"/>
                                        <p:tgtEl>
                                          <p:spTgt spid="2056"/>
                                        </p:tgtEl>
                                        <p:attrNameLst>
                                          <p:attrName>style.visibility</p:attrName>
                                        </p:attrNameLst>
                                      </p:cBhvr>
                                      <p:to>
                                        <p:strVal val="visible"/>
                                      </p:to>
                                    </p:set>
                                    <p:anim calcmode="lin" valueType="num">
                                      <p:cBhvr>
                                        <p:cTn id="11" dur="500" fill="hold"/>
                                        <p:tgtEl>
                                          <p:spTgt spid="2056"/>
                                        </p:tgtEl>
                                        <p:attrNameLst>
                                          <p:attrName>ppt_x</p:attrName>
                                        </p:attrNameLst>
                                      </p:cBhvr>
                                      <p:tavLst>
                                        <p:tav tm="0">
                                          <p:val>
                                            <p:strVal val="1+#ppt_w/2"/>
                                          </p:val>
                                        </p:tav>
                                        <p:tav tm="100000">
                                          <p:val>
                                            <p:strVal val="#ppt_x"/>
                                          </p:val>
                                        </p:tav>
                                      </p:tavLst>
                                    </p:anim>
                                    <p:anim calcmode="lin" valueType="num">
                                      <p:cBhvr>
                                        <p:cTn id="12" dur="500" fill="hold"/>
                                        <p:tgtEl>
                                          <p:spTgt spid="205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indefinite" fill="hold"/>
                                        <p:tgtEl>
                                          <p:spTgt spid="2076"/>
                                        </p:tgtEl>
                                        <p:attrNameLst>
                                          <p:attrName>style.visibility</p:attrName>
                                        </p:attrNameLst>
                                      </p:cBhvr>
                                      <p:to>
                                        <p:strVal val="visible"/>
                                      </p:to>
                                    </p:set>
                                    <p:animEffect transition="in" filter="wipe(left)">
                                      <p:cBhvr>
                                        <p:cTn id="16" dur="500"/>
                                        <p:tgtEl>
                                          <p:spTgt spid="2076"/>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indefinite" fill="hold"/>
                                        <p:tgtEl>
                                          <p:spTgt spid="2091"/>
                                        </p:tgtEl>
                                        <p:attrNameLst>
                                          <p:attrName>style.visibility</p:attrName>
                                        </p:attrNameLst>
                                      </p:cBhvr>
                                      <p:to>
                                        <p:strVal val="visible"/>
                                      </p:to>
                                    </p:set>
                                    <p:anim calcmode="lin" valueType="num">
                                      <p:cBhvr>
                                        <p:cTn id="20" dur="500" fill="hold"/>
                                        <p:tgtEl>
                                          <p:spTgt spid="2091"/>
                                        </p:tgtEl>
                                        <p:attrNameLst>
                                          <p:attrName>ppt_x</p:attrName>
                                        </p:attrNameLst>
                                      </p:cBhvr>
                                      <p:tavLst>
                                        <p:tav tm="0">
                                          <p:val>
                                            <p:strVal val="1+#ppt_w/2"/>
                                          </p:val>
                                        </p:tav>
                                        <p:tav tm="100000">
                                          <p:val>
                                            <p:strVal val="#ppt_x"/>
                                          </p:val>
                                        </p:tav>
                                      </p:tavLst>
                                    </p:anim>
                                    <p:anim calcmode="lin" valueType="num">
                                      <p:cBhvr>
                                        <p:cTn id="21" dur="500" fill="hold"/>
                                        <p:tgtEl>
                                          <p:spTgt spid="2091"/>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indefinite" fill="hold"/>
                                        <p:tgtEl>
                                          <p:spTgt spid="2086"/>
                                        </p:tgtEl>
                                        <p:attrNameLst>
                                          <p:attrName>style.visibility</p:attrName>
                                        </p:attrNameLst>
                                      </p:cBhvr>
                                      <p:to>
                                        <p:strVal val="visible"/>
                                      </p:to>
                                    </p:set>
                                    <p:animEffect transition="in" filter="wipe(left)">
                                      <p:cBhvr>
                                        <p:cTn id="25" dur="500"/>
                                        <p:tgtEl>
                                          <p:spTgt spid="2086"/>
                                        </p:tgtEl>
                                      </p:cBhvr>
                                    </p:animEffect>
                                  </p:childTnLst>
                                </p:cTn>
                              </p:par>
                            </p:childTnLst>
                          </p:cTn>
                        </p:par>
                        <p:par>
                          <p:cTn id="26" fill="hold">
                            <p:stCondLst>
                              <p:cond delay="2500"/>
                            </p:stCondLst>
                            <p:childTnLst>
                              <p:par>
                                <p:cTn id="27" presetID="2" presetClass="entr" presetSubtype="2" fill="hold" grpId="0" nodeType="afterEffect">
                                  <p:stCondLst>
                                    <p:cond delay="0"/>
                                  </p:stCondLst>
                                  <p:childTnLst>
                                    <p:set>
                                      <p:cBhvr>
                                        <p:cTn id="28" dur="indefinite" fill="hold"/>
                                        <p:tgtEl>
                                          <p:spTgt spid="2096"/>
                                        </p:tgtEl>
                                        <p:attrNameLst>
                                          <p:attrName>style.visibility</p:attrName>
                                        </p:attrNameLst>
                                      </p:cBhvr>
                                      <p:to>
                                        <p:strVal val="visible"/>
                                      </p:to>
                                    </p:set>
                                    <p:anim calcmode="lin" valueType="num">
                                      <p:cBhvr>
                                        <p:cTn id="29" dur="500" fill="hold"/>
                                        <p:tgtEl>
                                          <p:spTgt spid="2096"/>
                                        </p:tgtEl>
                                        <p:attrNameLst>
                                          <p:attrName>ppt_x</p:attrName>
                                        </p:attrNameLst>
                                      </p:cBhvr>
                                      <p:tavLst>
                                        <p:tav tm="0">
                                          <p:val>
                                            <p:strVal val="1+#ppt_w/2"/>
                                          </p:val>
                                        </p:tav>
                                        <p:tav tm="100000">
                                          <p:val>
                                            <p:strVal val="#ppt_x"/>
                                          </p:val>
                                        </p:tav>
                                      </p:tavLst>
                                    </p:anim>
                                    <p:anim calcmode="lin" valueType="num">
                                      <p:cBhvr>
                                        <p:cTn id="30" dur="500" fill="hold"/>
                                        <p:tgtEl>
                                          <p:spTgt spid="20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animBg="1" advAuto="0"/>
      <p:bldP spid="2066" grpId="0" animBg="1" advAuto="0"/>
      <p:bldP spid="2076" grpId="0" animBg="1" advAuto="0"/>
      <p:bldP spid="2086" grpId="0" animBg="1" advAuto="0"/>
      <p:bldP spid="2091" grpId="0" animBg="1" advAuto="0"/>
      <p:bldP spid="2096"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10"/>
          <p:cNvSpPr txBox="1"/>
          <p:nvPr/>
        </p:nvSpPr>
        <p:spPr>
          <a:xfrm>
            <a:off x="6652070" y="1506489"/>
            <a:ext cx="4968604" cy="646331"/>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pPr algn="r"/>
            <a:r>
              <a:rPr lang="en-US" altLang="zh-CN" sz="3600" b="0">
                <a:solidFill>
                  <a:srgbClr val="659434"/>
                </a:solidFill>
              </a:rPr>
              <a:t>PART 03</a:t>
            </a:r>
            <a:endParaRPr lang="zh-CN" altLang="en-US" sz="3600" b="0">
              <a:solidFill>
                <a:srgbClr val="659434"/>
              </a:solidFill>
            </a:endParaRPr>
          </a:p>
        </p:txBody>
      </p:sp>
      <p:sp>
        <p:nvSpPr>
          <p:cNvPr id="37" name="TextBox 11"/>
          <p:cNvSpPr txBox="1"/>
          <p:nvPr/>
        </p:nvSpPr>
        <p:spPr>
          <a:xfrm>
            <a:off x="6652070" y="2024330"/>
            <a:ext cx="4968604" cy="92333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pPr algn="r"/>
            <a:r>
              <a:rPr lang="zh-CN" altLang="en-US" sz="5400">
                <a:solidFill>
                  <a:srgbClr val="659434"/>
                </a:solidFill>
                <a:latin typeface="+mj-ea"/>
              </a:rPr>
              <a:t>成功项目展示</a:t>
            </a:r>
          </a:p>
        </p:txBody>
      </p:sp>
      <p:sp>
        <p:nvSpPr>
          <p:cNvPr id="38" name="TextBox 12"/>
          <p:cNvSpPr txBox="1"/>
          <p:nvPr/>
        </p:nvSpPr>
        <p:spPr>
          <a:xfrm>
            <a:off x="6495406" y="2947660"/>
            <a:ext cx="5125268" cy="553998"/>
          </a:xfrm>
          <a:prstGeom prst="rect">
            <a:avLst/>
          </a:prstGeom>
          <a:noFill/>
        </p:spPr>
        <p:txBody>
          <a:bodyPr wrap="square"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r"/>
            <a:r>
              <a:rPr lang="en-US" altLang="zh-CN" sz="1050">
                <a:solidFill>
                  <a:srgbClr val="659434"/>
                </a:solidFill>
                <a:latin typeface="微软雅黑" panose="020B0503020204020204" charset="-122"/>
                <a:ea typeface="微软雅黑" panose="020B0503020204020204" charset="-122"/>
              </a:rPr>
              <a:t>Your content to play here, or through your copy, paste in this box, and select only the text. Your content to play here, or through your copy, paste in this box, and select only the text.</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left)">
                                      <p:cBhvr>
                                        <p:cTn id="18"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60"/>
          <p:cNvGrpSpPr/>
          <p:nvPr/>
        </p:nvGrpSpPr>
        <p:grpSpPr>
          <a:xfrm>
            <a:off x="8637595" y="2670950"/>
            <a:ext cx="2557370" cy="3642617"/>
            <a:chOff x="6478443" y="1016361"/>
            <a:chExt cx="1918277" cy="2731963"/>
          </a:xfrm>
        </p:grpSpPr>
        <p:sp>
          <p:nvSpPr>
            <p:cNvPr id="49" name="Rounded Rectangle 53"/>
            <p:cNvSpPr/>
            <p:nvPr/>
          </p:nvSpPr>
          <p:spPr>
            <a:xfrm>
              <a:off x="6478443" y="1016361"/>
              <a:ext cx="1918277" cy="2731963"/>
            </a:xfrm>
            <a:prstGeom prst="roundRect">
              <a:avLst>
                <a:gd name="adj" fmla="val 112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sp>
          <p:nvSpPr>
            <p:cNvPr id="56" name="Oval 37"/>
            <p:cNvSpPr/>
            <p:nvPr/>
          </p:nvSpPr>
          <p:spPr>
            <a:xfrm>
              <a:off x="6911081" y="1319774"/>
              <a:ext cx="1053000" cy="1053000"/>
            </a:xfrm>
            <a:prstGeom prst="ellipse">
              <a:avLst/>
            </a:prstGeom>
            <a:blipFill>
              <a:blip r:embed="rId2"/>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a:solidFill>
                  <a:schemeClr val="accent2"/>
                </a:solidFill>
                <a:latin typeface="FontAwesome" pitchFamily="2" charset="0"/>
              </a:endParaRPr>
            </a:p>
          </p:txBody>
        </p:sp>
      </p:grpSp>
      <p:grpSp>
        <p:nvGrpSpPr>
          <p:cNvPr id="57" name="Group 59"/>
          <p:cNvGrpSpPr/>
          <p:nvPr/>
        </p:nvGrpSpPr>
        <p:grpSpPr>
          <a:xfrm>
            <a:off x="6087470" y="2670950"/>
            <a:ext cx="2864567" cy="3642617"/>
            <a:chOff x="4565600" y="1016361"/>
            <a:chExt cx="2148705" cy="2731963"/>
          </a:xfrm>
        </p:grpSpPr>
        <p:grpSp>
          <p:nvGrpSpPr>
            <p:cNvPr id="58" name="Group 56"/>
            <p:cNvGrpSpPr/>
            <p:nvPr/>
          </p:nvGrpSpPr>
          <p:grpSpPr>
            <a:xfrm>
              <a:off x="4565600" y="1016361"/>
              <a:ext cx="2148705" cy="2731963"/>
              <a:chOff x="4565600" y="1016361"/>
              <a:chExt cx="2148705" cy="2731963"/>
            </a:xfrm>
          </p:grpSpPr>
          <p:sp>
            <p:nvSpPr>
              <p:cNvPr id="64" name="Rounded Rectangle 51"/>
              <p:cNvSpPr/>
              <p:nvPr/>
            </p:nvSpPr>
            <p:spPr>
              <a:xfrm>
                <a:off x="4565600" y="1016361"/>
                <a:ext cx="1918277" cy="2731963"/>
              </a:xfrm>
              <a:prstGeom prst="roundRect">
                <a:avLst>
                  <a:gd name="adj" fmla="val 1120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solidFill>
                    <a:schemeClr val="accent1"/>
                  </a:solidFill>
                </a:endParaRPr>
              </a:p>
            </p:txBody>
          </p:sp>
          <p:sp>
            <p:nvSpPr>
              <p:cNvPr id="65" name="Isosceles Triangle 47"/>
              <p:cNvSpPr/>
              <p:nvPr/>
            </p:nvSpPr>
            <p:spPr>
              <a:xfrm rot="5400000">
                <a:off x="6351188" y="2267128"/>
                <a:ext cx="495806" cy="230428"/>
              </a:xfrm>
              <a:prstGeom prst="triangle">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grpSp>
        <p:sp>
          <p:nvSpPr>
            <p:cNvPr id="63" name="Oval 43"/>
            <p:cNvSpPr/>
            <p:nvPr/>
          </p:nvSpPr>
          <p:spPr>
            <a:xfrm>
              <a:off x="4998238" y="1319774"/>
              <a:ext cx="1053000" cy="105300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a:solidFill>
                  <a:schemeClr val="accent3"/>
                </a:solidFill>
                <a:latin typeface="FontAwesome" pitchFamily="2" charset="0"/>
              </a:endParaRPr>
            </a:p>
          </p:txBody>
        </p:sp>
      </p:grpSp>
      <p:cxnSp>
        <p:nvCxnSpPr>
          <p:cNvPr id="68" name="Straight Connector 25"/>
          <p:cNvCxnSpPr/>
          <p:nvPr/>
        </p:nvCxnSpPr>
        <p:spPr>
          <a:xfrm>
            <a:off x="1043633" y="2514191"/>
            <a:ext cx="10104736" cy="0"/>
          </a:xfrm>
          <a:prstGeom prst="line">
            <a:avLst/>
          </a:prstGeom>
          <a:ln w="19050">
            <a:solidFill>
              <a:schemeClr val="bg1">
                <a:lumMod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69" name="Group 58"/>
          <p:cNvGrpSpPr/>
          <p:nvPr/>
        </p:nvGrpSpPr>
        <p:grpSpPr>
          <a:xfrm>
            <a:off x="3537720" y="2670950"/>
            <a:ext cx="2864567" cy="3642617"/>
            <a:chOff x="2653038" y="1016361"/>
            <a:chExt cx="2148705" cy="2731963"/>
          </a:xfrm>
        </p:grpSpPr>
        <p:grpSp>
          <p:nvGrpSpPr>
            <p:cNvPr id="70" name="Group 55"/>
            <p:cNvGrpSpPr/>
            <p:nvPr/>
          </p:nvGrpSpPr>
          <p:grpSpPr>
            <a:xfrm>
              <a:off x="2653038" y="1016361"/>
              <a:ext cx="2148705" cy="2731963"/>
              <a:chOff x="2653038" y="1016361"/>
              <a:chExt cx="2148705" cy="2731963"/>
            </a:xfrm>
          </p:grpSpPr>
          <p:sp>
            <p:nvSpPr>
              <p:cNvPr id="78" name="Rounded Rectangle 50"/>
              <p:cNvSpPr/>
              <p:nvPr/>
            </p:nvSpPr>
            <p:spPr>
              <a:xfrm>
                <a:off x="2653038" y="1016361"/>
                <a:ext cx="1918277" cy="2731963"/>
              </a:xfrm>
              <a:prstGeom prst="roundRect">
                <a:avLst>
                  <a:gd name="adj" fmla="val 112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sp>
            <p:nvSpPr>
              <p:cNvPr id="79" name="Isosceles Triangle 46"/>
              <p:cNvSpPr/>
              <p:nvPr/>
            </p:nvSpPr>
            <p:spPr>
              <a:xfrm rot="5400000">
                <a:off x="4438626" y="2267128"/>
                <a:ext cx="495806" cy="230428"/>
              </a:xfrm>
              <a:prstGeom prst="triangle">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grpSp>
        <p:sp>
          <p:nvSpPr>
            <p:cNvPr id="76" name="Oval 33"/>
            <p:cNvSpPr/>
            <p:nvPr/>
          </p:nvSpPr>
          <p:spPr>
            <a:xfrm>
              <a:off x="3085676" y="1319774"/>
              <a:ext cx="1053000" cy="105300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a:solidFill>
                  <a:schemeClr val="bg2"/>
                </a:solidFill>
                <a:latin typeface="FontAwesome" pitchFamily="2" charset="0"/>
              </a:endParaRPr>
            </a:p>
          </p:txBody>
        </p:sp>
      </p:grpSp>
      <p:grpSp>
        <p:nvGrpSpPr>
          <p:cNvPr id="80" name="Group 57"/>
          <p:cNvGrpSpPr/>
          <p:nvPr/>
        </p:nvGrpSpPr>
        <p:grpSpPr>
          <a:xfrm>
            <a:off x="989150" y="2670950"/>
            <a:ext cx="2864568" cy="3642617"/>
            <a:chOff x="741363" y="1016361"/>
            <a:chExt cx="2148706" cy="2731963"/>
          </a:xfrm>
        </p:grpSpPr>
        <p:grpSp>
          <p:nvGrpSpPr>
            <p:cNvPr id="81" name="Group 54"/>
            <p:cNvGrpSpPr/>
            <p:nvPr/>
          </p:nvGrpSpPr>
          <p:grpSpPr>
            <a:xfrm>
              <a:off x="741363" y="1016361"/>
              <a:ext cx="2148706" cy="2731963"/>
              <a:chOff x="741363" y="1016361"/>
              <a:chExt cx="2148706" cy="2731963"/>
            </a:xfrm>
          </p:grpSpPr>
          <p:sp>
            <p:nvSpPr>
              <p:cNvPr id="85" name="Rounded Rectangle 49"/>
              <p:cNvSpPr/>
              <p:nvPr/>
            </p:nvSpPr>
            <p:spPr>
              <a:xfrm>
                <a:off x="741363" y="1016361"/>
                <a:ext cx="1918277" cy="2731963"/>
              </a:xfrm>
              <a:prstGeom prst="roundRect">
                <a:avLst>
                  <a:gd name="adj" fmla="val 1120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sp>
            <p:nvSpPr>
              <p:cNvPr id="86" name="Isosceles Triangle 45"/>
              <p:cNvSpPr/>
              <p:nvPr/>
            </p:nvSpPr>
            <p:spPr>
              <a:xfrm rot="5400000">
                <a:off x="2526952" y="2267128"/>
                <a:ext cx="495806" cy="230428"/>
              </a:xfrm>
              <a:prstGeom prst="triangle">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grpSp>
        <p:sp>
          <p:nvSpPr>
            <p:cNvPr id="84" name="Oval 40"/>
            <p:cNvSpPr/>
            <p:nvPr/>
          </p:nvSpPr>
          <p:spPr>
            <a:xfrm>
              <a:off x="1174001" y="1319774"/>
              <a:ext cx="1053000" cy="105300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a:solidFill>
                  <a:schemeClr val="tx2">
                    <a:lumMod val="75000"/>
                  </a:schemeClr>
                </a:solidFill>
                <a:latin typeface="FontAwesome" pitchFamily="2" charset="0"/>
              </a:endParaRPr>
            </a:p>
          </p:txBody>
        </p:sp>
      </p:grpSp>
      <p:sp>
        <p:nvSpPr>
          <p:cNvPr id="88" name="矩形 87"/>
          <p:cNvSpPr>
            <a:spLocks noChangeArrowheads="1"/>
          </p:cNvSpPr>
          <p:nvPr/>
        </p:nvSpPr>
        <p:spPr bwMode="auto">
          <a:xfrm>
            <a:off x="989151" y="1478379"/>
            <a:ext cx="10159219"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30000"/>
              </a:lnSpc>
              <a:spcBef>
                <a:spcPct val="0"/>
              </a:spcBef>
              <a:buNone/>
            </a:pPr>
            <a:r>
              <a:rPr lang="zh-CN" altLang="en-US" sz="1400">
                <a:solidFill>
                  <a:schemeClr val="tx1">
                    <a:lumMod val="65000"/>
                    <a:lumOff val="35000"/>
                  </a:schemeClr>
                </a:solidFill>
                <a:sym typeface="微软雅黑" panose="020B0503020204020204" charset="-122"/>
              </a:rPr>
              <a:t>在此录入上述图表的综合描述说明，在此录入上述图表的综合描述说明，在此录入上述图表的综合描述说明，在此录入上述图表的综合描述说明。在此录入上述图表的综合描述说明，在此录入上述图表的描述说明，在此录入上述图表的综合描述说明，在此录入上述图表的综合描述说明。</a:t>
            </a:r>
          </a:p>
        </p:txBody>
      </p:sp>
      <p:sp>
        <p:nvSpPr>
          <p:cNvPr id="89" name="矩形 88"/>
          <p:cNvSpPr/>
          <p:nvPr/>
        </p:nvSpPr>
        <p:spPr>
          <a:xfrm>
            <a:off x="1747983" y="4689730"/>
            <a:ext cx="1030900" cy="430879"/>
          </a:xfrm>
          <a:prstGeom prst="rect">
            <a:avLst/>
          </a:prstGeom>
        </p:spPr>
        <p:txBody>
          <a:bodyPr wrap="none" lIns="91431" tIns="45716" rIns="91431" bIns="45716">
            <a:spAutoFit/>
          </a:bodyPr>
          <a:lstStyle/>
          <a:p>
            <a:pPr algn="ctr"/>
            <a:r>
              <a:rPr lang="zh-CN" altLang="en-US" sz="2200" b="1">
                <a:solidFill>
                  <a:schemeClr val="bg1">
                    <a:lumMod val="95000"/>
                  </a:schemeClr>
                </a:solidFill>
                <a:latin typeface="微软雅黑" panose="020B0503020204020204" charset="-122"/>
                <a:ea typeface="微软雅黑" panose="020B0503020204020204" charset="-122"/>
              </a:rPr>
              <a:t>季度一</a:t>
            </a:r>
            <a:endParaRPr lang="en-US" altLang="zh-CN" sz="2200" b="1">
              <a:solidFill>
                <a:schemeClr val="bg1">
                  <a:lumMod val="95000"/>
                </a:schemeClr>
              </a:solidFill>
              <a:latin typeface="微软雅黑" panose="020B0503020204020204" charset="-122"/>
              <a:ea typeface="微软雅黑" panose="020B0503020204020204" charset="-122"/>
            </a:endParaRPr>
          </a:p>
        </p:txBody>
      </p:sp>
      <p:sp>
        <p:nvSpPr>
          <p:cNvPr id="90" name="矩形 47"/>
          <p:cNvSpPr>
            <a:spLocks noChangeArrowheads="1"/>
          </p:cNvSpPr>
          <p:nvPr/>
        </p:nvSpPr>
        <p:spPr bwMode="auto">
          <a:xfrm>
            <a:off x="1149558" y="5183487"/>
            <a:ext cx="2227755"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300">
                <a:solidFill>
                  <a:schemeClr val="bg1">
                    <a:lumMod val="95000"/>
                  </a:schemeClr>
                </a:solidFill>
                <a:sym typeface="微软雅黑" panose="020B0503020204020204" charset="-122"/>
              </a:rPr>
              <a:t>在此录入上述图表的综合描述说明，在此录入上述图表的综合描述说明。</a:t>
            </a:r>
          </a:p>
        </p:txBody>
      </p:sp>
      <p:sp>
        <p:nvSpPr>
          <p:cNvPr id="91" name="矩形 90"/>
          <p:cNvSpPr/>
          <p:nvPr/>
        </p:nvSpPr>
        <p:spPr>
          <a:xfrm>
            <a:off x="4300139" y="4689730"/>
            <a:ext cx="1030900" cy="430879"/>
          </a:xfrm>
          <a:prstGeom prst="rect">
            <a:avLst/>
          </a:prstGeom>
        </p:spPr>
        <p:txBody>
          <a:bodyPr wrap="none" lIns="91431" tIns="45716" rIns="91431" bIns="45716">
            <a:spAutoFit/>
          </a:bodyPr>
          <a:lstStyle/>
          <a:p>
            <a:pPr algn="ctr"/>
            <a:r>
              <a:rPr lang="zh-CN" altLang="en-US" sz="2200" b="1">
                <a:solidFill>
                  <a:schemeClr val="bg1">
                    <a:lumMod val="95000"/>
                  </a:schemeClr>
                </a:solidFill>
                <a:latin typeface="微软雅黑" panose="020B0503020204020204" charset="-122"/>
                <a:ea typeface="微软雅黑" panose="020B0503020204020204" charset="-122"/>
              </a:rPr>
              <a:t>季度二</a:t>
            </a:r>
            <a:endParaRPr lang="en-US" altLang="zh-CN" sz="2200" b="1">
              <a:solidFill>
                <a:schemeClr val="bg1">
                  <a:lumMod val="95000"/>
                </a:schemeClr>
              </a:solidFill>
              <a:latin typeface="微软雅黑" panose="020B0503020204020204" charset="-122"/>
              <a:ea typeface="微软雅黑" panose="020B0503020204020204" charset="-122"/>
            </a:endParaRPr>
          </a:p>
        </p:txBody>
      </p:sp>
      <p:sp>
        <p:nvSpPr>
          <p:cNvPr id="92" name="矩形 47"/>
          <p:cNvSpPr>
            <a:spLocks noChangeArrowheads="1"/>
          </p:cNvSpPr>
          <p:nvPr/>
        </p:nvSpPr>
        <p:spPr bwMode="auto">
          <a:xfrm>
            <a:off x="3701714" y="5183487"/>
            <a:ext cx="2227755"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300">
                <a:solidFill>
                  <a:schemeClr val="bg1">
                    <a:lumMod val="95000"/>
                  </a:schemeClr>
                </a:solidFill>
                <a:sym typeface="微软雅黑" panose="020B0503020204020204" charset="-122"/>
              </a:rPr>
              <a:t>在此录入上述图表的综合描述说明，在此录入上述图表的综合描述说明。</a:t>
            </a:r>
          </a:p>
        </p:txBody>
      </p:sp>
      <p:sp>
        <p:nvSpPr>
          <p:cNvPr id="93" name="矩形 92"/>
          <p:cNvSpPr/>
          <p:nvPr/>
        </p:nvSpPr>
        <p:spPr>
          <a:xfrm>
            <a:off x="9404451" y="4689730"/>
            <a:ext cx="1030900" cy="430879"/>
          </a:xfrm>
          <a:prstGeom prst="rect">
            <a:avLst/>
          </a:prstGeom>
        </p:spPr>
        <p:txBody>
          <a:bodyPr wrap="none" lIns="91431" tIns="45716" rIns="91431" bIns="45716">
            <a:spAutoFit/>
          </a:bodyPr>
          <a:lstStyle/>
          <a:p>
            <a:pPr algn="ctr"/>
            <a:r>
              <a:rPr lang="zh-CN" altLang="en-US" sz="2200" b="1">
                <a:solidFill>
                  <a:schemeClr val="bg1">
                    <a:lumMod val="95000"/>
                  </a:schemeClr>
                </a:solidFill>
                <a:latin typeface="微软雅黑" panose="020B0503020204020204" charset="-122"/>
                <a:ea typeface="微软雅黑" panose="020B0503020204020204" charset="-122"/>
              </a:rPr>
              <a:t>季度四</a:t>
            </a:r>
            <a:endParaRPr lang="en-US" altLang="zh-CN" sz="2200" b="1">
              <a:solidFill>
                <a:schemeClr val="bg1">
                  <a:lumMod val="95000"/>
                </a:schemeClr>
              </a:solidFill>
              <a:latin typeface="微软雅黑" panose="020B0503020204020204" charset="-122"/>
              <a:ea typeface="微软雅黑" panose="020B0503020204020204" charset="-122"/>
            </a:endParaRPr>
          </a:p>
        </p:txBody>
      </p:sp>
      <p:sp>
        <p:nvSpPr>
          <p:cNvPr id="94" name="矩形 47"/>
          <p:cNvSpPr>
            <a:spLocks noChangeArrowheads="1"/>
          </p:cNvSpPr>
          <p:nvPr/>
        </p:nvSpPr>
        <p:spPr bwMode="auto">
          <a:xfrm>
            <a:off x="8806025" y="5183487"/>
            <a:ext cx="2227755"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300">
                <a:solidFill>
                  <a:schemeClr val="bg1">
                    <a:lumMod val="95000"/>
                  </a:schemeClr>
                </a:solidFill>
                <a:sym typeface="微软雅黑" panose="020B0503020204020204" charset="-122"/>
              </a:rPr>
              <a:t>在此录入上述图表的综合描述说明，在此录入上述图表的综合描述说明。</a:t>
            </a:r>
          </a:p>
        </p:txBody>
      </p:sp>
      <p:sp>
        <p:nvSpPr>
          <p:cNvPr id="95" name="矩形 94"/>
          <p:cNvSpPr/>
          <p:nvPr/>
        </p:nvSpPr>
        <p:spPr>
          <a:xfrm>
            <a:off x="6852295" y="4689730"/>
            <a:ext cx="1030900" cy="430879"/>
          </a:xfrm>
          <a:prstGeom prst="rect">
            <a:avLst/>
          </a:prstGeom>
        </p:spPr>
        <p:txBody>
          <a:bodyPr wrap="none" lIns="91431" tIns="45716" rIns="91431" bIns="45716">
            <a:spAutoFit/>
          </a:bodyPr>
          <a:lstStyle/>
          <a:p>
            <a:pPr algn="ctr"/>
            <a:r>
              <a:rPr lang="zh-CN" altLang="en-US" sz="2200" b="1">
                <a:solidFill>
                  <a:schemeClr val="bg1">
                    <a:lumMod val="95000"/>
                  </a:schemeClr>
                </a:solidFill>
                <a:latin typeface="微软雅黑" panose="020B0503020204020204" charset="-122"/>
                <a:ea typeface="微软雅黑" panose="020B0503020204020204" charset="-122"/>
              </a:rPr>
              <a:t>季度三</a:t>
            </a:r>
            <a:endParaRPr lang="en-US" altLang="zh-CN" sz="2200" b="1">
              <a:solidFill>
                <a:schemeClr val="bg1">
                  <a:lumMod val="95000"/>
                </a:schemeClr>
              </a:solidFill>
              <a:latin typeface="微软雅黑" panose="020B0503020204020204" charset="-122"/>
              <a:ea typeface="微软雅黑" panose="020B0503020204020204" charset="-122"/>
            </a:endParaRPr>
          </a:p>
        </p:txBody>
      </p:sp>
      <p:sp>
        <p:nvSpPr>
          <p:cNvPr id="96" name="矩形 47"/>
          <p:cNvSpPr>
            <a:spLocks noChangeArrowheads="1"/>
          </p:cNvSpPr>
          <p:nvPr/>
        </p:nvSpPr>
        <p:spPr bwMode="auto">
          <a:xfrm>
            <a:off x="6253869" y="5183487"/>
            <a:ext cx="2227755"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300">
                <a:solidFill>
                  <a:schemeClr val="bg1">
                    <a:lumMod val="95000"/>
                  </a:schemeClr>
                </a:solidFill>
                <a:sym typeface="微软雅黑" panose="020B0503020204020204" charset="-122"/>
              </a:rPr>
              <a:t>在此录入上述图表的综合描述说明，在此录入上述图表的综合描述说明。</a:t>
            </a:r>
          </a:p>
        </p:txBody>
      </p:sp>
      <p:sp>
        <p:nvSpPr>
          <p:cNvPr id="2" name="标题 1"/>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outVertical)">
                                      <p:cBhvr>
                                        <p:cTn id="7" dur="500"/>
                                        <p:tgtEl>
                                          <p:spTgt spid="88"/>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strips(upRight)">
                                      <p:cBhvr>
                                        <p:cTn id="11" dur="500"/>
                                        <p:tgtEl>
                                          <p:spTgt spid="68"/>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500" fill="hold"/>
                                        <p:tgtEl>
                                          <p:spTgt spid="80"/>
                                        </p:tgtEl>
                                        <p:attrNameLst>
                                          <p:attrName>ppt_x</p:attrName>
                                        </p:attrNameLst>
                                      </p:cBhvr>
                                      <p:tavLst>
                                        <p:tav tm="0">
                                          <p:val>
                                            <p:strVal val="#ppt_x"/>
                                          </p:val>
                                        </p:tav>
                                        <p:tav tm="100000">
                                          <p:val>
                                            <p:strVal val="#ppt_x"/>
                                          </p:val>
                                        </p:tav>
                                      </p:tavLst>
                                    </p:anim>
                                    <p:anim calcmode="lin" valueType="num">
                                      <p:cBhvr additive="base">
                                        <p:cTn id="16" dur="500" fill="hold"/>
                                        <p:tgtEl>
                                          <p:spTgt spid="80"/>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89"/>
                                        </p:tgtEl>
                                        <p:attrNameLst>
                                          <p:attrName>style.visibility</p:attrName>
                                        </p:attrNameLst>
                                      </p:cBhvr>
                                      <p:to>
                                        <p:strVal val="visible"/>
                                      </p:to>
                                    </p:set>
                                    <p:animEffect transition="in" filter="randombar(horizontal)">
                                      <p:cBhvr>
                                        <p:cTn id="20" dur="500"/>
                                        <p:tgtEl>
                                          <p:spTgt spid="89"/>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randombar(horizontal)">
                                      <p:cBhvr>
                                        <p:cTn id="23" dur="500"/>
                                        <p:tgtEl>
                                          <p:spTgt spid="90"/>
                                        </p:tgtEl>
                                      </p:cBhvr>
                                    </p:animEffect>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additive="base">
                                        <p:cTn id="27" dur="400"/>
                                        <p:tgtEl>
                                          <p:spTgt spid="69"/>
                                        </p:tgtEl>
                                        <p:attrNameLst>
                                          <p:attrName>ppt_x</p:attrName>
                                        </p:attrNameLst>
                                      </p:cBhvr>
                                      <p:tavLst>
                                        <p:tav tm="0">
                                          <p:val>
                                            <p:strVal val="#ppt_x-#ppt_w*1.125000"/>
                                          </p:val>
                                        </p:tav>
                                        <p:tav tm="100000">
                                          <p:val>
                                            <p:strVal val="#ppt_x"/>
                                          </p:val>
                                        </p:tav>
                                      </p:tavLst>
                                    </p:anim>
                                    <p:animEffect transition="in" filter="wipe(right)">
                                      <p:cBhvr>
                                        <p:cTn id="28" dur="400"/>
                                        <p:tgtEl>
                                          <p:spTgt spid="69"/>
                                        </p:tgtEl>
                                      </p:cBhvr>
                                    </p:animEffect>
                                  </p:childTnLst>
                                </p:cTn>
                              </p:par>
                            </p:childTnLst>
                          </p:cTn>
                        </p:par>
                        <p:par>
                          <p:cTn id="29" fill="hold">
                            <p:stCondLst>
                              <p:cond delay="2500"/>
                            </p:stCondLst>
                            <p:childTnLst>
                              <p:par>
                                <p:cTn id="30" presetID="14" presetClass="entr" presetSubtype="1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Effect transition="in" filter="randombar(horizontal)">
                                      <p:cBhvr>
                                        <p:cTn id="32" dur="500"/>
                                        <p:tgtEl>
                                          <p:spTgt spid="91"/>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92"/>
                                        </p:tgtEl>
                                        <p:attrNameLst>
                                          <p:attrName>style.visibility</p:attrName>
                                        </p:attrNameLst>
                                      </p:cBhvr>
                                      <p:to>
                                        <p:strVal val="visible"/>
                                      </p:to>
                                    </p:set>
                                    <p:animEffect transition="in" filter="randombar(horizontal)">
                                      <p:cBhvr>
                                        <p:cTn id="35" dur="500"/>
                                        <p:tgtEl>
                                          <p:spTgt spid="92"/>
                                        </p:tgtEl>
                                      </p:cBhvr>
                                    </p:animEffect>
                                  </p:childTnLst>
                                </p:cTn>
                              </p:par>
                            </p:childTnLst>
                          </p:cTn>
                        </p:par>
                        <p:par>
                          <p:cTn id="36" fill="hold">
                            <p:stCondLst>
                              <p:cond delay="3000"/>
                            </p:stCondLst>
                            <p:childTnLst>
                              <p:par>
                                <p:cTn id="37" presetID="12" presetClass="entr" presetSubtype="8" fill="hold" nodeType="afterEffect">
                                  <p:stCondLst>
                                    <p:cond delay="0"/>
                                  </p:stCondLst>
                                  <p:childTnLst>
                                    <p:set>
                                      <p:cBhvr>
                                        <p:cTn id="38" dur="1" fill="hold">
                                          <p:stCondLst>
                                            <p:cond delay="0"/>
                                          </p:stCondLst>
                                        </p:cTn>
                                        <p:tgtEl>
                                          <p:spTgt spid="57"/>
                                        </p:tgtEl>
                                        <p:attrNameLst>
                                          <p:attrName>style.visibility</p:attrName>
                                        </p:attrNameLst>
                                      </p:cBhvr>
                                      <p:to>
                                        <p:strVal val="visible"/>
                                      </p:to>
                                    </p:set>
                                    <p:anim calcmode="lin" valueType="num">
                                      <p:cBhvr additive="base">
                                        <p:cTn id="39" dur="400"/>
                                        <p:tgtEl>
                                          <p:spTgt spid="57"/>
                                        </p:tgtEl>
                                        <p:attrNameLst>
                                          <p:attrName>ppt_x</p:attrName>
                                        </p:attrNameLst>
                                      </p:cBhvr>
                                      <p:tavLst>
                                        <p:tav tm="0">
                                          <p:val>
                                            <p:strVal val="#ppt_x-#ppt_w*1.125000"/>
                                          </p:val>
                                        </p:tav>
                                        <p:tav tm="100000">
                                          <p:val>
                                            <p:strVal val="#ppt_x"/>
                                          </p:val>
                                        </p:tav>
                                      </p:tavLst>
                                    </p:anim>
                                    <p:animEffect transition="in" filter="wipe(right)">
                                      <p:cBhvr>
                                        <p:cTn id="40" dur="400"/>
                                        <p:tgtEl>
                                          <p:spTgt spid="57"/>
                                        </p:tgtEl>
                                      </p:cBhvr>
                                    </p:animEffect>
                                  </p:childTnLst>
                                </p:cTn>
                              </p:par>
                            </p:childTnLst>
                          </p:cTn>
                        </p:par>
                        <p:par>
                          <p:cTn id="41" fill="hold">
                            <p:stCondLst>
                              <p:cond delay="3500"/>
                            </p:stCondLst>
                            <p:childTnLst>
                              <p:par>
                                <p:cTn id="42" presetID="14" presetClass="entr" presetSubtype="10" fill="hold" grpId="0" nodeType="afterEffect">
                                  <p:stCondLst>
                                    <p:cond delay="0"/>
                                  </p:stCondLst>
                                  <p:childTnLst>
                                    <p:set>
                                      <p:cBhvr>
                                        <p:cTn id="43" dur="1" fill="hold">
                                          <p:stCondLst>
                                            <p:cond delay="0"/>
                                          </p:stCondLst>
                                        </p:cTn>
                                        <p:tgtEl>
                                          <p:spTgt spid="95"/>
                                        </p:tgtEl>
                                        <p:attrNameLst>
                                          <p:attrName>style.visibility</p:attrName>
                                        </p:attrNameLst>
                                      </p:cBhvr>
                                      <p:to>
                                        <p:strVal val="visible"/>
                                      </p:to>
                                    </p:set>
                                    <p:animEffect transition="in" filter="randombar(horizontal)">
                                      <p:cBhvr>
                                        <p:cTn id="44" dur="500"/>
                                        <p:tgtEl>
                                          <p:spTgt spid="95"/>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96"/>
                                        </p:tgtEl>
                                        <p:attrNameLst>
                                          <p:attrName>style.visibility</p:attrName>
                                        </p:attrNameLst>
                                      </p:cBhvr>
                                      <p:to>
                                        <p:strVal val="visible"/>
                                      </p:to>
                                    </p:set>
                                    <p:animEffect transition="in" filter="randombar(horizontal)">
                                      <p:cBhvr>
                                        <p:cTn id="47" dur="500"/>
                                        <p:tgtEl>
                                          <p:spTgt spid="96"/>
                                        </p:tgtEl>
                                      </p:cBhvr>
                                    </p:animEffect>
                                  </p:childTnLst>
                                </p:cTn>
                              </p:par>
                            </p:childTnLst>
                          </p:cTn>
                        </p:par>
                        <p:par>
                          <p:cTn id="48" fill="hold">
                            <p:stCondLst>
                              <p:cond delay="4000"/>
                            </p:stCondLst>
                            <p:childTnLst>
                              <p:par>
                                <p:cTn id="49" presetID="2" presetClass="entr" presetSubtype="2" accel="50000" decel="50000" fill="hold"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500" fill="hold"/>
                                        <p:tgtEl>
                                          <p:spTgt spid="48"/>
                                        </p:tgtEl>
                                        <p:attrNameLst>
                                          <p:attrName>ppt_x</p:attrName>
                                        </p:attrNameLst>
                                      </p:cBhvr>
                                      <p:tavLst>
                                        <p:tav tm="0">
                                          <p:val>
                                            <p:strVal val="1+#ppt_w/2"/>
                                          </p:val>
                                        </p:tav>
                                        <p:tav tm="100000">
                                          <p:val>
                                            <p:strVal val="#ppt_x"/>
                                          </p:val>
                                        </p:tav>
                                      </p:tavLst>
                                    </p:anim>
                                    <p:anim calcmode="lin" valueType="num">
                                      <p:cBhvr additive="base">
                                        <p:cTn id="52" dur="500" fill="hold"/>
                                        <p:tgtEl>
                                          <p:spTgt spid="48"/>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14" presetClass="entr" presetSubtype="10"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Effect transition="in" filter="randombar(horizontal)">
                                      <p:cBhvr>
                                        <p:cTn id="56" dur="500"/>
                                        <p:tgtEl>
                                          <p:spTgt spid="93"/>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94"/>
                                        </p:tgtEl>
                                        <p:attrNameLst>
                                          <p:attrName>style.visibility</p:attrName>
                                        </p:attrNameLst>
                                      </p:cBhvr>
                                      <p:to>
                                        <p:strVal val="visible"/>
                                      </p:to>
                                    </p:set>
                                    <p:animEffect transition="in" filter="randombar(horizontal)">
                                      <p:cBhvr>
                                        <p:cTn id="59"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单击此处添加标题</a:t>
            </a:r>
          </a:p>
        </p:txBody>
      </p:sp>
      <p:sp>
        <p:nvSpPr>
          <p:cNvPr id="2775" name="Shape 2775"/>
          <p:cNvSpPr>
            <a:spLocks noGrp="1"/>
          </p:cNvSpPr>
          <p:nvPr>
            <p:ph type="sldNum" sz="quarter" idx="12"/>
          </p:nvPr>
        </p:nvSpPr>
        <p:spPr>
          <a:prstGeom prst="rect">
            <a:avLst/>
          </a:prstGeom>
        </p:spPr>
        <p:txBody>
          <a:bodyPr wrap="none">
            <a:spAutoFit/>
          </a:bodyPr>
          <a:lstStyle/>
          <a:p>
            <a:pPr lvl="0">
              <a:defRPr sz="1800">
                <a:solidFill>
                  <a:srgbClr val="000000"/>
                </a:solidFill>
              </a:defRPr>
            </a:pPr>
            <a:fld id="{86CB4B4D-7CA3-9044-876B-883B54F8677D}" type="slidenum">
              <a:rPr sz="1600">
                <a:solidFill>
                  <a:srgbClr val="FFFFFF"/>
                </a:solidFill>
                <a:latin typeface="微软雅黑" panose="020B0503020204020204" charset="-122"/>
                <a:ea typeface="微软雅黑" panose="020B0503020204020204" charset="-122"/>
                <a:sym typeface="微软雅黑" panose="020B0503020204020204" charset="-122"/>
              </a:rPr>
              <a:t>16</a:t>
            </a:fld>
            <a:endParaRPr sz="1600">
              <a:solidFill>
                <a:srgbClr val="FFFFFF"/>
              </a:solidFill>
              <a:latin typeface="微软雅黑" panose="020B0503020204020204" charset="-122"/>
              <a:ea typeface="微软雅黑" panose="020B0503020204020204" charset="-122"/>
              <a:sym typeface="微软雅黑" panose="020B0503020204020204" charset="-122"/>
            </a:endParaRPr>
          </a:p>
        </p:txBody>
      </p:sp>
      <p:graphicFrame>
        <p:nvGraphicFramePr>
          <p:cNvPr id="2776" name="Chart 2776"/>
          <p:cNvGraphicFramePr/>
          <p:nvPr/>
        </p:nvGraphicFramePr>
        <p:xfrm>
          <a:off x="692884" y="1579405"/>
          <a:ext cx="5721076" cy="3718549"/>
        </p:xfrm>
        <a:graphic>
          <a:graphicData uri="http://schemas.openxmlformats.org/drawingml/2006/chart">
            <c:chart xmlns:c="http://schemas.openxmlformats.org/drawingml/2006/chart" xmlns:r="http://schemas.openxmlformats.org/officeDocument/2006/relationships" r:id="rId3"/>
          </a:graphicData>
        </a:graphic>
      </p:graphicFrame>
      <p:grpSp>
        <p:nvGrpSpPr>
          <p:cNvPr id="2780" name="Group 2780"/>
          <p:cNvGrpSpPr/>
          <p:nvPr/>
        </p:nvGrpSpPr>
        <p:grpSpPr>
          <a:xfrm>
            <a:off x="6351467" y="3111801"/>
            <a:ext cx="5001651" cy="918309"/>
            <a:chOff x="0" y="0"/>
            <a:chExt cx="5002301" cy="918308"/>
          </a:xfrm>
        </p:grpSpPr>
        <p:sp>
          <p:nvSpPr>
            <p:cNvPr id="2777" name="Shape 2777"/>
            <p:cNvSpPr/>
            <p:nvPr/>
          </p:nvSpPr>
          <p:spPr>
            <a:xfrm>
              <a:off x="82027" y="0"/>
              <a:ext cx="361682" cy="369330"/>
            </a:xfrm>
            <a:prstGeom prst="rect">
              <a:avLst/>
            </a:prstGeom>
            <a:ln>
              <a:noFill/>
            </a:ln>
          </p:spPr>
          <p:style>
            <a:lnRef idx="3">
              <a:schemeClr val="lt1"/>
            </a:lnRef>
            <a:fillRef idx="1">
              <a:schemeClr val="accent2"/>
            </a:fillRef>
            <a:effectRef idx="1">
              <a:schemeClr val="accent2"/>
            </a:effectRef>
            <a:fontRef idx="minor">
              <a:schemeClr val="lt1"/>
            </a:fontRef>
          </p:style>
          <p:txBody>
            <a:bodyPr wrap="none" lIns="45719" tIns="45719" rIns="45719" bIns="45719" numCol="1" anchor="t">
              <a:spAutoFit/>
            </a:bodyPr>
            <a:lstStyle>
              <a:lvl1pPr>
                <a:defRPr sz="2400">
                  <a:latin typeface="+mj-lt"/>
                  <a:ea typeface="+mj-ea"/>
                  <a:cs typeface="+mj-cs"/>
                  <a:sym typeface="Source Sans Pro"/>
                </a:defRPr>
              </a:lvl1pPr>
            </a:lstStyle>
            <a:p>
              <a:pPr lvl="0">
                <a:defRPr sz="1800">
                  <a:solidFill>
                    <a:srgbClr val="000000"/>
                  </a:solidFill>
                </a:defRPr>
              </a:pPr>
              <a:r>
                <a:rPr>
                  <a:solidFill>
                    <a:srgbClr val="FFFFFF"/>
                  </a:solidFill>
                  <a:latin typeface="微软雅黑" panose="020B0503020204020204" charset="-122"/>
                  <a:ea typeface="微软雅黑" panose="020B0503020204020204" charset="-122"/>
                  <a:sym typeface="微软雅黑" panose="020B0503020204020204" charset="-122"/>
                </a:rPr>
                <a:t>02</a:t>
              </a:r>
            </a:p>
          </p:txBody>
        </p:sp>
        <p:sp>
          <p:nvSpPr>
            <p:cNvPr id="2778" name="Shape 2778"/>
            <p:cNvSpPr/>
            <p:nvPr/>
          </p:nvSpPr>
          <p:spPr>
            <a:xfrm>
              <a:off x="571263" y="68405"/>
              <a:ext cx="1323437" cy="338552"/>
            </a:xfrm>
            <a:prstGeom prst="rect">
              <a:avLst/>
            </a:prstGeom>
            <a:noFill/>
            <a:ln w="12700" cap="flat">
              <a:noFill/>
              <a:miter lim="400000"/>
            </a:ln>
            <a:effectLst/>
          </p:spPr>
          <p:txBody>
            <a:bodyPr wrap="none" lIns="45719" tIns="45719" rIns="45719" bIns="45719" numCol="1" anchor="t">
              <a:spAutoFit/>
            </a:bodyPr>
            <a:lstStyle>
              <a:lvl1pPr>
                <a:defRPr sz="2000">
                  <a:solidFill>
                    <a:srgbClr val="595C54"/>
                  </a:solidFill>
                  <a:latin typeface="+mj-lt"/>
                  <a:ea typeface="+mj-ea"/>
                  <a:cs typeface="+mj-cs"/>
                  <a:sym typeface="Source Sans Pro"/>
                </a:defRPr>
              </a:lvl1pPr>
            </a:lstStyle>
            <a:p>
              <a:pPr lvl="0">
                <a:defRPr sz="1800">
                  <a:solidFill>
                    <a:srgbClr val="000000"/>
                  </a:solidFill>
                </a:defRPr>
              </a:pPr>
              <a:r>
                <a:rPr lang="zh-CN" altLang="en-US" sz="1600" b="1">
                  <a:solidFill>
                    <a:schemeClr val="accent2"/>
                  </a:solidFill>
                  <a:latin typeface="微软雅黑" panose="020B0503020204020204" charset="-122"/>
                  <a:ea typeface="微软雅黑" panose="020B0503020204020204" charset="-122"/>
                  <a:sym typeface="微软雅黑" panose="020B0503020204020204" charset="-122"/>
                </a:rPr>
                <a:t>添加标题文字</a:t>
              </a:r>
            </a:p>
          </p:txBody>
        </p:sp>
        <p:sp>
          <p:nvSpPr>
            <p:cNvPr id="2779" name="Shape 2779"/>
            <p:cNvSpPr/>
            <p:nvPr/>
          </p:nvSpPr>
          <p:spPr>
            <a:xfrm>
              <a:off x="0" y="456645"/>
              <a:ext cx="5002301" cy="461663"/>
            </a:xfrm>
            <a:prstGeom prst="rect">
              <a:avLst/>
            </a:prstGeom>
            <a:noFill/>
            <a:ln w="12700" cap="flat">
              <a:noFill/>
              <a:miter lim="400000"/>
            </a:ln>
            <a:effectLst/>
          </p:spPr>
          <p:txBody>
            <a:bodyPr wrap="square" lIns="45719" tIns="45719" rIns="45719" bIns="45719" numCol="1" anchor="t">
              <a:spAutoFit/>
            </a:bodyPr>
            <a:lstStyle>
              <a:lvl1pPr>
                <a:defRPr sz="1400">
                  <a:solidFill>
                    <a:srgbClr val="91958B"/>
                  </a:solidFill>
                </a:defRPr>
              </a:lvl1pPr>
            </a:lstStyle>
            <a:p>
              <a:pPr lvl="0">
                <a:defRPr sz="1800">
                  <a:solidFill>
                    <a:srgbClr val="000000"/>
                  </a:solidFill>
                </a:defRPr>
              </a:pPr>
              <a:r>
                <a:rPr lang="zh-CN" altLang="en-US" sz="120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rPr>
                <a:t>您的内容打在这里，或通过复制您的文本后在此框中选择粘贴并选择只保留文字</a:t>
              </a:r>
              <a:r>
                <a:rPr sz="120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rPr>
                <a:t>  </a:t>
              </a:r>
            </a:p>
          </p:txBody>
        </p:sp>
      </p:grpSp>
      <p:grpSp>
        <p:nvGrpSpPr>
          <p:cNvPr id="2785" name="Group 2785"/>
          <p:cNvGrpSpPr/>
          <p:nvPr/>
        </p:nvGrpSpPr>
        <p:grpSpPr>
          <a:xfrm>
            <a:off x="6351465" y="1788359"/>
            <a:ext cx="5019283" cy="1135146"/>
            <a:chOff x="-2" y="0"/>
            <a:chExt cx="5019934" cy="1135145"/>
          </a:xfrm>
        </p:grpSpPr>
        <p:sp>
          <p:nvSpPr>
            <p:cNvPr id="2781" name="Shape 2781"/>
            <p:cNvSpPr/>
            <p:nvPr/>
          </p:nvSpPr>
          <p:spPr>
            <a:xfrm>
              <a:off x="82027" y="0"/>
              <a:ext cx="361682" cy="369330"/>
            </a:xfrm>
            <a:prstGeom prst="rect">
              <a:avLst/>
            </a:prstGeom>
            <a:ln>
              <a:noFill/>
            </a:ln>
          </p:spPr>
          <p:style>
            <a:lnRef idx="3">
              <a:schemeClr val="lt1"/>
            </a:lnRef>
            <a:fillRef idx="1">
              <a:schemeClr val="accent1"/>
            </a:fillRef>
            <a:effectRef idx="1">
              <a:schemeClr val="accent1"/>
            </a:effectRef>
            <a:fontRef idx="minor">
              <a:schemeClr val="lt1"/>
            </a:fontRef>
          </p:style>
          <p:txBody>
            <a:bodyPr wrap="none" lIns="45719" tIns="45719" rIns="45719" bIns="45719" numCol="1" anchor="t">
              <a:spAutoFit/>
            </a:bodyPr>
            <a:lstStyle>
              <a:lvl1pPr>
                <a:defRPr sz="2400">
                  <a:latin typeface="+mj-lt"/>
                  <a:ea typeface="+mj-ea"/>
                  <a:cs typeface="+mj-cs"/>
                  <a:sym typeface="Source Sans Pro"/>
                </a:defRPr>
              </a:lvl1pPr>
            </a:lstStyle>
            <a:p>
              <a:pPr lvl="0">
                <a:defRPr sz="1800">
                  <a:solidFill>
                    <a:srgbClr val="000000"/>
                  </a:solidFill>
                </a:defRPr>
              </a:pPr>
              <a:r>
                <a:rPr>
                  <a:solidFill>
                    <a:srgbClr val="FFFFFF"/>
                  </a:solidFill>
                  <a:latin typeface="微软雅黑" panose="020B0503020204020204" charset="-122"/>
                  <a:ea typeface="微软雅黑" panose="020B0503020204020204" charset="-122"/>
                  <a:sym typeface="微软雅黑" panose="020B0503020204020204" charset="-122"/>
                </a:rPr>
                <a:t>01</a:t>
              </a:r>
            </a:p>
          </p:txBody>
        </p:sp>
        <p:sp>
          <p:nvSpPr>
            <p:cNvPr id="2782" name="Shape 2782"/>
            <p:cNvSpPr/>
            <p:nvPr/>
          </p:nvSpPr>
          <p:spPr>
            <a:xfrm>
              <a:off x="571263" y="82882"/>
              <a:ext cx="1323436" cy="338552"/>
            </a:xfrm>
            <a:prstGeom prst="rect">
              <a:avLst/>
            </a:prstGeom>
            <a:noFill/>
            <a:ln w="12700" cap="flat">
              <a:noFill/>
              <a:miter lim="400000"/>
            </a:ln>
            <a:effectLst/>
          </p:spPr>
          <p:txBody>
            <a:bodyPr wrap="none" lIns="45719" tIns="45719" rIns="45719" bIns="45719" numCol="1" anchor="t">
              <a:spAutoFit/>
            </a:bodyPr>
            <a:lstStyle>
              <a:lvl1pPr>
                <a:defRPr sz="2000">
                  <a:solidFill>
                    <a:srgbClr val="595C54"/>
                  </a:solidFill>
                  <a:latin typeface="+mj-lt"/>
                  <a:ea typeface="+mj-ea"/>
                  <a:cs typeface="+mj-cs"/>
                  <a:sym typeface="Source Sans Pro"/>
                </a:defRPr>
              </a:lvl1pPr>
            </a:lstStyle>
            <a:p>
              <a:pPr lvl="0">
                <a:defRPr sz="1800">
                  <a:solidFill>
                    <a:srgbClr val="000000"/>
                  </a:solidFill>
                </a:defRPr>
              </a:pPr>
              <a:r>
                <a:rPr lang="zh-CN" altLang="en-US" sz="1600" b="1">
                  <a:solidFill>
                    <a:schemeClr val="accent1"/>
                  </a:solidFill>
                  <a:latin typeface="微软雅黑" panose="020B0503020204020204" charset="-122"/>
                  <a:ea typeface="微软雅黑" panose="020B0503020204020204" charset="-122"/>
                  <a:sym typeface="微软雅黑" panose="020B0503020204020204" charset="-122"/>
                </a:rPr>
                <a:t>添加标题文字</a:t>
              </a:r>
              <a:endParaRPr sz="1600" b="1">
                <a:solidFill>
                  <a:schemeClr val="accent1"/>
                </a:solidFill>
                <a:latin typeface="微软雅黑" panose="020B0503020204020204" charset="-122"/>
                <a:ea typeface="微软雅黑" panose="020B0503020204020204" charset="-122"/>
                <a:sym typeface="微软雅黑" panose="020B0503020204020204" charset="-122"/>
              </a:endParaRPr>
            </a:p>
          </p:txBody>
        </p:sp>
        <p:sp>
          <p:nvSpPr>
            <p:cNvPr id="2783" name="Shape 2783"/>
            <p:cNvSpPr/>
            <p:nvPr/>
          </p:nvSpPr>
          <p:spPr>
            <a:xfrm>
              <a:off x="-2" y="466260"/>
              <a:ext cx="5002301" cy="461663"/>
            </a:xfrm>
            <a:prstGeom prst="rect">
              <a:avLst/>
            </a:prstGeom>
            <a:noFill/>
            <a:ln w="12700" cap="flat">
              <a:noFill/>
              <a:miter lim="400000"/>
            </a:ln>
            <a:effectLst/>
          </p:spPr>
          <p:txBody>
            <a:bodyPr wrap="square" lIns="45719" tIns="45719" rIns="45719" bIns="45719" numCol="1" anchor="t">
              <a:spAutoFit/>
            </a:bodyPr>
            <a:lstStyle>
              <a:lvl1pPr>
                <a:defRPr sz="1400">
                  <a:solidFill>
                    <a:srgbClr val="91958B"/>
                  </a:solidFill>
                </a:defRPr>
              </a:lvl1pPr>
            </a:lstStyle>
            <a:p>
              <a:pPr lvl="0">
                <a:defRPr sz="1800">
                  <a:solidFill>
                    <a:srgbClr val="000000"/>
                  </a:solidFill>
                </a:defRPr>
              </a:pPr>
              <a:r>
                <a:rPr lang="zh-CN" altLang="en-US" sz="120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rPr>
                <a:t>您的内容打在这里，或通过复制您的文本后在此框中选择粘贴并选择只保留文字</a:t>
              </a:r>
              <a:r>
                <a:rPr sz="120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rPr>
                <a:t>  </a:t>
              </a:r>
            </a:p>
          </p:txBody>
        </p:sp>
        <p:sp>
          <p:nvSpPr>
            <p:cNvPr id="2784" name="Shape 2784"/>
            <p:cNvSpPr/>
            <p:nvPr/>
          </p:nvSpPr>
          <p:spPr>
            <a:xfrm>
              <a:off x="144204" y="1135144"/>
              <a:ext cx="4875728" cy="1"/>
            </a:xfrm>
            <a:prstGeom prst="line">
              <a:avLst/>
            </a:prstGeom>
            <a:noFill/>
            <a:ln w="6350" cap="flat">
              <a:solidFill>
                <a:srgbClr val="ECE2C5"/>
              </a:solidFill>
              <a:prstDash val="solid"/>
              <a:miter lim="400000"/>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sz="1200">
                <a:latin typeface="微软雅黑" panose="020B0503020204020204" charset="-122"/>
                <a:ea typeface="微软雅黑" panose="020B0503020204020204" charset="-122"/>
                <a:sym typeface="微软雅黑" panose="020B0503020204020204" charset="-122"/>
              </a:endParaRPr>
            </a:p>
          </p:txBody>
        </p:sp>
      </p:grpSp>
      <p:grpSp>
        <p:nvGrpSpPr>
          <p:cNvPr id="2790" name="Group 2790"/>
          <p:cNvGrpSpPr/>
          <p:nvPr/>
        </p:nvGrpSpPr>
        <p:grpSpPr>
          <a:xfrm>
            <a:off x="6351467" y="4382976"/>
            <a:ext cx="5019281" cy="1042899"/>
            <a:chOff x="0" y="-1"/>
            <a:chExt cx="5019932" cy="1042898"/>
          </a:xfrm>
        </p:grpSpPr>
        <p:sp>
          <p:nvSpPr>
            <p:cNvPr id="2786" name="Shape 2786"/>
            <p:cNvSpPr/>
            <p:nvPr/>
          </p:nvSpPr>
          <p:spPr>
            <a:xfrm>
              <a:off x="82027" y="124588"/>
              <a:ext cx="361682" cy="369330"/>
            </a:xfrm>
            <a:prstGeom prst="rect">
              <a:avLst/>
            </a:prstGeom>
            <a:solidFill>
              <a:schemeClr val="accent3"/>
            </a:solidFill>
            <a:ln w="12700" cap="flat">
              <a:noFill/>
              <a:miter lim="400000"/>
            </a:ln>
            <a:effectLst/>
          </p:spPr>
          <p:txBody>
            <a:bodyPr wrap="none" lIns="45719" tIns="45719" rIns="45719" bIns="45719" numCol="1" anchor="t">
              <a:spAutoFit/>
            </a:bodyPr>
            <a:lstStyle>
              <a:lvl1pPr>
                <a:defRPr sz="2400">
                  <a:latin typeface="+mj-lt"/>
                  <a:ea typeface="+mj-ea"/>
                  <a:cs typeface="+mj-cs"/>
                  <a:sym typeface="Source Sans Pro"/>
                </a:defRPr>
              </a:lvl1pPr>
            </a:lstStyle>
            <a:p>
              <a:pPr lvl="0">
                <a:defRPr sz="1800">
                  <a:solidFill>
                    <a:srgbClr val="000000"/>
                  </a:solidFill>
                </a:defRPr>
              </a:pPr>
              <a:r>
                <a:rPr>
                  <a:solidFill>
                    <a:srgbClr val="FFFFFF"/>
                  </a:solidFill>
                  <a:latin typeface="微软雅黑" panose="020B0503020204020204" charset="-122"/>
                  <a:ea typeface="微软雅黑" panose="020B0503020204020204" charset="-122"/>
                  <a:sym typeface="微软雅黑" panose="020B0503020204020204" charset="-122"/>
                </a:rPr>
                <a:t>03</a:t>
              </a:r>
            </a:p>
          </p:txBody>
        </p:sp>
        <p:sp>
          <p:nvSpPr>
            <p:cNvPr id="2787" name="Shape 2787"/>
            <p:cNvSpPr/>
            <p:nvPr/>
          </p:nvSpPr>
          <p:spPr>
            <a:xfrm>
              <a:off x="571263" y="213874"/>
              <a:ext cx="1323436" cy="338552"/>
            </a:xfrm>
            <a:prstGeom prst="rect">
              <a:avLst/>
            </a:prstGeom>
            <a:noFill/>
            <a:ln w="12700" cap="flat">
              <a:noFill/>
              <a:miter lim="400000"/>
            </a:ln>
            <a:effectLst/>
          </p:spPr>
          <p:txBody>
            <a:bodyPr wrap="none" lIns="45719" tIns="45719" rIns="45719" bIns="45719" numCol="1" anchor="t">
              <a:spAutoFit/>
            </a:bodyPr>
            <a:lstStyle>
              <a:lvl1pPr>
                <a:defRPr sz="2000">
                  <a:solidFill>
                    <a:srgbClr val="595C54"/>
                  </a:solidFill>
                  <a:latin typeface="+mj-lt"/>
                  <a:ea typeface="+mj-ea"/>
                  <a:cs typeface="+mj-cs"/>
                  <a:sym typeface="Source Sans Pro"/>
                </a:defRPr>
              </a:lvl1pPr>
            </a:lstStyle>
            <a:p>
              <a:pPr lvl="0">
                <a:defRPr sz="1800">
                  <a:solidFill>
                    <a:srgbClr val="000000"/>
                  </a:solidFill>
                </a:defRPr>
              </a:pPr>
              <a:r>
                <a:rPr lang="zh-CN" altLang="en-US" sz="1600" b="1">
                  <a:solidFill>
                    <a:schemeClr val="accent3"/>
                  </a:solidFill>
                  <a:latin typeface="微软雅黑" panose="020B0503020204020204" charset="-122"/>
                  <a:ea typeface="微软雅黑" panose="020B0503020204020204" charset="-122"/>
                  <a:sym typeface="微软雅黑" panose="020B0503020204020204" charset="-122"/>
                </a:rPr>
                <a:t>添加标题文字</a:t>
              </a:r>
            </a:p>
          </p:txBody>
        </p:sp>
        <p:sp>
          <p:nvSpPr>
            <p:cNvPr id="2788" name="Shape 2788"/>
            <p:cNvSpPr/>
            <p:nvPr/>
          </p:nvSpPr>
          <p:spPr>
            <a:xfrm>
              <a:off x="0" y="581234"/>
              <a:ext cx="5002301" cy="461663"/>
            </a:xfrm>
            <a:prstGeom prst="rect">
              <a:avLst/>
            </a:prstGeom>
            <a:noFill/>
            <a:ln w="12700" cap="flat">
              <a:noFill/>
              <a:miter lim="400000"/>
            </a:ln>
            <a:effectLst/>
          </p:spPr>
          <p:txBody>
            <a:bodyPr wrap="square" lIns="45719" tIns="45719" rIns="45719" bIns="45719" numCol="1" anchor="t">
              <a:spAutoFit/>
            </a:bodyPr>
            <a:lstStyle>
              <a:lvl1pPr>
                <a:defRPr sz="1400">
                  <a:solidFill>
                    <a:srgbClr val="91958B"/>
                  </a:solidFill>
                </a:defRPr>
              </a:lvl1pPr>
            </a:lstStyle>
            <a:p>
              <a:pPr lvl="0">
                <a:defRPr sz="1800">
                  <a:solidFill>
                    <a:srgbClr val="000000"/>
                  </a:solidFill>
                </a:defRPr>
              </a:pPr>
              <a:r>
                <a:rPr lang="zh-CN" altLang="en-US" sz="120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rPr>
                <a:t>您的内容打在这里，或通过复制您的文本后在此框中选择粘贴并选择只保留文字</a:t>
              </a:r>
              <a:r>
                <a:rPr sz="120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rPr>
                <a:t>  </a:t>
              </a:r>
            </a:p>
          </p:txBody>
        </p:sp>
        <p:sp>
          <p:nvSpPr>
            <p:cNvPr id="2789" name="Shape 2789"/>
            <p:cNvSpPr/>
            <p:nvPr/>
          </p:nvSpPr>
          <p:spPr>
            <a:xfrm>
              <a:off x="144204" y="-1"/>
              <a:ext cx="4875728" cy="1"/>
            </a:xfrm>
            <a:prstGeom prst="line">
              <a:avLst/>
            </a:prstGeom>
            <a:noFill/>
            <a:ln w="6350" cap="flat">
              <a:solidFill>
                <a:srgbClr val="ECE2C5"/>
              </a:solidFill>
              <a:prstDash val="solid"/>
              <a:miter lim="400000"/>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sz="1200">
                <a:latin typeface="微软雅黑" panose="020B0503020204020204" charset="-122"/>
                <a:ea typeface="微软雅黑" panose="020B0503020204020204" charset="-122"/>
                <a:sym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indefinite" fill="hold"/>
                                        <p:tgtEl>
                                          <p:spTgt spid="2776">
                                            <p:graphicEl>
                                              <a:chart seriesIdx="-3" categoryIdx="-3" bldStep="gridLegend"/>
                                            </p:graphicEl>
                                          </p:spTgt>
                                        </p:tgtEl>
                                        <p:attrNameLst>
                                          <p:attrName>style.visibility</p:attrName>
                                        </p:attrNameLst>
                                      </p:cBhvr>
                                      <p:to>
                                        <p:strVal val="visible"/>
                                      </p:to>
                                    </p:set>
                                    <p:anim calcmode="lin" valueType="num">
                                      <p:cBhvr>
                                        <p:cTn id="7" dur="500" fill="hold"/>
                                        <p:tgtEl>
                                          <p:spTgt spid="2776">
                                            <p:graphicEl>
                                              <a:chart seriesIdx="-3" categoryIdx="-3" bldStep="gridLegend"/>
                                            </p:graphicEl>
                                          </p:spTgt>
                                        </p:tgtEl>
                                        <p:attrNameLst>
                                          <p:attrName>ppt_x</p:attrName>
                                        </p:attrNameLst>
                                      </p:cBhvr>
                                      <p:tavLst>
                                        <p:tav tm="0">
                                          <p:val>
                                            <p:strVal val="1+#ppt_w/2"/>
                                          </p:val>
                                        </p:tav>
                                        <p:tav tm="100000">
                                          <p:val>
                                            <p:strVal val="#ppt_x"/>
                                          </p:val>
                                        </p:tav>
                                      </p:tavLst>
                                    </p:anim>
                                    <p:anim calcmode="lin" valueType="num">
                                      <p:cBhvr>
                                        <p:cTn id="8" dur="500" fill="hold"/>
                                        <p:tgtEl>
                                          <p:spTgt spid="2776">
                                            <p:graphicEl>
                                              <a:chart seriesIdx="-3" categoryIdx="-3" bldStep="gridLegend"/>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indefinite" fill="hold"/>
                                        <p:tgtEl>
                                          <p:spTgt spid="2776">
                                            <p:graphicEl>
                                              <a:chart seriesIdx="0" categoryIdx="-4" bldStep="series"/>
                                            </p:graphicEl>
                                          </p:spTgt>
                                        </p:tgtEl>
                                        <p:attrNameLst>
                                          <p:attrName>style.visibility</p:attrName>
                                        </p:attrNameLst>
                                      </p:cBhvr>
                                      <p:to>
                                        <p:strVal val="visible"/>
                                      </p:to>
                                    </p:set>
                                    <p:anim calcmode="lin" valueType="num">
                                      <p:cBhvr>
                                        <p:cTn id="12" dur="500" fill="hold"/>
                                        <p:tgtEl>
                                          <p:spTgt spid="2776">
                                            <p:graphicEl>
                                              <a:chart seriesIdx="0" categoryIdx="-4" bldStep="series"/>
                                            </p:graphicEl>
                                          </p:spTgt>
                                        </p:tgtEl>
                                        <p:attrNameLst>
                                          <p:attrName>ppt_x</p:attrName>
                                        </p:attrNameLst>
                                      </p:cBhvr>
                                      <p:tavLst>
                                        <p:tav tm="0">
                                          <p:val>
                                            <p:strVal val="1+#ppt_w/2"/>
                                          </p:val>
                                        </p:tav>
                                        <p:tav tm="100000">
                                          <p:val>
                                            <p:strVal val="#ppt_x"/>
                                          </p:val>
                                        </p:tav>
                                      </p:tavLst>
                                    </p:anim>
                                    <p:anim calcmode="lin" valueType="num">
                                      <p:cBhvr>
                                        <p:cTn id="13" dur="500" fill="hold"/>
                                        <p:tgtEl>
                                          <p:spTgt spid="2776">
                                            <p:graphicEl>
                                              <a:chart seriesIdx="0" categoryIdx="-4" bldStep="series"/>
                                            </p:graphic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indefinite" fill="hold"/>
                                        <p:tgtEl>
                                          <p:spTgt spid="2776">
                                            <p:graphicEl>
                                              <a:chart seriesIdx="1" categoryIdx="-4" bldStep="series"/>
                                            </p:graphicEl>
                                          </p:spTgt>
                                        </p:tgtEl>
                                        <p:attrNameLst>
                                          <p:attrName>style.visibility</p:attrName>
                                        </p:attrNameLst>
                                      </p:cBhvr>
                                      <p:to>
                                        <p:strVal val="visible"/>
                                      </p:to>
                                    </p:set>
                                    <p:anim calcmode="lin" valueType="num">
                                      <p:cBhvr>
                                        <p:cTn id="17" dur="500" fill="hold"/>
                                        <p:tgtEl>
                                          <p:spTgt spid="2776">
                                            <p:graphicEl>
                                              <a:chart seriesIdx="1" categoryIdx="-4" bldStep="series"/>
                                            </p:graphicEl>
                                          </p:spTgt>
                                        </p:tgtEl>
                                        <p:attrNameLst>
                                          <p:attrName>ppt_x</p:attrName>
                                        </p:attrNameLst>
                                      </p:cBhvr>
                                      <p:tavLst>
                                        <p:tav tm="0">
                                          <p:val>
                                            <p:strVal val="1+#ppt_w/2"/>
                                          </p:val>
                                        </p:tav>
                                        <p:tav tm="100000">
                                          <p:val>
                                            <p:strVal val="#ppt_x"/>
                                          </p:val>
                                        </p:tav>
                                      </p:tavLst>
                                    </p:anim>
                                    <p:anim calcmode="lin" valueType="num">
                                      <p:cBhvr>
                                        <p:cTn id="18" dur="500" fill="hold"/>
                                        <p:tgtEl>
                                          <p:spTgt spid="2776">
                                            <p:graphicEl>
                                              <a:chart seriesIdx="1" categoryIdx="-4" bldStep="series"/>
                                            </p:graphic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indefinite" fill="hold"/>
                                        <p:tgtEl>
                                          <p:spTgt spid="2776">
                                            <p:graphicEl>
                                              <a:chart seriesIdx="2" categoryIdx="-4" bldStep="series"/>
                                            </p:graphicEl>
                                          </p:spTgt>
                                        </p:tgtEl>
                                        <p:attrNameLst>
                                          <p:attrName>style.visibility</p:attrName>
                                        </p:attrNameLst>
                                      </p:cBhvr>
                                      <p:to>
                                        <p:strVal val="visible"/>
                                      </p:to>
                                    </p:set>
                                    <p:anim calcmode="lin" valueType="num">
                                      <p:cBhvr>
                                        <p:cTn id="22" dur="500" fill="hold"/>
                                        <p:tgtEl>
                                          <p:spTgt spid="2776">
                                            <p:graphicEl>
                                              <a:chart seriesIdx="2" categoryIdx="-4" bldStep="series"/>
                                            </p:graphicEl>
                                          </p:spTgt>
                                        </p:tgtEl>
                                        <p:attrNameLst>
                                          <p:attrName>ppt_x</p:attrName>
                                        </p:attrNameLst>
                                      </p:cBhvr>
                                      <p:tavLst>
                                        <p:tav tm="0">
                                          <p:val>
                                            <p:strVal val="1+#ppt_w/2"/>
                                          </p:val>
                                        </p:tav>
                                        <p:tav tm="100000">
                                          <p:val>
                                            <p:strVal val="#ppt_x"/>
                                          </p:val>
                                        </p:tav>
                                      </p:tavLst>
                                    </p:anim>
                                    <p:anim calcmode="lin" valueType="num">
                                      <p:cBhvr>
                                        <p:cTn id="23" dur="500" fill="hold"/>
                                        <p:tgtEl>
                                          <p:spTgt spid="2776">
                                            <p:graphicEl>
                                              <a:chart seriesIdx="2" categoryIdx="-4" bldStep="series"/>
                                            </p:graphic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indefinite" fill="hold"/>
                                        <p:tgtEl>
                                          <p:spTgt spid="2785"/>
                                        </p:tgtEl>
                                        <p:attrNameLst>
                                          <p:attrName>style.visibility</p:attrName>
                                        </p:attrNameLst>
                                      </p:cBhvr>
                                      <p:to>
                                        <p:strVal val="visible"/>
                                      </p:to>
                                    </p:set>
                                    <p:anim calcmode="lin" valueType="num">
                                      <p:cBhvr>
                                        <p:cTn id="27" dur="500" fill="hold"/>
                                        <p:tgtEl>
                                          <p:spTgt spid="2785"/>
                                        </p:tgtEl>
                                        <p:attrNameLst>
                                          <p:attrName>ppt_x</p:attrName>
                                        </p:attrNameLst>
                                      </p:cBhvr>
                                      <p:tavLst>
                                        <p:tav tm="0">
                                          <p:val>
                                            <p:strVal val="0-#ppt_w/2"/>
                                          </p:val>
                                        </p:tav>
                                        <p:tav tm="100000">
                                          <p:val>
                                            <p:strVal val="#ppt_x"/>
                                          </p:val>
                                        </p:tav>
                                      </p:tavLst>
                                    </p:anim>
                                    <p:anim calcmode="lin" valueType="num">
                                      <p:cBhvr>
                                        <p:cTn id="28" dur="500" fill="hold"/>
                                        <p:tgtEl>
                                          <p:spTgt spid="278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indefinite" fill="hold"/>
                                        <p:tgtEl>
                                          <p:spTgt spid="2780"/>
                                        </p:tgtEl>
                                        <p:attrNameLst>
                                          <p:attrName>style.visibility</p:attrName>
                                        </p:attrNameLst>
                                      </p:cBhvr>
                                      <p:to>
                                        <p:strVal val="visible"/>
                                      </p:to>
                                    </p:set>
                                    <p:anim calcmode="lin" valueType="num">
                                      <p:cBhvr>
                                        <p:cTn id="32" dur="500" fill="hold"/>
                                        <p:tgtEl>
                                          <p:spTgt spid="2780"/>
                                        </p:tgtEl>
                                        <p:attrNameLst>
                                          <p:attrName>ppt_x</p:attrName>
                                        </p:attrNameLst>
                                      </p:cBhvr>
                                      <p:tavLst>
                                        <p:tav tm="0">
                                          <p:val>
                                            <p:strVal val="0-#ppt_w/2"/>
                                          </p:val>
                                        </p:tav>
                                        <p:tav tm="100000">
                                          <p:val>
                                            <p:strVal val="#ppt_x"/>
                                          </p:val>
                                        </p:tav>
                                      </p:tavLst>
                                    </p:anim>
                                    <p:anim calcmode="lin" valueType="num">
                                      <p:cBhvr>
                                        <p:cTn id="33" dur="500" fill="hold"/>
                                        <p:tgtEl>
                                          <p:spTgt spid="2780"/>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indefinite" fill="hold"/>
                                        <p:tgtEl>
                                          <p:spTgt spid="2790"/>
                                        </p:tgtEl>
                                        <p:attrNameLst>
                                          <p:attrName>style.visibility</p:attrName>
                                        </p:attrNameLst>
                                      </p:cBhvr>
                                      <p:to>
                                        <p:strVal val="visible"/>
                                      </p:to>
                                    </p:set>
                                    <p:anim calcmode="lin" valueType="num">
                                      <p:cBhvr>
                                        <p:cTn id="37" dur="500" fill="hold"/>
                                        <p:tgtEl>
                                          <p:spTgt spid="2790"/>
                                        </p:tgtEl>
                                        <p:attrNameLst>
                                          <p:attrName>ppt_x</p:attrName>
                                        </p:attrNameLst>
                                      </p:cBhvr>
                                      <p:tavLst>
                                        <p:tav tm="0">
                                          <p:val>
                                            <p:strVal val="0-#ppt_w/2"/>
                                          </p:val>
                                        </p:tav>
                                        <p:tav tm="100000">
                                          <p:val>
                                            <p:strVal val="#ppt_x"/>
                                          </p:val>
                                        </p:tav>
                                      </p:tavLst>
                                    </p:anim>
                                    <p:anim calcmode="lin" valueType="num">
                                      <p:cBhvr>
                                        <p:cTn id="38" dur="500" fill="hold"/>
                                        <p:tgtEl>
                                          <p:spTgt spid="27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76" grpId="0">
        <p:bldSub>
          <a:bldChart bld="series"/>
        </p:bldSub>
      </p:bldGraphic>
      <p:bldP spid="2780" grpId="0" animBg="1" advAuto="0"/>
      <p:bldP spid="2785" grpId="0" animBg="1" advAuto="0"/>
      <p:bldP spid="2790"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a:spLocks noEditPoints="1"/>
          </p:cNvSpPr>
          <p:nvPr/>
        </p:nvSpPr>
        <p:spPr bwMode="auto">
          <a:xfrm>
            <a:off x="1191038" y="1912071"/>
            <a:ext cx="1012122" cy="962750"/>
          </a:xfrm>
          <a:custGeom>
            <a:avLst/>
            <a:gdLst>
              <a:gd name="T0" fmla="*/ 27 w 139"/>
              <a:gd name="T1" fmla="*/ 16 h 132"/>
              <a:gd name="T2" fmla="*/ 111 w 139"/>
              <a:gd name="T3" fmla="*/ 16 h 132"/>
              <a:gd name="T4" fmla="*/ 123 w 139"/>
              <a:gd name="T5" fmla="*/ 28 h 132"/>
              <a:gd name="T6" fmla="*/ 123 w 139"/>
              <a:gd name="T7" fmla="*/ 104 h 132"/>
              <a:gd name="T8" fmla="*/ 111 w 139"/>
              <a:gd name="T9" fmla="*/ 116 h 132"/>
              <a:gd name="T10" fmla="*/ 27 w 139"/>
              <a:gd name="T11" fmla="*/ 116 h 132"/>
              <a:gd name="T12" fmla="*/ 15 w 139"/>
              <a:gd name="T13" fmla="*/ 104 h 132"/>
              <a:gd name="T14" fmla="*/ 15 w 139"/>
              <a:gd name="T15" fmla="*/ 28 h 132"/>
              <a:gd name="T16" fmla="*/ 27 w 139"/>
              <a:gd name="T17" fmla="*/ 16 h 132"/>
              <a:gd name="T18" fmla="*/ 27 w 139"/>
              <a:gd name="T19" fmla="*/ 0 h 132"/>
              <a:gd name="T20" fmla="*/ 111 w 139"/>
              <a:gd name="T21" fmla="*/ 0 h 132"/>
              <a:gd name="T22" fmla="*/ 139 w 139"/>
              <a:gd name="T23" fmla="*/ 28 h 132"/>
              <a:gd name="T24" fmla="*/ 139 w 139"/>
              <a:gd name="T25" fmla="*/ 104 h 132"/>
              <a:gd name="T26" fmla="*/ 111 w 139"/>
              <a:gd name="T27" fmla="*/ 132 h 132"/>
              <a:gd name="T28" fmla="*/ 27 w 139"/>
              <a:gd name="T29" fmla="*/ 132 h 132"/>
              <a:gd name="T30" fmla="*/ 0 w 139"/>
              <a:gd name="T31" fmla="*/ 104 h 132"/>
              <a:gd name="T32" fmla="*/ 0 w 139"/>
              <a:gd name="T33" fmla="*/ 28 h 132"/>
              <a:gd name="T34" fmla="*/ 27 w 139"/>
              <a:gd name="T3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132">
                <a:moveTo>
                  <a:pt x="27" y="16"/>
                </a:moveTo>
                <a:cubicBezTo>
                  <a:pt x="111" y="16"/>
                  <a:pt x="111" y="16"/>
                  <a:pt x="111" y="16"/>
                </a:cubicBezTo>
                <a:cubicBezTo>
                  <a:pt x="117" y="16"/>
                  <a:pt x="123" y="21"/>
                  <a:pt x="123" y="28"/>
                </a:cubicBezTo>
                <a:cubicBezTo>
                  <a:pt x="123" y="104"/>
                  <a:pt x="123" y="104"/>
                  <a:pt x="123" y="104"/>
                </a:cubicBezTo>
                <a:cubicBezTo>
                  <a:pt x="123" y="110"/>
                  <a:pt x="117" y="116"/>
                  <a:pt x="111" y="116"/>
                </a:cubicBezTo>
                <a:cubicBezTo>
                  <a:pt x="27" y="116"/>
                  <a:pt x="27" y="116"/>
                  <a:pt x="27" y="116"/>
                </a:cubicBezTo>
                <a:cubicBezTo>
                  <a:pt x="21" y="116"/>
                  <a:pt x="15" y="110"/>
                  <a:pt x="15" y="104"/>
                </a:cubicBezTo>
                <a:cubicBezTo>
                  <a:pt x="15" y="28"/>
                  <a:pt x="15" y="28"/>
                  <a:pt x="15" y="28"/>
                </a:cubicBezTo>
                <a:cubicBezTo>
                  <a:pt x="15" y="21"/>
                  <a:pt x="21" y="16"/>
                  <a:pt x="27" y="16"/>
                </a:cubicBezTo>
                <a:close/>
                <a:moveTo>
                  <a:pt x="27" y="0"/>
                </a:moveTo>
                <a:cubicBezTo>
                  <a:pt x="111" y="0"/>
                  <a:pt x="111" y="0"/>
                  <a:pt x="111" y="0"/>
                </a:cubicBezTo>
                <a:cubicBezTo>
                  <a:pt x="126" y="0"/>
                  <a:pt x="139" y="12"/>
                  <a:pt x="139" y="28"/>
                </a:cubicBezTo>
                <a:cubicBezTo>
                  <a:pt x="139" y="104"/>
                  <a:pt x="139" y="104"/>
                  <a:pt x="139" y="104"/>
                </a:cubicBezTo>
                <a:cubicBezTo>
                  <a:pt x="139" y="119"/>
                  <a:pt x="126" y="132"/>
                  <a:pt x="111" y="132"/>
                </a:cubicBezTo>
                <a:cubicBezTo>
                  <a:pt x="27" y="132"/>
                  <a:pt x="27" y="132"/>
                  <a:pt x="27" y="132"/>
                </a:cubicBezTo>
                <a:cubicBezTo>
                  <a:pt x="12" y="132"/>
                  <a:pt x="0" y="119"/>
                  <a:pt x="0" y="104"/>
                </a:cubicBezTo>
                <a:cubicBezTo>
                  <a:pt x="0" y="28"/>
                  <a:pt x="0" y="28"/>
                  <a:pt x="0" y="28"/>
                </a:cubicBezTo>
                <a:cubicBezTo>
                  <a:pt x="0" y="12"/>
                  <a:pt x="12" y="0"/>
                  <a:pt x="27" y="0"/>
                </a:cubicBezTo>
                <a:close/>
              </a:path>
            </a:pathLst>
          </a:custGeom>
          <a:solidFill>
            <a:schemeClr val="accent3"/>
          </a:solidFill>
          <a:ln w="5" cap="flat">
            <a:noFill/>
            <a:prstDash val="solid"/>
            <a:miter lim="800000"/>
          </a:ln>
        </p:spPr>
        <p:txBody>
          <a:bodyPr vert="horz" wrap="square" lIns="91440" tIns="45720" rIns="91440" bIns="45720" numCol="1" anchor="ctr" anchorCtr="0" compatLnSpc="1"/>
          <a:lstStyle/>
          <a:p>
            <a:pPr algn="ctr"/>
            <a:r>
              <a:rPr lang="zh-CN" altLang="en-US" sz="1400">
                <a:solidFill>
                  <a:schemeClr val="tx1">
                    <a:lumMod val="65000"/>
                    <a:lumOff val="35000"/>
                  </a:schemeClr>
                </a:solidFill>
                <a:latin typeface="微软雅黑" panose="020B0503020204020204" charset="-122"/>
                <a:ea typeface="微软雅黑" panose="020B0503020204020204" charset="-122"/>
              </a:rPr>
              <a:t>标题</a:t>
            </a:r>
          </a:p>
        </p:txBody>
      </p:sp>
      <p:sp>
        <p:nvSpPr>
          <p:cNvPr id="6" name="Freeform 8"/>
          <p:cNvSpPr>
            <a:spLocks noEditPoints="1"/>
          </p:cNvSpPr>
          <p:nvPr/>
        </p:nvSpPr>
        <p:spPr bwMode="auto">
          <a:xfrm>
            <a:off x="6528048" y="1912071"/>
            <a:ext cx="1012122" cy="962750"/>
          </a:xfrm>
          <a:custGeom>
            <a:avLst/>
            <a:gdLst>
              <a:gd name="T0" fmla="*/ 28 w 139"/>
              <a:gd name="T1" fmla="*/ 16 h 132"/>
              <a:gd name="T2" fmla="*/ 111 w 139"/>
              <a:gd name="T3" fmla="*/ 16 h 132"/>
              <a:gd name="T4" fmla="*/ 123 w 139"/>
              <a:gd name="T5" fmla="*/ 28 h 132"/>
              <a:gd name="T6" fmla="*/ 123 w 139"/>
              <a:gd name="T7" fmla="*/ 104 h 132"/>
              <a:gd name="T8" fmla="*/ 111 w 139"/>
              <a:gd name="T9" fmla="*/ 116 h 132"/>
              <a:gd name="T10" fmla="*/ 28 w 139"/>
              <a:gd name="T11" fmla="*/ 116 h 132"/>
              <a:gd name="T12" fmla="*/ 16 w 139"/>
              <a:gd name="T13" fmla="*/ 104 h 132"/>
              <a:gd name="T14" fmla="*/ 16 w 139"/>
              <a:gd name="T15" fmla="*/ 28 h 132"/>
              <a:gd name="T16" fmla="*/ 28 w 139"/>
              <a:gd name="T17" fmla="*/ 16 h 132"/>
              <a:gd name="T18" fmla="*/ 28 w 139"/>
              <a:gd name="T19" fmla="*/ 0 h 132"/>
              <a:gd name="T20" fmla="*/ 111 w 139"/>
              <a:gd name="T21" fmla="*/ 0 h 132"/>
              <a:gd name="T22" fmla="*/ 139 w 139"/>
              <a:gd name="T23" fmla="*/ 28 h 132"/>
              <a:gd name="T24" fmla="*/ 139 w 139"/>
              <a:gd name="T25" fmla="*/ 104 h 132"/>
              <a:gd name="T26" fmla="*/ 111 w 139"/>
              <a:gd name="T27" fmla="*/ 132 h 132"/>
              <a:gd name="T28" fmla="*/ 28 w 139"/>
              <a:gd name="T29" fmla="*/ 132 h 132"/>
              <a:gd name="T30" fmla="*/ 0 w 139"/>
              <a:gd name="T31" fmla="*/ 104 h 132"/>
              <a:gd name="T32" fmla="*/ 0 w 139"/>
              <a:gd name="T33" fmla="*/ 28 h 132"/>
              <a:gd name="T34" fmla="*/ 28 w 139"/>
              <a:gd name="T3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132">
                <a:moveTo>
                  <a:pt x="28" y="16"/>
                </a:moveTo>
                <a:cubicBezTo>
                  <a:pt x="111" y="16"/>
                  <a:pt x="111" y="16"/>
                  <a:pt x="111" y="16"/>
                </a:cubicBezTo>
                <a:cubicBezTo>
                  <a:pt x="118" y="16"/>
                  <a:pt x="123" y="21"/>
                  <a:pt x="123" y="28"/>
                </a:cubicBezTo>
                <a:cubicBezTo>
                  <a:pt x="123" y="104"/>
                  <a:pt x="123" y="104"/>
                  <a:pt x="123" y="104"/>
                </a:cubicBezTo>
                <a:cubicBezTo>
                  <a:pt x="123" y="110"/>
                  <a:pt x="118" y="116"/>
                  <a:pt x="111" y="116"/>
                </a:cubicBezTo>
                <a:cubicBezTo>
                  <a:pt x="28" y="116"/>
                  <a:pt x="28" y="116"/>
                  <a:pt x="28" y="116"/>
                </a:cubicBezTo>
                <a:cubicBezTo>
                  <a:pt x="21" y="116"/>
                  <a:pt x="16" y="110"/>
                  <a:pt x="16" y="104"/>
                </a:cubicBezTo>
                <a:cubicBezTo>
                  <a:pt x="16" y="28"/>
                  <a:pt x="16" y="28"/>
                  <a:pt x="16" y="28"/>
                </a:cubicBezTo>
                <a:cubicBezTo>
                  <a:pt x="16" y="21"/>
                  <a:pt x="21" y="16"/>
                  <a:pt x="28" y="16"/>
                </a:cubicBezTo>
                <a:close/>
                <a:moveTo>
                  <a:pt x="28" y="0"/>
                </a:moveTo>
                <a:cubicBezTo>
                  <a:pt x="111" y="0"/>
                  <a:pt x="111" y="0"/>
                  <a:pt x="111" y="0"/>
                </a:cubicBezTo>
                <a:cubicBezTo>
                  <a:pt x="127" y="0"/>
                  <a:pt x="139" y="12"/>
                  <a:pt x="139" y="28"/>
                </a:cubicBezTo>
                <a:cubicBezTo>
                  <a:pt x="139" y="104"/>
                  <a:pt x="139" y="104"/>
                  <a:pt x="139" y="104"/>
                </a:cubicBezTo>
                <a:cubicBezTo>
                  <a:pt x="139" y="119"/>
                  <a:pt x="127" y="132"/>
                  <a:pt x="111" y="132"/>
                </a:cubicBezTo>
                <a:cubicBezTo>
                  <a:pt x="28" y="132"/>
                  <a:pt x="28" y="132"/>
                  <a:pt x="28" y="132"/>
                </a:cubicBezTo>
                <a:cubicBezTo>
                  <a:pt x="13" y="132"/>
                  <a:pt x="0" y="119"/>
                  <a:pt x="0" y="104"/>
                </a:cubicBezTo>
                <a:cubicBezTo>
                  <a:pt x="0" y="28"/>
                  <a:pt x="0" y="28"/>
                  <a:pt x="0" y="28"/>
                </a:cubicBezTo>
                <a:cubicBezTo>
                  <a:pt x="0" y="12"/>
                  <a:pt x="13" y="0"/>
                  <a:pt x="28" y="0"/>
                </a:cubicBezTo>
                <a:close/>
              </a:path>
            </a:pathLst>
          </a:custGeom>
          <a:solidFill>
            <a:schemeClr val="accent1"/>
          </a:solidFill>
          <a:ln w="5" cap="flat">
            <a:noFill/>
            <a:prstDash val="solid"/>
            <a:miter lim="800000"/>
          </a:ln>
        </p:spPr>
        <p:txBody>
          <a:bodyPr vert="horz" wrap="square" lIns="91440" tIns="45720" rIns="91440" bIns="45720" numCol="1" anchor="ctr" anchorCtr="0" compatLnSpc="1"/>
          <a:lstStyle/>
          <a:p>
            <a:pPr algn="ctr"/>
            <a:r>
              <a:rPr lang="zh-CN" altLang="en-US" sz="1400">
                <a:solidFill>
                  <a:schemeClr val="tx1">
                    <a:lumMod val="65000"/>
                    <a:lumOff val="35000"/>
                  </a:schemeClr>
                </a:solidFill>
                <a:latin typeface="微软雅黑" panose="020B0503020204020204" charset="-122"/>
                <a:ea typeface="微软雅黑" panose="020B0503020204020204" charset="-122"/>
              </a:rPr>
              <a:t>标题</a:t>
            </a:r>
          </a:p>
        </p:txBody>
      </p:sp>
      <p:sp>
        <p:nvSpPr>
          <p:cNvPr id="10" name="TextBox 9"/>
          <p:cNvSpPr txBox="1"/>
          <p:nvPr/>
        </p:nvSpPr>
        <p:spPr>
          <a:xfrm>
            <a:off x="1101160" y="3068960"/>
            <a:ext cx="1440160" cy="1492716"/>
          </a:xfrm>
          <a:prstGeom prst="rect">
            <a:avLst/>
          </a:prstGeom>
          <a:noFill/>
        </p:spPr>
        <p:txBody>
          <a:bodyPr wrap="square" rtlCol="0">
            <a:spAutoFit/>
          </a:bodyPr>
          <a:lstStyle/>
          <a:p>
            <a:pPr>
              <a:lnSpc>
                <a:spcPct val="130000"/>
              </a:lnSpc>
            </a:pPr>
            <a:r>
              <a:rPr lang="zh-CN" altLang="en-US" sz="1000">
                <a:solidFill>
                  <a:schemeClr val="tx1">
                    <a:lumMod val="65000"/>
                    <a:lumOff val="35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您的内容打在这里，或者通过复制您的文本后，在此框中选择粘贴，并选择只保留文字。您的内容打在这里，或者通过通过复制您的文本。</a:t>
            </a:r>
          </a:p>
        </p:txBody>
      </p:sp>
      <p:sp>
        <p:nvSpPr>
          <p:cNvPr id="11" name="TextBox 10"/>
          <p:cNvSpPr txBox="1"/>
          <p:nvPr/>
        </p:nvSpPr>
        <p:spPr>
          <a:xfrm>
            <a:off x="6473974" y="3068960"/>
            <a:ext cx="1440160" cy="1492716"/>
          </a:xfrm>
          <a:prstGeom prst="rect">
            <a:avLst/>
          </a:prstGeom>
          <a:noFill/>
        </p:spPr>
        <p:txBody>
          <a:bodyPr wrap="square" rtlCol="0">
            <a:spAutoFit/>
          </a:bodyPr>
          <a:lstStyle/>
          <a:p>
            <a:pPr>
              <a:lnSpc>
                <a:spcPct val="130000"/>
              </a:lnSpc>
            </a:pPr>
            <a:r>
              <a:rPr lang="zh-CN" altLang="en-US" sz="1000">
                <a:solidFill>
                  <a:schemeClr val="tx1">
                    <a:lumMod val="65000"/>
                    <a:lumOff val="35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您的内容打在这里，或者通过复制您的文本后，在此框中选择粘贴，并选择只保留文字。您的内容打在这里，或者通过通过复制您的文本。</a:t>
            </a:r>
          </a:p>
        </p:txBody>
      </p:sp>
      <p:sp>
        <p:nvSpPr>
          <p:cNvPr id="9" name="TextBox 8"/>
          <p:cNvSpPr txBox="1"/>
          <p:nvPr/>
        </p:nvSpPr>
        <p:spPr>
          <a:xfrm>
            <a:off x="1090585" y="4876974"/>
            <a:ext cx="909160" cy="646331"/>
          </a:xfrm>
          <a:prstGeom prst="rect">
            <a:avLst/>
          </a:prstGeom>
          <a:noFill/>
        </p:spPr>
        <p:txBody>
          <a:bodyPr wrap="none" rtlCol="0">
            <a:spAutoFit/>
          </a:bodyPr>
          <a:lstStyle/>
          <a:p>
            <a:r>
              <a:rPr lang="en-US" altLang="zh-CN" sz="3600">
                <a:solidFill>
                  <a:schemeClr val="accent3"/>
                </a:solidFill>
                <a:latin typeface="Bebas" pitchFamily="2" charset="0"/>
              </a:rPr>
              <a:t>NET</a:t>
            </a:r>
            <a:endParaRPr lang="zh-CN" altLang="en-US" sz="3600">
              <a:solidFill>
                <a:schemeClr val="accent3"/>
              </a:solidFill>
              <a:latin typeface="Bebas" pitchFamily="2" charset="0"/>
            </a:endParaRPr>
          </a:p>
        </p:txBody>
      </p:sp>
      <p:sp>
        <p:nvSpPr>
          <p:cNvPr id="13" name="TextBox 12"/>
          <p:cNvSpPr txBox="1"/>
          <p:nvPr/>
        </p:nvSpPr>
        <p:spPr>
          <a:xfrm>
            <a:off x="6480216" y="4876974"/>
            <a:ext cx="952440" cy="646331"/>
          </a:xfrm>
          <a:prstGeom prst="rect">
            <a:avLst/>
          </a:prstGeom>
          <a:noFill/>
        </p:spPr>
        <p:txBody>
          <a:bodyPr wrap="none" rtlCol="0">
            <a:spAutoFit/>
          </a:bodyPr>
          <a:lstStyle/>
          <a:p>
            <a:r>
              <a:rPr lang="en-US" altLang="zh-CN" sz="3600">
                <a:solidFill>
                  <a:schemeClr val="accent1"/>
                </a:solidFill>
                <a:latin typeface="Bebas" pitchFamily="2" charset="0"/>
              </a:rPr>
              <a:t>life</a:t>
            </a:r>
            <a:endParaRPr lang="zh-CN" altLang="en-US" sz="3600">
              <a:solidFill>
                <a:schemeClr val="accent1"/>
              </a:solidFill>
              <a:latin typeface="Bebas" pitchFamily="2" charset="0"/>
            </a:endParaRPr>
          </a:p>
        </p:txBody>
      </p:sp>
      <p:pic>
        <p:nvPicPr>
          <p:cNvPr id="6154" name="Picture 10" descr="D:\desktop\2435.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01224" y="1933505"/>
            <a:ext cx="2708350" cy="3583727"/>
          </a:xfrm>
          <a:prstGeom prst="rect">
            <a:avLst/>
          </a:prstGeom>
          <a:noFill/>
          <a:extLst>
            <a:ext uri="{909E8E84-426E-40DD-AFC4-6F175D3DCCD1}">
              <a14:hiddenFill xmlns:a14="http://schemas.microsoft.com/office/drawing/2010/main">
                <a:solidFill>
                  <a:srgbClr val="FFFFFF"/>
                </a:solidFill>
              </a14:hiddenFill>
            </a:ext>
          </a:extLst>
        </p:spPr>
      </p:pic>
      <p:pic>
        <p:nvPicPr>
          <p:cNvPr id="6155" name="Picture 11" descr="D:\desktop\3546.jp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854662" y="1933505"/>
            <a:ext cx="2708350" cy="3583727"/>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6155"/>
                                        </p:tgtEl>
                                        <p:attrNameLst>
                                          <p:attrName>style.visibility</p:attrName>
                                        </p:attrNameLst>
                                      </p:cBhvr>
                                      <p:to>
                                        <p:strVal val="visible"/>
                                      </p:to>
                                    </p:set>
                                    <p:animEffect transition="in" filter="randombar(horizontal)">
                                      <p:cBhvr>
                                        <p:cTn id="14" dur="500"/>
                                        <p:tgtEl>
                                          <p:spTgt spid="6155"/>
                                        </p:tgtEl>
                                      </p:cBhvr>
                                    </p:animEffect>
                                  </p:childTnLst>
                                </p:cTn>
                              </p:par>
                              <p:par>
                                <p:cTn id="15" presetID="22" presetClass="entr" presetSubtype="8" fill="hold" grpId="0" nodeType="withEffect">
                                  <p:stCondLst>
                                    <p:cond delay="0"/>
                                  </p:stCondLst>
                                  <p:iterate type="lt">
                                    <p:tmPct val="30000"/>
                                  </p:iterate>
                                  <p:childTnLst>
                                    <p:set>
                                      <p:cBhvr>
                                        <p:cTn id="16" dur="1" fill="hold">
                                          <p:stCondLst>
                                            <p:cond delay="0"/>
                                          </p:stCondLst>
                                        </p:cTn>
                                        <p:tgtEl>
                                          <p:spTgt spid="10"/>
                                        </p:tgtEl>
                                        <p:attrNameLst>
                                          <p:attrName>style.visibility</p:attrName>
                                        </p:attrNameLst>
                                      </p:cBhvr>
                                      <p:to>
                                        <p:strVal val="visible"/>
                                      </p:to>
                                    </p:set>
                                    <p:animEffect transition="in" filter="wipe(left)">
                                      <p:cBhvr>
                                        <p:cTn id="17" dur="200"/>
                                        <p:tgtEl>
                                          <p:spTgt spid="10"/>
                                        </p:tgtEl>
                                      </p:cBhvr>
                                    </p:animEffect>
                                  </p:childTnLst>
                                </p:cTn>
                              </p:par>
                            </p:childTnLst>
                          </p:cTn>
                        </p:par>
                        <p:par>
                          <p:cTn id="18" fill="hold">
                            <p:stCondLst>
                              <p:cond delay="4300"/>
                            </p:stCondLst>
                            <p:childTnLst>
                              <p:par>
                                <p:cTn id="19" presetID="42"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par>
                          <p:cTn id="24" fill="hold">
                            <p:stCondLst>
                              <p:cond delay="5300"/>
                            </p:stCondLst>
                            <p:childTnLst>
                              <p:par>
                                <p:cTn id="25" presetID="49" presetClass="entr" presetSubtype="0" decel="10000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 calcmode="lin" valueType="num">
                                      <p:cBhvr>
                                        <p:cTn id="29" dur="500" fill="hold"/>
                                        <p:tgtEl>
                                          <p:spTgt spid="6"/>
                                        </p:tgtEl>
                                        <p:attrNameLst>
                                          <p:attrName>style.rotation</p:attrName>
                                        </p:attrNameLst>
                                      </p:cBhvr>
                                      <p:tavLst>
                                        <p:tav tm="0">
                                          <p:val>
                                            <p:fltVal val="360"/>
                                          </p:val>
                                        </p:tav>
                                        <p:tav tm="100000">
                                          <p:val>
                                            <p:fltVal val="0"/>
                                          </p:val>
                                        </p:tav>
                                      </p:tavLst>
                                    </p:anim>
                                    <p:animEffect transition="in" filter="fade">
                                      <p:cBhvr>
                                        <p:cTn id="30" dur="500"/>
                                        <p:tgtEl>
                                          <p:spTgt spid="6"/>
                                        </p:tgtEl>
                                      </p:cBhvr>
                                    </p:animEffect>
                                  </p:childTnLst>
                                </p:cTn>
                              </p:par>
                            </p:childTnLst>
                          </p:cTn>
                        </p:par>
                        <p:par>
                          <p:cTn id="31" fill="hold">
                            <p:stCondLst>
                              <p:cond delay="5800"/>
                            </p:stCondLst>
                            <p:childTnLst>
                              <p:par>
                                <p:cTn id="32" presetID="14" presetClass="entr" presetSubtype="10" fill="hold" nodeType="afterEffect">
                                  <p:stCondLst>
                                    <p:cond delay="0"/>
                                  </p:stCondLst>
                                  <p:childTnLst>
                                    <p:set>
                                      <p:cBhvr>
                                        <p:cTn id="33" dur="1" fill="hold">
                                          <p:stCondLst>
                                            <p:cond delay="0"/>
                                          </p:stCondLst>
                                        </p:cTn>
                                        <p:tgtEl>
                                          <p:spTgt spid="6154"/>
                                        </p:tgtEl>
                                        <p:attrNameLst>
                                          <p:attrName>style.visibility</p:attrName>
                                        </p:attrNameLst>
                                      </p:cBhvr>
                                      <p:to>
                                        <p:strVal val="visible"/>
                                      </p:to>
                                    </p:set>
                                    <p:animEffect transition="in" filter="randombar(horizontal)">
                                      <p:cBhvr>
                                        <p:cTn id="34" dur="500"/>
                                        <p:tgtEl>
                                          <p:spTgt spid="6154"/>
                                        </p:tgtEl>
                                      </p:cBhvr>
                                    </p:animEffect>
                                  </p:childTnLst>
                                </p:cTn>
                              </p:par>
                              <p:par>
                                <p:cTn id="35" presetID="22" presetClass="entr" presetSubtype="8" fill="hold" grpId="0" nodeType="withEffect">
                                  <p:stCondLst>
                                    <p:cond delay="0"/>
                                  </p:stCondLst>
                                  <p:iterate type="lt">
                                    <p:tmPct val="30000"/>
                                  </p:iterate>
                                  <p:childTnLst>
                                    <p:set>
                                      <p:cBhvr>
                                        <p:cTn id="36" dur="1" fill="hold">
                                          <p:stCondLst>
                                            <p:cond delay="0"/>
                                          </p:stCondLst>
                                        </p:cTn>
                                        <p:tgtEl>
                                          <p:spTgt spid="11"/>
                                        </p:tgtEl>
                                        <p:attrNameLst>
                                          <p:attrName>style.visibility</p:attrName>
                                        </p:attrNameLst>
                                      </p:cBhvr>
                                      <p:to>
                                        <p:strVal val="visible"/>
                                      </p:to>
                                    </p:set>
                                    <p:animEffect transition="in" filter="wipe(left)">
                                      <p:cBhvr>
                                        <p:cTn id="37" dur="200"/>
                                        <p:tgtEl>
                                          <p:spTgt spid="11"/>
                                        </p:tgtEl>
                                      </p:cBhvr>
                                    </p:animEffect>
                                  </p:childTnLst>
                                </p:cTn>
                              </p:par>
                            </p:childTnLst>
                          </p:cTn>
                        </p:par>
                        <p:par>
                          <p:cTn id="38" fill="hold">
                            <p:stCondLst>
                              <p:cond delay="9600"/>
                            </p:stCondLst>
                            <p:childTnLst>
                              <p:par>
                                <p:cTn id="39" presetID="42"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p:bldP spid="11" grpId="0"/>
      <p:bldP spid="9"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1" name="组合 4190"/>
          <p:cNvGrpSpPr/>
          <p:nvPr/>
        </p:nvGrpSpPr>
        <p:grpSpPr>
          <a:xfrm>
            <a:off x="1303747" y="1671166"/>
            <a:ext cx="4271074" cy="4198420"/>
            <a:chOff x="4786313" y="2146300"/>
            <a:chExt cx="2613026" cy="2568575"/>
          </a:xfrm>
        </p:grpSpPr>
        <p:sp>
          <p:nvSpPr>
            <p:cNvPr id="4" name="Freeform 6"/>
            <p:cNvSpPr/>
            <p:nvPr/>
          </p:nvSpPr>
          <p:spPr bwMode="auto">
            <a:xfrm>
              <a:off x="5689601" y="4095750"/>
              <a:ext cx="457200" cy="198438"/>
            </a:xfrm>
            <a:custGeom>
              <a:avLst/>
              <a:gdLst>
                <a:gd name="T0" fmla="*/ 13 w 122"/>
                <a:gd name="T1" fmla="*/ 0 h 53"/>
                <a:gd name="T2" fmla="*/ 0 w 122"/>
                <a:gd name="T3" fmla="*/ 53 h 53"/>
                <a:gd name="T4" fmla="*/ 122 w 122"/>
                <a:gd name="T5" fmla="*/ 53 h 53"/>
                <a:gd name="T6" fmla="*/ 109 w 122"/>
                <a:gd name="T7" fmla="*/ 0 h 53"/>
                <a:gd name="T8" fmla="*/ 13 w 122"/>
                <a:gd name="T9" fmla="*/ 0 h 53"/>
              </a:gdLst>
              <a:ahLst/>
              <a:cxnLst>
                <a:cxn ang="0">
                  <a:pos x="T0" y="T1"/>
                </a:cxn>
                <a:cxn ang="0">
                  <a:pos x="T2" y="T3"/>
                </a:cxn>
                <a:cxn ang="0">
                  <a:pos x="T4" y="T5"/>
                </a:cxn>
                <a:cxn ang="0">
                  <a:pos x="T6" y="T7"/>
                </a:cxn>
                <a:cxn ang="0">
                  <a:pos x="T8" y="T9"/>
                </a:cxn>
              </a:cxnLst>
              <a:rect l="0" t="0" r="r" b="b"/>
              <a:pathLst>
                <a:path w="122" h="52">
                  <a:moveTo>
                    <a:pt x="13" y="0"/>
                  </a:moveTo>
                  <a:cubicBezTo>
                    <a:pt x="9" y="18"/>
                    <a:pt x="5" y="35"/>
                    <a:pt x="0" y="53"/>
                  </a:cubicBezTo>
                  <a:cubicBezTo>
                    <a:pt x="122" y="53"/>
                    <a:pt x="122" y="53"/>
                    <a:pt x="122" y="53"/>
                  </a:cubicBezTo>
                  <a:cubicBezTo>
                    <a:pt x="118" y="35"/>
                    <a:pt x="113" y="18"/>
                    <a:pt x="109" y="0"/>
                  </a:cubicBezTo>
                  <a:lnTo>
                    <a:pt x="13" y="0"/>
                  </a:ln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a:p>
          </p:txBody>
        </p:sp>
        <p:sp>
          <p:nvSpPr>
            <p:cNvPr id="6" name="Freeform 8"/>
            <p:cNvSpPr/>
            <p:nvPr/>
          </p:nvSpPr>
          <p:spPr bwMode="auto">
            <a:xfrm>
              <a:off x="5149851" y="4017963"/>
              <a:ext cx="1536700" cy="149225"/>
            </a:xfrm>
            <a:custGeom>
              <a:avLst/>
              <a:gdLst>
                <a:gd name="T0" fmla="*/ 0 w 410"/>
                <a:gd name="T1" fmla="*/ 0 h 40"/>
                <a:gd name="T2" fmla="*/ 0 w 410"/>
                <a:gd name="T3" fmla="*/ 30 h 40"/>
                <a:gd name="T4" fmla="*/ 10 w 410"/>
                <a:gd name="T5" fmla="*/ 40 h 40"/>
                <a:gd name="T6" fmla="*/ 400 w 410"/>
                <a:gd name="T7" fmla="*/ 40 h 40"/>
                <a:gd name="T8" fmla="*/ 410 w 410"/>
                <a:gd name="T9" fmla="*/ 30 h 40"/>
                <a:gd name="T10" fmla="*/ 410 w 410"/>
                <a:gd name="T11" fmla="*/ 0 h 40"/>
                <a:gd name="T12" fmla="*/ 0 w 410"/>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410" h="40">
                  <a:moveTo>
                    <a:pt x="0" y="0"/>
                  </a:moveTo>
                  <a:cubicBezTo>
                    <a:pt x="0" y="30"/>
                    <a:pt x="0" y="30"/>
                    <a:pt x="0" y="30"/>
                  </a:cubicBezTo>
                  <a:cubicBezTo>
                    <a:pt x="0" y="35"/>
                    <a:pt x="4" y="40"/>
                    <a:pt x="10" y="40"/>
                  </a:cubicBezTo>
                  <a:cubicBezTo>
                    <a:pt x="400" y="40"/>
                    <a:pt x="400" y="40"/>
                    <a:pt x="400" y="40"/>
                  </a:cubicBezTo>
                  <a:cubicBezTo>
                    <a:pt x="406" y="40"/>
                    <a:pt x="410" y="35"/>
                    <a:pt x="410" y="30"/>
                  </a:cubicBezTo>
                  <a:cubicBezTo>
                    <a:pt x="410" y="0"/>
                    <a:pt x="410" y="0"/>
                    <a:pt x="410" y="0"/>
                  </a:cubicBezTo>
                  <a:lnTo>
                    <a:pt x="0" y="0"/>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p>
          </p:txBody>
        </p:sp>
        <p:sp>
          <p:nvSpPr>
            <p:cNvPr id="7" name="Freeform 9"/>
            <p:cNvSpPr/>
            <p:nvPr/>
          </p:nvSpPr>
          <p:spPr bwMode="auto">
            <a:xfrm>
              <a:off x="5141913" y="3041650"/>
              <a:ext cx="1544638" cy="976313"/>
            </a:xfrm>
            <a:custGeom>
              <a:avLst/>
              <a:gdLst>
                <a:gd name="T0" fmla="*/ 412 w 412"/>
                <a:gd name="T1" fmla="*/ 260 h 260"/>
                <a:gd name="T2" fmla="*/ 412 w 412"/>
                <a:gd name="T3" fmla="*/ 11 h 260"/>
                <a:gd name="T4" fmla="*/ 402 w 412"/>
                <a:gd name="T5" fmla="*/ 0 h 260"/>
                <a:gd name="T6" fmla="*/ 10 w 412"/>
                <a:gd name="T7" fmla="*/ 0 h 260"/>
                <a:gd name="T8" fmla="*/ 0 w 412"/>
                <a:gd name="T9" fmla="*/ 11 h 260"/>
                <a:gd name="T10" fmla="*/ 0 w 412"/>
                <a:gd name="T11" fmla="*/ 260 h 260"/>
                <a:gd name="T12" fmla="*/ 412 w 412"/>
                <a:gd name="T13" fmla="*/ 260 h 260"/>
              </a:gdLst>
              <a:ahLst/>
              <a:cxnLst>
                <a:cxn ang="0">
                  <a:pos x="T0" y="T1"/>
                </a:cxn>
                <a:cxn ang="0">
                  <a:pos x="T2" y="T3"/>
                </a:cxn>
                <a:cxn ang="0">
                  <a:pos x="T4" y="T5"/>
                </a:cxn>
                <a:cxn ang="0">
                  <a:pos x="T6" y="T7"/>
                </a:cxn>
                <a:cxn ang="0">
                  <a:pos x="T8" y="T9"/>
                </a:cxn>
                <a:cxn ang="0">
                  <a:pos x="T10" y="T11"/>
                </a:cxn>
                <a:cxn ang="0">
                  <a:pos x="T12" y="T13"/>
                </a:cxn>
              </a:cxnLst>
              <a:rect l="0" t="0" r="r" b="b"/>
              <a:pathLst>
                <a:path w="412" h="260">
                  <a:moveTo>
                    <a:pt x="412" y="260"/>
                  </a:moveTo>
                  <a:cubicBezTo>
                    <a:pt x="412" y="11"/>
                    <a:pt x="412" y="11"/>
                    <a:pt x="412" y="11"/>
                  </a:cubicBezTo>
                  <a:cubicBezTo>
                    <a:pt x="412" y="5"/>
                    <a:pt x="408" y="0"/>
                    <a:pt x="402" y="0"/>
                  </a:cubicBezTo>
                  <a:cubicBezTo>
                    <a:pt x="10" y="0"/>
                    <a:pt x="10" y="0"/>
                    <a:pt x="10" y="0"/>
                  </a:cubicBezTo>
                  <a:cubicBezTo>
                    <a:pt x="4" y="0"/>
                    <a:pt x="0" y="5"/>
                    <a:pt x="0" y="11"/>
                  </a:cubicBezTo>
                  <a:cubicBezTo>
                    <a:pt x="0" y="260"/>
                    <a:pt x="0" y="260"/>
                    <a:pt x="0" y="260"/>
                  </a:cubicBezTo>
                  <a:lnTo>
                    <a:pt x="412" y="260"/>
                  </a:lnTo>
                  <a:close/>
                </a:path>
              </a:pathLst>
            </a:custGeom>
            <a:solidFill>
              <a:srgbClr val="574A57"/>
            </a:solidFill>
            <a:ln>
              <a:noFill/>
            </a:ln>
          </p:spPr>
          <p:txBody>
            <a:bodyPr vert="horz" wrap="square" lIns="91440" tIns="45720" rIns="91440" bIns="45720" numCol="1" anchor="t" anchorCtr="0" compatLnSpc="1"/>
            <a:lstStyle/>
            <a:p>
              <a:endParaRPr lang="zh-CN" altLang="en-US"/>
            </a:p>
          </p:txBody>
        </p:sp>
        <p:sp>
          <p:nvSpPr>
            <p:cNvPr id="8" name="Rectangle 10"/>
            <p:cNvSpPr>
              <a:spLocks noChangeArrowheads="1"/>
            </p:cNvSpPr>
            <p:nvPr/>
          </p:nvSpPr>
          <p:spPr bwMode="auto">
            <a:xfrm>
              <a:off x="5205413" y="3106738"/>
              <a:ext cx="1417638" cy="846138"/>
            </a:xfrm>
            <a:prstGeom prst="rect">
              <a:avLst/>
            </a:pr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9" name="Freeform 11"/>
            <p:cNvSpPr/>
            <p:nvPr/>
          </p:nvSpPr>
          <p:spPr bwMode="auto">
            <a:xfrm>
              <a:off x="6397626" y="3938588"/>
              <a:ext cx="4763" cy="3175"/>
            </a:xfrm>
            <a:custGeom>
              <a:avLst/>
              <a:gdLst>
                <a:gd name="T0" fmla="*/ 0 w 3"/>
                <a:gd name="T1" fmla="*/ 0 h 2"/>
                <a:gd name="T2" fmla="*/ 3 w 3"/>
                <a:gd name="T3" fmla="*/ 2 h 2"/>
                <a:gd name="T4" fmla="*/ 3 w 3"/>
                <a:gd name="T5" fmla="*/ 0 h 2"/>
                <a:gd name="T6" fmla="*/ 3 w 3"/>
                <a:gd name="T7" fmla="*/ 0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lnTo>
                    <a:pt x="3" y="2"/>
                  </a:lnTo>
                  <a:lnTo>
                    <a:pt x="3" y="0"/>
                  </a:ln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Rectangle 12"/>
            <p:cNvSpPr>
              <a:spLocks noChangeArrowheads="1"/>
            </p:cNvSpPr>
            <p:nvPr/>
          </p:nvSpPr>
          <p:spPr bwMode="auto">
            <a:xfrm>
              <a:off x="6394451" y="3935413"/>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 name="Freeform 13"/>
            <p:cNvSpPr/>
            <p:nvPr/>
          </p:nvSpPr>
          <p:spPr bwMode="auto">
            <a:xfrm>
              <a:off x="6391276" y="3930650"/>
              <a:ext cx="3175" cy="0"/>
            </a:xfrm>
            <a:custGeom>
              <a:avLst/>
              <a:gdLst>
                <a:gd name="T0" fmla="*/ 2 w 2"/>
                <a:gd name="T1" fmla="*/ 2 w 2"/>
                <a:gd name="T2" fmla="*/ 2 w 2"/>
                <a:gd name="T3" fmla="*/ 0 w 2"/>
                <a:gd name="T4" fmla="*/ 2 w 2"/>
              </a:gdLst>
              <a:ahLst/>
              <a:cxnLst>
                <a:cxn ang="0">
                  <a:pos x="T0" y="0"/>
                </a:cxn>
                <a:cxn ang="0">
                  <a:pos x="T1" y="0"/>
                </a:cxn>
                <a:cxn ang="0">
                  <a:pos x="T2" y="0"/>
                </a:cxn>
                <a:cxn ang="0">
                  <a:pos x="T3" y="0"/>
                </a:cxn>
                <a:cxn ang="0">
                  <a:pos x="T4" y="0"/>
                </a:cxn>
              </a:cxnLst>
              <a:rect l="0" t="0" r="r" b="b"/>
              <a:pathLst>
                <a:path w="2">
                  <a:moveTo>
                    <a:pt x="2" y="0"/>
                  </a:moveTo>
                  <a:lnTo>
                    <a:pt x="2" y="0"/>
                  </a:lnTo>
                  <a:lnTo>
                    <a:pt x="2" y="0"/>
                  </a:ln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4"/>
            <p:cNvSpPr/>
            <p:nvPr/>
          </p:nvSpPr>
          <p:spPr bwMode="auto">
            <a:xfrm>
              <a:off x="6964363" y="3600450"/>
              <a:ext cx="288925" cy="571500"/>
            </a:xfrm>
            <a:custGeom>
              <a:avLst/>
              <a:gdLst>
                <a:gd name="T0" fmla="*/ 65 w 77"/>
                <a:gd name="T1" fmla="*/ 0 h 152"/>
                <a:gd name="T2" fmla="*/ 11 w 77"/>
                <a:gd name="T3" fmla="*/ 0 h 152"/>
                <a:gd name="T4" fmla="*/ 0 w 77"/>
                <a:gd name="T5" fmla="*/ 11 h 152"/>
                <a:gd name="T6" fmla="*/ 0 w 77"/>
                <a:gd name="T7" fmla="*/ 140 h 152"/>
                <a:gd name="T8" fmla="*/ 11 w 77"/>
                <a:gd name="T9" fmla="*/ 152 h 152"/>
                <a:gd name="T10" fmla="*/ 65 w 77"/>
                <a:gd name="T11" fmla="*/ 152 h 152"/>
                <a:gd name="T12" fmla="*/ 77 w 77"/>
                <a:gd name="T13" fmla="*/ 140 h 152"/>
                <a:gd name="T14" fmla="*/ 77 w 77"/>
                <a:gd name="T15" fmla="*/ 11 h 152"/>
                <a:gd name="T16" fmla="*/ 65 w 77"/>
                <a:gd name="T1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152">
                  <a:moveTo>
                    <a:pt x="65" y="0"/>
                  </a:moveTo>
                  <a:cubicBezTo>
                    <a:pt x="11" y="0"/>
                    <a:pt x="11" y="0"/>
                    <a:pt x="11" y="0"/>
                  </a:cubicBezTo>
                  <a:cubicBezTo>
                    <a:pt x="5" y="0"/>
                    <a:pt x="0" y="5"/>
                    <a:pt x="0" y="11"/>
                  </a:cubicBezTo>
                  <a:cubicBezTo>
                    <a:pt x="0" y="140"/>
                    <a:pt x="0" y="140"/>
                    <a:pt x="0" y="140"/>
                  </a:cubicBezTo>
                  <a:cubicBezTo>
                    <a:pt x="0" y="146"/>
                    <a:pt x="5" y="152"/>
                    <a:pt x="11" y="152"/>
                  </a:cubicBezTo>
                  <a:cubicBezTo>
                    <a:pt x="65" y="152"/>
                    <a:pt x="65" y="152"/>
                    <a:pt x="65" y="152"/>
                  </a:cubicBezTo>
                  <a:cubicBezTo>
                    <a:pt x="72" y="152"/>
                    <a:pt x="77" y="146"/>
                    <a:pt x="77" y="140"/>
                  </a:cubicBezTo>
                  <a:cubicBezTo>
                    <a:pt x="77" y="11"/>
                    <a:pt x="77" y="11"/>
                    <a:pt x="77" y="11"/>
                  </a:cubicBezTo>
                  <a:cubicBezTo>
                    <a:pt x="77" y="5"/>
                    <a:pt x="72" y="0"/>
                    <a:pt x="65" y="0"/>
                  </a:cubicBezTo>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3" name="Freeform 15"/>
            <p:cNvSpPr/>
            <p:nvPr/>
          </p:nvSpPr>
          <p:spPr bwMode="auto">
            <a:xfrm>
              <a:off x="7065963" y="3635375"/>
              <a:ext cx="82550" cy="6350"/>
            </a:xfrm>
            <a:custGeom>
              <a:avLst/>
              <a:gdLst>
                <a:gd name="T0" fmla="*/ 1 w 22"/>
                <a:gd name="T1" fmla="*/ 0 h 2"/>
                <a:gd name="T2" fmla="*/ 21 w 22"/>
                <a:gd name="T3" fmla="*/ 0 h 2"/>
                <a:gd name="T4" fmla="*/ 22 w 22"/>
                <a:gd name="T5" fmla="*/ 1 h 2"/>
                <a:gd name="T6" fmla="*/ 21 w 22"/>
                <a:gd name="T7" fmla="*/ 2 h 2"/>
                <a:gd name="T8" fmla="*/ 1 w 22"/>
                <a:gd name="T9" fmla="*/ 2 h 2"/>
                <a:gd name="T10" fmla="*/ 0 w 22"/>
                <a:gd name="T11" fmla="*/ 1 h 2"/>
                <a:gd name="T12" fmla="*/ 1 w 2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2" h="2">
                  <a:moveTo>
                    <a:pt x="1" y="0"/>
                  </a:moveTo>
                  <a:cubicBezTo>
                    <a:pt x="21" y="0"/>
                    <a:pt x="21" y="0"/>
                    <a:pt x="21" y="0"/>
                  </a:cubicBezTo>
                  <a:cubicBezTo>
                    <a:pt x="22" y="0"/>
                    <a:pt x="22" y="0"/>
                    <a:pt x="22" y="1"/>
                  </a:cubicBezTo>
                  <a:cubicBezTo>
                    <a:pt x="22" y="1"/>
                    <a:pt x="22" y="2"/>
                    <a:pt x="21" y="2"/>
                  </a:cubicBezTo>
                  <a:cubicBezTo>
                    <a:pt x="1" y="2"/>
                    <a:pt x="1" y="2"/>
                    <a:pt x="1" y="2"/>
                  </a:cubicBezTo>
                  <a:cubicBezTo>
                    <a:pt x="1" y="2"/>
                    <a:pt x="0" y="1"/>
                    <a:pt x="0" y="1"/>
                  </a:cubicBezTo>
                  <a:cubicBezTo>
                    <a:pt x="0"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Oval 16"/>
            <p:cNvSpPr>
              <a:spLocks noChangeArrowheads="1"/>
            </p:cNvSpPr>
            <p:nvPr/>
          </p:nvSpPr>
          <p:spPr bwMode="auto">
            <a:xfrm>
              <a:off x="7080251" y="408463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Rectangle 17"/>
            <p:cNvSpPr>
              <a:spLocks noChangeArrowheads="1"/>
            </p:cNvSpPr>
            <p:nvPr/>
          </p:nvSpPr>
          <p:spPr bwMode="auto">
            <a:xfrm>
              <a:off x="6983413" y="3687763"/>
              <a:ext cx="250825" cy="371475"/>
            </a:xfrm>
            <a:prstGeom prst="rect">
              <a:avLst/>
            </a:prstGeom>
            <a:solidFill>
              <a:schemeClr val="bg1">
                <a:lumMod val="95000"/>
              </a:schemeClr>
            </a:solidFill>
            <a:ln>
              <a:noFill/>
            </a:ln>
          </p:spPr>
          <p:txBody>
            <a:bodyPr vert="horz" wrap="square" lIns="91440" tIns="45720" rIns="91440" bIns="45720" numCol="1" anchor="t" anchorCtr="0" compatLnSpc="1"/>
            <a:lstStyle/>
            <a:p>
              <a:endParaRPr lang="zh-CN" altLang="en-US"/>
            </a:p>
          </p:txBody>
        </p:sp>
        <p:grpSp>
          <p:nvGrpSpPr>
            <p:cNvPr id="4190" name="组合 4189"/>
            <p:cNvGrpSpPr/>
            <p:nvPr/>
          </p:nvGrpSpPr>
          <p:grpSpPr>
            <a:xfrm>
              <a:off x="4786313" y="2146300"/>
              <a:ext cx="2613026" cy="2568575"/>
              <a:chOff x="4786313" y="2146300"/>
              <a:chExt cx="2613026" cy="2568575"/>
            </a:xfrm>
            <a:solidFill>
              <a:schemeClr val="bg1">
                <a:lumMod val="75000"/>
              </a:schemeClr>
            </a:solidFill>
          </p:grpSpPr>
          <p:sp>
            <p:nvSpPr>
              <p:cNvPr id="5" name="Freeform 7"/>
              <p:cNvSpPr/>
              <p:nvPr/>
            </p:nvSpPr>
            <p:spPr bwMode="auto">
              <a:xfrm>
                <a:off x="5640388" y="4291013"/>
                <a:ext cx="558800" cy="38100"/>
              </a:xfrm>
              <a:custGeom>
                <a:avLst/>
                <a:gdLst>
                  <a:gd name="T0" fmla="*/ 142 w 149"/>
                  <a:gd name="T1" fmla="*/ 0 h 10"/>
                  <a:gd name="T2" fmla="*/ 6 w 149"/>
                  <a:gd name="T3" fmla="*/ 0 h 10"/>
                  <a:gd name="T4" fmla="*/ 0 w 149"/>
                  <a:gd name="T5" fmla="*/ 8 h 10"/>
                  <a:gd name="T6" fmla="*/ 0 w 149"/>
                  <a:gd name="T7" fmla="*/ 10 h 10"/>
                  <a:gd name="T8" fmla="*/ 149 w 149"/>
                  <a:gd name="T9" fmla="*/ 10 h 10"/>
                  <a:gd name="T10" fmla="*/ 149 w 149"/>
                  <a:gd name="T11" fmla="*/ 8 h 10"/>
                  <a:gd name="T12" fmla="*/ 142 w 14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49" h="10">
                    <a:moveTo>
                      <a:pt x="142" y="0"/>
                    </a:moveTo>
                    <a:cubicBezTo>
                      <a:pt x="6" y="0"/>
                      <a:pt x="6" y="0"/>
                      <a:pt x="6" y="0"/>
                    </a:cubicBezTo>
                    <a:cubicBezTo>
                      <a:pt x="2" y="0"/>
                      <a:pt x="0" y="4"/>
                      <a:pt x="0" y="8"/>
                    </a:cubicBezTo>
                    <a:cubicBezTo>
                      <a:pt x="0" y="10"/>
                      <a:pt x="0" y="10"/>
                      <a:pt x="0" y="10"/>
                    </a:cubicBezTo>
                    <a:cubicBezTo>
                      <a:pt x="149" y="10"/>
                      <a:pt x="149" y="10"/>
                      <a:pt x="149" y="10"/>
                    </a:cubicBezTo>
                    <a:cubicBezTo>
                      <a:pt x="149" y="8"/>
                      <a:pt x="149" y="8"/>
                      <a:pt x="149" y="8"/>
                    </a:cubicBezTo>
                    <a:cubicBezTo>
                      <a:pt x="149" y="4"/>
                      <a:pt x="146" y="0"/>
                      <a:pt x="142" y="0"/>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8"/>
              <p:cNvSpPr>
                <a:spLocks noEditPoints="1"/>
              </p:cNvSpPr>
              <p:nvPr/>
            </p:nvSpPr>
            <p:spPr bwMode="auto">
              <a:xfrm>
                <a:off x="6642101" y="2543175"/>
                <a:ext cx="303213" cy="247650"/>
              </a:xfrm>
              <a:custGeom>
                <a:avLst/>
                <a:gdLst>
                  <a:gd name="T0" fmla="*/ 16 w 81"/>
                  <a:gd name="T1" fmla="*/ 66 h 66"/>
                  <a:gd name="T2" fmla="*/ 10 w 81"/>
                  <a:gd name="T3" fmla="*/ 61 h 66"/>
                  <a:gd name="T4" fmla="*/ 0 w 81"/>
                  <a:gd name="T5" fmla="*/ 23 h 66"/>
                  <a:gd name="T6" fmla="*/ 1 w 81"/>
                  <a:gd name="T7" fmla="*/ 18 h 66"/>
                  <a:gd name="T8" fmla="*/ 5 w 81"/>
                  <a:gd name="T9" fmla="*/ 15 h 66"/>
                  <a:gd name="T10" fmla="*/ 62 w 81"/>
                  <a:gd name="T11" fmla="*/ 1 h 66"/>
                  <a:gd name="T12" fmla="*/ 70 w 81"/>
                  <a:gd name="T13" fmla="*/ 5 h 66"/>
                  <a:gd name="T14" fmla="*/ 80 w 81"/>
                  <a:gd name="T15" fmla="*/ 43 h 66"/>
                  <a:gd name="T16" fmla="*/ 75 w 81"/>
                  <a:gd name="T17" fmla="*/ 51 h 66"/>
                  <a:gd name="T18" fmla="*/ 18 w 81"/>
                  <a:gd name="T19" fmla="*/ 65 h 66"/>
                  <a:gd name="T20" fmla="*/ 16 w 81"/>
                  <a:gd name="T21" fmla="*/ 66 h 66"/>
                  <a:gd name="T22" fmla="*/ 64 w 81"/>
                  <a:gd name="T23" fmla="*/ 5 h 66"/>
                  <a:gd name="T24" fmla="*/ 63 w 81"/>
                  <a:gd name="T25" fmla="*/ 5 h 66"/>
                  <a:gd name="T26" fmla="*/ 6 w 81"/>
                  <a:gd name="T27" fmla="*/ 19 h 66"/>
                  <a:gd name="T28" fmla="*/ 5 w 81"/>
                  <a:gd name="T29" fmla="*/ 20 h 66"/>
                  <a:gd name="T30" fmla="*/ 5 w 81"/>
                  <a:gd name="T31" fmla="*/ 22 h 66"/>
                  <a:gd name="T32" fmla="*/ 14 w 81"/>
                  <a:gd name="T33" fmla="*/ 60 h 66"/>
                  <a:gd name="T34" fmla="*/ 17 w 81"/>
                  <a:gd name="T35" fmla="*/ 61 h 66"/>
                  <a:gd name="T36" fmla="*/ 74 w 81"/>
                  <a:gd name="T37" fmla="*/ 46 h 66"/>
                  <a:gd name="T38" fmla="*/ 76 w 81"/>
                  <a:gd name="T39" fmla="*/ 44 h 66"/>
                  <a:gd name="T40" fmla="*/ 66 w 81"/>
                  <a:gd name="T41" fmla="*/ 6 h 66"/>
                  <a:gd name="T42" fmla="*/ 64 w 81"/>
                  <a:gd name="T43" fmla="*/ 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 h="66">
                    <a:moveTo>
                      <a:pt x="16" y="66"/>
                    </a:moveTo>
                    <a:cubicBezTo>
                      <a:pt x="13" y="66"/>
                      <a:pt x="11" y="64"/>
                      <a:pt x="10" y="61"/>
                    </a:cubicBezTo>
                    <a:cubicBezTo>
                      <a:pt x="0" y="23"/>
                      <a:pt x="0" y="23"/>
                      <a:pt x="0" y="23"/>
                    </a:cubicBezTo>
                    <a:cubicBezTo>
                      <a:pt x="0" y="22"/>
                      <a:pt x="0" y="20"/>
                      <a:pt x="1" y="18"/>
                    </a:cubicBezTo>
                    <a:cubicBezTo>
                      <a:pt x="2" y="17"/>
                      <a:pt x="3" y="16"/>
                      <a:pt x="5" y="15"/>
                    </a:cubicBezTo>
                    <a:cubicBezTo>
                      <a:pt x="62" y="1"/>
                      <a:pt x="62" y="1"/>
                      <a:pt x="62" y="1"/>
                    </a:cubicBezTo>
                    <a:cubicBezTo>
                      <a:pt x="66" y="0"/>
                      <a:pt x="69" y="2"/>
                      <a:pt x="70" y="5"/>
                    </a:cubicBezTo>
                    <a:cubicBezTo>
                      <a:pt x="80" y="43"/>
                      <a:pt x="80" y="43"/>
                      <a:pt x="80" y="43"/>
                    </a:cubicBezTo>
                    <a:cubicBezTo>
                      <a:pt x="81" y="46"/>
                      <a:pt x="79" y="50"/>
                      <a:pt x="75" y="51"/>
                    </a:cubicBezTo>
                    <a:cubicBezTo>
                      <a:pt x="18" y="65"/>
                      <a:pt x="18" y="65"/>
                      <a:pt x="18" y="65"/>
                    </a:cubicBezTo>
                    <a:cubicBezTo>
                      <a:pt x="18" y="65"/>
                      <a:pt x="17" y="66"/>
                      <a:pt x="16" y="66"/>
                    </a:cubicBezTo>
                    <a:moveTo>
                      <a:pt x="64" y="5"/>
                    </a:moveTo>
                    <a:cubicBezTo>
                      <a:pt x="64" y="5"/>
                      <a:pt x="64" y="5"/>
                      <a:pt x="63" y="5"/>
                    </a:cubicBezTo>
                    <a:cubicBezTo>
                      <a:pt x="6" y="19"/>
                      <a:pt x="6" y="19"/>
                      <a:pt x="6" y="19"/>
                    </a:cubicBezTo>
                    <a:cubicBezTo>
                      <a:pt x="6" y="20"/>
                      <a:pt x="5" y="20"/>
                      <a:pt x="5" y="20"/>
                    </a:cubicBezTo>
                    <a:cubicBezTo>
                      <a:pt x="5" y="21"/>
                      <a:pt x="4" y="22"/>
                      <a:pt x="5" y="22"/>
                    </a:cubicBezTo>
                    <a:cubicBezTo>
                      <a:pt x="14" y="60"/>
                      <a:pt x="14" y="60"/>
                      <a:pt x="14" y="60"/>
                    </a:cubicBezTo>
                    <a:cubicBezTo>
                      <a:pt x="15" y="61"/>
                      <a:pt x="16" y="61"/>
                      <a:pt x="17" y="61"/>
                    </a:cubicBezTo>
                    <a:cubicBezTo>
                      <a:pt x="74" y="46"/>
                      <a:pt x="74" y="46"/>
                      <a:pt x="74" y="46"/>
                    </a:cubicBezTo>
                    <a:cubicBezTo>
                      <a:pt x="75" y="46"/>
                      <a:pt x="76" y="45"/>
                      <a:pt x="76" y="44"/>
                    </a:cubicBezTo>
                    <a:cubicBezTo>
                      <a:pt x="66" y="6"/>
                      <a:pt x="66" y="6"/>
                      <a:pt x="66" y="6"/>
                    </a:cubicBezTo>
                    <a:cubicBezTo>
                      <a:pt x="66" y="5"/>
                      <a:pt x="65" y="5"/>
                      <a:pt x="64"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9"/>
              <p:cNvSpPr/>
              <p:nvPr/>
            </p:nvSpPr>
            <p:spPr bwMode="auto">
              <a:xfrm>
                <a:off x="6680201" y="2652713"/>
                <a:ext cx="261938" cy="138113"/>
              </a:xfrm>
              <a:custGeom>
                <a:avLst/>
                <a:gdLst>
                  <a:gd name="T0" fmla="*/ 6 w 70"/>
                  <a:gd name="T1" fmla="*/ 37 h 37"/>
                  <a:gd name="T2" fmla="*/ 1 w 70"/>
                  <a:gd name="T3" fmla="*/ 34 h 37"/>
                  <a:gd name="T4" fmla="*/ 0 w 70"/>
                  <a:gd name="T5" fmla="*/ 33 h 37"/>
                  <a:gd name="T6" fmla="*/ 18 w 70"/>
                  <a:gd name="T7" fmla="*/ 6 h 37"/>
                  <a:gd name="T8" fmla="*/ 22 w 70"/>
                  <a:gd name="T9" fmla="*/ 8 h 37"/>
                  <a:gd name="T10" fmla="*/ 6 w 70"/>
                  <a:gd name="T11" fmla="*/ 32 h 37"/>
                  <a:gd name="T12" fmla="*/ 7 w 70"/>
                  <a:gd name="T13" fmla="*/ 32 h 37"/>
                  <a:gd name="T14" fmla="*/ 64 w 70"/>
                  <a:gd name="T15" fmla="*/ 17 h 37"/>
                  <a:gd name="T16" fmla="*/ 65 w 70"/>
                  <a:gd name="T17" fmla="*/ 17 h 37"/>
                  <a:gd name="T18" fmla="*/ 39 w 70"/>
                  <a:gd name="T19" fmla="*/ 3 h 37"/>
                  <a:gd name="T20" fmla="*/ 41 w 70"/>
                  <a:gd name="T21" fmla="*/ 0 h 37"/>
                  <a:gd name="T22" fmla="*/ 70 w 70"/>
                  <a:gd name="T23" fmla="*/ 14 h 37"/>
                  <a:gd name="T24" fmla="*/ 70 w 70"/>
                  <a:gd name="T25" fmla="*/ 16 h 37"/>
                  <a:gd name="T26" fmla="*/ 65 w 70"/>
                  <a:gd name="T27" fmla="*/ 22 h 37"/>
                  <a:gd name="T28" fmla="*/ 8 w 70"/>
                  <a:gd name="T29" fmla="*/ 36 h 37"/>
                  <a:gd name="T30" fmla="*/ 6 w 70"/>
                  <a:gd name="T3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37">
                    <a:moveTo>
                      <a:pt x="6" y="37"/>
                    </a:moveTo>
                    <a:cubicBezTo>
                      <a:pt x="4" y="37"/>
                      <a:pt x="2" y="36"/>
                      <a:pt x="1" y="34"/>
                    </a:cubicBezTo>
                    <a:cubicBezTo>
                      <a:pt x="0" y="33"/>
                      <a:pt x="0" y="33"/>
                      <a:pt x="0" y="33"/>
                    </a:cubicBezTo>
                    <a:cubicBezTo>
                      <a:pt x="18" y="6"/>
                      <a:pt x="18" y="6"/>
                      <a:pt x="18" y="6"/>
                    </a:cubicBezTo>
                    <a:cubicBezTo>
                      <a:pt x="22" y="8"/>
                      <a:pt x="22" y="8"/>
                      <a:pt x="22" y="8"/>
                    </a:cubicBezTo>
                    <a:cubicBezTo>
                      <a:pt x="6" y="32"/>
                      <a:pt x="6" y="32"/>
                      <a:pt x="6" y="32"/>
                    </a:cubicBezTo>
                    <a:cubicBezTo>
                      <a:pt x="6" y="32"/>
                      <a:pt x="7" y="32"/>
                      <a:pt x="7" y="32"/>
                    </a:cubicBezTo>
                    <a:cubicBezTo>
                      <a:pt x="64" y="17"/>
                      <a:pt x="64" y="17"/>
                      <a:pt x="64" y="17"/>
                    </a:cubicBezTo>
                    <a:cubicBezTo>
                      <a:pt x="64" y="17"/>
                      <a:pt x="65" y="17"/>
                      <a:pt x="65" y="17"/>
                    </a:cubicBezTo>
                    <a:cubicBezTo>
                      <a:pt x="39" y="3"/>
                      <a:pt x="39" y="3"/>
                      <a:pt x="39" y="3"/>
                    </a:cubicBezTo>
                    <a:cubicBezTo>
                      <a:pt x="41" y="0"/>
                      <a:pt x="41" y="0"/>
                      <a:pt x="41" y="0"/>
                    </a:cubicBezTo>
                    <a:cubicBezTo>
                      <a:pt x="70" y="14"/>
                      <a:pt x="70" y="14"/>
                      <a:pt x="70" y="14"/>
                    </a:cubicBezTo>
                    <a:cubicBezTo>
                      <a:pt x="70" y="16"/>
                      <a:pt x="70" y="16"/>
                      <a:pt x="70" y="16"/>
                    </a:cubicBezTo>
                    <a:cubicBezTo>
                      <a:pt x="70" y="19"/>
                      <a:pt x="68" y="21"/>
                      <a:pt x="65" y="22"/>
                    </a:cubicBezTo>
                    <a:cubicBezTo>
                      <a:pt x="8" y="36"/>
                      <a:pt x="8" y="36"/>
                      <a:pt x="8" y="36"/>
                    </a:cubicBezTo>
                    <a:cubicBezTo>
                      <a:pt x="8" y="36"/>
                      <a:pt x="7" y="37"/>
                      <a:pt x="6" y="3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0"/>
              <p:cNvSpPr>
                <a:spLocks noEditPoints="1"/>
              </p:cNvSpPr>
              <p:nvPr/>
            </p:nvSpPr>
            <p:spPr bwMode="auto">
              <a:xfrm>
                <a:off x="6642101" y="2543175"/>
                <a:ext cx="261938" cy="168275"/>
              </a:xfrm>
              <a:custGeom>
                <a:avLst/>
                <a:gdLst>
                  <a:gd name="T0" fmla="*/ 43 w 70"/>
                  <a:gd name="T1" fmla="*/ 45 h 45"/>
                  <a:gd name="T2" fmla="*/ 0 w 70"/>
                  <a:gd name="T3" fmla="*/ 22 h 45"/>
                  <a:gd name="T4" fmla="*/ 0 w 70"/>
                  <a:gd name="T5" fmla="*/ 21 h 45"/>
                  <a:gd name="T6" fmla="*/ 5 w 70"/>
                  <a:gd name="T7" fmla="*/ 15 h 45"/>
                  <a:gd name="T8" fmla="*/ 62 w 70"/>
                  <a:gd name="T9" fmla="*/ 1 h 45"/>
                  <a:gd name="T10" fmla="*/ 69 w 70"/>
                  <a:gd name="T11" fmla="*/ 3 h 45"/>
                  <a:gd name="T12" fmla="*/ 70 w 70"/>
                  <a:gd name="T13" fmla="*/ 4 h 45"/>
                  <a:gd name="T14" fmla="*/ 43 w 70"/>
                  <a:gd name="T15" fmla="*/ 45 h 45"/>
                  <a:gd name="T16" fmla="*/ 5 w 70"/>
                  <a:gd name="T17" fmla="*/ 20 h 45"/>
                  <a:gd name="T18" fmla="*/ 42 w 70"/>
                  <a:gd name="T19" fmla="*/ 39 h 45"/>
                  <a:gd name="T20" fmla="*/ 65 w 70"/>
                  <a:gd name="T21" fmla="*/ 5 h 45"/>
                  <a:gd name="T22" fmla="*/ 63 w 70"/>
                  <a:gd name="T23" fmla="*/ 5 h 45"/>
                  <a:gd name="T24" fmla="*/ 6 w 70"/>
                  <a:gd name="T25" fmla="*/ 19 h 45"/>
                  <a:gd name="T26" fmla="*/ 5 w 70"/>
                  <a:gd name="T27" fmla="*/ 2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5">
                    <a:moveTo>
                      <a:pt x="43" y="45"/>
                    </a:moveTo>
                    <a:cubicBezTo>
                      <a:pt x="0" y="22"/>
                      <a:pt x="0" y="22"/>
                      <a:pt x="0" y="22"/>
                    </a:cubicBezTo>
                    <a:cubicBezTo>
                      <a:pt x="0" y="21"/>
                      <a:pt x="0" y="21"/>
                      <a:pt x="0" y="21"/>
                    </a:cubicBezTo>
                    <a:cubicBezTo>
                      <a:pt x="1" y="18"/>
                      <a:pt x="3" y="16"/>
                      <a:pt x="5" y="15"/>
                    </a:cubicBezTo>
                    <a:cubicBezTo>
                      <a:pt x="62" y="1"/>
                      <a:pt x="62" y="1"/>
                      <a:pt x="62" y="1"/>
                    </a:cubicBezTo>
                    <a:cubicBezTo>
                      <a:pt x="65" y="0"/>
                      <a:pt x="68" y="1"/>
                      <a:pt x="69" y="3"/>
                    </a:cubicBezTo>
                    <a:cubicBezTo>
                      <a:pt x="70" y="4"/>
                      <a:pt x="70" y="4"/>
                      <a:pt x="70" y="4"/>
                    </a:cubicBezTo>
                    <a:lnTo>
                      <a:pt x="43" y="45"/>
                    </a:lnTo>
                    <a:close/>
                    <a:moveTo>
                      <a:pt x="5" y="20"/>
                    </a:moveTo>
                    <a:cubicBezTo>
                      <a:pt x="42" y="39"/>
                      <a:pt x="42" y="39"/>
                      <a:pt x="42" y="39"/>
                    </a:cubicBezTo>
                    <a:cubicBezTo>
                      <a:pt x="65" y="5"/>
                      <a:pt x="65" y="5"/>
                      <a:pt x="65" y="5"/>
                    </a:cubicBezTo>
                    <a:cubicBezTo>
                      <a:pt x="64" y="5"/>
                      <a:pt x="64" y="5"/>
                      <a:pt x="63" y="5"/>
                    </a:cubicBezTo>
                    <a:cubicBezTo>
                      <a:pt x="6" y="19"/>
                      <a:pt x="6" y="19"/>
                      <a:pt x="6" y="19"/>
                    </a:cubicBezTo>
                    <a:cubicBezTo>
                      <a:pt x="6" y="20"/>
                      <a:pt x="5" y="20"/>
                      <a:pt x="5" y="2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1"/>
              <p:cNvSpPr>
                <a:spLocks noEditPoints="1"/>
              </p:cNvSpPr>
              <p:nvPr/>
            </p:nvSpPr>
            <p:spPr bwMode="auto">
              <a:xfrm>
                <a:off x="7091363" y="3255963"/>
                <a:ext cx="147638" cy="203200"/>
              </a:xfrm>
              <a:custGeom>
                <a:avLst/>
                <a:gdLst>
                  <a:gd name="T0" fmla="*/ 33 w 93"/>
                  <a:gd name="T1" fmla="*/ 128 h 128"/>
                  <a:gd name="T2" fmla="*/ 0 w 93"/>
                  <a:gd name="T3" fmla="*/ 19 h 128"/>
                  <a:gd name="T4" fmla="*/ 62 w 93"/>
                  <a:gd name="T5" fmla="*/ 0 h 128"/>
                  <a:gd name="T6" fmla="*/ 93 w 93"/>
                  <a:gd name="T7" fmla="*/ 111 h 128"/>
                  <a:gd name="T8" fmla="*/ 33 w 93"/>
                  <a:gd name="T9" fmla="*/ 128 h 128"/>
                  <a:gd name="T10" fmla="*/ 12 w 93"/>
                  <a:gd name="T11" fmla="*/ 26 h 128"/>
                  <a:gd name="T12" fmla="*/ 41 w 93"/>
                  <a:gd name="T13" fmla="*/ 116 h 128"/>
                  <a:gd name="T14" fmla="*/ 81 w 93"/>
                  <a:gd name="T15" fmla="*/ 104 h 128"/>
                  <a:gd name="T16" fmla="*/ 55 w 93"/>
                  <a:gd name="T17" fmla="*/ 14 h 128"/>
                  <a:gd name="T18" fmla="*/ 12 w 93"/>
                  <a:gd name="T19" fmla="*/ 2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128">
                    <a:moveTo>
                      <a:pt x="33" y="128"/>
                    </a:moveTo>
                    <a:lnTo>
                      <a:pt x="0" y="19"/>
                    </a:lnTo>
                    <a:lnTo>
                      <a:pt x="62" y="0"/>
                    </a:lnTo>
                    <a:lnTo>
                      <a:pt x="93" y="111"/>
                    </a:lnTo>
                    <a:lnTo>
                      <a:pt x="33" y="128"/>
                    </a:lnTo>
                    <a:close/>
                    <a:moveTo>
                      <a:pt x="12" y="26"/>
                    </a:moveTo>
                    <a:lnTo>
                      <a:pt x="41" y="116"/>
                    </a:lnTo>
                    <a:lnTo>
                      <a:pt x="81" y="104"/>
                    </a:lnTo>
                    <a:lnTo>
                      <a:pt x="55" y="14"/>
                    </a:lnTo>
                    <a:lnTo>
                      <a:pt x="12"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2"/>
              <p:cNvSpPr>
                <a:spLocks noEditPoints="1"/>
              </p:cNvSpPr>
              <p:nvPr/>
            </p:nvSpPr>
            <p:spPr bwMode="auto">
              <a:xfrm>
                <a:off x="7178676" y="3148013"/>
                <a:ext cx="220663" cy="246063"/>
              </a:xfrm>
              <a:custGeom>
                <a:avLst/>
                <a:gdLst>
                  <a:gd name="T0" fmla="*/ 39 w 59"/>
                  <a:gd name="T1" fmla="*/ 66 h 66"/>
                  <a:gd name="T2" fmla="*/ 36 w 59"/>
                  <a:gd name="T3" fmla="*/ 66 h 66"/>
                  <a:gd name="T4" fmla="*/ 27 w 59"/>
                  <a:gd name="T5" fmla="*/ 65 h 66"/>
                  <a:gd name="T6" fmla="*/ 22 w 59"/>
                  <a:gd name="T7" fmla="*/ 65 h 66"/>
                  <a:gd name="T8" fmla="*/ 10 w 59"/>
                  <a:gd name="T9" fmla="*/ 65 h 66"/>
                  <a:gd name="T10" fmla="*/ 8 w 59"/>
                  <a:gd name="T11" fmla="*/ 65 h 66"/>
                  <a:gd name="T12" fmla="*/ 0 w 59"/>
                  <a:gd name="T13" fmla="*/ 36 h 66"/>
                  <a:gd name="T14" fmla="*/ 1 w 59"/>
                  <a:gd name="T15" fmla="*/ 35 h 66"/>
                  <a:gd name="T16" fmla="*/ 16 w 59"/>
                  <a:gd name="T17" fmla="*/ 18 h 66"/>
                  <a:gd name="T18" fmla="*/ 17 w 59"/>
                  <a:gd name="T19" fmla="*/ 5 h 66"/>
                  <a:gd name="T20" fmla="*/ 18 w 59"/>
                  <a:gd name="T21" fmla="*/ 2 h 66"/>
                  <a:gd name="T22" fmla="*/ 25 w 59"/>
                  <a:gd name="T23" fmla="*/ 0 h 66"/>
                  <a:gd name="T24" fmla="*/ 29 w 59"/>
                  <a:gd name="T25" fmla="*/ 2 h 66"/>
                  <a:gd name="T26" fmla="*/ 32 w 59"/>
                  <a:gd name="T27" fmla="*/ 17 h 66"/>
                  <a:gd name="T28" fmla="*/ 32 w 59"/>
                  <a:gd name="T29" fmla="*/ 19 h 66"/>
                  <a:gd name="T30" fmla="*/ 32 w 59"/>
                  <a:gd name="T31" fmla="*/ 21 h 66"/>
                  <a:gd name="T32" fmla="*/ 32 w 59"/>
                  <a:gd name="T33" fmla="*/ 24 h 66"/>
                  <a:gd name="T34" fmla="*/ 47 w 59"/>
                  <a:gd name="T35" fmla="*/ 26 h 66"/>
                  <a:gd name="T36" fmla="*/ 48 w 59"/>
                  <a:gd name="T37" fmla="*/ 26 h 66"/>
                  <a:gd name="T38" fmla="*/ 48 w 59"/>
                  <a:gd name="T39" fmla="*/ 26 h 66"/>
                  <a:gd name="T40" fmla="*/ 59 w 59"/>
                  <a:gd name="T41" fmla="*/ 37 h 66"/>
                  <a:gd name="T42" fmla="*/ 56 w 59"/>
                  <a:gd name="T43" fmla="*/ 43 h 66"/>
                  <a:gd name="T44" fmla="*/ 56 w 59"/>
                  <a:gd name="T45" fmla="*/ 46 h 66"/>
                  <a:gd name="T46" fmla="*/ 53 w 59"/>
                  <a:gd name="T47" fmla="*/ 52 h 66"/>
                  <a:gd name="T48" fmla="*/ 53 w 59"/>
                  <a:gd name="T49" fmla="*/ 53 h 66"/>
                  <a:gd name="T50" fmla="*/ 48 w 59"/>
                  <a:gd name="T51" fmla="*/ 60 h 66"/>
                  <a:gd name="T52" fmla="*/ 48 w 59"/>
                  <a:gd name="T53" fmla="*/ 62 h 66"/>
                  <a:gd name="T54" fmla="*/ 39 w 59"/>
                  <a:gd name="T55" fmla="*/ 66 h 66"/>
                  <a:gd name="T56" fmla="*/ 17 w 59"/>
                  <a:gd name="T57" fmla="*/ 60 h 66"/>
                  <a:gd name="T58" fmla="*/ 22 w 59"/>
                  <a:gd name="T59" fmla="*/ 60 h 66"/>
                  <a:gd name="T60" fmla="*/ 28 w 59"/>
                  <a:gd name="T61" fmla="*/ 61 h 66"/>
                  <a:gd name="T62" fmla="*/ 37 w 59"/>
                  <a:gd name="T63" fmla="*/ 62 h 66"/>
                  <a:gd name="T64" fmla="*/ 39 w 59"/>
                  <a:gd name="T65" fmla="*/ 62 h 66"/>
                  <a:gd name="T66" fmla="*/ 44 w 59"/>
                  <a:gd name="T67" fmla="*/ 60 h 66"/>
                  <a:gd name="T68" fmla="*/ 44 w 59"/>
                  <a:gd name="T69" fmla="*/ 59 h 66"/>
                  <a:gd name="T70" fmla="*/ 44 w 59"/>
                  <a:gd name="T71" fmla="*/ 57 h 66"/>
                  <a:gd name="T72" fmla="*/ 46 w 59"/>
                  <a:gd name="T73" fmla="*/ 57 h 66"/>
                  <a:gd name="T74" fmla="*/ 49 w 59"/>
                  <a:gd name="T75" fmla="*/ 53 h 66"/>
                  <a:gd name="T76" fmla="*/ 49 w 59"/>
                  <a:gd name="T77" fmla="*/ 52 h 66"/>
                  <a:gd name="T78" fmla="*/ 48 w 59"/>
                  <a:gd name="T79" fmla="*/ 50 h 66"/>
                  <a:gd name="T80" fmla="*/ 50 w 59"/>
                  <a:gd name="T81" fmla="*/ 49 h 66"/>
                  <a:gd name="T82" fmla="*/ 52 w 59"/>
                  <a:gd name="T83" fmla="*/ 46 h 66"/>
                  <a:gd name="T84" fmla="*/ 52 w 59"/>
                  <a:gd name="T85" fmla="*/ 43 h 66"/>
                  <a:gd name="T86" fmla="*/ 51 w 59"/>
                  <a:gd name="T87" fmla="*/ 42 h 66"/>
                  <a:gd name="T88" fmla="*/ 52 w 59"/>
                  <a:gd name="T89" fmla="*/ 41 h 66"/>
                  <a:gd name="T90" fmla="*/ 54 w 59"/>
                  <a:gd name="T91" fmla="*/ 37 h 66"/>
                  <a:gd name="T92" fmla="*/ 48 w 59"/>
                  <a:gd name="T93" fmla="*/ 31 h 66"/>
                  <a:gd name="T94" fmla="*/ 47 w 59"/>
                  <a:gd name="T95" fmla="*/ 31 h 66"/>
                  <a:gd name="T96" fmla="*/ 28 w 59"/>
                  <a:gd name="T97" fmla="*/ 27 h 66"/>
                  <a:gd name="T98" fmla="*/ 27 w 59"/>
                  <a:gd name="T99" fmla="*/ 24 h 66"/>
                  <a:gd name="T100" fmla="*/ 28 w 59"/>
                  <a:gd name="T101" fmla="*/ 21 h 66"/>
                  <a:gd name="T102" fmla="*/ 28 w 59"/>
                  <a:gd name="T103" fmla="*/ 19 h 66"/>
                  <a:gd name="T104" fmla="*/ 28 w 59"/>
                  <a:gd name="T105" fmla="*/ 16 h 66"/>
                  <a:gd name="T106" fmla="*/ 26 w 59"/>
                  <a:gd name="T107" fmla="*/ 5 h 66"/>
                  <a:gd name="T108" fmla="*/ 25 w 59"/>
                  <a:gd name="T109" fmla="*/ 4 h 66"/>
                  <a:gd name="T110" fmla="*/ 22 w 59"/>
                  <a:gd name="T111" fmla="*/ 5 h 66"/>
                  <a:gd name="T112" fmla="*/ 21 w 59"/>
                  <a:gd name="T113" fmla="*/ 19 h 66"/>
                  <a:gd name="T114" fmla="*/ 20 w 59"/>
                  <a:gd name="T115" fmla="*/ 20 h 66"/>
                  <a:gd name="T116" fmla="*/ 5 w 59"/>
                  <a:gd name="T117" fmla="*/ 38 h 66"/>
                  <a:gd name="T118" fmla="*/ 11 w 59"/>
                  <a:gd name="T119" fmla="*/ 60 h 66"/>
                  <a:gd name="T120" fmla="*/ 17 w 59"/>
                  <a:gd name="T121" fmla="*/ 6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 h="66">
                    <a:moveTo>
                      <a:pt x="39" y="66"/>
                    </a:moveTo>
                    <a:cubicBezTo>
                      <a:pt x="38" y="66"/>
                      <a:pt x="37" y="66"/>
                      <a:pt x="36" y="66"/>
                    </a:cubicBezTo>
                    <a:cubicBezTo>
                      <a:pt x="34" y="66"/>
                      <a:pt x="31" y="65"/>
                      <a:pt x="27" y="65"/>
                    </a:cubicBezTo>
                    <a:cubicBezTo>
                      <a:pt x="22" y="65"/>
                      <a:pt x="22" y="65"/>
                      <a:pt x="22" y="65"/>
                    </a:cubicBezTo>
                    <a:cubicBezTo>
                      <a:pt x="17" y="64"/>
                      <a:pt x="13" y="64"/>
                      <a:pt x="10" y="65"/>
                    </a:cubicBezTo>
                    <a:cubicBezTo>
                      <a:pt x="8" y="65"/>
                      <a:pt x="8" y="65"/>
                      <a:pt x="8" y="65"/>
                    </a:cubicBezTo>
                    <a:cubicBezTo>
                      <a:pt x="0" y="36"/>
                      <a:pt x="0" y="36"/>
                      <a:pt x="0" y="36"/>
                    </a:cubicBezTo>
                    <a:cubicBezTo>
                      <a:pt x="1" y="35"/>
                      <a:pt x="1" y="35"/>
                      <a:pt x="1" y="35"/>
                    </a:cubicBezTo>
                    <a:cubicBezTo>
                      <a:pt x="6" y="31"/>
                      <a:pt x="14" y="23"/>
                      <a:pt x="16" y="18"/>
                    </a:cubicBezTo>
                    <a:cubicBezTo>
                      <a:pt x="18" y="12"/>
                      <a:pt x="17" y="6"/>
                      <a:pt x="17" y="5"/>
                    </a:cubicBezTo>
                    <a:cubicBezTo>
                      <a:pt x="17" y="4"/>
                      <a:pt x="18" y="3"/>
                      <a:pt x="18" y="2"/>
                    </a:cubicBezTo>
                    <a:cubicBezTo>
                      <a:pt x="20" y="0"/>
                      <a:pt x="25" y="0"/>
                      <a:pt x="25" y="0"/>
                    </a:cubicBezTo>
                    <a:cubicBezTo>
                      <a:pt x="26" y="0"/>
                      <a:pt x="28" y="0"/>
                      <a:pt x="29" y="2"/>
                    </a:cubicBezTo>
                    <a:cubicBezTo>
                      <a:pt x="32" y="5"/>
                      <a:pt x="33" y="10"/>
                      <a:pt x="32" y="17"/>
                    </a:cubicBezTo>
                    <a:cubicBezTo>
                      <a:pt x="32" y="18"/>
                      <a:pt x="32" y="19"/>
                      <a:pt x="32" y="19"/>
                    </a:cubicBezTo>
                    <a:cubicBezTo>
                      <a:pt x="32" y="21"/>
                      <a:pt x="32" y="21"/>
                      <a:pt x="32" y="21"/>
                    </a:cubicBezTo>
                    <a:cubicBezTo>
                      <a:pt x="32" y="22"/>
                      <a:pt x="32" y="23"/>
                      <a:pt x="32" y="24"/>
                    </a:cubicBezTo>
                    <a:cubicBezTo>
                      <a:pt x="33" y="25"/>
                      <a:pt x="37" y="26"/>
                      <a:pt x="47" y="26"/>
                    </a:cubicBezTo>
                    <a:cubicBezTo>
                      <a:pt x="48" y="26"/>
                      <a:pt x="48" y="26"/>
                      <a:pt x="48" y="26"/>
                    </a:cubicBezTo>
                    <a:cubicBezTo>
                      <a:pt x="48" y="26"/>
                      <a:pt x="48" y="26"/>
                      <a:pt x="48" y="26"/>
                    </a:cubicBezTo>
                    <a:cubicBezTo>
                      <a:pt x="54" y="26"/>
                      <a:pt x="59" y="31"/>
                      <a:pt x="59" y="37"/>
                    </a:cubicBezTo>
                    <a:cubicBezTo>
                      <a:pt x="59" y="39"/>
                      <a:pt x="58" y="41"/>
                      <a:pt x="56" y="43"/>
                    </a:cubicBezTo>
                    <a:cubicBezTo>
                      <a:pt x="56" y="44"/>
                      <a:pt x="57" y="45"/>
                      <a:pt x="56" y="46"/>
                    </a:cubicBezTo>
                    <a:cubicBezTo>
                      <a:pt x="56" y="48"/>
                      <a:pt x="55" y="51"/>
                      <a:pt x="53" y="52"/>
                    </a:cubicBezTo>
                    <a:cubicBezTo>
                      <a:pt x="53" y="53"/>
                      <a:pt x="53" y="53"/>
                      <a:pt x="53" y="53"/>
                    </a:cubicBezTo>
                    <a:cubicBezTo>
                      <a:pt x="53" y="56"/>
                      <a:pt x="51" y="59"/>
                      <a:pt x="48" y="60"/>
                    </a:cubicBezTo>
                    <a:cubicBezTo>
                      <a:pt x="48" y="61"/>
                      <a:pt x="48" y="61"/>
                      <a:pt x="48" y="62"/>
                    </a:cubicBezTo>
                    <a:cubicBezTo>
                      <a:pt x="47" y="65"/>
                      <a:pt x="44" y="66"/>
                      <a:pt x="39" y="66"/>
                    </a:cubicBezTo>
                    <a:moveTo>
                      <a:pt x="17" y="60"/>
                    </a:moveTo>
                    <a:cubicBezTo>
                      <a:pt x="18" y="60"/>
                      <a:pt x="20" y="60"/>
                      <a:pt x="22" y="60"/>
                    </a:cubicBezTo>
                    <a:cubicBezTo>
                      <a:pt x="28" y="61"/>
                      <a:pt x="28" y="61"/>
                      <a:pt x="28" y="61"/>
                    </a:cubicBezTo>
                    <a:cubicBezTo>
                      <a:pt x="31" y="61"/>
                      <a:pt x="35" y="61"/>
                      <a:pt x="37" y="62"/>
                    </a:cubicBezTo>
                    <a:cubicBezTo>
                      <a:pt x="38" y="62"/>
                      <a:pt x="38" y="62"/>
                      <a:pt x="39" y="62"/>
                    </a:cubicBezTo>
                    <a:cubicBezTo>
                      <a:pt x="42" y="62"/>
                      <a:pt x="43" y="61"/>
                      <a:pt x="44" y="60"/>
                    </a:cubicBezTo>
                    <a:cubicBezTo>
                      <a:pt x="44" y="60"/>
                      <a:pt x="44" y="59"/>
                      <a:pt x="44" y="59"/>
                    </a:cubicBezTo>
                    <a:cubicBezTo>
                      <a:pt x="44" y="57"/>
                      <a:pt x="44" y="57"/>
                      <a:pt x="44" y="57"/>
                    </a:cubicBezTo>
                    <a:cubicBezTo>
                      <a:pt x="46" y="57"/>
                      <a:pt x="46" y="57"/>
                      <a:pt x="46" y="57"/>
                    </a:cubicBezTo>
                    <a:cubicBezTo>
                      <a:pt x="47" y="56"/>
                      <a:pt x="49" y="55"/>
                      <a:pt x="49" y="53"/>
                    </a:cubicBezTo>
                    <a:cubicBezTo>
                      <a:pt x="49" y="52"/>
                      <a:pt x="49" y="52"/>
                      <a:pt x="49" y="52"/>
                    </a:cubicBezTo>
                    <a:cubicBezTo>
                      <a:pt x="48" y="50"/>
                      <a:pt x="48" y="50"/>
                      <a:pt x="48" y="50"/>
                    </a:cubicBezTo>
                    <a:cubicBezTo>
                      <a:pt x="50" y="49"/>
                      <a:pt x="50" y="49"/>
                      <a:pt x="50" y="49"/>
                    </a:cubicBezTo>
                    <a:cubicBezTo>
                      <a:pt x="51" y="49"/>
                      <a:pt x="52" y="47"/>
                      <a:pt x="52" y="46"/>
                    </a:cubicBezTo>
                    <a:cubicBezTo>
                      <a:pt x="52" y="45"/>
                      <a:pt x="52" y="44"/>
                      <a:pt x="52" y="43"/>
                    </a:cubicBezTo>
                    <a:cubicBezTo>
                      <a:pt x="51" y="42"/>
                      <a:pt x="51" y="42"/>
                      <a:pt x="51" y="42"/>
                    </a:cubicBezTo>
                    <a:cubicBezTo>
                      <a:pt x="52" y="41"/>
                      <a:pt x="52" y="41"/>
                      <a:pt x="52" y="41"/>
                    </a:cubicBezTo>
                    <a:cubicBezTo>
                      <a:pt x="54" y="40"/>
                      <a:pt x="54" y="38"/>
                      <a:pt x="54" y="37"/>
                    </a:cubicBezTo>
                    <a:cubicBezTo>
                      <a:pt x="54" y="33"/>
                      <a:pt x="52" y="31"/>
                      <a:pt x="48" y="31"/>
                    </a:cubicBezTo>
                    <a:cubicBezTo>
                      <a:pt x="48" y="31"/>
                      <a:pt x="48" y="31"/>
                      <a:pt x="47" y="31"/>
                    </a:cubicBezTo>
                    <a:cubicBezTo>
                      <a:pt x="37" y="31"/>
                      <a:pt x="31" y="29"/>
                      <a:pt x="28" y="27"/>
                    </a:cubicBezTo>
                    <a:cubicBezTo>
                      <a:pt x="28" y="26"/>
                      <a:pt x="27" y="25"/>
                      <a:pt x="27" y="24"/>
                    </a:cubicBezTo>
                    <a:cubicBezTo>
                      <a:pt x="27" y="23"/>
                      <a:pt x="27" y="22"/>
                      <a:pt x="28" y="21"/>
                    </a:cubicBezTo>
                    <a:cubicBezTo>
                      <a:pt x="28" y="20"/>
                      <a:pt x="28" y="19"/>
                      <a:pt x="28" y="19"/>
                    </a:cubicBezTo>
                    <a:cubicBezTo>
                      <a:pt x="28" y="18"/>
                      <a:pt x="28" y="17"/>
                      <a:pt x="28" y="16"/>
                    </a:cubicBezTo>
                    <a:cubicBezTo>
                      <a:pt x="29" y="10"/>
                      <a:pt x="27" y="6"/>
                      <a:pt x="26" y="5"/>
                    </a:cubicBezTo>
                    <a:cubicBezTo>
                      <a:pt x="25" y="4"/>
                      <a:pt x="25" y="4"/>
                      <a:pt x="25" y="4"/>
                    </a:cubicBezTo>
                    <a:cubicBezTo>
                      <a:pt x="24" y="4"/>
                      <a:pt x="22" y="5"/>
                      <a:pt x="22" y="5"/>
                    </a:cubicBezTo>
                    <a:cubicBezTo>
                      <a:pt x="22" y="6"/>
                      <a:pt x="22" y="13"/>
                      <a:pt x="21" y="19"/>
                    </a:cubicBezTo>
                    <a:cubicBezTo>
                      <a:pt x="20" y="20"/>
                      <a:pt x="20" y="20"/>
                      <a:pt x="20" y="20"/>
                    </a:cubicBezTo>
                    <a:cubicBezTo>
                      <a:pt x="18" y="25"/>
                      <a:pt x="10" y="33"/>
                      <a:pt x="5" y="38"/>
                    </a:cubicBezTo>
                    <a:cubicBezTo>
                      <a:pt x="11" y="60"/>
                      <a:pt x="11" y="60"/>
                      <a:pt x="11" y="60"/>
                    </a:cubicBezTo>
                    <a:cubicBezTo>
                      <a:pt x="13" y="60"/>
                      <a:pt x="15" y="60"/>
                      <a:pt x="17" y="6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3"/>
              <p:cNvSpPr>
                <a:spLocks noEditPoints="1"/>
              </p:cNvSpPr>
              <p:nvPr/>
            </p:nvSpPr>
            <p:spPr bwMode="auto">
              <a:xfrm>
                <a:off x="5251451" y="2468563"/>
                <a:ext cx="471488" cy="412750"/>
              </a:xfrm>
              <a:custGeom>
                <a:avLst/>
                <a:gdLst>
                  <a:gd name="T0" fmla="*/ 297 w 297"/>
                  <a:gd name="T1" fmla="*/ 260 h 260"/>
                  <a:gd name="T2" fmla="*/ 0 w 297"/>
                  <a:gd name="T3" fmla="*/ 260 h 260"/>
                  <a:gd name="T4" fmla="*/ 0 w 297"/>
                  <a:gd name="T5" fmla="*/ 0 h 260"/>
                  <a:gd name="T6" fmla="*/ 297 w 297"/>
                  <a:gd name="T7" fmla="*/ 0 h 260"/>
                  <a:gd name="T8" fmla="*/ 297 w 297"/>
                  <a:gd name="T9" fmla="*/ 260 h 260"/>
                  <a:gd name="T10" fmla="*/ 9 w 297"/>
                  <a:gd name="T11" fmla="*/ 250 h 260"/>
                  <a:gd name="T12" fmla="*/ 288 w 297"/>
                  <a:gd name="T13" fmla="*/ 250 h 260"/>
                  <a:gd name="T14" fmla="*/ 288 w 297"/>
                  <a:gd name="T15" fmla="*/ 9 h 260"/>
                  <a:gd name="T16" fmla="*/ 9 w 297"/>
                  <a:gd name="T17" fmla="*/ 9 h 260"/>
                  <a:gd name="T18" fmla="*/ 9 w 297"/>
                  <a:gd name="T19" fmla="*/ 25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 h="260">
                    <a:moveTo>
                      <a:pt x="297" y="260"/>
                    </a:moveTo>
                    <a:lnTo>
                      <a:pt x="0" y="260"/>
                    </a:lnTo>
                    <a:lnTo>
                      <a:pt x="0" y="0"/>
                    </a:lnTo>
                    <a:lnTo>
                      <a:pt x="297" y="0"/>
                    </a:lnTo>
                    <a:lnTo>
                      <a:pt x="297" y="260"/>
                    </a:lnTo>
                    <a:close/>
                    <a:moveTo>
                      <a:pt x="9" y="250"/>
                    </a:moveTo>
                    <a:lnTo>
                      <a:pt x="288" y="250"/>
                    </a:lnTo>
                    <a:lnTo>
                      <a:pt x="288" y="9"/>
                    </a:lnTo>
                    <a:lnTo>
                      <a:pt x="9" y="9"/>
                    </a:lnTo>
                    <a:lnTo>
                      <a:pt x="9" y="2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4"/>
              <p:cNvSpPr>
                <a:spLocks noEditPoints="1"/>
              </p:cNvSpPr>
              <p:nvPr/>
            </p:nvSpPr>
            <p:spPr bwMode="auto">
              <a:xfrm>
                <a:off x="5299076" y="2517775"/>
                <a:ext cx="376238" cy="314325"/>
              </a:xfrm>
              <a:custGeom>
                <a:avLst/>
                <a:gdLst>
                  <a:gd name="T0" fmla="*/ 237 w 237"/>
                  <a:gd name="T1" fmla="*/ 198 h 198"/>
                  <a:gd name="T2" fmla="*/ 0 w 237"/>
                  <a:gd name="T3" fmla="*/ 198 h 198"/>
                  <a:gd name="T4" fmla="*/ 0 w 237"/>
                  <a:gd name="T5" fmla="*/ 0 h 198"/>
                  <a:gd name="T6" fmla="*/ 237 w 237"/>
                  <a:gd name="T7" fmla="*/ 0 h 198"/>
                  <a:gd name="T8" fmla="*/ 237 w 237"/>
                  <a:gd name="T9" fmla="*/ 198 h 198"/>
                  <a:gd name="T10" fmla="*/ 10 w 237"/>
                  <a:gd name="T11" fmla="*/ 189 h 198"/>
                  <a:gd name="T12" fmla="*/ 227 w 237"/>
                  <a:gd name="T13" fmla="*/ 189 h 198"/>
                  <a:gd name="T14" fmla="*/ 227 w 237"/>
                  <a:gd name="T15" fmla="*/ 9 h 198"/>
                  <a:gd name="T16" fmla="*/ 10 w 237"/>
                  <a:gd name="T17" fmla="*/ 9 h 198"/>
                  <a:gd name="T18" fmla="*/ 10 w 237"/>
                  <a:gd name="T19" fmla="*/ 18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6" h="198">
                    <a:moveTo>
                      <a:pt x="237" y="198"/>
                    </a:moveTo>
                    <a:lnTo>
                      <a:pt x="0" y="198"/>
                    </a:lnTo>
                    <a:lnTo>
                      <a:pt x="0" y="0"/>
                    </a:lnTo>
                    <a:lnTo>
                      <a:pt x="237" y="0"/>
                    </a:lnTo>
                    <a:lnTo>
                      <a:pt x="237" y="198"/>
                    </a:lnTo>
                    <a:close/>
                    <a:moveTo>
                      <a:pt x="10" y="189"/>
                    </a:moveTo>
                    <a:lnTo>
                      <a:pt x="227" y="189"/>
                    </a:lnTo>
                    <a:lnTo>
                      <a:pt x="227" y="9"/>
                    </a:lnTo>
                    <a:lnTo>
                      <a:pt x="10" y="9"/>
                    </a:lnTo>
                    <a:lnTo>
                      <a:pt x="10"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5"/>
              <p:cNvSpPr/>
              <p:nvPr/>
            </p:nvSpPr>
            <p:spPr bwMode="auto">
              <a:xfrm>
                <a:off x="5303838" y="2625725"/>
                <a:ext cx="355600" cy="146050"/>
              </a:xfrm>
              <a:custGeom>
                <a:avLst/>
                <a:gdLst>
                  <a:gd name="T0" fmla="*/ 217 w 224"/>
                  <a:gd name="T1" fmla="*/ 92 h 92"/>
                  <a:gd name="T2" fmla="*/ 172 w 224"/>
                  <a:gd name="T3" fmla="*/ 52 h 92"/>
                  <a:gd name="T4" fmla="*/ 123 w 224"/>
                  <a:gd name="T5" fmla="*/ 88 h 92"/>
                  <a:gd name="T6" fmla="*/ 54 w 224"/>
                  <a:gd name="T7" fmla="*/ 14 h 92"/>
                  <a:gd name="T8" fmla="*/ 7 w 224"/>
                  <a:gd name="T9" fmla="*/ 66 h 92"/>
                  <a:gd name="T10" fmla="*/ 0 w 224"/>
                  <a:gd name="T11" fmla="*/ 59 h 92"/>
                  <a:gd name="T12" fmla="*/ 54 w 224"/>
                  <a:gd name="T13" fmla="*/ 0 h 92"/>
                  <a:gd name="T14" fmla="*/ 123 w 224"/>
                  <a:gd name="T15" fmla="*/ 73 h 92"/>
                  <a:gd name="T16" fmla="*/ 175 w 224"/>
                  <a:gd name="T17" fmla="*/ 40 h 92"/>
                  <a:gd name="T18" fmla="*/ 224 w 224"/>
                  <a:gd name="T19" fmla="*/ 83 h 92"/>
                  <a:gd name="T20" fmla="*/ 217 w 224"/>
                  <a:gd name="T21"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92">
                    <a:moveTo>
                      <a:pt x="217" y="92"/>
                    </a:moveTo>
                    <a:lnTo>
                      <a:pt x="172" y="52"/>
                    </a:lnTo>
                    <a:lnTo>
                      <a:pt x="123" y="88"/>
                    </a:lnTo>
                    <a:lnTo>
                      <a:pt x="54" y="14"/>
                    </a:lnTo>
                    <a:lnTo>
                      <a:pt x="7" y="66"/>
                    </a:lnTo>
                    <a:lnTo>
                      <a:pt x="0" y="59"/>
                    </a:lnTo>
                    <a:lnTo>
                      <a:pt x="54" y="0"/>
                    </a:lnTo>
                    <a:lnTo>
                      <a:pt x="123" y="73"/>
                    </a:lnTo>
                    <a:lnTo>
                      <a:pt x="175" y="40"/>
                    </a:lnTo>
                    <a:lnTo>
                      <a:pt x="224" y="83"/>
                    </a:lnTo>
                    <a:lnTo>
                      <a:pt x="217"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6"/>
              <p:cNvSpPr>
                <a:spLocks noEditPoints="1"/>
              </p:cNvSpPr>
              <p:nvPr/>
            </p:nvSpPr>
            <p:spPr bwMode="auto">
              <a:xfrm>
                <a:off x="5457826" y="2562225"/>
                <a:ext cx="100013" cy="101600"/>
              </a:xfrm>
              <a:custGeom>
                <a:avLst/>
                <a:gdLst>
                  <a:gd name="T0" fmla="*/ 13 w 27"/>
                  <a:gd name="T1" fmla="*/ 27 h 27"/>
                  <a:gd name="T2" fmla="*/ 0 w 27"/>
                  <a:gd name="T3" fmla="*/ 14 h 27"/>
                  <a:gd name="T4" fmla="*/ 13 w 27"/>
                  <a:gd name="T5" fmla="*/ 0 h 27"/>
                  <a:gd name="T6" fmla="*/ 27 w 27"/>
                  <a:gd name="T7" fmla="*/ 14 h 27"/>
                  <a:gd name="T8" fmla="*/ 13 w 27"/>
                  <a:gd name="T9" fmla="*/ 27 h 27"/>
                  <a:gd name="T10" fmla="*/ 13 w 27"/>
                  <a:gd name="T11" fmla="*/ 5 h 27"/>
                  <a:gd name="T12" fmla="*/ 4 w 27"/>
                  <a:gd name="T13" fmla="*/ 14 h 27"/>
                  <a:gd name="T14" fmla="*/ 13 w 27"/>
                  <a:gd name="T15" fmla="*/ 23 h 27"/>
                  <a:gd name="T16" fmla="*/ 22 w 27"/>
                  <a:gd name="T17" fmla="*/ 14 h 27"/>
                  <a:gd name="T18" fmla="*/ 13 w 27"/>
                  <a:gd name="T19"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3" y="27"/>
                    </a:moveTo>
                    <a:cubicBezTo>
                      <a:pt x="6" y="27"/>
                      <a:pt x="0" y="21"/>
                      <a:pt x="0" y="14"/>
                    </a:cubicBezTo>
                    <a:cubicBezTo>
                      <a:pt x="0" y="6"/>
                      <a:pt x="6" y="0"/>
                      <a:pt x="13" y="0"/>
                    </a:cubicBezTo>
                    <a:cubicBezTo>
                      <a:pt x="21" y="0"/>
                      <a:pt x="27" y="6"/>
                      <a:pt x="27" y="14"/>
                    </a:cubicBezTo>
                    <a:cubicBezTo>
                      <a:pt x="27" y="21"/>
                      <a:pt x="21" y="27"/>
                      <a:pt x="13" y="27"/>
                    </a:cubicBezTo>
                    <a:moveTo>
                      <a:pt x="13" y="5"/>
                    </a:moveTo>
                    <a:cubicBezTo>
                      <a:pt x="8" y="5"/>
                      <a:pt x="4" y="9"/>
                      <a:pt x="4" y="14"/>
                    </a:cubicBezTo>
                    <a:cubicBezTo>
                      <a:pt x="4" y="19"/>
                      <a:pt x="8" y="23"/>
                      <a:pt x="13" y="23"/>
                    </a:cubicBezTo>
                    <a:cubicBezTo>
                      <a:pt x="18" y="23"/>
                      <a:pt x="22" y="19"/>
                      <a:pt x="22" y="14"/>
                    </a:cubicBezTo>
                    <a:cubicBezTo>
                      <a:pt x="22" y="9"/>
                      <a:pt x="18" y="5"/>
                      <a:pt x="13"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7"/>
              <p:cNvSpPr>
                <a:spLocks noEditPoints="1"/>
              </p:cNvSpPr>
              <p:nvPr/>
            </p:nvSpPr>
            <p:spPr bwMode="auto">
              <a:xfrm>
                <a:off x="5584826" y="2179638"/>
                <a:ext cx="190500" cy="195263"/>
              </a:xfrm>
              <a:custGeom>
                <a:avLst/>
                <a:gdLst>
                  <a:gd name="T0" fmla="*/ 25 w 51"/>
                  <a:gd name="T1" fmla="*/ 52 h 52"/>
                  <a:gd name="T2" fmla="*/ 7 w 51"/>
                  <a:gd name="T3" fmla="*/ 44 h 52"/>
                  <a:gd name="T4" fmla="*/ 0 w 51"/>
                  <a:gd name="T5" fmla="*/ 26 h 52"/>
                  <a:gd name="T6" fmla="*/ 7 w 51"/>
                  <a:gd name="T7" fmla="*/ 8 h 52"/>
                  <a:gd name="T8" fmla="*/ 25 w 51"/>
                  <a:gd name="T9" fmla="*/ 0 h 52"/>
                  <a:gd name="T10" fmla="*/ 43 w 51"/>
                  <a:gd name="T11" fmla="*/ 8 h 52"/>
                  <a:gd name="T12" fmla="*/ 51 w 51"/>
                  <a:gd name="T13" fmla="*/ 26 h 52"/>
                  <a:gd name="T14" fmla="*/ 43 w 51"/>
                  <a:gd name="T15" fmla="*/ 44 h 52"/>
                  <a:gd name="T16" fmla="*/ 25 w 51"/>
                  <a:gd name="T17" fmla="*/ 52 h 52"/>
                  <a:gd name="T18" fmla="*/ 25 w 51"/>
                  <a:gd name="T19" fmla="*/ 5 h 52"/>
                  <a:gd name="T20" fmla="*/ 10 w 51"/>
                  <a:gd name="T21" fmla="*/ 11 h 52"/>
                  <a:gd name="T22" fmla="*/ 4 w 51"/>
                  <a:gd name="T23" fmla="*/ 26 h 52"/>
                  <a:gd name="T24" fmla="*/ 10 w 51"/>
                  <a:gd name="T25" fmla="*/ 41 h 52"/>
                  <a:gd name="T26" fmla="*/ 25 w 51"/>
                  <a:gd name="T27" fmla="*/ 47 h 52"/>
                  <a:gd name="T28" fmla="*/ 40 w 51"/>
                  <a:gd name="T29" fmla="*/ 41 h 52"/>
                  <a:gd name="T30" fmla="*/ 47 w 51"/>
                  <a:gd name="T31" fmla="*/ 26 h 52"/>
                  <a:gd name="T32" fmla="*/ 40 w 51"/>
                  <a:gd name="T33" fmla="*/ 11 h 52"/>
                  <a:gd name="T34" fmla="*/ 25 w 51"/>
                  <a:gd name="T35"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52">
                    <a:moveTo>
                      <a:pt x="25" y="52"/>
                    </a:moveTo>
                    <a:cubicBezTo>
                      <a:pt x="19" y="52"/>
                      <a:pt x="12" y="49"/>
                      <a:pt x="7" y="44"/>
                    </a:cubicBezTo>
                    <a:cubicBezTo>
                      <a:pt x="2" y="39"/>
                      <a:pt x="0" y="33"/>
                      <a:pt x="0" y="26"/>
                    </a:cubicBezTo>
                    <a:cubicBezTo>
                      <a:pt x="0" y="19"/>
                      <a:pt x="2" y="13"/>
                      <a:pt x="7" y="8"/>
                    </a:cubicBezTo>
                    <a:cubicBezTo>
                      <a:pt x="12" y="3"/>
                      <a:pt x="19" y="0"/>
                      <a:pt x="25" y="0"/>
                    </a:cubicBezTo>
                    <a:cubicBezTo>
                      <a:pt x="32" y="0"/>
                      <a:pt x="39" y="3"/>
                      <a:pt x="43" y="8"/>
                    </a:cubicBezTo>
                    <a:cubicBezTo>
                      <a:pt x="48" y="13"/>
                      <a:pt x="51" y="19"/>
                      <a:pt x="51" y="26"/>
                    </a:cubicBezTo>
                    <a:cubicBezTo>
                      <a:pt x="51" y="33"/>
                      <a:pt x="48" y="39"/>
                      <a:pt x="43" y="44"/>
                    </a:cubicBezTo>
                    <a:cubicBezTo>
                      <a:pt x="39" y="49"/>
                      <a:pt x="32" y="52"/>
                      <a:pt x="25" y="52"/>
                    </a:cubicBezTo>
                    <a:moveTo>
                      <a:pt x="25" y="5"/>
                    </a:moveTo>
                    <a:cubicBezTo>
                      <a:pt x="20" y="5"/>
                      <a:pt x="14" y="7"/>
                      <a:pt x="10" y="11"/>
                    </a:cubicBezTo>
                    <a:cubicBezTo>
                      <a:pt x="6" y="15"/>
                      <a:pt x="4" y="20"/>
                      <a:pt x="4" y="26"/>
                    </a:cubicBezTo>
                    <a:cubicBezTo>
                      <a:pt x="4" y="32"/>
                      <a:pt x="6" y="37"/>
                      <a:pt x="10" y="41"/>
                    </a:cubicBezTo>
                    <a:cubicBezTo>
                      <a:pt x="14" y="45"/>
                      <a:pt x="20" y="47"/>
                      <a:pt x="25" y="47"/>
                    </a:cubicBezTo>
                    <a:cubicBezTo>
                      <a:pt x="31" y="47"/>
                      <a:pt x="36" y="45"/>
                      <a:pt x="40" y="41"/>
                    </a:cubicBezTo>
                    <a:cubicBezTo>
                      <a:pt x="44" y="37"/>
                      <a:pt x="47" y="32"/>
                      <a:pt x="47" y="26"/>
                    </a:cubicBezTo>
                    <a:cubicBezTo>
                      <a:pt x="47" y="20"/>
                      <a:pt x="44" y="15"/>
                      <a:pt x="40" y="11"/>
                    </a:cubicBezTo>
                    <a:cubicBezTo>
                      <a:pt x="36" y="7"/>
                      <a:pt x="31" y="5"/>
                      <a:pt x="25"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8"/>
              <p:cNvSpPr/>
              <p:nvPr/>
            </p:nvSpPr>
            <p:spPr bwMode="auto">
              <a:xfrm>
                <a:off x="5614988" y="2276475"/>
                <a:ext cx="127000" cy="65088"/>
              </a:xfrm>
              <a:custGeom>
                <a:avLst/>
                <a:gdLst>
                  <a:gd name="T0" fmla="*/ 17 w 34"/>
                  <a:gd name="T1" fmla="*/ 17 h 17"/>
                  <a:gd name="T2" fmla="*/ 5 w 34"/>
                  <a:gd name="T3" fmla="*/ 12 h 17"/>
                  <a:gd name="T4" fmla="*/ 0 w 34"/>
                  <a:gd name="T5" fmla="*/ 0 h 17"/>
                  <a:gd name="T6" fmla="*/ 5 w 34"/>
                  <a:gd name="T7" fmla="*/ 0 h 17"/>
                  <a:gd name="T8" fmla="*/ 9 w 34"/>
                  <a:gd name="T9" fmla="*/ 9 h 17"/>
                  <a:gd name="T10" fmla="*/ 17 w 34"/>
                  <a:gd name="T11" fmla="*/ 13 h 17"/>
                  <a:gd name="T12" fmla="*/ 30 w 34"/>
                  <a:gd name="T13" fmla="*/ 0 h 17"/>
                  <a:gd name="T14" fmla="*/ 34 w 34"/>
                  <a:gd name="T15" fmla="*/ 0 h 17"/>
                  <a:gd name="T16" fmla="*/ 17 w 34"/>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7">
                    <a:moveTo>
                      <a:pt x="17" y="17"/>
                    </a:moveTo>
                    <a:cubicBezTo>
                      <a:pt x="13" y="17"/>
                      <a:pt x="9" y="15"/>
                      <a:pt x="5" y="12"/>
                    </a:cubicBezTo>
                    <a:cubicBezTo>
                      <a:pt x="2" y="9"/>
                      <a:pt x="0" y="5"/>
                      <a:pt x="0" y="0"/>
                    </a:cubicBezTo>
                    <a:cubicBezTo>
                      <a:pt x="5" y="0"/>
                      <a:pt x="5" y="0"/>
                      <a:pt x="5" y="0"/>
                    </a:cubicBezTo>
                    <a:cubicBezTo>
                      <a:pt x="5" y="3"/>
                      <a:pt x="6" y="7"/>
                      <a:pt x="9" y="9"/>
                    </a:cubicBezTo>
                    <a:cubicBezTo>
                      <a:pt x="11" y="11"/>
                      <a:pt x="14" y="13"/>
                      <a:pt x="17" y="13"/>
                    </a:cubicBezTo>
                    <a:cubicBezTo>
                      <a:pt x="24" y="13"/>
                      <a:pt x="30" y="7"/>
                      <a:pt x="30" y="0"/>
                    </a:cubicBezTo>
                    <a:cubicBezTo>
                      <a:pt x="34" y="0"/>
                      <a:pt x="34" y="0"/>
                      <a:pt x="34" y="0"/>
                    </a:cubicBezTo>
                    <a:cubicBezTo>
                      <a:pt x="34" y="9"/>
                      <a:pt x="27" y="17"/>
                      <a:pt x="17" y="1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Oval 29"/>
              <p:cNvSpPr>
                <a:spLocks noChangeArrowheads="1"/>
              </p:cNvSpPr>
              <p:nvPr/>
            </p:nvSpPr>
            <p:spPr bwMode="auto">
              <a:xfrm>
                <a:off x="5640388" y="2254250"/>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Oval 30"/>
              <p:cNvSpPr>
                <a:spLocks noChangeArrowheads="1"/>
              </p:cNvSpPr>
              <p:nvPr/>
            </p:nvSpPr>
            <p:spPr bwMode="auto">
              <a:xfrm>
                <a:off x="5697538" y="2254250"/>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1"/>
              <p:cNvSpPr>
                <a:spLocks noEditPoints="1"/>
              </p:cNvSpPr>
              <p:nvPr/>
            </p:nvSpPr>
            <p:spPr bwMode="auto">
              <a:xfrm>
                <a:off x="5824538" y="2435225"/>
                <a:ext cx="244475" cy="171450"/>
              </a:xfrm>
              <a:custGeom>
                <a:avLst/>
                <a:gdLst>
                  <a:gd name="T0" fmla="*/ 59 w 65"/>
                  <a:gd name="T1" fmla="*/ 46 h 46"/>
                  <a:gd name="T2" fmla="*/ 6 w 65"/>
                  <a:gd name="T3" fmla="*/ 46 h 46"/>
                  <a:gd name="T4" fmla="*/ 0 w 65"/>
                  <a:gd name="T5" fmla="*/ 40 h 46"/>
                  <a:gd name="T6" fmla="*/ 0 w 65"/>
                  <a:gd name="T7" fmla="*/ 6 h 46"/>
                  <a:gd name="T8" fmla="*/ 6 w 65"/>
                  <a:gd name="T9" fmla="*/ 0 h 46"/>
                  <a:gd name="T10" fmla="*/ 59 w 65"/>
                  <a:gd name="T11" fmla="*/ 0 h 46"/>
                  <a:gd name="T12" fmla="*/ 65 w 65"/>
                  <a:gd name="T13" fmla="*/ 6 h 46"/>
                  <a:gd name="T14" fmla="*/ 65 w 65"/>
                  <a:gd name="T15" fmla="*/ 40 h 46"/>
                  <a:gd name="T16" fmla="*/ 59 w 65"/>
                  <a:gd name="T17" fmla="*/ 46 h 46"/>
                  <a:gd name="T18" fmla="*/ 6 w 65"/>
                  <a:gd name="T19" fmla="*/ 5 h 46"/>
                  <a:gd name="T20" fmla="*/ 4 w 65"/>
                  <a:gd name="T21" fmla="*/ 6 h 46"/>
                  <a:gd name="T22" fmla="*/ 4 w 65"/>
                  <a:gd name="T23" fmla="*/ 40 h 46"/>
                  <a:gd name="T24" fmla="*/ 6 w 65"/>
                  <a:gd name="T25" fmla="*/ 42 h 46"/>
                  <a:gd name="T26" fmla="*/ 59 w 65"/>
                  <a:gd name="T27" fmla="*/ 42 h 46"/>
                  <a:gd name="T28" fmla="*/ 60 w 65"/>
                  <a:gd name="T29" fmla="*/ 40 h 46"/>
                  <a:gd name="T30" fmla="*/ 60 w 65"/>
                  <a:gd name="T31" fmla="*/ 6 h 46"/>
                  <a:gd name="T32" fmla="*/ 59 w 65"/>
                  <a:gd name="T33" fmla="*/ 5 h 46"/>
                  <a:gd name="T34" fmla="*/ 6 w 65"/>
                  <a:gd name="T35"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46">
                    <a:moveTo>
                      <a:pt x="59" y="46"/>
                    </a:moveTo>
                    <a:cubicBezTo>
                      <a:pt x="6" y="46"/>
                      <a:pt x="6" y="46"/>
                      <a:pt x="6" y="46"/>
                    </a:cubicBezTo>
                    <a:cubicBezTo>
                      <a:pt x="3" y="46"/>
                      <a:pt x="0" y="43"/>
                      <a:pt x="0" y="40"/>
                    </a:cubicBezTo>
                    <a:cubicBezTo>
                      <a:pt x="0" y="6"/>
                      <a:pt x="0" y="6"/>
                      <a:pt x="0" y="6"/>
                    </a:cubicBezTo>
                    <a:cubicBezTo>
                      <a:pt x="0" y="3"/>
                      <a:pt x="3" y="0"/>
                      <a:pt x="6" y="0"/>
                    </a:cubicBezTo>
                    <a:cubicBezTo>
                      <a:pt x="59" y="0"/>
                      <a:pt x="59" y="0"/>
                      <a:pt x="59" y="0"/>
                    </a:cubicBezTo>
                    <a:cubicBezTo>
                      <a:pt x="62" y="0"/>
                      <a:pt x="65" y="3"/>
                      <a:pt x="65" y="6"/>
                    </a:cubicBezTo>
                    <a:cubicBezTo>
                      <a:pt x="65" y="40"/>
                      <a:pt x="65" y="40"/>
                      <a:pt x="65" y="40"/>
                    </a:cubicBezTo>
                    <a:cubicBezTo>
                      <a:pt x="65" y="43"/>
                      <a:pt x="62" y="46"/>
                      <a:pt x="59" y="46"/>
                    </a:cubicBezTo>
                    <a:moveTo>
                      <a:pt x="6" y="5"/>
                    </a:moveTo>
                    <a:cubicBezTo>
                      <a:pt x="5" y="5"/>
                      <a:pt x="4" y="5"/>
                      <a:pt x="4" y="6"/>
                    </a:cubicBezTo>
                    <a:cubicBezTo>
                      <a:pt x="4" y="40"/>
                      <a:pt x="4" y="40"/>
                      <a:pt x="4" y="40"/>
                    </a:cubicBezTo>
                    <a:cubicBezTo>
                      <a:pt x="4" y="41"/>
                      <a:pt x="5" y="42"/>
                      <a:pt x="6" y="42"/>
                    </a:cubicBezTo>
                    <a:cubicBezTo>
                      <a:pt x="59" y="42"/>
                      <a:pt x="59" y="42"/>
                      <a:pt x="59" y="42"/>
                    </a:cubicBezTo>
                    <a:cubicBezTo>
                      <a:pt x="60" y="42"/>
                      <a:pt x="60" y="41"/>
                      <a:pt x="60" y="40"/>
                    </a:cubicBezTo>
                    <a:cubicBezTo>
                      <a:pt x="60" y="6"/>
                      <a:pt x="60" y="6"/>
                      <a:pt x="60" y="6"/>
                    </a:cubicBezTo>
                    <a:cubicBezTo>
                      <a:pt x="60" y="5"/>
                      <a:pt x="60" y="5"/>
                      <a:pt x="59" y="5"/>
                    </a:cubicBezTo>
                    <a:lnTo>
                      <a:pt x="6"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2"/>
              <p:cNvSpPr>
                <a:spLocks noEditPoints="1"/>
              </p:cNvSpPr>
              <p:nvPr/>
            </p:nvSpPr>
            <p:spPr bwMode="auto">
              <a:xfrm>
                <a:off x="6049963" y="2430463"/>
                <a:ext cx="93663" cy="180975"/>
              </a:xfrm>
              <a:custGeom>
                <a:avLst/>
                <a:gdLst>
                  <a:gd name="T0" fmla="*/ 59 w 59"/>
                  <a:gd name="T1" fmla="*/ 114 h 114"/>
                  <a:gd name="T2" fmla="*/ 0 w 59"/>
                  <a:gd name="T3" fmla="*/ 85 h 114"/>
                  <a:gd name="T4" fmla="*/ 0 w 59"/>
                  <a:gd name="T5" fmla="*/ 31 h 114"/>
                  <a:gd name="T6" fmla="*/ 59 w 59"/>
                  <a:gd name="T7" fmla="*/ 0 h 114"/>
                  <a:gd name="T8" fmla="*/ 59 w 59"/>
                  <a:gd name="T9" fmla="*/ 114 h 114"/>
                  <a:gd name="T10" fmla="*/ 9 w 59"/>
                  <a:gd name="T11" fmla="*/ 78 h 114"/>
                  <a:gd name="T12" fmla="*/ 47 w 59"/>
                  <a:gd name="T13" fmla="*/ 97 h 114"/>
                  <a:gd name="T14" fmla="*/ 47 w 59"/>
                  <a:gd name="T15" fmla="*/ 17 h 114"/>
                  <a:gd name="T16" fmla="*/ 9 w 59"/>
                  <a:gd name="T17" fmla="*/ 36 h 114"/>
                  <a:gd name="T18" fmla="*/ 9 w 59"/>
                  <a:gd name="T19" fmla="*/ 7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114">
                    <a:moveTo>
                      <a:pt x="59" y="114"/>
                    </a:moveTo>
                    <a:lnTo>
                      <a:pt x="0" y="85"/>
                    </a:lnTo>
                    <a:lnTo>
                      <a:pt x="0" y="31"/>
                    </a:lnTo>
                    <a:lnTo>
                      <a:pt x="59" y="0"/>
                    </a:lnTo>
                    <a:lnTo>
                      <a:pt x="59" y="114"/>
                    </a:lnTo>
                    <a:close/>
                    <a:moveTo>
                      <a:pt x="9" y="78"/>
                    </a:moveTo>
                    <a:lnTo>
                      <a:pt x="47" y="97"/>
                    </a:lnTo>
                    <a:lnTo>
                      <a:pt x="47" y="17"/>
                    </a:lnTo>
                    <a:lnTo>
                      <a:pt x="9" y="36"/>
                    </a:lnTo>
                    <a:lnTo>
                      <a:pt x="9"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3"/>
              <p:cNvSpPr>
                <a:spLocks noEditPoints="1"/>
              </p:cNvSpPr>
              <p:nvPr/>
            </p:nvSpPr>
            <p:spPr bwMode="auto">
              <a:xfrm>
                <a:off x="5832476" y="2333625"/>
                <a:ext cx="112713" cy="112713"/>
              </a:xfrm>
              <a:custGeom>
                <a:avLst/>
                <a:gdLst>
                  <a:gd name="T0" fmla="*/ 15 w 30"/>
                  <a:gd name="T1" fmla="*/ 30 h 30"/>
                  <a:gd name="T2" fmla="*/ 0 w 30"/>
                  <a:gd name="T3" fmla="*/ 15 h 30"/>
                  <a:gd name="T4" fmla="*/ 15 w 30"/>
                  <a:gd name="T5" fmla="*/ 0 h 30"/>
                  <a:gd name="T6" fmla="*/ 30 w 30"/>
                  <a:gd name="T7" fmla="*/ 15 h 30"/>
                  <a:gd name="T8" fmla="*/ 15 w 30"/>
                  <a:gd name="T9" fmla="*/ 30 h 30"/>
                  <a:gd name="T10" fmla="*/ 15 w 30"/>
                  <a:gd name="T11" fmla="*/ 5 h 30"/>
                  <a:gd name="T12" fmla="*/ 4 w 30"/>
                  <a:gd name="T13" fmla="*/ 15 h 30"/>
                  <a:gd name="T14" fmla="*/ 15 w 30"/>
                  <a:gd name="T15" fmla="*/ 26 h 30"/>
                  <a:gd name="T16" fmla="*/ 25 w 30"/>
                  <a:gd name="T17" fmla="*/ 15 h 30"/>
                  <a:gd name="T18" fmla="*/ 15 w 30"/>
                  <a:gd name="T19"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30"/>
                    </a:moveTo>
                    <a:cubicBezTo>
                      <a:pt x="7" y="30"/>
                      <a:pt x="0" y="24"/>
                      <a:pt x="0" y="15"/>
                    </a:cubicBezTo>
                    <a:cubicBezTo>
                      <a:pt x="0" y="7"/>
                      <a:pt x="7" y="0"/>
                      <a:pt x="15" y="0"/>
                    </a:cubicBezTo>
                    <a:cubicBezTo>
                      <a:pt x="23" y="0"/>
                      <a:pt x="30" y="7"/>
                      <a:pt x="30" y="15"/>
                    </a:cubicBezTo>
                    <a:cubicBezTo>
                      <a:pt x="30" y="24"/>
                      <a:pt x="23" y="30"/>
                      <a:pt x="15" y="30"/>
                    </a:cubicBezTo>
                    <a:moveTo>
                      <a:pt x="15" y="5"/>
                    </a:moveTo>
                    <a:cubicBezTo>
                      <a:pt x="9" y="5"/>
                      <a:pt x="4" y="10"/>
                      <a:pt x="4" y="15"/>
                    </a:cubicBezTo>
                    <a:cubicBezTo>
                      <a:pt x="4" y="21"/>
                      <a:pt x="9" y="26"/>
                      <a:pt x="15" y="26"/>
                    </a:cubicBezTo>
                    <a:cubicBezTo>
                      <a:pt x="21" y="26"/>
                      <a:pt x="25" y="21"/>
                      <a:pt x="25" y="15"/>
                    </a:cubicBezTo>
                    <a:cubicBezTo>
                      <a:pt x="25" y="10"/>
                      <a:pt x="21" y="5"/>
                      <a:pt x="15"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6" name="Freeform 34"/>
              <p:cNvSpPr>
                <a:spLocks noEditPoints="1"/>
              </p:cNvSpPr>
              <p:nvPr/>
            </p:nvSpPr>
            <p:spPr bwMode="auto">
              <a:xfrm>
                <a:off x="5934076" y="2333625"/>
                <a:ext cx="111125" cy="112713"/>
              </a:xfrm>
              <a:custGeom>
                <a:avLst/>
                <a:gdLst>
                  <a:gd name="T0" fmla="*/ 15 w 30"/>
                  <a:gd name="T1" fmla="*/ 30 h 30"/>
                  <a:gd name="T2" fmla="*/ 0 w 30"/>
                  <a:gd name="T3" fmla="*/ 15 h 30"/>
                  <a:gd name="T4" fmla="*/ 15 w 30"/>
                  <a:gd name="T5" fmla="*/ 0 h 30"/>
                  <a:gd name="T6" fmla="*/ 30 w 30"/>
                  <a:gd name="T7" fmla="*/ 15 h 30"/>
                  <a:gd name="T8" fmla="*/ 15 w 30"/>
                  <a:gd name="T9" fmla="*/ 30 h 30"/>
                  <a:gd name="T10" fmla="*/ 15 w 30"/>
                  <a:gd name="T11" fmla="*/ 5 h 30"/>
                  <a:gd name="T12" fmla="*/ 4 w 30"/>
                  <a:gd name="T13" fmla="*/ 15 h 30"/>
                  <a:gd name="T14" fmla="*/ 15 w 30"/>
                  <a:gd name="T15" fmla="*/ 26 h 30"/>
                  <a:gd name="T16" fmla="*/ 26 w 30"/>
                  <a:gd name="T17" fmla="*/ 15 h 30"/>
                  <a:gd name="T18" fmla="*/ 15 w 30"/>
                  <a:gd name="T19"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30"/>
                    </a:moveTo>
                    <a:cubicBezTo>
                      <a:pt x="7" y="30"/>
                      <a:pt x="0" y="24"/>
                      <a:pt x="0" y="15"/>
                    </a:cubicBezTo>
                    <a:cubicBezTo>
                      <a:pt x="0" y="7"/>
                      <a:pt x="7" y="0"/>
                      <a:pt x="15" y="0"/>
                    </a:cubicBezTo>
                    <a:cubicBezTo>
                      <a:pt x="23" y="0"/>
                      <a:pt x="30" y="7"/>
                      <a:pt x="30" y="15"/>
                    </a:cubicBezTo>
                    <a:cubicBezTo>
                      <a:pt x="30" y="24"/>
                      <a:pt x="23" y="30"/>
                      <a:pt x="15" y="30"/>
                    </a:cubicBezTo>
                    <a:moveTo>
                      <a:pt x="15" y="5"/>
                    </a:moveTo>
                    <a:cubicBezTo>
                      <a:pt x="9" y="5"/>
                      <a:pt x="4" y="10"/>
                      <a:pt x="4" y="15"/>
                    </a:cubicBezTo>
                    <a:cubicBezTo>
                      <a:pt x="4" y="21"/>
                      <a:pt x="9" y="26"/>
                      <a:pt x="15" y="26"/>
                    </a:cubicBezTo>
                    <a:cubicBezTo>
                      <a:pt x="21" y="26"/>
                      <a:pt x="26" y="21"/>
                      <a:pt x="26" y="15"/>
                    </a:cubicBezTo>
                    <a:cubicBezTo>
                      <a:pt x="26" y="10"/>
                      <a:pt x="21" y="5"/>
                      <a:pt x="15"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7" name="Freeform 35"/>
              <p:cNvSpPr>
                <a:spLocks noEditPoints="1"/>
              </p:cNvSpPr>
              <p:nvPr/>
            </p:nvSpPr>
            <p:spPr bwMode="auto">
              <a:xfrm>
                <a:off x="6597651" y="2359025"/>
                <a:ext cx="160338" cy="161925"/>
              </a:xfrm>
              <a:custGeom>
                <a:avLst/>
                <a:gdLst>
                  <a:gd name="T0" fmla="*/ 21 w 43"/>
                  <a:gd name="T1" fmla="*/ 43 h 43"/>
                  <a:gd name="T2" fmla="*/ 6 w 43"/>
                  <a:gd name="T3" fmla="*/ 36 h 43"/>
                  <a:gd name="T4" fmla="*/ 0 w 43"/>
                  <a:gd name="T5" fmla="*/ 21 h 43"/>
                  <a:gd name="T6" fmla="*/ 6 w 43"/>
                  <a:gd name="T7" fmla="*/ 6 h 43"/>
                  <a:gd name="T8" fmla="*/ 21 w 43"/>
                  <a:gd name="T9" fmla="*/ 0 h 43"/>
                  <a:gd name="T10" fmla="*/ 37 w 43"/>
                  <a:gd name="T11" fmla="*/ 6 h 43"/>
                  <a:gd name="T12" fmla="*/ 43 w 43"/>
                  <a:gd name="T13" fmla="*/ 21 h 43"/>
                  <a:gd name="T14" fmla="*/ 37 w 43"/>
                  <a:gd name="T15" fmla="*/ 36 h 43"/>
                  <a:gd name="T16" fmla="*/ 21 w 43"/>
                  <a:gd name="T17" fmla="*/ 43 h 43"/>
                  <a:gd name="T18" fmla="*/ 21 w 43"/>
                  <a:gd name="T19" fmla="*/ 4 h 43"/>
                  <a:gd name="T20" fmla="*/ 9 w 43"/>
                  <a:gd name="T21" fmla="*/ 9 h 43"/>
                  <a:gd name="T22" fmla="*/ 4 w 43"/>
                  <a:gd name="T23" fmla="*/ 21 h 43"/>
                  <a:gd name="T24" fmla="*/ 9 w 43"/>
                  <a:gd name="T25" fmla="*/ 33 h 43"/>
                  <a:gd name="T26" fmla="*/ 21 w 43"/>
                  <a:gd name="T27" fmla="*/ 38 h 43"/>
                  <a:gd name="T28" fmla="*/ 33 w 43"/>
                  <a:gd name="T29" fmla="*/ 33 h 43"/>
                  <a:gd name="T30" fmla="*/ 39 w 43"/>
                  <a:gd name="T31" fmla="*/ 21 h 43"/>
                  <a:gd name="T32" fmla="*/ 33 w 43"/>
                  <a:gd name="T33" fmla="*/ 9 h 43"/>
                  <a:gd name="T34" fmla="*/ 21 w 43"/>
                  <a:gd name="T35"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43">
                    <a:moveTo>
                      <a:pt x="21" y="43"/>
                    </a:moveTo>
                    <a:cubicBezTo>
                      <a:pt x="15" y="43"/>
                      <a:pt x="10" y="41"/>
                      <a:pt x="6" y="36"/>
                    </a:cubicBezTo>
                    <a:cubicBezTo>
                      <a:pt x="2" y="32"/>
                      <a:pt x="0" y="27"/>
                      <a:pt x="0" y="21"/>
                    </a:cubicBezTo>
                    <a:cubicBezTo>
                      <a:pt x="0" y="15"/>
                      <a:pt x="2" y="10"/>
                      <a:pt x="6" y="6"/>
                    </a:cubicBezTo>
                    <a:cubicBezTo>
                      <a:pt x="10" y="2"/>
                      <a:pt x="15" y="0"/>
                      <a:pt x="21" y="0"/>
                    </a:cubicBezTo>
                    <a:cubicBezTo>
                      <a:pt x="27" y="0"/>
                      <a:pt x="32" y="2"/>
                      <a:pt x="37" y="6"/>
                    </a:cubicBezTo>
                    <a:cubicBezTo>
                      <a:pt x="41" y="10"/>
                      <a:pt x="43" y="15"/>
                      <a:pt x="43" y="21"/>
                    </a:cubicBezTo>
                    <a:cubicBezTo>
                      <a:pt x="43" y="27"/>
                      <a:pt x="41" y="32"/>
                      <a:pt x="37" y="36"/>
                    </a:cubicBezTo>
                    <a:cubicBezTo>
                      <a:pt x="32" y="41"/>
                      <a:pt x="27" y="43"/>
                      <a:pt x="21" y="43"/>
                    </a:cubicBezTo>
                    <a:moveTo>
                      <a:pt x="21" y="4"/>
                    </a:moveTo>
                    <a:cubicBezTo>
                      <a:pt x="17" y="4"/>
                      <a:pt x="12" y="6"/>
                      <a:pt x="9" y="9"/>
                    </a:cubicBezTo>
                    <a:cubicBezTo>
                      <a:pt x="6" y="12"/>
                      <a:pt x="4" y="17"/>
                      <a:pt x="4" y="21"/>
                    </a:cubicBezTo>
                    <a:cubicBezTo>
                      <a:pt x="4" y="26"/>
                      <a:pt x="6" y="30"/>
                      <a:pt x="9" y="33"/>
                    </a:cubicBezTo>
                    <a:cubicBezTo>
                      <a:pt x="12" y="37"/>
                      <a:pt x="17" y="38"/>
                      <a:pt x="21" y="38"/>
                    </a:cubicBezTo>
                    <a:cubicBezTo>
                      <a:pt x="26" y="38"/>
                      <a:pt x="30" y="37"/>
                      <a:pt x="33" y="33"/>
                    </a:cubicBezTo>
                    <a:cubicBezTo>
                      <a:pt x="37" y="30"/>
                      <a:pt x="39" y="26"/>
                      <a:pt x="39" y="21"/>
                    </a:cubicBezTo>
                    <a:cubicBezTo>
                      <a:pt x="39" y="17"/>
                      <a:pt x="37" y="12"/>
                      <a:pt x="33" y="9"/>
                    </a:cubicBezTo>
                    <a:cubicBezTo>
                      <a:pt x="30" y="6"/>
                      <a:pt x="26" y="4"/>
                      <a:pt x="21"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9" name="Freeform 36"/>
              <p:cNvSpPr/>
              <p:nvPr/>
            </p:nvSpPr>
            <p:spPr bwMode="auto">
              <a:xfrm>
                <a:off x="6724651" y="2328863"/>
                <a:ext cx="60325" cy="65088"/>
              </a:xfrm>
              <a:custGeom>
                <a:avLst/>
                <a:gdLst>
                  <a:gd name="T0" fmla="*/ 7 w 38"/>
                  <a:gd name="T1" fmla="*/ 41 h 41"/>
                  <a:gd name="T2" fmla="*/ 0 w 38"/>
                  <a:gd name="T3" fmla="*/ 34 h 41"/>
                  <a:gd name="T4" fmla="*/ 31 w 38"/>
                  <a:gd name="T5" fmla="*/ 0 h 41"/>
                  <a:gd name="T6" fmla="*/ 38 w 38"/>
                  <a:gd name="T7" fmla="*/ 8 h 41"/>
                  <a:gd name="T8" fmla="*/ 7 w 38"/>
                  <a:gd name="T9" fmla="*/ 41 h 41"/>
                </a:gdLst>
                <a:ahLst/>
                <a:cxnLst>
                  <a:cxn ang="0">
                    <a:pos x="T0" y="T1"/>
                  </a:cxn>
                  <a:cxn ang="0">
                    <a:pos x="T2" y="T3"/>
                  </a:cxn>
                  <a:cxn ang="0">
                    <a:pos x="T4" y="T5"/>
                  </a:cxn>
                  <a:cxn ang="0">
                    <a:pos x="T6" y="T7"/>
                  </a:cxn>
                  <a:cxn ang="0">
                    <a:pos x="T8" y="T9"/>
                  </a:cxn>
                </a:cxnLst>
                <a:rect l="0" t="0" r="r" b="b"/>
                <a:pathLst>
                  <a:path w="38" h="41">
                    <a:moveTo>
                      <a:pt x="7" y="41"/>
                    </a:moveTo>
                    <a:lnTo>
                      <a:pt x="0" y="34"/>
                    </a:lnTo>
                    <a:lnTo>
                      <a:pt x="31" y="0"/>
                    </a:lnTo>
                    <a:lnTo>
                      <a:pt x="38" y="8"/>
                    </a:lnTo>
                    <a:lnTo>
                      <a:pt x="7"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0" name="Freeform 37"/>
              <p:cNvSpPr/>
              <p:nvPr/>
            </p:nvSpPr>
            <p:spPr bwMode="auto">
              <a:xfrm>
                <a:off x="6721476" y="2325688"/>
                <a:ext cx="66675" cy="68263"/>
              </a:xfrm>
              <a:custGeom>
                <a:avLst/>
                <a:gdLst>
                  <a:gd name="T0" fmla="*/ 42 w 42"/>
                  <a:gd name="T1" fmla="*/ 43 h 43"/>
                  <a:gd name="T2" fmla="*/ 33 w 42"/>
                  <a:gd name="T3" fmla="*/ 43 h 43"/>
                  <a:gd name="T4" fmla="*/ 33 w 42"/>
                  <a:gd name="T5" fmla="*/ 12 h 43"/>
                  <a:gd name="T6" fmla="*/ 0 w 42"/>
                  <a:gd name="T7" fmla="*/ 12 h 43"/>
                  <a:gd name="T8" fmla="*/ 0 w 42"/>
                  <a:gd name="T9" fmla="*/ 0 h 43"/>
                  <a:gd name="T10" fmla="*/ 42 w 42"/>
                  <a:gd name="T11" fmla="*/ 0 h 43"/>
                  <a:gd name="T12" fmla="*/ 42 w 4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42" h="43">
                    <a:moveTo>
                      <a:pt x="42" y="43"/>
                    </a:moveTo>
                    <a:lnTo>
                      <a:pt x="33" y="43"/>
                    </a:lnTo>
                    <a:lnTo>
                      <a:pt x="33" y="12"/>
                    </a:lnTo>
                    <a:lnTo>
                      <a:pt x="0" y="12"/>
                    </a:lnTo>
                    <a:lnTo>
                      <a:pt x="0" y="0"/>
                    </a:lnTo>
                    <a:lnTo>
                      <a:pt x="42" y="0"/>
                    </a:lnTo>
                    <a:lnTo>
                      <a:pt x="42"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1" name="Freeform 38"/>
              <p:cNvSpPr>
                <a:spLocks noEditPoints="1"/>
              </p:cNvSpPr>
              <p:nvPr/>
            </p:nvSpPr>
            <p:spPr bwMode="auto">
              <a:xfrm>
                <a:off x="4976813" y="2724150"/>
                <a:ext cx="169863" cy="160338"/>
              </a:xfrm>
              <a:custGeom>
                <a:avLst/>
                <a:gdLst>
                  <a:gd name="T0" fmla="*/ 24 w 45"/>
                  <a:gd name="T1" fmla="*/ 43 h 43"/>
                  <a:gd name="T2" fmla="*/ 8 w 45"/>
                  <a:gd name="T3" fmla="*/ 36 h 43"/>
                  <a:gd name="T4" fmla="*/ 8 w 45"/>
                  <a:gd name="T5" fmla="*/ 6 h 43"/>
                  <a:gd name="T6" fmla="*/ 24 w 45"/>
                  <a:gd name="T7" fmla="*/ 0 h 43"/>
                  <a:gd name="T8" fmla="*/ 39 w 45"/>
                  <a:gd name="T9" fmla="*/ 6 h 43"/>
                  <a:gd name="T10" fmla="*/ 45 w 45"/>
                  <a:gd name="T11" fmla="*/ 21 h 43"/>
                  <a:gd name="T12" fmla="*/ 39 w 45"/>
                  <a:gd name="T13" fmla="*/ 36 h 43"/>
                  <a:gd name="T14" fmla="*/ 24 w 45"/>
                  <a:gd name="T15" fmla="*/ 43 h 43"/>
                  <a:gd name="T16" fmla="*/ 24 w 45"/>
                  <a:gd name="T17" fmla="*/ 4 h 43"/>
                  <a:gd name="T18" fmla="*/ 11 w 45"/>
                  <a:gd name="T19" fmla="*/ 9 h 43"/>
                  <a:gd name="T20" fmla="*/ 11 w 45"/>
                  <a:gd name="T21" fmla="*/ 33 h 43"/>
                  <a:gd name="T22" fmla="*/ 24 w 45"/>
                  <a:gd name="T23" fmla="*/ 38 h 43"/>
                  <a:gd name="T24" fmla="*/ 36 w 45"/>
                  <a:gd name="T25" fmla="*/ 33 h 43"/>
                  <a:gd name="T26" fmla="*/ 41 w 45"/>
                  <a:gd name="T27" fmla="*/ 21 h 43"/>
                  <a:gd name="T28" fmla="*/ 36 w 45"/>
                  <a:gd name="T29" fmla="*/ 9 h 43"/>
                  <a:gd name="T30" fmla="*/ 24 w 45"/>
                  <a:gd name="T31"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43">
                    <a:moveTo>
                      <a:pt x="24" y="43"/>
                    </a:moveTo>
                    <a:cubicBezTo>
                      <a:pt x="18" y="43"/>
                      <a:pt x="12" y="41"/>
                      <a:pt x="8" y="36"/>
                    </a:cubicBezTo>
                    <a:cubicBezTo>
                      <a:pt x="0" y="28"/>
                      <a:pt x="0" y="14"/>
                      <a:pt x="8" y="6"/>
                    </a:cubicBezTo>
                    <a:cubicBezTo>
                      <a:pt x="12" y="2"/>
                      <a:pt x="18" y="0"/>
                      <a:pt x="24" y="0"/>
                    </a:cubicBezTo>
                    <a:cubicBezTo>
                      <a:pt x="29" y="0"/>
                      <a:pt x="35" y="2"/>
                      <a:pt x="39" y="6"/>
                    </a:cubicBezTo>
                    <a:cubicBezTo>
                      <a:pt x="43" y="10"/>
                      <a:pt x="45" y="15"/>
                      <a:pt x="45" y="21"/>
                    </a:cubicBezTo>
                    <a:cubicBezTo>
                      <a:pt x="45" y="27"/>
                      <a:pt x="43" y="32"/>
                      <a:pt x="39" y="36"/>
                    </a:cubicBezTo>
                    <a:cubicBezTo>
                      <a:pt x="35" y="41"/>
                      <a:pt x="29" y="43"/>
                      <a:pt x="24" y="43"/>
                    </a:cubicBezTo>
                    <a:moveTo>
                      <a:pt x="24" y="4"/>
                    </a:moveTo>
                    <a:cubicBezTo>
                      <a:pt x="19" y="4"/>
                      <a:pt x="15" y="6"/>
                      <a:pt x="11" y="9"/>
                    </a:cubicBezTo>
                    <a:cubicBezTo>
                      <a:pt x="5" y="16"/>
                      <a:pt x="5" y="27"/>
                      <a:pt x="11" y="33"/>
                    </a:cubicBezTo>
                    <a:cubicBezTo>
                      <a:pt x="15" y="37"/>
                      <a:pt x="19" y="38"/>
                      <a:pt x="24" y="38"/>
                    </a:cubicBezTo>
                    <a:cubicBezTo>
                      <a:pt x="28" y="38"/>
                      <a:pt x="33" y="37"/>
                      <a:pt x="36" y="33"/>
                    </a:cubicBezTo>
                    <a:cubicBezTo>
                      <a:pt x="39" y="30"/>
                      <a:pt x="41" y="26"/>
                      <a:pt x="41" y="21"/>
                    </a:cubicBezTo>
                    <a:cubicBezTo>
                      <a:pt x="41" y="17"/>
                      <a:pt x="39" y="12"/>
                      <a:pt x="36" y="9"/>
                    </a:cubicBezTo>
                    <a:cubicBezTo>
                      <a:pt x="33" y="6"/>
                      <a:pt x="28" y="4"/>
                      <a:pt x="24"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2" name="Freeform 39"/>
              <p:cNvSpPr/>
              <p:nvPr/>
            </p:nvSpPr>
            <p:spPr bwMode="auto">
              <a:xfrm>
                <a:off x="4957763" y="2851150"/>
                <a:ext cx="60325" cy="60325"/>
              </a:xfrm>
              <a:custGeom>
                <a:avLst/>
                <a:gdLst>
                  <a:gd name="T0" fmla="*/ 7 w 38"/>
                  <a:gd name="T1" fmla="*/ 38 h 38"/>
                  <a:gd name="T2" fmla="*/ 0 w 38"/>
                  <a:gd name="T3" fmla="*/ 31 h 38"/>
                  <a:gd name="T4" fmla="*/ 31 w 38"/>
                  <a:gd name="T5" fmla="*/ 0 h 38"/>
                  <a:gd name="T6" fmla="*/ 38 w 38"/>
                  <a:gd name="T7" fmla="*/ 7 h 38"/>
                  <a:gd name="T8" fmla="*/ 7 w 38"/>
                  <a:gd name="T9" fmla="*/ 38 h 38"/>
                </a:gdLst>
                <a:ahLst/>
                <a:cxnLst>
                  <a:cxn ang="0">
                    <a:pos x="T0" y="T1"/>
                  </a:cxn>
                  <a:cxn ang="0">
                    <a:pos x="T2" y="T3"/>
                  </a:cxn>
                  <a:cxn ang="0">
                    <a:pos x="T4" y="T5"/>
                  </a:cxn>
                  <a:cxn ang="0">
                    <a:pos x="T6" y="T7"/>
                  </a:cxn>
                  <a:cxn ang="0">
                    <a:pos x="T8" y="T9"/>
                  </a:cxn>
                </a:cxnLst>
                <a:rect l="0" t="0" r="r" b="b"/>
                <a:pathLst>
                  <a:path w="38" h="38">
                    <a:moveTo>
                      <a:pt x="7" y="38"/>
                    </a:moveTo>
                    <a:lnTo>
                      <a:pt x="0" y="31"/>
                    </a:lnTo>
                    <a:lnTo>
                      <a:pt x="31" y="0"/>
                    </a:lnTo>
                    <a:lnTo>
                      <a:pt x="38" y="7"/>
                    </a:lnTo>
                    <a:lnTo>
                      <a:pt x="7"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3" name="Freeform 40"/>
              <p:cNvSpPr/>
              <p:nvPr/>
            </p:nvSpPr>
            <p:spPr bwMode="auto">
              <a:xfrm>
                <a:off x="4957763" y="2851150"/>
                <a:ext cx="60325" cy="60325"/>
              </a:xfrm>
              <a:custGeom>
                <a:avLst/>
                <a:gdLst>
                  <a:gd name="T0" fmla="*/ 31 w 38"/>
                  <a:gd name="T1" fmla="*/ 38 h 38"/>
                  <a:gd name="T2" fmla="*/ 0 w 38"/>
                  <a:gd name="T3" fmla="*/ 7 h 38"/>
                  <a:gd name="T4" fmla="*/ 7 w 38"/>
                  <a:gd name="T5" fmla="*/ 0 h 38"/>
                  <a:gd name="T6" fmla="*/ 38 w 38"/>
                  <a:gd name="T7" fmla="*/ 31 h 38"/>
                  <a:gd name="T8" fmla="*/ 31 w 38"/>
                  <a:gd name="T9" fmla="*/ 38 h 38"/>
                </a:gdLst>
                <a:ahLst/>
                <a:cxnLst>
                  <a:cxn ang="0">
                    <a:pos x="T0" y="T1"/>
                  </a:cxn>
                  <a:cxn ang="0">
                    <a:pos x="T2" y="T3"/>
                  </a:cxn>
                  <a:cxn ang="0">
                    <a:pos x="T4" y="T5"/>
                  </a:cxn>
                  <a:cxn ang="0">
                    <a:pos x="T6" y="T7"/>
                  </a:cxn>
                  <a:cxn ang="0">
                    <a:pos x="T8" y="T9"/>
                  </a:cxn>
                </a:cxnLst>
                <a:rect l="0" t="0" r="r" b="b"/>
                <a:pathLst>
                  <a:path w="38" h="38">
                    <a:moveTo>
                      <a:pt x="31" y="38"/>
                    </a:moveTo>
                    <a:lnTo>
                      <a:pt x="0" y="7"/>
                    </a:lnTo>
                    <a:lnTo>
                      <a:pt x="7" y="0"/>
                    </a:lnTo>
                    <a:lnTo>
                      <a:pt x="38" y="31"/>
                    </a:lnTo>
                    <a:lnTo>
                      <a:pt x="31"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4" name="Freeform 41"/>
              <p:cNvSpPr>
                <a:spLocks noEditPoints="1"/>
              </p:cNvSpPr>
              <p:nvPr/>
            </p:nvSpPr>
            <p:spPr bwMode="auto">
              <a:xfrm>
                <a:off x="6308726" y="4321175"/>
                <a:ext cx="382588" cy="330200"/>
              </a:xfrm>
              <a:custGeom>
                <a:avLst/>
                <a:gdLst>
                  <a:gd name="T0" fmla="*/ 20 w 102"/>
                  <a:gd name="T1" fmla="*/ 88 h 88"/>
                  <a:gd name="T2" fmla="*/ 20 w 102"/>
                  <a:gd name="T3" fmla="*/ 68 h 88"/>
                  <a:gd name="T4" fmla="*/ 7 w 102"/>
                  <a:gd name="T5" fmla="*/ 68 h 88"/>
                  <a:gd name="T6" fmla="*/ 0 w 102"/>
                  <a:gd name="T7" fmla="*/ 61 h 88"/>
                  <a:gd name="T8" fmla="*/ 0 w 102"/>
                  <a:gd name="T9" fmla="*/ 7 h 88"/>
                  <a:gd name="T10" fmla="*/ 7 w 102"/>
                  <a:gd name="T11" fmla="*/ 0 h 88"/>
                  <a:gd name="T12" fmla="*/ 95 w 102"/>
                  <a:gd name="T13" fmla="*/ 0 h 88"/>
                  <a:gd name="T14" fmla="*/ 102 w 102"/>
                  <a:gd name="T15" fmla="*/ 7 h 88"/>
                  <a:gd name="T16" fmla="*/ 102 w 102"/>
                  <a:gd name="T17" fmla="*/ 61 h 88"/>
                  <a:gd name="T18" fmla="*/ 95 w 102"/>
                  <a:gd name="T19" fmla="*/ 68 h 88"/>
                  <a:gd name="T20" fmla="*/ 46 w 102"/>
                  <a:gd name="T21" fmla="*/ 68 h 88"/>
                  <a:gd name="T22" fmla="*/ 20 w 102"/>
                  <a:gd name="T23" fmla="*/ 88 h 88"/>
                  <a:gd name="T24" fmla="*/ 7 w 102"/>
                  <a:gd name="T25" fmla="*/ 4 h 88"/>
                  <a:gd name="T26" fmla="*/ 4 w 102"/>
                  <a:gd name="T27" fmla="*/ 7 h 88"/>
                  <a:gd name="T28" fmla="*/ 4 w 102"/>
                  <a:gd name="T29" fmla="*/ 61 h 88"/>
                  <a:gd name="T30" fmla="*/ 7 w 102"/>
                  <a:gd name="T31" fmla="*/ 63 h 88"/>
                  <a:gd name="T32" fmla="*/ 25 w 102"/>
                  <a:gd name="T33" fmla="*/ 63 h 88"/>
                  <a:gd name="T34" fmla="*/ 25 w 102"/>
                  <a:gd name="T35" fmla="*/ 79 h 88"/>
                  <a:gd name="T36" fmla="*/ 45 w 102"/>
                  <a:gd name="T37" fmla="*/ 63 h 88"/>
                  <a:gd name="T38" fmla="*/ 95 w 102"/>
                  <a:gd name="T39" fmla="*/ 63 h 88"/>
                  <a:gd name="T40" fmla="*/ 98 w 102"/>
                  <a:gd name="T41" fmla="*/ 61 h 88"/>
                  <a:gd name="T42" fmla="*/ 98 w 102"/>
                  <a:gd name="T43" fmla="*/ 7 h 88"/>
                  <a:gd name="T44" fmla="*/ 95 w 102"/>
                  <a:gd name="T45" fmla="*/ 4 h 88"/>
                  <a:gd name="T46" fmla="*/ 7 w 102"/>
                  <a:gd name="T47" fmla="*/ 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88">
                    <a:moveTo>
                      <a:pt x="20" y="88"/>
                    </a:moveTo>
                    <a:cubicBezTo>
                      <a:pt x="20" y="68"/>
                      <a:pt x="20" y="68"/>
                      <a:pt x="20" y="68"/>
                    </a:cubicBezTo>
                    <a:cubicBezTo>
                      <a:pt x="7" y="68"/>
                      <a:pt x="7" y="68"/>
                      <a:pt x="7" y="68"/>
                    </a:cubicBezTo>
                    <a:cubicBezTo>
                      <a:pt x="3" y="68"/>
                      <a:pt x="0" y="65"/>
                      <a:pt x="0" y="61"/>
                    </a:cubicBezTo>
                    <a:cubicBezTo>
                      <a:pt x="0" y="7"/>
                      <a:pt x="0" y="7"/>
                      <a:pt x="0" y="7"/>
                    </a:cubicBezTo>
                    <a:cubicBezTo>
                      <a:pt x="0" y="3"/>
                      <a:pt x="3" y="0"/>
                      <a:pt x="7" y="0"/>
                    </a:cubicBezTo>
                    <a:cubicBezTo>
                      <a:pt x="95" y="0"/>
                      <a:pt x="95" y="0"/>
                      <a:pt x="95" y="0"/>
                    </a:cubicBezTo>
                    <a:cubicBezTo>
                      <a:pt x="99" y="0"/>
                      <a:pt x="102" y="3"/>
                      <a:pt x="102" y="7"/>
                    </a:cubicBezTo>
                    <a:cubicBezTo>
                      <a:pt x="102" y="61"/>
                      <a:pt x="102" y="61"/>
                      <a:pt x="102" y="61"/>
                    </a:cubicBezTo>
                    <a:cubicBezTo>
                      <a:pt x="102" y="65"/>
                      <a:pt x="99" y="68"/>
                      <a:pt x="95" y="68"/>
                    </a:cubicBezTo>
                    <a:cubicBezTo>
                      <a:pt x="46" y="68"/>
                      <a:pt x="46" y="68"/>
                      <a:pt x="46" y="68"/>
                    </a:cubicBezTo>
                    <a:lnTo>
                      <a:pt x="20" y="88"/>
                    </a:lnTo>
                    <a:close/>
                    <a:moveTo>
                      <a:pt x="7" y="4"/>
                    </a:moveTo>
                    <a:cubicBezTo>
                      <a:pt x="6" y="4"/>
                      <a:pt x="4" y="5"/>
                      <a:pt x="4" y="7"/>
                    </a:cubicBezTo>
                    <a:cubicBezTo>
                      <a:pt x="4" y="61"/>
                      <a:pt x="4" y="61"/>
                      <a:pt x="4" y="61"/>
                    </a:cubicBezTo>
                    <a:cubicBezTo>
                      <a:pt x="4" y="62"/>
                      <a:pt x="6" y="63"/>
                      <a:pt x="7" y="63"/>
                    </a:cubicBezTo>
                    <a:cubicBezTo>
                      <a:pt x="25" y="63"/>
                      <a:pt x="25" y="63"/>
                      <a:pt x="25" y="63"/>
                    </a:cubicBezTo>
                    <a:cubicBezTo>
                      <a:pt x="25" y="79"/>
                      <a:pt x="25" y="79"/>
                      <a:pt x="25" y="79"/>
                    </a:cubicBezTo>
                    <a:cubicBezTo>
                      <a:pt x="45" y="63"/>
                      <a:pt x="45" y="63"/>
                      <a:pt x="45" y="63"/>
                    </a:cubicBezTo>
                    <a:cubicBezTo>
                      <a:pt x="95" y="63"/>
                      <a:pt x="95" y="63"/>
                      <a:pt x="95" y="63"/>
                    </a:cubicBezTo>
                    <a:cubicBezTo>
                      <a:pt x="96" y="63"/>
                      <a:pt x="98" y="62"/>
                      <a:pt x="98" y="61"/>
                    </a:cubicBezTo>
                    <a:cubicBezTo>
                      <a:pt x="98" y="7"/>
                      <a:pt x="98" y="7"/>
                      <a:pt x="98" y="7"/>
                    </a:cubicBezTo>
                    <a:cubicBezTo>
                      <a:pt x="98" y="5"/>
                      <a:pt x="96" y="4"/>
                      <a:pt x="95" y="4"/>
                    </a:cubicBezTo>
                    <a:lnTo>
                      <a:pt x="7"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5" name="Rectangle 42"/>
              <p:cNvSpPr>
                <a:spLocks noChangeArrowheads="1"/>
              </p:cNvSpPr>
              <p:nvPr/>
            </p:nvSpPr>
            <p:spPr bwMode="auto">
              <a:xfrm>
                <a:off x="6402388" y="4411663"/>
                <a:ext cx="201613"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06" name="Rectangle 43"/>
              <p:cNvSpPr>
                <a:spLocks noChangeArrowheads="1"/>
              </p:cNvSpPr>
              <p:nvPr/>
            </p:nvSpPr>
            <p:spPr bwMode="auto">
              <a:xfrm>
                <a:off x="6402388" y="4467225"/>
                <a:ext cx="201613"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07" name="Freeform 44"/>
              <p:cNvSpPr>
                <a:spLocks noEditPoints="1"/>
              </p:cNvSpPr>
              <p:nvPr/>
            </p:nvSpPr>
            <p:spPr bwMode="auto">
              <a:xfrm>
                <a:off x="4786313" y="3192463"/>
                <a:ext cx="115888" cy="85725"/>
              </a:xfrm>
              <a:custGeom>
                <a:avLst/>
                <a:gdLst>
                  <a:gd name="T0" fmla="*/ 9 w 31"/>
                  <a:gd name="T1" fmla="*/ 23 h 23"/>
                  <a:gd name="T2" fmla="*/ 1 w 31"/>
                  <a:gd name="T3" fmla="*/ 18 h 23"/>
                  <a:gd name="T4" fmla="*/ 13 w 31"/>
                  <a:gd name="T5" fmla="*/ 2 h 23"/>
                  <a:gd name="T6" fmla="*/ 22 w 31"/>
                  <a:gd name="T7" fmla="*/ 0 h 23"/>
                  <a:gd name="T8" fmla="*/ 30 w 31"/>
                  <a:gd name="T9" fmla="*/ 6 h 23"/>
                  <a:gd name="T10" fmla="*/ 18 w 31"/>
                  <a:gd name="T11" fmla="*/ 21 h 23"/>
                  <a:gd name="T12" fmla="*/ 9 w 31"/>
                  <a:gd name="T13" fmla="*/ 23 h 23"/>
                  <a:gd name="T14" fmla="*/ 22 w 31"/>
                  <a:gd name="T15" fmla="*/ 4 h 23"/>
                  <a:gd name="T16" fmla="*/ 15 w 31"/>
                  <a:gd name="T17" fmla="*/ 6 h 23"/>
                  <a:gd name="T18" fmla="*/ 6 w 31"/>
                  <a:gd name="T19" fmla="*/ 17 h 23"/>
                  <a:gd name="T20" fmla="*/ 9 w 31"/>
                  <a:gd name="T21" fmla="*/ 19 h 23"/>
                  <a:gd name="T22" fmla="*/ 16 w 31"/>
                  <a:gd name="T23" fmla="*/ 17 h 23"/>
                  <a:gd name="T24" fmla="*/ 25 w 31"/>
                  <a:gd name="T25" fmla="*/ 6 h 23"/>
                  <a:gd name="T26" fmla="*/ 22 w 31"/>
                  <a:gd name="T2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3">
                    <a:moveTo>
                      <a:pt x="9" y="23"/>
                    </a:moveTo>
                    <a:cubicBezTo>
                      <a:pt x="5" y="23"/>
                      <a:pt x="2" y="21"/>
                      <a:pt x="1" y="18"/>
                    </a:cubicBezTo>
                    <a:cubicBezTo>
                      <a:pt x="0" y="13"/>
                      <a:pt x="5" y="6"/>
                      <a:pt x="13" y="2"/>
                    </a:cubicBezTo>
                    <a:cubicBezTo>
                      <a:pt x="16" y="1"/>
                      <a:pt x="19" y="0"/>
                      <a:pt x="22" y="0"/>
                    </a:cubicBezTo>
                    <a:cubicBezTo>
                      <a:pt x="26" y="0"/>
                      <a:pt x="29" y="2"/>
                      <a:pt x="30" y="6"/>
                    </a:cubicBezTo>
                    <a:cubicBezTo>
                      <a:pt x="31" y="11"/>
                      <a:pt x="26" y="17"/>
                      <a:pt x="18" y="21"/>
                    </a:cubicBezTo>
                    <a:cubicBezTo>
                      <a:pt x="15" y="22"/>
                      <a:pt x="12" y="23"/>
                      <a:pt x="9" y="23"/>
                    </a:cubicBezTo>
                    <a:moveTo>
                      <a:pt x="22" y="4"/>
                    </a:moveTo>
                    <a:cubicBezTo>
                      <a:pt x="20" y="4"/>
                      <a:pt x="17" y="5"/>
                      <a:pt x="15" y="6"/>
                    </a:cubicBezTo>
                    <a:cubicBezTo>
                      <a:pt x="9" y="9"/>
                      <a:pt x="5" y="14"/>
                      <a:pt x="6" y="17"/>
                    </a:cubicBezTo>
                    <a:cubicBezTo>
                      <a:pt x="6" y="19"/>
                      <a:pt x="8" y="19"/>
                      <a:pt x="9" y="19"/>
                    </a:cubicBezTo>
                    <a:cubicBezTo>
                      <a:pt x="11" y="19"/>
                      <a:pt x="14" y="18"/>
                      <a:pt x="16" y="17"/>
                    </a:cubicBezTo>
                    <a:cubicBezTo>
                      <a:pt x="22" y="14"/>
                      <a:pt x="26" y="9"/>
                      <a:pt x="25" y="6"/>
                    </a:cubicBezTo>
                    <a:cubicBezTo>
                      <a:pt x="25" y="5"/>
                      <a:pt x="23" y="4"/>
                      <a:pt x="2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8" name="Rectangle 45"/>
              <p:cNvSpPr>
                <a:spLocks noChangeArrowheads="1"/>
              </p:cNvSpPr>
              <p:nvPr/>
            </p:nvSpPr>
            <p:spPr bwMode="auto">
              <a:xfrm>
                <a:off x="4883151" y="3035300"/>
                <a:ext cx="15875" cy="179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09" name="Freeform 46"/>
              <p:cNvSpPr>
                <a:spLocks noEditPoints="1"/>
              </p:cNvSpPr>
              <p:nvPr/>
            </p:nvSpPr>
            <p:spPr bwMode="auto">
              <a:xfrm>
                <a:off x="4981576" y="3143250"/>
                <a:ext cx="115888" cy="90488"/>
              </a:xfrm>
              <a:custGeom>
                <a:avLst/>
                <a:gdLst>
                  <a:gd name="T0" fmla="*/ 9 w 31"/>
                  <a:gd name="T1" fmla="*/ 24 h 24"/>
                  <a:gd name="T2" fmla="*/ 1 w 31"/>
                  <a:gd name="T3" fmla="*/ 18 h 24"/>
                  <a:gd name="T4" fmla="*/ 13 w 31"/>
                  <a:gd name="T5" fmla="*/ 3 h 24"/>
                  <a:gd name="T6" fmla="*/ 22 w 31"/>
                  <a:gd name="T7" fmla="*/ 0 h 24"/>
                  <a:gd name="T8" fmla="*/ 30 w 31"/>
                  <a:gd name="T9" fmla="*/ 6 h 24"/>
                  <a:gd name="T10" fmla="*/ 18 w 31"/>
                  <a:gd name="T11" fmla="*/ 21 h 24"/>
                  <a:gd name="T12" fmla="*/ 9 w 31"/>
                  <a:gd name="T13" fmla="*/ 24 h 24"/>
                  <a:gd name="T14" fmla="*/ 22 w 31"/>
                  <a:gd name="T15" fmla="*/ 5 h 24"/>
                  <a:gd name="T16" fmla="*/ 15 w 31"/>
                  <a:gd name="T17" fmla="*/ 6 h 24"/>
                  <a:gd name="T18" fmla="*/ 6 w 31"/>
                  <a:gd name="T19" fmla="*/ 17 h 24"/>
                  <a:gd name="T20" fmla="*/ 9 w 31"/>
                  <a:gd name="T21" fmla="*/ 19 h 24"/>
                  <a:gd name="T22" fmla="*/ 16 w 31"/>
                  <a:gd name="T23" fmla="*/ 18 h 24"/>
                  <a:gd name="T24" fmla="*/ 25 w 31"/>
                  <a:gd name="T25" fmla="*/ 7 h 24"/>
                  <a:gd name="T26" fmla="*/ 22 w 31"/>
                  <a:gd name="T27"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4">
                    <a:moveTo>
                      <a:pt x="9" y="24"/>
                    </a:moveTo>
                    <a:cubicBezTo>
                      <a:pt x="5" y="24"/>
                      <a:pt x="2" y="22"/>
                      <a:pt x="1" y="18"/>
                    </a:cubicBezTo>
                    <a:cubicBezTo>
                      <a:pt x="0" y="13"/>
                      <a:pt x="5" y="6"/>
                      <a:pt x="13" y="3"/>
                    </a:cubicBezTo>
                    <a:cubicBezTo>
                      <a:pt x="16" y="1"/>
                      <a:pt x="19" y="0"/>
                      <a:pt x="22" y="0"/>
                    </a:cubicBezTo>
                    <a:cubicBezTo>
                      <a:pt x="26" y="0"/>
                      <a:pt x="29" y="3"/>
                      <a:pt x="30" y="6"/>
                    </a:cubicBezTo>
                    <a:cubicBezTo>
                      <a:pt x="31" y="11"/>
                      <a:pt x="26" y="18"/>
                      <a:pt x="18" y="21"/>
                    </a:cubicBezTo>
                    <a:cubicBezTo>
                      <a:pt x="15" y="23"/>
                      <a:pt x="12" y="24"/>
                      <a:pt x="9" y="24"/>
                    </a:cubicBezTo>
                    <a:moveTo>
                      <a:pt x="22" y="5"/>
                    </a:moveTo>
                    <a:cubicBezTo>
                      <a:pt x="20" y="5"/>
                      <a:pt x="17" y="5"/>
                      <a:pt x="15" y="6"/>
                    </a:cubicBezTo>
                    <a:cubicBezTo>
                      <a:pt x="9" y="9"/>
                      <a:pt x="5" y="15"/>
                      <a:pt x="6" y="17"/>
                    </a:cubicBezTo>
                    <a:cubicBezTo>
                      <a:pt x="6" y="19"/>
                      <a:pt x="8" y="19"/>
                      <a:pt x="9" y="19"/>
                    </a:cubicBezTo>
                    <a:cubicBezTo>
                      <a:pt x="11" y="19"/>
                      <a:pt x="14" y="19"/>
                      <a:pt x="16" y="18"/>
                    </a:cubicBezTo>
                    <a:cubicBezTo>
                      <a:pt x="22" y="15"/>
                      <a:pt x="26" y="9"/>
                      <a:pt x="25" y="7"/>
                    </a:cubicBezTo>
                    <a:cubicBezTo>
                      <a:pt x="25" y="5"/>
                      <a:pt x="23" y="5"/>
                      <a:pt x="22"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0" name="Rectangle 47"/>
              <p:cNvSpPr>
                <a:spLocks noChangeArrowheads="1"/>
              </p:cNvSpPr>
              <p:nvPr/>
            </p:nvSpPr>
            <p:spPr bwMode="auto">
              <a:xfrm>
                <a:off x="5078413" y="2986088"/>
                <a:ext cx="14288" cy="179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11" name="Freeform 48"/>
              <p:cNvSpPr>
                <a:spLocks noEditPoints="1"/>
              </p:cNvSpPr>
              <p:nvPr/>
            </p:nvSpPr>
            <p:spPr bwMode="auto">
              <a:xfrm>
                <a:off x="4883151" y="2974975"/>
                <a:ext cx="209550" cy="131763"/>
              </a:xfrm>
              <a:custGeom>
                <a:avLst/>
                <a:gdLst>
                  <a:gd name="T0" fmla="*/ 0 w 132"/>
                  <a:gd name="T1" fmla="*/ 83 h 83"/>
                  <a:gd name="T2" fmla="*/ 0 w 132"/>
                  <a:gd name="T3" fmla="*/ 33 h 83"/>
                  <a:gd name="T4" fmla="*/ 132 w 132"/>
                  <a:gd name="T5" fmla="*/ 0 h 83"/>
                  <a:gd name="T6" fmla="*/ 132 w 132"/>
                  <a:gd name="T7" fmla="*/ 49 h 83"/>
                  <a:gd name="T8" fmla="*/ 0 w 132"/>
                  <a:gd name="T9" fmla="*/ 83 h 83"/>
                  <a:gd name="T10" fmla="*/ 10 w 132"/>
                  <a:gd name="T11" fmla="*/ 40 h 83"/>
                  <a:gd name="T12" fmla="*/ 10 w 132"/>
                  <a:gd name="T13" fmla="*/ 68 h 83"/>
                  <a:gd name="T14" fmla="*/ 123 w 132"/>
                  <a:gd name="T15" fmla="*/ 42 h 83"/>
                  <a:gd name="T16" fmla="*/ 123 w 132"/>
                  <a:gd name="T17" fmla="*/ 14 h 83"/>
                  <a:gd name="T18" fmla="*/ 10 w 132"/>
                  <a:gd name="T19" fmla="*/ 4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83">
                    <a:moveTo>
                      <a:pt x="0" y="83"/>
                    </a:moveTo>
                    <a:lnTo>
                      <a:pt x="0" y="33"/>
                    </a:lnTo>
                    <a:lnTo>
                      <a:pt x="132" y="0"/>
                    </a:lnTo>
                    <a:lnTo>
                      <a:pt x="132" y="49"/>
                    </a:lnTo>
                    <a:lnTo>
                      <a:pt x="0" y="83"/>
                    </a:lnTo>
                    <a:close/>
                    <a:moveTo>
                      <a:pt x="10" y="40"/>
                    </a:moveTo>
                    <a:lnTo>
                      <a:pt x="10" y="68"/>
                    </a:lnTo>
                    <a:lnTo>
                      <a:pt x="123" y="42"/>
                    </a:lnTo>
                    <a:lnTo>
                      <a:pt x="123" y="14"/>
                    </a:lnTo>
                    <a:lnTo>
                      <a:pt x="1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2" name="Freeform 49"/>
              <p:cNvSpPr>
                <a:spLocks noEditPoints="1"/>
              </p:cNvSpPr>
              <p:nvPr/>
            </p:nvSpPr>
            <p:spPr bwMode="auto">
              <a:xfrm>
                <a:off x="4786313" y="3192463"/>
                <a:ext cx="115888" cy="85725"/>
              </a:xfrm>
              <a:custGeom>
                <a:avLst/>
                <a:gdLst>
                  <a:gd name="T0" fmla="*/ 9 w 31"/>
                  <a:gd name="T1" fmla="*/ 23 h 23"/>
                  <a:gd name="T2" fmla="*/ 1 w 31"/>
                  <a:gd name="T3" fmla="*/ 18 h 23"/>
                  <a:gd name="T4" fmla="*/ 13 w 31"/>
                  <a:gd name="T5" fmla="*/ 2 h 23"/>
                  <a:gd name="T6" fmla="*/ 22 w 31"/>
                  <a:gd name="T7" fmla="*/ 0 h 23"/>
                  <a:gd name="T8" fmla="*/ 30 w 31"/>
                  <a:gd name="T9" fmla="*/ 6 h 23"/>
                  <a:gd name="T10" fmla="*/ 18 w 31"/>
                  <a:gd name="T11" fmla="*/ 21 h 23"/>
                  <a:gd name="T12" fmla="*/ 9 w 31"/>
                  <a:gd name="T13" fmla="*/ 23 h 23"/>
                  <a:gd name="T14" fmla="*/ 22 w 31"/>
                  <a:gd name="T15" fmla="*/ 4 h 23"/>
                  <a:gd name="T16" fmla="*/ 15 w 31"/>
                  <a:gd name="T17" fmla="*/ 6 h 23"/>
                  <a:gd name="T18" fmla="*/ 6 w 31"/>
                  <a:gd name="T19" fmla="*/ 17 h 23"/>
                  <a:gd name="T20" fmla="*/ 9 w 31"/>
                  <a:gd name="T21" fmla="*/ 19 h 23"/>
                  <a:gd name="T22" fmla="*/ 16 w 31"/>
                  <a:gd name="T23" fmla="*/ 17 h 23"/>
                  <a:gd name="T24" fmla="*/ 25 w 31"/>
                  <a:gd name="T25" fmla="*/ 6 h 23"/>
                  <a:gd name="T26" fmla="*/ 22 w 31"/>
                  <a:gd name="T2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3">
                    <a:moveTo>
                      <a:pt x="9" y="23"/>
                    </a:moveTo>
                    <a:cubicBezTo>
                      <a:pt x="5" y="23"/>
                      <a:pt x="2" y="21"/>
                      <a:pt x="1" y="18"/>
                    </a:cubicBezTo>
                    <a:cubicBezTo>
                      <a:pt x="0" y="13"/>
                      <a:pt x="5" y="6"/>
                      <a:pt x="13" y="2"/>
                    </a:cubicBezTo>
                    <a:cubicBezTo>
                      <a:pt x="16" y="1"/>
                      <a:pt x="19" y="0"/>
                      <a:pt x="22" y="0"/>
                    </a:cubicBezTo>
                    <a:cubicBezTo>
                      <a:pt x="26" y="0"/>
                      <a:pt x="29" y="2"/>
                      <a:pt x="30" y="6"/>
                    </a:cubicBezTo>
                    <a:cubicBezTo>
                      <a:pt x="31" y="11"/>
                      <a:pt x="26" y="17"/>
                      <a:pt x="18" y="21"/>
                    </a:cubicBezTo>
                    <a:cubicBezTo>
                      <a:pt x="15" y="22"/>
                      <a:pt x="12" y="23"/>
                      <a:pt x="9" y="23"/>
                    </a:cubicBezTo>
                    <a:moveTo>
                      <a:pt x="22" y="4"/>
                    </a:moveTo>
                    <a:cubicBezTo>
                      <a:pt x="20" y="4"/>
                      <a:pt x="17" y="5"/>
                      <a:pt x="15" y="6"/>
                    </a:cubicBezTo>
                    <a:cubicBezTo>
                      <a:pt x="9" y="9"/>
                      <a:pt x="5" y="14"/>
                      <a:pt x="6" y="17"/>
                    </a:cubicBezTo>
                    <a:cubicBezTo>
                      <a:pt x="6" y="19"/>
                      <a:pt x="8" y="19"/>
                      <a:pt x="9" y="19"/>
                    </a:cubicBezTo>
                    <a:cubicBezTo>
                      <a:pt x="11" y="19"/>
                      <a:pt x="14" y="18"/>
                      <a:pt x="16" y="17"/>
                    </a:cubicBezTo>
                    <a:cubicBezTo>
                      <a:pt x="22" y="14"/>
                      <a:pt x="26" y="9"/>
                      <a:pt x="25" y="6"/>
                    </a:cubicBezTo>
                    <a:cubicBezTo>
                      <a:pt x="25" y="5"/>
                      <a:pt x="23" y="4"/>
                      <a:pt x="2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3" name="Rectangle 50"/>
              <p:cNvSpPr>
                <a:spLocks noChangeArrowheads="1"/>
              </p:cNvSpPr>
              <p:nvPr/>
            </p:nvSpPr>
            <p:spPr bwMode="auto">
              <a:xfrm>
                <a:off x="4883151" y="3035300"/>
                <a:ext cx="15875" cy="179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14" name="Freeform 51"/>
              <p:cNvSpPr>
                <a:spLocks noEditPoints="1"/>
              </p:cNvSpPr>
              <p:nvPr/>
            </p:nvSpPr>
            <p:spPr bwMode="auto">
              <a:xfrm>
                <a:off x="4981576" y="3143250"/>
                <a:ext cx="115888" cy="90488"/>
              </a:xfrm>
              <a:custGeom>
                <a:avLst/>
                <a:gdLst>
                  <a:gd name="T0" fmla="*/ 9 w 31"/>
                  <a:gd name="T1" fmla="*/ 24 h 24"/>
                  <a:gd name="T2" fmla="*/ 1 w 31"/>
                  <a:gd name="T3" fmla="*/ 18 h 24"/>
                  <a:gd name="T4" fmla="*/ 13 w 31"/>
                  <a:gd name="T5" fmla="*/ 3 h 24"/>
                  <a:gd name="T6" fmla="*/ 22 w 31"/>
                  <a:gd name="T7" fmla="*/ 0 h 24"/>
                  <a:gd name="T8" fmla="*/ 30 w 31"/>
                  <a:gd name="T9" fmla="*/ 6 h 24"/>
                  <a:gd name="T10" fmla="*/ 18 w 31"/>
                  <a:gd name="T11" fmla="*/ 21 h 24"/>
                  <a:gd name="T12" fmla="*/ 9 w 31"/>
                  <a:gd name="T13" fmla="*/ 24 h 24"/>
                  <a:gd name="T14" fmla="*/ 22 w 31"/>
                  <a:gd name="T15" fmla="*/ 5 h 24"/>
                  <a:gd name="T16" fmla="*/ 15 w 31"/>
                  <a:gd name="T17" fmla="*/ 6 h 24"/>
                  <a:gd name="T18" fmla="*/ 6 w 31"/>
                  <a:gd name="T19" fmla="*/ 17 h 24"/>
                  <a:gd name="T20" fmla="*/ 9 w 31"/>
                  <a:gd name="T21" fmla="*/ 19 h 24"/>
                  <a:gd name="T22" fmla="*/ 16 w 31"/>
                  <a:gd name="T23" fmla="*/ 18 h 24"/>
                  <a:gd name="T24" fmla="*/ 25 w 31"/>
                  <a:gd name="T25" fmla="*/ 7 h 24"/>
                  <a:gd name="T26" fmla="*/ 22 w 31"/>
                  <a:gd name="T27"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4">
                    <a:moveTo>
                      <a:pt x="9" y="24"/>
                    </a:moveTo>
                    <a:cubicBezTo>
                      <a:pt x="5" y="24"/>
                      <a:pt x="2" y="22"/>
                      <a:pt x="1" y="18"/>
                    </a:cubicBezTo>
                    <a:cubicBezTo>
                      <a:pt x="0" y="13"/>
                      <a:pt x="5" y="6"/>
                      <a:pt x="13" y="3"/>
                    </a:cubicBezTo>
                    <a:cubicBezTo>
                      <a:pt x="16" y="1"/>
                      <a:pt x="19" y="0"/>
                      <a:pt x="22" y="0"/>
                    </a:cubicBezTo>
                    <a:cubicBezTo>
                      <a:pt x="26" y="0"/>
                      <a:pt x="29" y="3"/>
                      <a:pt x="30" y="6"/>
                    </a:cubicBezTo>
                    <a:cubicBezTo>
                      <a:pt x="31" y="11"/>
                      <a:pt x="26" y="18"/>
                      <a:pt x="18" y="21"/>
                    </a:cubicBezTo>
                    <a:cubicBezTo>
                      <a:pt x="15" y="23"/>
                      <a:pt x="12" y="24"/>
                      <a:pt x="9" y="24"/>
                    </a:cubicBezTo>
                    <a:moveTo>
                      <a:pt x="22" y="5"/>
                    </a:moveTo>
                    <a:cubicBezTo>
                      <a:pt x="20" y="5"/>
                      <a:pt x="17" y="5"/>
                      <a:pt x="15" y="6"/>
                    </a:cubicBezTo>
                    <a:cubicBezTo>
                      <a:pt x="9" y="9"/>
                      <a:pt x="5" y="15"/>
                      <a:pt x="6" y="17"/>
                    </a:cubicBezTo>
                    <a:cubicBezTo>
                      <a:pt x="6" y="19"/>
                      <a:pt x="8" y="19"/>
                      <a:pt x="9" y="19"/>
                    </a:cubicBezTo>
                    <a:cubicBezTo>
                      <a:pt x="11" y="19"/>
                      <a:pt x="14" y="19"/>
                      <a:pt x="16" y="18"/>
                    </a:cubicBezTo>
                    <a:cubicBezTo>
                      <a:pt x="22" y="15"/>
                      <a:pt x="26" y="9"/>
                      <a:pt x="25" y="7"/>
                    </a:cubicBezTo>
                    <a:cubicBezTo>
                      <a:pt x="25" y="5"/>
                      <a:pt x="23" y="5"/>
                      <a:pt x="22"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5" name="Rectangle 52"/>
              <p:cNvSpPr>
                <a:spLocks noChangeArrowheads="1"/>
              </p:cNvSpPr>
              <p:nvPr/>
            </p:nvSpPr>
            <p:spPr bwMode="auto">
              <a:xfrm>
                <a:off x="5078413" y="2986088"/>
                <a:ext cx="14288" cy="179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16" name="Freeform 53"/>
              <p:cNvSpPr>
                <a:spLocks noEditPoints="1"/>
              </p:cNvSpPr>
              <p:nvPr/>
            </p:nvSpPr>
            <p:spPr bwMode="auto">
              <a:xfrm>
                <a:off x="4883151" y="2974975"/>
                <a:ext cx="209550" cy="131763"/>
              </a:xfrm>
              <a:custGeom>
                <a:avLst/>
                <a:gdLst>
                  <a:gd name="T0" fmla="*/ 0 w 132"/>
                  <a:gd name="T1" fmla="*/ 83 h 83"/>
                  <a:gd name="T2" fmla="*/ 0 w 132"/>
                  <a:gd name="T3" fmla="*/ 33 h 83"/>
                  <a:gd name="T4" fmla="*/ 132 w 132"/>
                  <a:gd name="T5" fmla="*/ 0 h 83"/>
                  <a:gd name="T6" fmla="*/ 132 w 132"/>
                  <a:gd name="T7" fmla="*/ 49 h 83"/>
                  <a:gd name="T8" fmla="*/ 0 w 132"/>
                  <a:gd name="T9" fmla="*/ 83 h 83"/>
                  <a:gd name="T10" fmla="*/ 10 w 132"/>
                  <a:gd name="T11" fmla="*/ 40 h 83"/>
                  <a:gd name="T12" fmla="*/ 10 w 132"/>
                  <a:gd name="T13" fmla="*/ 68 h 83"/>
                  <a:gd name="T14" fmla="*/ 123 w 132"/>
                  <a:gd name="T15" fmla="*/ 42 h 83"/>
                  <a:gd name="T16" fmla="*/ 123 w 132"/>
                  <a:gd name="T17" fmla="*/ 14 h 83"/>
                  <a:gd name="T18" fmla="*/ 10 w 132"/>
                  <a:gd name="T19" fmla="*/ 4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83">
                    <a:moveTo>
                      <a:pt x="0" y="83"/>
                    </a:moveTo>
                    <a:lnTo>
                      <a:pt x="0" y="33"/>
                    </a:lnTo>
                    <a:lnTo>
                      <a:pt x="132" y="0"/>
                    </a:lnTo>
                    <a:lnTo>
                      <a:pt x="132" y="49"/>
                    </a:lnTo>
                    <a:lnTo>
                      <a:pt x="0" y="83"/>
                    </a:lnTo>
                    <a:close/>
                    <a:moveTo>
                      <a:pt x="10" y="40"/>
                    </a:moveTo>
                    <a:lnTo>
                      <a:pt x="10" y="68"/>
                    </a:lnTo>
                    <a:lnTo>
                      <a:pt x="123" y="42"/>
                    </a:lnTo>
                    <a:lnTo>
                      <a:pt x="123" y="14"/>
                    </a:lnTo>
                    <a:lnTo>
                      <a:pt x="1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7" name="Freeform 54"/>
              <p:cNvSpPr>
                <a:spLocks noEditPoints="1"/>
              </p:cNvSpPr>
              <p:nvPr/>
            </p:nvSpPr>
            <p:spPr bwMode="auto">
              <a:xfrm>
                <a:off x="5637213" y="4430713"/>
                <a:ext cx="300038" cy="265113"/>
              </a:xfrm>
              <a:custGeom>
                <a:avLst/>
                <a:gdLst>
                  <a:gd name="T0" fmla="*/ 38 w 80"/>
                  <a:gd name="T1" fmla="*/ 71 h 71"/>
                  <a:gd name="T2" fmla="*/ 38 w 80"/>
                  <a:gd name="T3" fmla="*/ 68 h 71"/>
                  <a:gd name="T4" fmla="*/ 38 w 80"/>
                  <a:gd name="T5" fmla="*/ 68 h 71"/>
                  <a:gd name="T6" fmla="*/ 25 w 80"/>
                  <a:gd name="T7" fmla="*/ 59 h 71"/>
                  <a:gd name="T8" fmla="*/ 1 w 80"/>
                  <a:gd name="T9" fmla="*/ 32 h 71"/>
                  <a:gd name="T10" fmla="*/ 0 w 80"/>
                  <a:gd name="T11" fmla="*/ 25 h 71"/>
                  <a:gd name="T12" fmla="*/ 7 w 80"/>
                  <a:gd name="T13" fmla="*/ 7 h 71"/>
                  <a:gd name="T14" fmla="*/ 22 w 80"/>
                  <a:gd name="T15" fmla="*/ 0 h 71"/>
                  <a:gd name="T16" fmla="*/ 22 w 80"/>
                  <a:gd name="T17" fmla="*/ 0 h 71"/>
                  <a:gd name="T18" fmla="*/ 40 w 80"/>
                  <a:gd name="T19" fmla="*/ 9 h 71"/>
                  <a:gd name="T20" fmla="*/ 57 w 80"/>
                  <a:gd name="T21" fmla="*/ 0 h 71"/>
                  <a:gd name="T22" fmla="*/ 57 w 80"/>
                  <a:gd name="T23" fmla="*/ 0 h 71"/>
                  <a:gd name="T24" fmla="*/ 80 w 80"/>
                  <a:gd name="T25" fmla="*/ 24 h 71"/>
                  <a:gd name="T26" fmla="*/ 79 w 80"/>
                  <a:gd name="T27" fmla="*/ 31 h 71"/>
                  <a:gd name="T28" fmla="*/ 55 w 80"/>
                  <a:gd name="T29" fmla="*/ 58 h 71"/>
                  <a:gd name="T30" fmla="*/ 42 w 80"/>
                  <a:gd name="T31" fmla="*/ 69 h 71"/>
                  <a:gd name="T32" fmla="*/ 38 w 80"/>
                  <a:gd name="T33" fmla="*/ 71 h 71"/>
                  <a:gd name="T34" fmla="*/ 22 w 80"/>
                  <a:gd name="T35" fmla="*/ 5 h 71"/>
                  <a:gd name="T36" fmla="*/ 10 w 80"/>
                  <a:gd name="T37" fmla="*/ 10 h 71"/>
                  <a:gd name="T38" fmla="*/ 4 w 80"/>
                  <a:gd name="T39" fmla="*/ 25 h 71"/>
                  <a:gd name="T40" fmla="*/ 5 w 80"/>
                  <a:gd name="T41" fmla="*/ 31 h 71"/>
                  <a:gd name="T42" fmla="*/ 28 w 80"/>
                  <a:gd name="T43" fmla="*/ 55 h 71"/>
                  <a:gd name="T44" fmla="*/ 40 w 80"/>
                  <a:gd name="T45" fmla="*/ 64 h 71"/>
                  <a:gd name="T46" fmla="*/ 40 w 80"/>
                  <a:gd name="T47" fmla="*/ 64 h 71"/>
                  <a:gd name="T48" fmla="*/ 52 w 80"/>
                  <a:gd name="T49" fmla="*/ 55 h 71"/>
                  <a:gd name="T50" fmla="*/ 74 w 80"/>
                  <a:gd name="T51" fmla="*/ 30 h 71"/>
                  <a:gd name="T52" fmla="*/ 75 w 80"/>
                  <a:gd name="T53" fmla="*/ 24 h 71"/>
                  <a:gd name="T54" fmla="*/ 57 w 80"/>
                  <a:gd name="T55" fmla="*/ 4 h 71"/>
                  <a:gd name="T56" fmla="*/ 42 w 80"/>
                  <a:gd name="T57" fmla="*/ 14 h 71"/>
                  <a:gd name="T58" fmla="*/ 40 w 80"/>
                  <a:gd name="T59" fmla="*/ 17 h 71"/>
                  <a:gd name="T60" fmla="*/ 38 w 80"/>
                  <a:gd name="T61" fmla="*/ 14 h 71"/>
                  <a:gd name="T62" fmla="*/ 22 w 80"/>
                  <a:gd name="T63" fmla="*/ 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71">
                    <a:moveTo>
                      <a:pt x="38" y="71"/>
                    </a:moveTo>
                    <a:cubicBezTo>
                      <a:pt x="38" y="68"/>
                      <a:pt x="38" y="68"/>
                      <a:pt x="38" y="68"/>
                    </a:cubicBezTo>
                    <a:cubicBezTo>
                      <a:pt x="38" y="68"/>
                      <a:pt x="38" y="68"/>
                      <a:pt x="38" y="68"/>
                    </a:cubicBezTo>
                    <a:cubicBezTo>
                      <a:pt x="35" y="66"/>
                      <a:pt x="29" y="62"/>
                      <a:pt x="25" y="59"/>
                    </a:cubicBezTo>
                    <a:cubicBezTo>
                      <a:pt x="10" y="47"/>
                      <a:pt x="2" y="38"/>
                      <a:pt x="1" y="32"/>
                    </a:cubicBezTo>
                    <a:cubicBezTo>
                      <a:pt x="0" y="30"/>
                      <a:pt x="0" y="28"/>
                      <a:pt x="0" y="25"/>
                    </a:cubicBezTo>
                    <a:cubicBezTo>
                      <a:pt x="0" y="18"/>
                      <a:pt x="2" y="12"/>
                      <a:pt x="7" y="7"/>
                    </a:cubicBezTo>
                    <a:cubicBezTo>
                      <a:pt x="11" y="3"/>
                      <a:pt x="16" y="0"/>
                      <a:pt x="22" y="0"/>
                    </a:cubicBezTo>
                    <a:cubicBezTo>
                      <a:pt x="22" y="0"/>
                      <a:pt x="22" y="0"/>
                      <a:pt x="22" y="0"/>
                    </a:cubicBezTo>
                    <a:cubicBezTo>
                      <a:pt x="29" y="0"/>
                      <a:pt x="35" y="3"/>
                      <a:pt x="40" y="9"/>
                    </a:cubicBezTo>
                    <a:cubicBezTo>
                      <a:pt x="44" y="3"/>
                      <a:pt x="50" y="0"/>
                      <a:pt x="57" y="0"/>
                    </a:cubicBezTo>
                    <a:cubicBezTo>
                      <a:pt x="57" y="0"/>
                      <a:pt x="57" y="0"/>
                      <a:pt x="57" y="0"/>
                    </a:cubicBezTo>
                    <a:cubicBezTo>
                      <a:pt x="69" y="0"/>
                      <a:pt x="80" y="11"/>
                      <a:pt x="80" y="24"/>
                    </a:cubicBezTo>
                    <a:cubicBezTo>
                      <a:pt x="80" y="27"/>
                      <a:pt x="79" y="29"/>
                      <a:pt x="79" y="31"/>
                    </a:cubicBezTo>
                    <a:cubicBezTo>
                      <a:pt x="77" y="37"/>
                      <a:pt x="70" y="46"/>
                      <a:pt x="55" y="58"/>
                    </a:cubicBezTo>
                    <a:cubicBezTo>
                      <a:pt x="50" y="63"/>
                      <a:pt x="45" y="66"/>
                      <a:pt x="42" y="69"/>
                    </a:cubicBezTo>
                    <a:lnTo>
                      <a:pt x="38" y="71"/>
                    </a:lnTo>
                    <a:close/>
                    <a:moveTo>
                      <a:pt x="22" y="5"/>
                    </a:moveTo>
                    <a:cubicBezTo>
                      <a:pt x="18" y="5"/>
                      <a:pt x="13" y="7"/>
                      <a:pt x="10" y="10"/>
                    </a:cubicBezTo>
                    <a:cubicBezTo>
                      <a:pt x="6" y="14"/>
                      <a:pt x="4" y="19"/>
                      <a:pt x="4" y="25"/>
                    </a:cubicBezTo>
                    <a:cubicBezTo>
                      <a:pt x="4" y="27"/>
                      <a:pt x="5" y="29"/>
                      <a:pt x="5" y="31"/>
                    </a:cubicBezTo>
                    <a:cubicBezTo>
                      <a:pt x="6" y="35"/>
                      <a:pt x="11" y="42"/>
                      <a:pt x="28" y="55"/>
                    </a:cubicBezTo>
                    <a:cubicBezTo>
                      <a:pt x="32" y="58"/>
                      <a:pt x="38" y="62"/>
                      <a:pt x="40" y="64"/>
                    </a:cubicBezTo>
                    <a:cubicBezTo>
                      <a:pt x="40" y="64"/>
                      <a:pt x="40" y="64"/>
                      <a:pt x="40" y="64"/>
                    </a:cubicBezTo>
                    <a:cubicBezTo>
                      <a:pt x="44" y="62"/>
                      <a:pt x="48" y="59"/>
                      <a:pt x="52" y="55"/>
                    </a:cubicBezTo>
                    <a:cubicBezTo>
                      <a:pt x="70" y="40"/>
                      <a:pt x="74" y="33"/>
                      <a:pt x="74" y="30"/>
                    </a:cubicBezTo>
                    <a:cubicBezTo>
                      <a:pt x="75" y="28"/>
                      <a:pt x="75" y="26"/>
                      <a:pt x="75" y="24"/>
                    </a:cubicBezTo>
                    <a:cubicBezTo>
                      <a:pt x="75" y="13"/>
                      <a:pt x="67" y="4"/>
                      <a:pt x="57" y="4"/>
                    </a:cubicBezTo>
                    <a:cubicBezTo>
                      <a:pt x="51" y="4"/>
                      <a:pt x="45" y="8"/>
                      <a:pt x="42" y="14"/>
                    </a:cubicBezTo>
                    <a:cubicBezTo>
                      <a:pt x="40" y="17"/>
                      <a:pt x="40" y="17"/>
                      <a:pt x="40" y="17"/>
                    </a:cubicBezTo>
                    <a:cubicBezTo>
                      <a:pt x="38" y="14"/>
                      <a:pt x="38" y="14"/>
                      <a:pt x="38" y="14"/>
                    </a:cubicBezTo>
                    <a:cubicBezTo>
                      <a:pt x="34" y="8"/>
                      <a:pt x="29" y="5"/>
                      <a:pt x="22"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8" name="Freeform 55"/>
              <p:cNvSpPr/>
              <p:nvPr/>
            </p:nvSpPr>
            <p:spPr bwMode="auto">
              <a:xfrm>
                <a:off x="5851526" y="4467225"/>
                <a:ext cx="44450" cy="71438"/>
              </a:xfrm>
              <a:custGeom>
                <a:avLst/>
                <a:gdLst>
                  <a:gd name="T0" fmla="*/ 11 w 12"/>
                  <a:gd name="T1" fmla="*/ 19 h 19"/>
                  <a:gd name="T2" fmla="*/ 7 w 12"/>
                  <a:gd name="T3" fmla="*/ 18 h 19"/>
                  <a:gd name="T4" fmla="*/ 7 w 12"/>
                  <a:gd name="T5" fmla="*/ 17 h 19"/>
                  <a:gd name="T6" fmla="*/ 8 w 12"/>
                  <a:gd name="T7" fmla="*/ 14 h 19"/>
                  <a:gd name="T8" fmla="*/ 0 w 12"/>
                  <a:gd name="T9" fmla="*/ 5 h 19"/>
                  <a:gd name="T10" fmla="*/ 0 w 12"/>
                  <a:gd name="T11" fmla="*/ 0 h 19"/>
                  <a:gd name="T12" fmla="*/ 12 w 12"/>
                  <a:gd name="T13" fmla="*/ 14 h 19"/>
                  <a:gd name="T14" fmla="*/ 12 w 12"/>
                  <a:gd name="T15" fmla="*/ 18 h 19"/>
                  <a:gd name="T16" fmla="*/ 11 w 12"/>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9">
                    <a:moveTo>
                      <a:pt x="11" y="19"/>
                    </a:moveTo>
                    <a:cubicBezTo>
                      <a:pt x="7" y="18"/>
                      <a:pt x="7" y="18"/>
                      <a:pt x="7" y="18"/>
                    </a:cubicBezTo>
                    <a:cubicBezTo>
                      <a:pt x="7" y="17"/>
                      <a:pt x="7" y="17"/>
                      <a:pt x="7" y="17"/>
                    </a:cubicBezTo>
                    <a:cubicBezTo>
                      <a:pt x="8" y="16"/>
                      <a:pt x="8" y="15"/>
                      <a:pt x="8" y="14"/>
                    </a:cubicBezTo>
                    <a:cubicBezTo>
                      <a:pt x="8" y="9"/>
                      <a:pt x="4" y="5"/>
                      <a:pt x="0" y="5"/>
                    </a:cubicBezTo>
                    <a:cubicBezTo>
                      <a:pt x="0" y="0"/>
                      <a:pt x="0" y="0"/>
                      <a:pt x="0" y="0"/>
                    </a:cubicBezTo>
                    <a:cubicBezTo>
                      <a:pt x="7" y="0"/>
                      <a:pt x="12" y="6"/>
                      <a:pt x="12" y="14"/>
                    </a:cubicBezTo>
                    <a:cubicBezTo>
                      <a:pt x="12" y="16"/>
                      <a:pt x="12" y="17"/>
                      <a:pt x="12" y="18"/>
                    </a:cubicBezTo>
                    <a:lnTo>
                      <a:pt x="11"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9" name="Freeform 56"/>
              <p:cNvSpPr>
                <a:spLocks noEditPoints="1"/>
              </p:cNvSpPr>
              <p:nvPr/>
            </p:nvSpPr>
            <p:spPr bwMode="auto">
              <a:xfrm>
                <a:off x="6226176" y="2146300"/>
                <a:ext cx="311150" cy="374650"/>
              </a:xfrm>
              <a:custGeom>
                <a:avLst/>
                <a:gdLst>
                  <a:gd name="T0" fmla="*/ 64 w 83"/>
                  <a:gd name="T1" fmla="*/ 100 h 100"/>
                  <a:gd name="T2" fmla="*/ 20 w 83"/>
                  <a:gd name="T3" fmla="*/ 100 h 100"/>
                  <a:gd name="T4" fmla="*/ 20 w 83"/>
                  <a:gd name="T5" fmla="*/ 97 h 100"/>
                  <a:gd name="T6" fmla="*/ 17 w 83"/>
                  <a:gd name="T7" fmla="*/ 82 h 100"/>
                  <a:gd name="T8" fmla="*/ 0 w 83"/>
                  <a:gd name="T9" fmla="*/ 42 h 100"/>
                  <a:gd name="T10" fmla="*/ 42 w 83"/>
                  <a:gd name="T11" fmla="*/ 0 h 100"/>
                  <a:gd name="T12" fmla="*/ 83 w 83"/>
                  <a:gd name="T13" fmla="*/ 42 h 100"/>
                  <a:gd name="T14" fmla="*/ 67 w 83"/>
                  <a:gd name="T15" fmla="*/ 82 h 100"/>
                  <a:gd name="T16" fmla="*/ 64 w 83"/>
                  <a:gd name="T17" fmla="*/ 97 h 100"/>
                  <a:gd name="T18" fmla="*/ 64 w 83"/>
                  <a:gd name="T19" fmla="*/ 100 h 100"/>
                  <a:gd name="T20" fmla="*/ 24 w 83"/>
                  <a:gd name="T21" fmla="*/ 95 h 100"/>
                  <a:gd name="T22" fmla="*/ 60 w 83"/>
                  <a:gd name="T23" fmla="*/ 95 h 100"/>
                  <a:gd name="T24" fmla="*/ 64 w 83"/>
                  <a:gd name="T25" fmla="*/ 79 h 100"/>
                  <a:gd name="T26" fmla="*/ 79 w 83"/>
                  <a:gd name="T27" fmla="*/ 42 h 100"/>
                  <a:gd name="T28" fmla="*/ 42 w 83"/>
                  <a:gd name="T29" fmla="*/ 5 h 100"/>
                  <a:gd name="T30" fmla="*/ 5 w 83"/>
                  <a:gd name="T31" fmla="*/ 42 h 100"/>
                  <a:gd name="T32" fmla="*/ 20 w 83"/>
                  <a:gd name="T33" fmla="*/ 79 h 100"/>
                  <a:gd name="T34" fmla="*/ 24 w 83"/>
                  <a:gd name="T35" fmla="*/ 9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 h="100">
                    <a:moveTo>
                      <a:pt x="64" y="100"/>
                    </a:moveTo>
                    <a:cubicBezTo>
                      <a:pt x="20" y="100"/>
                      <a:pt x="20" y="100"/>
                      <a:pt x="20" y="100"/>
                    </a:cubicBezTo>
                    <a:cubicBezTo>
                      <a:pt x="20" y="97"/>
                      <a:pt x="20" y="97"/>
                      <a:pt x="20" y="97"/>
                    </a:cubicBezTo>
                    <a:cubicBezTo>
                      <a:pt x="20" y="94"/>
                      <a:pt x="20" y="86"/>
                      <a:pt x="17" y="82"/>
                    </a:cubicBezTo>
                    <a:cubicBezTo>
                      <a:pt x="1" y="61"/>
                      <a:pt x="0" y="42"/>
                      <a:pt x="0" y="42"/>
                    </a:cubicBezTo>
                    <a:cubicBezTo>
                      <a:pt x="0" y="19"/>
                      <a:pt x="19" y="0"/>
                      <a:pt x="42" y="0"/>
                    </a:cubicBezTo>
                    <a:cubicBezTo>
                      <a:pt x="65" y="0"/>
                      <a:pt x="83" y="19"/>
                      <a:pt x="83" y="42"/>
                    </a:cubicBezTo>
                    <a:cubicBezTo>
                      <a:pt x="83" y="42"/>
                      <a:pt x="83" y="61"/>
                      <a:pt x="67" y="82"/>
                    </a:cubicBezTo>
                    <a:cubicBezTo>
                      <a:pt x="64" y="86"/>
                      <a:pt x="64" y="94"/>
                      <a:pt x="64" y="97"/>
                    </a:cubicBezTo>
                    <a:lnTo>
                      <a:pt x="64" y="100"/>
                    </a:lnTo>
                    <a:close/>
                    <a:moveTo>
                      <a:pt x="24" y="95"/>
                    </a:moveTo>
                    <a:cubicBezTo>
                      <a:pt x="60" y="95"/>
                      <a:pt x="60" y="95"/>
                      <a:pt x="60" y="95"/>
                    </a:cubicBezTo>
                    <a:cubicBezTo>
                      <a:pt x="60" y="91"/>
                      <a:pt x="60" y="84"/>
                      <a:pt x="64" y="79"/>
                    </a:cubicBezTo>
                    <a:cubicBezTo>
                      <a:pt x="78" y="60"/>
                      <a:pt x="79" y="42"/>
                      <a:pt x="79" y="42"/>
                    </a:cubicBezTo>
                    <a:cubicBezTo>
                      <a:pt x="79" y="21"/>
                      <a:pt x="62" y="5"/>
                      <a:pt x="42" y="5"/>
                    </a:cubicBezTo>
                    <a:cubicBezTo>
                      <a:pt x="21" y="5"/>
                      <a:pt x="5" y="21"/>
                      <a:pt x="5" y="42"/>
                    </a:cubicBezTo>
                    <a:cubicBezTo>
                      <a:pt x="5" y="42"/>
                      <a:pt x="5" y="60"/>
                      <a:pt x="20" y="79"/>
                    </a:cubicBezTo>
                    <a:cubicBezTo>
                      <a:pt x="24" y="84"/>
                      <a:pt x="24" y="91"/>
                      <a:pt x="24" y="9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0" name="Rectangle 57"/>
              <p:cNvSpPr>
                <a:spLocks noChangeArrowheads="1"/>
              </p:cNvSpPr>
              <p:nvPr/>
            </p:nvSpPr>
            <p:spPr bwMode="auto">
              <a:xfrm>
                <a:off x="6303963" y="2547938"/>
                <a:ext cx="15875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21" name="Rectangle 58"/>
              <p:cNvSpPr>
                <a:spLocks noChangeArrowheads="1"/>
              </p:cNvSpPr>
              <p:nvPr/>
            </p:nvSpPr>
            <p:spPr bwMode="auto">
              <a:xfrm>
                <a:off x="6323013" y="2592388"/>
                <a:ext cx="12065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22" name="Freeform 59"/>
              <p:cNvSpPr/>
              <p:nvPr/>
            </p:nvSpPr>
            <p:spPr bwMode="auto">
              <a:xfrm>
                <a:off x="6323013" y="2300288"/>
                <a:ext cx="41275" cy="209550"/>
              </a:xfrm>
              <a:custGeom>
                <a:avLst/>
                <a:gdLst>
                  <a:gd name="T0" fmla="*/ 17 w 26"/>
                  <a:gd name="T1" fmla="*/ 132 h 132"/>
                  <a:gd name="T2" fmla="*/ 0 w 26"/>
                  <a:gd name="T3" fmla="*/ 0 h 132"/>
                  <a:gd name="T4" fmla="*/ 10 w 26"/>
                  <a:gd name="T5" fmla="*/ 0 h 132"/>
                  <a:gd name="T6" fmla="*/ 26 w 26"/>
                  <a:gd name="T7" fmla="*/ 130 h 132"/>
                  <a:gd name="T8" fmla="*/ 17 w 26"/>
                  <a:gd name="T9" fmla="*/ 132 h 132"/>
                </a:gdLst>
                <a:ahLst/>
                <a:cxnLst>
                  <a:cxn ang="0">
                    <a:pos x="T0" y="T1"/>
                  </a:cxn>
                  <a:cxn ang="0">
                    <a:pos x="T2" y="T3"/>
                  </a:cxn>
                  <a:cxn ang="0">
                    <a:pos x="T4" y="T5"/>
                  </a:cxn>
                  <a:cxn ang="0">
                    <a:pos x="T6" y="T7"/>
                  </a:cxn>
                  <a:cxn ang="0">
                    <a:pos x="T8" y="T9"/>
                  </a:cxn>
                </a:cxnLst>
                <a:rect l="0" t="0" r="r" b="b"/>
                <a:pathLst>
                  <a:path w="26" h="132">
                    <a:moveTo>
                      <a:pt x="17" y="132"/>
                    </a:moveTo>
                    <a:lnTo>
                      <a:pt x="0" y="0"/>
                    </a:lnTo>
                    <a:lnTo>
                      <a:pt x="10" y="0"/>
                    </a:lnTo>
                    <a:lnTo>
                      <a:pt x="26" y="130"/>
                    </a:lnTo>
                    <a:lnTo>
                      <a:pt x="17"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3" name="Freeform 60"/>
              <p:cNvSpPr/>
              <p:nvPr/>
            </p:nvSpPr>
            <p:spPr bwMode="auto">
              <a:xfrm>
                <a:off x="6402388" y="2300288"/>
                <a:ext cx="41275" cy="209550"/>
              </a:xfrm>
              <a:custGeom>
                <a:avLst/>
                <a:gdLst>
                  <a:gd name="T0" fmla="*/ 9 w 26"/>
                  <a:gd name="T1" fmla="*/ 132 h 132"/>
                  <a:gd name="T2" fmla="*/ 0 w 26"/>
                  <a:gd name="T3" fmla="*/ 130 h 132"/>
                  <a:gd name="T4" fmla="*/ 14 w 26"/>
                  <a:gd name="T5" fmla="*/ 0 h 132"/>
                  <a:gd name="T6" fmla="*/ 26 w 26"/>
                  <a:gd name="T7" fmla="*/ 0 h 132"/>
                  <a:gd name="T8" fmla="*/ 9 w 26"/>
                  <a:gd name="T9" fmla="*/ 132 h 132"/>
                </a:gdLst>
                <a:ahLst/>
                <a:cxnLst>
                  <a:cxn ang="0">
                    <a:pos x="T0" y="T1"/>
                  </a:cxn>
                  <a:cxn ang="0">
                    <a:pos x="T2" y="T3"/>
                  </a:cxn>
                  <a:cxn ang="0">
                    <a:pos x="T4" y="T5"/>
                  </a:cxn>
                  <a:cxn ang="0">
                    <a:pos x="T6" y="T7"/>
                  </a:cxn>
                  <a:cxn ang="0">
                    <a:pos x="T8" y="T9"/>
                  </a:cxn>
                </a:cxnLst>
                <a:rect l="0" t="0" r="r" b="b"/>
                <a:pathLst>
                  <a:path w="26" h="132">
                    <a:moveTo>
                      <a:pt x="9" y="132"/>
                    </a:moveTo>
                    <a:lnTo>
                      <a:pt x="0" y="130"/>
                    </a:lnTo>
                    <a:lnTo>
                      <a:pt x="14" y="0"/>
                    </a:lnTo>
                    <a:lnTo>
                      <a:pt x="26" y="0"/>
                    </a:lnTo>
                    <a:lnTo>
                      <a:pt x="9"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4" name="Freeform 61"/>
              <p:cNvSpPr/>
              <p:nvPr/>
            </p:nvSpPr>
            <p:spPr bwMode="auto">
              <a:xfrm>
                <a:off x="6330951" y="2317750"/>
                <a:ext cx="101600" cy="30163"/>
              </a:xfrm>
              <a:custGeom>
                <a:avLst/>
                <a:gdLst>
                  <a:gd name="T0" fmla="*/ 23 w 27"/>
                  <a:gd name="T1" fmla="*/ 8 h 8"/>
                  <a:gd name="T2" fmla="*/ 20 w 27"/>
                  <a:gd name="T3" fmla="*/ 6 h 8"/>
                  <a:gd name="T4" fmla="*/ 17 w 27"/>
                  <a:gd name="T5" fmla="*/ 8 h 8"/>
                  <a:gd name="T6" fmla="*/ 13 w 27"/>
                  <a:gd name="T7" fmla="*/ 6 h 8"/>
                  <a:gd name="T8" fmla="*/ 10 w 27"/>
                  <a:gd name="T9" fmla="*/ 8 h 8"/>
                  <a:gd name="T10" fmla="*/ 7 w 27"/>
                  <a:gd name="T11" fmla="*/ 6 h 8"/>
                  <a:gd name="T12" fmla="*/ 4 w 27"/>
                  <a:gd name="T13" fmla="*/ 8 h 8"/>
                  <a:gd name="T14" fmla="*/ 0 w 27"/>
                  <a:gd name="T15" fmla="*/ 5 h 8"/>
                  <a:gd name="T16" fmla="*/ 0 w 27"/>
                  <a:gd name="T17" fmla="*/ 4 h 8"/>
                  <a:gd name="T18" fmla="*/ 0 w 27"/>
                  <a:gd name="T19" fmla="*/ 5 h 8"/>
                  <a:gd name="T20" fmla="*/ 0 w 27"/>
                  <a:gd name="T21" fmla="*/ 0 h 8"/>
                  <a:gd name="T22" fmla="*/ 4 w 27"/>
                  <a:gd name="T23" fmla="*/ 3 h 8"/>
                  <a:gd name="T24" fmla="*/ 7 w 27"/>
                  <a:gd name="T25" fmla="*/ 0 h 8"/>
                  <a:gd name="T26" fmla="*/ 10 w 27"/>
                  <a:gd name="T27" fmla="*/ 3 h 8"/>
                  <a:gd name="T28" fmla="*/ 13 w 27"/>
                  <a:gd name="T29" fmla="*/ 0 h 8"/>
                  <a:gd name="T30" fmla="*/ 17 w 27"/>
                  <a:gd name="T31" fmla="*/ 3 h 8"/>
                  <a:gd name="T32" fmla="*/ 20 w 27"/>
                  <a:gd name="T33" fmla="*/ 0 h 8"/>
                  <a:gd name="T34" fmla="*/ 23 w 27"/>
                  <a:gd name="T35" fmla="*/ 3 h 8"/>
                  <a:gd name="T36" fmla="*/ 27 w 27"/>
                  <a:gd name="T37" fmla="*/ 0 h 8"/>
                  <a:gd name="T38" fmla="*/ 27 w 27"/>
                  <a:gd name="T39" fmla="*/ 5 h 8"/>
                  <a:gd name="T40" fmla="*/ 27 w 27"/>
                  <a:gd name="T41" fmla="*/ 4 h 8"/>
                  <a:gd name="T42" fmla="*/ 27 w 27"/>
                  <a:gd name="T43" fmla="*/ 5 h 8"/>
                  <a:gd name="T44" fmla="*/ 23 w 27"/>
                  <a:gd name="T4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8">
                    <a:moveTo>
                      <a:pt x="23" y="8"/>
                    </a:moveTo>
                    <a:cubicBezTo>
                      <a:pt x="21" y="8"/>
                      <a:pt x="21" y="7"/>
                      <a:pt x="20" y="6"/>
                    </a:cubicBezTo>
                    <a:cubicBezTo>
                      <a:pt x="19" y="7"/>
                      <a:pt x="18" y="8"/>
                      <a:pt x="17" y="8"/>
                    </a:cubicBezTo>
                    <a:cubicBezTo>
                      <a:pt x="15" y="8"/>
                      <a:pt x="14" y="7"/>
                      <a:pt x="13" y="6"/>
                    </a:cubicBezTo>
                    <a:cubicBezTo>
                      <a:pt x="13" y="7"/>
                      <a:pt x="12" y="8"/>
                      <a:pt x="10" y="8"/>
                    </a:cubicBezTo>
                    <a:cubicBezTo>
                      <a:pt x="8" y="8"/>
                      <a:pt x="8" y="7"/>
                      <a:pt x="7" y="6"/>
                    </a:cubicBezTo>
                    <a:cubicBezTo>
                      <a:pt x="6" y="7"/>
                      <a:pt x="5" y="8"/>
                      <a:pt x="4" y="8"/>
                    </a:cubicBezTo>
                    <a:cubicBezTo>
                      <a:pt x="1" y="8"/>
                      <a:pt x="1" y="6"/>
                      <a:pt x="0" y="5"/>
                    </a:cubicBezTo>
                    <a:cubicBezTo>
                      <a:pt x="0" y="5"/>
                      <a:pt x="0" y="4"/>
                      <a:pt x="0" y="4"/>
                    </a:cubicBezTo>
                    <a:cubicBezTo>
                      <a:pt x="0" y="4"/>
                      <a:pt x="0" y="5"/>
                      <a:pt x="0" y="5"/>
                    </a:cubicBezTo>
                    <a:cubicBezTo>
                      <a:pt x="0" y="0"/>
                      <a:pt x="0" y="0"/>
                      <a:pt x="0" y="0"/>
                    </a:cubicBezTo>
                    <a:cubicBezTo>
                      <a:pt x="2" y="0"/>
                      <a:pt x="3" y="2"/>
                      <a:pt x="4" y="3"/>
                    </a:cubicBezTo>
                    <a:cubicBezTo>
                      <a:pt x="4" y="2"/>
                      <a:pt x="5" y="0"/>
                      <a:pt x="7" y="0"/>
                    </a:cubicBezTo>
                    <a:cubicBezTo>
                      <a:pt x="9" y="0"/>
                      <a:pt x="10" y="2"/>
                      <a:pt x="10" y="3"/>
                    </a:cubicBezTo>
                    <a:cubicBezTo>
                      <a:pt x="11" y="2"/>
                      <a:pt x="12" y="0"/>
                      <a:pt x="13" y="0"/>
                    </a:cubicBezTo>
                    <a:cubicBezTo>
                      <a:pt x="15" y="0"/>
                      <a:pt x="16" y="2"/>
                      <a:pt x="17" y="3"/>
                    </a:cubicBezTo>
                    <a:cubicBezTo>
                      <a:pt x="17" y="2"/>
                      <a:pt x="18" y="0"/>
                      <a:pt x="20" y="0"/>
                    </a:cubicBezTo>
                    <a:cubicBezTo>
                      <a:pt x="22" y="0"/>
                      <a:pt x="23" y="2"/>
                      <a:pt x="23" y="3"/>
                    </a:cubicBezTo>
                    <a:cubicBezTo>
                      <a:pt x="24" y="2"/>
                      <a:pt x="25" y="0"/>
                      <a:pt x="27" y="0"/>
                    </a:cubicBezTo>
                    <a:cubicBezTo>
                      <a:pt x="27" y="5"/>
                      <a:pt x="27" y="5"/>
                      <a:pt x="27" y="5"/>
                    </a:cubicBezTo>
                    <a:cubicBezTo>
                      <a:pt x="27" y="5"/>
                      <a:pt x="27" y="4"/>
                      <a:pt x="27" y="4"/>
                    </a:cubicBezTo>
                    <a:cubicBezTo>
                      <a:pt x="27" y="4"/>
                      <a:pt x="27" y="5"/>
                      <a:pt x="27" y="5"/>
                    </a:cubicBezTo>
                    <a:cubicBezTo>
                      <a:pt x="26" y="6"/>
                      <a:pt x="25" y="8"/>
                      <a:pt x="23"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5" name="Freeform 62"/>
              <p:cNvSpPr/>
              <p:nvPr/>
            </p:nvSpPr>
            <p:spPr bwMode="auto">
              <a:xfrm>
                <a:off x="7062788" y="2738438"/>
                <a:ext cx="134938" cy="112713"/>
              </a:xfrm>
              <a:custGeom>
                <a:avLst/>
                <a:gdLst>
                  <a:gd name="T0" fmla="*/ 36 w 36"/>
                  <a:gd name="T1" fmla="*/ 30 h 30"/>
                  <a:gd name="T2" fmla="*/ 31 w 36"/>
                  <a:gd name="T3" fmla="*/ 30 h 30"/>
                  <a:gd name="T4" fmla="*/ 31 w 36"/>
                  <a:gd name="T5" fmla="*/ 18 h 30"/>
                  <a:gd name="T6" fmla="*/ 18 w 36"/>
                  <a:gd name="T7" fmla="*/ 4 h 30"/>
                  <a:gd name="T8" fmla="*/ 4 w 36"/>
                  <a:gd name="T9" fmla="*/ 18 h 30"/>
                  <a:gd name="T10" fmla="*/ 4 w 36"/>
                  <a:gd name="T11" fmla="*/ 30 h 30"/>
                  <a:gd name="T12" fmla="*/ 0 w 36"/>
                  <a:gd name="T13" fmla="*/ 30 h 30"/>
                  <a:gd name="T14" fmla="*/ 0 w 36"/>
                  <a:gd name="T15" fmla="*/ 18 h 30"/>
                  <a:gd name="T16" fmla="*/ 18 w 36"/>
                  <a:gd name="T17" fmla="*/ 0 h 30"/>
                  <a:gd name="T18" fmla="*/ 36 w 36"/>
                  <a:gd name="T19" fmla="*/ 18 h 30"/>
                  <a:gd name="T20" fmla="*/ 36 w 36"/>
                  <a:gd name="T2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0">
                    <a:moveTo>
                      <a:pt x="36" y="30"/>
                    </a:moveTo>
                    <a:cubicBezTo>
                      <a:pt x="31" y="30"/>
                      <a:pt x="31" y="30"/>
                      <a:pt x="31" y="30"/>
                    </a:cubicBezTo>
                    <a:cubicBezTo>
                      <a:pt x="31" y="18"/>
                      <a:pt x="31" y="18"/>
                      <a:pt x="31" y="18"/>
                    </a:cubicBezTo>
                    <a:cubicBezTo>
                      <a:pt x="31" y="10"/>
                      <a:pt x="25" y="4"/>
                      <a:pt x="18" y="4"/>
                    </a:cubicBezTo>
                    <a:cubicBezTo>
                      <a:pt x="10" y="4"/>
                      <a:pt x="4" y="10"/>
                      <a:pt x="4" y="18"/>
                    </a:cubicBezTo>
                    <a:cubicBezTo>
                      <a:pt x="4" y="30"/>
                      <a:pt x="4" y="30"/>
                      <a:pt x="4" y="30"/>
                    </a:cubicBezTo>
                    <a:cubicBezTo>
                      <a:pt x="0" y="30"/>
                      <a:pt x="0" y="30"/>
                      <a:pt x="0" y="30"/>
                    </a:cubicBezTo>
                    <a:cubicBezTo>
                      <a:pt x="0" y="18"/>
                      <a:pt x="0" y="18"/>
                      <a:pt x="0" y="18"/>
                    </a:cubicBezTo>
                    <a:cubicBezTo>
                      <a:pt x="0" y="8"/>
                      <a:pt x="8" y="0"/>
                      <a:pt x="18" y="0"/>
                    </a:cubicBezTo>
                    <a:cubicBezTo>
                      <a:pt x="28" y="0"/>
                      <a:pt x="36" y="8"/>
                      <a:pt x="36" y="18"/>
                    </a:cubicBezTo>
                    <a:lnTo>
                      <a:pt x="36"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6" name="Freeform 63"/>
              <p:cNvSpPr/>
              <p:nvPr/>
            </p:nvSpPr>
            <p:spPr bwMode="auto">
              <a:xfrm>
                <a:off x="7189788" y="2790825"/>
                <a:ext cx="36513" cy="68263"/>
              </a:xfrm>
              <a:custGeom>
                <a:avLst/>
                <a:gdLst>
                  <a:gd name="T0" fmla="*/ 0 w 10"/>
                  <a:gd name="T1" fmla="*/ 18 h 18"/>
                  <a:gd name="T2" fmla="*/ 0 w 10"/>
                  <a:gd name="T3" fmla="*/ 13 h 18"/>
                  <a:gd name="T4" fmla="*/ 5 w 10"/>
                  <a:gd name="T5" fmla="*/ 9 h 18"/>
                  <a:gd name="T6" fmla="*/ 0 w 10"/>
                  <a:gd name="T7" fmla="*/ 4 h 18"/>
                  <a:gd name="T8" fmla="*/ 0 w 10"/>
                  <a:gd name="T9" fmla="*/ 0 h 18"/>
                  <a:gd name="T10" fmla="*/ 10 w 10"/>
                  <a:gd name="T11" fmla="*/ 9 h 18"/>
                  <a:gd name="T12" fmla="*/ 0 w 10"/>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0" h="18">
                    <a:moveTo>
                      <a:pt x="0" y="18"/>
                    </a:moveTo>
                    <a:cubicBezTo>
                      <a:pt x="0" y="13"/>
                      <a:pt x="0" y="13"/>
                      <a:pt x="0" y="13"/>
                    </a:cubicBezTo>
                    <a:cubicBezTo>
                      <a:pt x="3" y="13"/>
                      <a:pt x="5" y="11"/>
                      <a:pt x="5" y="9"/>
                    </a:cubicBezTo>
                    <a:cubicBezTo>
                      <a:pt x="5" y="6"/>
                      <a:pt x="3" y="4"/>
                      <a:pt x="0" y="4"/>
                    </a:cubicBezTo>
                    <a:cubicBezTo>
                      <a:pt x="0" y="0"/>
                      <a:pt x="0" y="0"/>
                      <a:pt x="0" y="0"/>
                    </a:cubicBezTo>
                    <a:cubicBezTo>
                      <a:pt x="5" y="0"/>
                      <a:pt x="10" y="4"/>
                      <a:pt x="10" y="9"/>
                    </a:cubicBezTo>
                    <a:cubicBezTo>
                      <a:pt x="10" y="14"/>
                      <a:pt x="5" y="18"/>
                      <a:pt x="0" y="1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7" name="Freeform 64"/>
              <p:cNvSpPr/>
              <p:nvPr/>
            </p:nvSpPr>
            <p:spPr bwMode="auto">
              <a:xfrm>
                <a:off x="7032626" y="2790825"/>
                <a:ext cx="36513" cy="68263"/>
              </a:xfrm>
              <a:custGeom>
                <a:avLst/>
                <a:gdLst>
                  <a:gd name="T0" fmla="*/ 10 w 10"/>
                  <a:gd name="T1" fmla="*/ 18 h 18"/>
                  <a:gd name="T2" fmla="*/ 0 w 10"/>
                  <a:gd name="T3" fmla="*/ 9 h 18"/>
                  <a:gd name="T4" fmla="*/ 10 w 10"/>
                  <a:gd name="T5" fmla="*/ 0 h 18"/>
                  <a:gd name="T6" fmla="*/ 10 w 10"/>
                  <a:gd name="T7" fmla="*/ 4 h 18"/>
                  <a:gd name="T8" fmla="*/ 4 w 10"/>
                  <a:gd name="T9" fmla="*/ 9 h 18"/>
                  <a:gd name="T10" fmla="*/ 10 w 10"/>
                  <a:gd name="T11" fmla="*/ 13 h 18"/>
                  <a:gd name="T12" fmla="*/ 10 w 10"/>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0" h="18">
                    <a:moveTo>
                      <a:pt x="10" y="18"/>
                    </a:moveTo>
                    <a:cubicBezTo>
                      <a:pt x="4" y="18"/>
                      <a:pt x="0" y="14"/>
                      <a:pt x="0" y="9"/>
                    </a:cubicBezTo>
                    <a:cubicBezTo>
                      <a:pt x="0" y="4"/>
                      <a:pt x="4" y="0"/>
                      <a:pt x="10" y="0"/>
                    </a:cubicBezTo>
                    <a:cubicBezTo>
                      <a:pt x="10" y="4"/>
                      <a:pt x="10" y="4"/>
                      <a:pt x="10" y="4"/>
                    </a:cubicBezTo>
                    <a:cubicBezTo>
                      <a:pt x="7" y="4"/>
                      <a:pt x="4" y="6"/>
                      <a:pt x="4" y="9"/>
                    </a:cubicBezTo>
                    <a:cubicBezTo>
                      <a:pt x="4" y="11"/>
                      <a:pt x="7" y="13"/>
                      <a:pt x="10" y="13"/>
                    </a:cubicBezTo>
                    <a:lnTo>
                      <a:pt x="1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8" name="Freeform 65"/>
              <p:cNvSpPr/>
              <p:nvPr/>
            </p:nvSpPr>
            <p:spPr bwMode="auto">
              <a:xfrm>
                <a:off x="7151688" y="2851150"/>
                <a:ext cx="46038" cy="33338"/>
              </a:xfrm>
              <a:custGeom>
                <a:avLst/>
                <a:gdLst>
                  <a:gd name="T0" fmla="*/ 1 w 12"/>
                  <a:gd name="T1" fmla="*/ 9 h 9"/>
                  <a:gd name="T2" fmla="*/ 0 w 12"/>
                  <a:gd name="T3" fmla="*/ 9 h 9"/>
                  <a:gd name="T4" fmla="*/ 0 w 12"/>
                  <a:gd name="T5" fmla="*/ 5 h 9"/>
                  <a:gd name="T6" fmla="*/ 6 w 12"/>
                  <a:gd name="T7" fmla="*/ 3 h 9"/>
                  <a:gd name="T8" fmla="*/ 7 w 12"/>
                  <a:gd name="T9" fmla="*/ 0 h 9"/>
                  <a:gd name="T10" fmla="*/ 12 w 12"/>
                  <a:gd name="T11" fmla="*/ 0 h 9"/>
                  <a:gd name="T12" fmla="*/ 9 w 12"/>
                  <a:gd name="T13" fmla="*/ 6 h 9"/>
                  <a:gd name="T14" fmla="*/ 1 w 1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9">
                    <a:moveTo>
                      <a:pt x="1" y="9"/>
                    </a:moveTo>
                    <a:cubicBezTo>
                      <a:pt x="0" y="9"/>
                      <a:pt x="0" y="9"/>
                      <a:pt x="0" y="9"/>
                    </a:cubicBezTo>
                    <a:cubicBezTo>
                      <a:pt x="0" y="5"/>
                      <a:pt x="0" y="5"/>
                      <a:pt x="0" y="5"/>
                    </a:cubicBezTo>
                    <a:cubicBezTo>
                      <a:pt x="3" y="5"/>
                      <a:pt x="5" y="4"/>
                      <a:pt x="6" y="3"/>
                    </a:cubicBezTo>
                    <a:cubicBezTo>
                      <a:pt x="7" y="2"/>
                      <a:pt x="7" y="0"/>
                      <a:pt x="7" y="0"/>
                    </a:cubicBezTo>
                    <a:cubicBezTo>
                      <a:pt x="12" y="0"/>
                      <a:pt x="12" y="0"/>
                      <a:pt x="12" y="0"/>
                    </a:cubicBezTo>
                    <a:cubicBezTo>
                      <a:pt x="12" y="1"/>
                      <a:pt x="12" y="4"/>
                      <a:pt x="9" y="6"/>
                    </a:cubicBezTo>
                    <a:cubicBezTo>
                      <a:pt x="7" y="8"/>
                      <a:pt x="4" y="9"/>
                      <a:pt x="1" y="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9" name="Oval 66"/>
              <p:cNvSpPr>
                <a:spLocks noChangeArrowheads="1"/>
              </p:cNvSpPr>
              <p:nvPr/>
            </p:nvSpPr>
            <p:spPr bwMode="auto">
              <a:xfrm>
                <a:off x="7137401" y="2862263"/>
                <a:ext cx="25400" cy="26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0" name="Freeform 67"/>
              <p:cNvSpPr>
                <a:spLocks noEditPoints="1"/>
              </p:cNvSpPr>
              <p:nvPr/>
            </p:nvSpPr>
            <p:spPr bwMode="auto">
              <a:xfrm>
                <a:off x="6986588" y="2922588"/>
                <a:ext cx="239713" cy="228600"/>
              </a:xfrm>
              <a:custGeom>
                <a:avLst/>
                <a:gdLst>
                  <a:gd name="T0" fmla="*/ 121 w 151"/>
                  <a:gd name="T1" fmla="*/ 144 h 144"/>
                  <a:gd name="T2" fmla="*/ 76 w 151"/>
                  <a:gd name="T3" fmla="*/ 108 h 144"/>
                  <a:gd name="T4" fmla="*/ 29 w 151"/>
                  <a:gd name="T5" fmla="*/ 144 h 144"/>
                  <a:gd name="T6" fmla="*/ 45 w 151"/>
                  <a:gd name="T7" fmla="*/ 90 h 144"/>
                  <a:gd name="T8" fmla="*/ 0 w 151"/>
                  <a:gd name="T9" fmla="*/ 54 h 144"/>
                  <a:gd name="T10" fmla="*/ 57 w 151"/>
                  <a:gd name="T11" fmla="*/ 54 h 144"/>
                  <a:gd name="T12" fmla="*/ 76 w 151"/>
                  <a:gd name="T13" fmla="*/ 0 h 144"/>
                  <a:gd name="T14" fmla="*/ 92 w 151"/>
                  <a:gd name="T15" fmla="*/ 54 h 144"/>
                  <a:gd name="T16" fmla="*/ 151 w 151"/>
                  <a:gd name="T17" fmla="*/ 54 h 144"/>
                  <a:gd name="T18" fmla="*/ 104 w 151"/>
                  <a:gd name="T19" fmla="*/ 90 h 144"/>
                  <a:gd name="T20" fmla="*/ 121 w 151"/>
                  <a:gd name="T21" fmla="*/ 144 h 144"/>
                  <a:gd name="T22" fmla="*/ 31 w 151"/>
                  <a:gd name="T23" fmla="*/ 66 h 144"/>
                  <a:gd name="T24" fmla="*/ 57 w 151"/>
                  <a:gd name="T25" fmla="*/ 85 h 144"/>
                  <a:gd name="T26" fmla="*/ 48 w 151"/>
                  <a:gd name="T27" fmla="*/ 116 h 144"/>
                  <a:gd name="T28" fmla="*/ 76 w 151"/>
                  <a:gd name="T29" fmla="*/ 97 h 144"/>
                  <a:gd name="T30" fmla="*/ 102 w 151"/>
                  <a:gd name="T31" fmla="*/ 116 h 144"/>
                  <a:gd name="T32" fmla="*/ 92 w 151"/>
                  <a:gd name="T33" fmla="*/ 85 h 144"/>
                  <a:gd name="T34" fmla="*/ 118 w 151"/>
                  <a:gd name="T35" fmla="*/ 66 h 144"/>
                  <a:gd name="T36" fmla="*/ 85 w 151"/>
                  <a:gd name="T37" fmla="*/ 66 h 144"/>
                  <a:gd name="T38" fmla="*/ 76 w 151"/>
                  <a:gd name="T39" fmla="*/ 33 h 144"/>
                  <a:gd name="T40" fmla="*/ 64 w 151"/>
                  <a:gd name="T41" fmla="*/ 66 h 144"/>
                  <a:gd name="T42" fmla="*/ 31 w 151"/>
                  <a:gd name="T43" fmla="*/ 6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 h="144">
                    <a:moveTo>
                      <a:pt x="121" y="144"/>
                    </a:moveTo>
                    <a:lnTo>
                      <a:pt x="76" y="108"/>
                    </a:lnTo>
                    <a:lnTo>
                      <a:pt x="29" y="144"/>
                    </a:lnTo>
                    <a:lnTo>
                      <a:pt x="45" y="90"/>
                    </a:lnTo>
                    <a:lnTo>
                      <a:pt x="0" y="54"/>
                    </a:lnTo>
                    <a:lnTo>
                      <a:pt x="57" y="54"/>
                    </a:lnTo>
                    <a:lnTo>
                      <a:pt x="76" y="0"/>
                    </a:lnTo>
                    <a:lnTo>
                      <a:pt x="92" y="54"/>
                    </a:lnTo>
                    <a:lnTo>
                      <a:pt x="151" y="54"/>
                    </a:lnTo>
                    <a:lnTo>
                      <a:pt x="104" y="90"/>
                    </a:lnTo>
                    <a:lnTo>
                      <a:pt x="121" y="144"/>
                    </a:lnTo>
                    <a:close/>
                    <a:moveTo>
                      <a:pt x="31" y="66"/>
                    </a:moveTo>
                    <a:lnTo>
                      <a:pt x="57" y="85"/>
                    </a:lnTo>
                    <a:lnTo>
                      <a:pt x="48" y="116"/>
                    </a:lnTo>
                    <a:lnTo>
                      <a:pt x="76" y="97"/>
                    </a:lnTo>
                    <a:lnTo>
                      <a:pt x="102" y="116"/>
                    </a:lnTo>
                    <a:lnTo>
                      <a:pt x="92" y="85"/>
                    </a:lnTo>
                    <a:lnTo>
                      <a:pt x="118" y="66"/>
                    </a:lnTo>
                    <a:lnTo>
                      <a:pt x="85" y="66"/>
                    </a:lnTo>
                    <a:lnTo>
                      <a:pt x="76" y="33"/>
                    </a:lnTo>
                    <a:lnTo>
                      <a:pt x="64" y="66"/>
                    </a:lnTo>
                    <a:lnTo>
                      <a:pt x="31"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1" name="Freeform 68"/>
              <p:cNvSpPr/>
              <p:nvPr/>
            </p:nvSpPr>
            <p:spPr bwMode="auto">
              <a:xfrm>
                <a:off x="5006976" y="3806825"/>
                <a:ext cx="79375" cy="79375"/>
              </a:xfrm>
              <a:custGeom>
                <a:avLst/>
                <a:gdLst>
                  <a:gd name="T0" fmla="*/ 10 w 50"/>
                  <a:gd name="T1" fmla="*/ 50 h 50"/>
                  <a:gd name="T2" fmla="*/ 0 w 50"/>
                  <a:gd name="T3" fmla="*/ 50 h 50"/>
                  <a:gd name="T4" fmla="*/ 0 w 50"/>
                  <a:gd name="T5" fmla="*/ 0 h 50"/>
                  <a:gd name="T6" fmla="*/ 50 w 50"/>
                  <a:gd name="T7" fmla="*/ 0 h 50"/>
                  <a:gd name="T8" fmla="*/ 50 w 50"/>
                  <a:gd name="T9" fmla="*/ 10 h 50"/>
                  <a:gd name="T10" fmla="*/ 10 w 50"/>
                  <a:gd name="T11" fmla="*/ 10 h 50"/>
                  <a:gd name="T12" fmla="*/ 10 w 50"/>
                  <a:gd name="T13" fmla="*/ 50 h 50"/>
                </a:gdLst>
                <a:ahLst/>
                <a:cxnLst>
                  <a:cxn ang="0">
                    <a:pos x="T0" y="T1"/>
                  </a:cxn>
                  <a:cxn ang="0">
                    <a:pos x="T2" y="T3"/>
                  </a:cxn>
                  <a:cxn ang="0">
                    <a:pos x="T4" y="T5"/>
                  </a:cxn>
                  <a:cxn ang="0">
                    <a:pos x="T6" y="T7"/>
                  </a:cxn>
                  <a:cxn ang="0">
                    <a:pos x="T8" y="T9"/>
                  </a:cxn>
                  <a:cxn ang="0">
                    <a:pos x="T10" y="T11"/>
                  </a:cxn>
                  <a:cxn ang="0">
                    <a:pos x="T12" y="T13"/>
                  </a:cxn>
                </a:cxnLst>
                <a:rect l="0" t="0" r="r" b="b"/>
                <a:pathLst>
                  <a:path w="50" h="50">
                    <a:moveTo>
                      <a:pt x="10" y="50"/>
                    </a:moveTo>
                    <a:lnTo>
                      <a:pt x="0" y="50"/>
                    </a:lnTo>
                    <a:lnTo>
                      <a:pt x="0" y="0"/>
                    </a:lnTo>
                    <a:lnTo>
                      <a:pt x="50" y="0"/>
                    </a:lnTo>
                    <a:lnTo>
                      <a:pt x="50" y="10"/>
                    </a:lnTo>
                    <a:lnTo>
                      <a:pt x="10" y="10"/>
                    </a:lnTo>
                    <a:lnTo>
                      <a:pt x="10"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2" name="Freeform 69"/>
              <p:cNvSpPr>
                <a:spLocks noEditPoints="1"/>
              </p:cNvSpPr>
              <p:nvPr/>
            </p:nvSpPr>
            <p:spPr bwMode="auto">
              <a:xfrm>
                <a:off x="4879976" y="3630613"/>
                <a:ext cx="212725" cy="263525"/>
              </a:xfrm>
              <a:custGeom>
                <a:avLst/>
                <a:gdLst>
                  <a:gd name="T0" fmla="*/ 87 w 134"/>
                  <a:gd name="T1" fmla="*/ 166 h 166"/>
                  <a:gd name="T2" fmla="*/ 0 w 134"/>
                  <a:gd name="T3" fmla="*/ 166 h 166"/>
                  <a:gd name="T4" fmla="*/ 0 w 134"/>
                  <a:gd name="T5" fmla="*/ 0 h 166"/>
                  <a:gd name="T6" fmla="*/ 134 w 134"/>
                  <a:gd name="T7" fmla="*/ 0 h 166"/>
                  <a:gd name="T8" fmla="*/ 134 w 134"/>
                  <a:gd name="T9" fmla="*/ 118 h 166"/>
                  <a:gd name="T10" fmla="*/ 87 w 134"/>
                  <a:gd name="T11" fmla="*/ 166 h 166"/>
                  <a:gd name="T12" fmla="*/ 12 w 134"/>
                  <a:gd name="T13" fmla="*/ 156 h 166"/>
                  <a:gd name="T14" fmla="*/ 82 w 134"/>
                  <a:gd name="T15" fmla="*/ 156 h 166"/>
                  <a:gd name="T16" fmla="*/ 125 w 134"/>
                  <a:gd name="T17" fmla="*/ 114 h 166"/>
                  <a:gd name="T18" fmla="*/ 125 w 134"/>
                  <a:gd name="T19" fmla="*/ 10 h 166"/>
                  <a:gd name="T20" fmla="*/ 12 w 134"/>
                  <a:gd name="T21" fmla="*/ 10 h 166"/>
                  <a:gd name="T22" fmla="*/ 12 w 134"/>
                  <a:gd name="T23" fmla="*/ 15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4" h="166">
                    <a:moveTo>
                      <a:pt x="87" y="166"/>
                    </a:moveTo>
                    <a:lnTo>
                      <a:pt x="0" y="166"/>
                    </a:lnTo>
                    <a:lnTo>
                      <a:pt x="0" y="0"/>
                    </a:lnTo>
                    <a:lnTo>
                      <a:pt x="134" y="0"/>
                    </a:lnTo>
                    <a:lnTo>
                      <a:pt x="134" y="118"/>
                    </a:lnTo>
                    <a:lnTo>
                      <a:pt x="87" y="166"/>
                    </a:lnTo>
                    <a:close/>
                    <a:moveTo>
                      <a:pt x="12" y="156"/>
                    </a:moveTo>
                    <a:lnTo>
                      <a:pt x="82" y="156"/>
                    </a:lnTo>
                    <a:lnTo>
                      <a:pt x="125" y="114"/>
                    </a:lnTo>
                    <a:lnTo>
                      <a:pt x="125" y="10"/>
                    </a:lnTo>
                    <a:lnTo>
                      <a:pt x="12" y="10"/>
                    </a:lnTo>
                    <a:lnTo>
                      <a:pt x="12" y="1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3" name="Rectangle 70"/>
              <p:cNvSpPr>
                <a:spLocks noChangeArrowheads="1"/>
              </p:cNvSpPr>
              <p:nvPr/>
            </p:nvSpPr>
            <p:spPr bwMode="auto">
              <a:xfrm>
                <a:off x="4929188" y="3676650"/>
                <a:ext cx="6985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34" name="Rectangle 71"/>
              <p:cNvSpPr>
                <a:spLocks noChangeArrowheads="1"/>
              </p:cNvSpPr>
              <p:nvPr/>
            </p:nvSpPr>
            <p:spPr bwMode="auto">
              <a:xfrm>
                <a:off x="4929188" y="3706813"/>
                <a:ext cx="119063"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35" name="Rectangle 72"/>
              <p:cNvSpPr>
                <a:spLocks noChangeArrowheads="1"/>
              </p:cNvSpPr>
              <p:nvPr/>
            </p:nvSpPr>
            <p:spPr bwMode="auto">
              <a:xfrm>
                <a:off x="4929188" y="3732213"/>
                <a:ext cx="119063"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36" name="Rectangle 73"/>
              <p:cNvSpPr>
                <a:spLocks noChangeArrowheads="1"/>
              </p:cNvSpPr>
              <p:nvPr/>
            </p:nvSpPr>
            <p:spPr bwMode="auto">
              <a:xfrm>
                <a:off x="4929188" y="3762375"/>
                <a:ext cx="52388"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37" name="Freeform 74"/>
              <p:cNvSpPr>
                <a:spLocks noEditPoints="1"/>
              </p:cNvSpPr>
              <p:nvPr/>
            </p:nvSpPr>
            <p:spPr bwMode="auto">
              <a:xfrm>
                <a:off x="4841876" y="3413125"/>
                <a:ext cx="173038" cy="90488"/>
              </a:xfrm>
              <a:custGeom>
                <a:avLst/>
                <a:gdLst>
                  <a:gd name="T0" fmla="*/ 92 w 109"/>
                  <a:gd name="T1" fmla="*/ 57 h 57"/>
                  <a:gd name="T2" fmla="*/ 14 w 109"/>
                  <a:gd name="T3" fmla="*/ 57 h 57"/>
                  <a:gd name="T4" fmla="*/ 0 w 109"/>
                  <a:gd name="T5" fmla="*/ 0 h 57"/>
                  <a:gd name="T6" fmla="*/ 109 w 109"/>
                  <a:gd name="T7" fmla="*/ 0 h 57"/>
                  <a:gd name="T8" fmla="*/ 92 w 109"/>
                  <a:gd name="T9" fmla="*/ 57 h 57"/>
                  <a:gd name="T10" fmla="*/ 24 w 109"/>
                  <a:gd name="T11" fmla="*/ 48 h 57"/>
                  <a:gd name="T12" fmla="*/ 85 w 109"/>
                  <a:gd name="T13" fmla="*/ 48 h 57"/>
                  <a:gd name="T14" fmla="*/ 95 w 109"/>
                  <a:gd name="T15" fmla="*/ 10 h 57"/>
                  <a:gd name="T16" fmla="*/ 12 w 109"/>
                  <a:gd name="T17" fmla="*/ 10 h 57"/>
                  <a:gd name="T18" fmla="*/ 24 w 109"/>
                  <a:gd name="T19" fmla="*/ 4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57">
                    <a:moveTo>
                      <a:pt x="92" y="57"/>
                    </a:moveTo>
                    <a:lnTo>
                      <a:pt x="14" y="57"/>
                    </a:lnTo>
                    <a:lnTo>
                      <a:pt x="0" y="0"/>
                    </a:lnTo>
                    <a:lnTo>
                      <a:pt x="109" y="0"/>
                    </a:lnTo>
                    <a:lnTo>
                      <a:pt x="92" y="57"/>
                    </a:lnTo>
                    <a:close/>
                    <a:moveTo>
                      <a:pt x="24" y="48"/>
                    </a:moveTo>
                    <a:lnTo>
                      <a:pt x="85" y="48"/>
                    </a:lnTo>
                    <a:lnTo>
                      <a:pt x="95" y="10"/>
                    </a:lnTo>
                    <a:lnTo>
                      <a:pt x="12" y="10"/>
                    </a:lnTo>
                    <a:lnTo>
                      <a:pt x="24"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8" name="Freeform 75"/>
              <p:cNvSpPr/>
              <p:nvPr/>
            </p:nvSpPr>
            <p:spPr bwMode="auto">
              <a:xfrm>
                <a:off x="4811713" y="3382963"/>
                <a:ext cx="68263" cy="117475"/>
              </a:xfrm>
              <a:custGeom>
                <a:avLst/>
                <a:gdLst>
                  <a:gd name="T0" fmla="*/ 33 w 43"/>
                  <a:gd name="T1" fmla="*/ 74 h 74"/>
                  <a:gd name="T2" fmla="*/ 17 w 43"/>
                  <a:gd name="T3" fmla="*/ 10 h 74"/>
                  <a:gd name="T4" fmla="*/ 0 w 43"/>
                  <a:gd name="T5" fmla="*/ 10 h 74"/>
                  <a:gd name="T6" fmla="*/ 0 w 43"/>
                  <a:gd name="T7" fmla="*/ 0 h 74"/>
                  <a:gd name="T8" fmla="*/ 24 w 43"/>
                  <a:gd name="T9" fmla="*/ 0 h 74"/>
                  <a:gd name="T10" fmla="*/ 43 w 43"/>
                  <a:gd name="T11" fmla="*/ 69 h 74"/>
                  <a:gd name="T12" fmla="*/ 33 w 43"/>
                  <a:gd name="T13" fmla="*/ 74 h 74"/>
                </a:gdLst>
                <a:ahLst/>
                <a:cxnLst>
                  <a:cxn ang="0">
                    <a:pos x="T0" y="T1"/>
                  </a:cxn>
                  <a:cxn ang="0">
                    <a:pos x="T2" y="T3"/>
                  </a:cxn>
                  <a:cxn ang="0">
                    <a:pos x="T4" y="T5"/>
                  </a:cxn>
                  <a:cxn ang="0">
                    <a:pos x="T6" y="T7"/>
                  </a:cxn>
                  <a:cxn ang="0">
                    <a:pos x="T8" y="T9"/>
                  </a:cxn>
                  <a:cxn ang="0">
                    <a:pos x="T10" y="T11"/>
                  </a:cxn>
                  <a:cxn ang="0">
                    <a:pos x="T12" y="T13"/>
                  </a:cxn>
                </a:cxnLst>
                <a:rect l="0" t="0" r="r" b="b"/>
                <a:pathLst>
                  <a:path w="43" h="74">
                    <a:moveTo>
                      <a:pt x="33" y="74"/>
                    </a:moveTo>
                    <a:lnTo>
                      <a:pt x="17" y="10"/>
                    </a:lnTo>
                    <a:lnTo>
                      <a:pt x="0" y="10"/>
                    </a:lnTo>
                    <a:lnTo>
                      <a:pt x="0" y="0"/>
                    </a:lnTo>
                    <a:lnTo>
                      <a:pt x="24" y="0"/>
                    </a:lnTo>
                    <a:lnTo>
                      <a:pt x="43" y="69"/>
                    </a:lnTo>
                    <a:lnTo>
                      <a:pt x="33"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9" name="Freeform 76"/>
              <p:cNvSpPr>
                <a:spLocks noEditPoints="1"/>
              </p:cNvSpPr>
              <p:nvPr/>
            </p:nvSpPr>
            <p:spPr bwMode="auto">
              <a:xfrm>
                <a:off x="4868863" y="3506788"/>
                <a:ext cx="44450" cy="46038"/>
              </a:xfrm>
              <a:custGeom>
                <a:avLst/>
                <a:gdLst>
                  <a:gd name="T0" fmla="*/ 6 w 12"/>
                  <a:gd name="T1" fmla="*/ 12 h 12"/>
                  <a:gd name="T2" fmla="*/ 0 w 12"/>
                  <a:gd name="T3" fmla="*/ 6 h 12"/>
                  <a:gd name="T4" fmla="*/ 6 w 12"/>
                  <a:gd name="T5" fmla="*/ 0 h 12"/>
                  <a:gd name="T6" fmla="*/ 12 w 12"/>
                  <a:gd name="T7" fmla="*/ 6 h 12"/>
                  <a:gd name="T8" fmla="*/ 6 w 12"/>
                  <a:gd name="T9" fmla="*/ 12 h 12"/>
                  <a:gd name="T10" fmla="*/ 6 w 12"/>
                  <a:gd name="T11" fmla="*/ 5 h 12"/>
                  <a:gd name="T12" fmla="*/ 5 w 12"/>
                  <a:gd name="T13" fmla="*/ 6 h 12"/>
                  <a:gd name="T14" fmla="*/ 6 w 12"/>
                  <a:gd name="T15" fmla="*/ 8 h 12"/>
                  <a:gd name="T16" fmla="*/ 8 w 12"/>
                  <a:gd name="T17" fmla="*/ 6 h 12"/>
                  <a:gd name="T18" fmla="*/ 6 w 12"/>
                  <a:gd name="T19"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3" y="12"/>
                      <a:pt x="0" y="9"/>
                      <a:pt x="0" y="6"/>
                    </a:cubicBezTo>
                    <a:cubicBezTo>
                      <a:pt x="0" y="3"/>
                      <a:pt x="3" y="0"/>
                      <a:pt x="6" y="0"/>
                    </a:cubicBezTo>
                    <a:cubicBezTo>
                      <a:pt x="10" y="0"/>
                      <a:pt x="12" y="3"/>
                      <a:pt x="12" y="6"/>
                    </a:cubicBezTo>
                    <a:cubicBezTo>
                      <a:pt x="12" y="9"/>
                      <a:pt x="10" y="12"/>
                      <a:pt x="6" y="12"/>
                    </a:cubicBezTo>
                    <a:moveTo>
                      <a:pt x="6" y="5"/>
                    </a:moveTo>
                    <a:cubicBezTo>
                      <a:pt x="5" y="5"/>
                      <a:pt x="5" y="5"/>
                      <a:pt x="5" y="6"/>
                    </a:cubicBezTo>
                    <a:cubicBezTo>
                      <a:pt x="5" y="7"/>
                      <a:pt x="5" y="8"/>
                      <a:pt x="6" y="8"/>
                    </a:cubicBezTo>
                    <a:cubicBezTo>
                      <a:pt x="7" y="8"/>
                      <a:pt x="8" y="7"/>
                      <a:pt x="8" y="6"/>
                    </a:cubicBezTo>
                    <a:cubicBezTo>
                      <a:pt x="8" y="5"/>
                      <a:pt x="7" y="5"/>
                      <a:pt x="6"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0" name="Freeform 77"/>
              <p:cNvSpPr>
                <a:spLocks noEditPoints="1"/>
              </p:cNvSpPr>
              <p:nvPr/>
            </p:nvSpPr>
            <p:spPr bwMode="auto">
              <a:xfrm>
                <a:off x="4935538" y="3506788"/>
                <a:ext cx="46038" cy="46038"/>
              </a:xfrm>
              <a:custGeom>
                <a:avLst/>
                <a:gdLst>
                  <a:gd name="T0" fmla="*/ 6 w 12"/>
                  <a:gd name="T1" fmla="*/ 12 h 12"/>
                  <a:gd name="T2" fmla="*/ 0 w 12"/>
                  <a:gd name="T3" fmla="*/ 6 h 12"/>
                  <a:gd name="T4" fmla="*/ 6 w 12"/>
                  <a:gd name="T5" fmla="*/ 0 h 12"/>
                  <a:gd name="T6" fmla="*/ 12 w 12"/>
                  <a:gd name="T7" fmla="*/ 6 h 12"/>
                  <a:gd name="T8" fmla="*/ 6 w 12"/>
                  <a:gd name="T9" fmla="*/ 12 h 12"/>
                  <a:gd name="T10" fmla="*/ 6 w 12"/>
                  <a:gd name="T11" fmla="*/ 5 h 12"/>
                  <a:gd name="T12" fmla="*/ 5 w 12"/>
                  <a:gd name="T13" fmla="*/ 6 h 12"/>
                  <a:gd name="T14" fmla="*/ 6 w 12"/>
                  <a:gd name="T15" fmla="*/ 8 h 12"/>
                  <a:gd name="T16" fmla="*/ 8 w 12"/>
                  <a:gd name="T17" fmla="*/ 6 h 12"/>
                  <a:gd name="T18" fmla="*/ 6 w 12"/>
                  <a:gd name="T19"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3" y="12"/>
                      <a:pt x="0" y="9"/>
                      <a:pt x="0" y="6"/>
                    </a:cubicBezTo>
                    <a:cubicBezTo>
                      <a:pt x="0" y="3"/>
                      <a:pt x="3" y="0"/>
                      <a:pt x="6" y="0"/>
                    </a:cubicBezTo>
                    <a:cubicBezTo>
                      <a:pt x="10" y="0"/>
                      <a:pt x="12" y="3"/>
                      <a:pt x="12" y="6"/>
                    </a:cubicBezTo>
                    <a:cubicBezTo>
                      <a:pt x="12" y="9"/>
                      <a:pt x="10" y="12"/>
                      <a:pt x="6" y="12"/>
                    </a:cubicBezTo>
                    <a:moveTo>
                      <a:pt x="6" y="5"/>
                    </a:moveTo>
                    <a:cubicBezTo>
                      <a:pt x="5" y="5"/>
                      <a:pt x="5" y="5"/>
                      <a:pt x="5" y="6"/>
                    </a:cubicBezTo>
                    <a:cubicBezTo>
                      <a:pt x="5" y="7"/>
                      <a:pt x="5" y="8"/>
                      <a:pt x="6" y="8"/>
                    </a:cubicBezTo>
                    <a:cubicBezTo>
                      <a:pt x="7" y="8"/>
                      <a:pt x="8" y="7"/>
                      <a:pt x="8" y="6"/>
                    </a:cubicBezTo>
                    <a:cubicBezTo>
                      <a:pt x="8" y="5"/>
                      <a:pt x="7" y="5"/>
                      <a:pt x="6"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1" name="Freeform 78"/>
              <p:cNvSpPr/>
              <p:nvPr/>
            </p:nvSpPr>
            <p:spPr bwMode="auto">
              <a:xfrm>
                <a:off x="5397501" y="4362450"/>
                <a:ext cx="134938" cy="38100"/>
              </a:xfrm>
              <a:custGeom>
                <a:avLst/>
                <a:gdLst>
                  <a:gd name="T0" fmla="*/ 35 w 36"/>
                  <a:gd name="T1" fmla="*/ 10 h 10"/>
                  <a:gd name="T2" fmla="*/ 0 w 36"/>
                  <a:gd name="T3" fmla="*/ 6 h 10"/>
                  <a:gd name="T4" fmla="*/ 0 w 36"/>
                  <a:gd name="T5" fmla="*/ 1 h 10"/>
                  <a:gd name="T6" fmla="*/ 36 w 36"/>
                  <a:gd name="T7" fmla="*/ 6 h 10"/>
                  <a:gd name="T8" fmla="*/ 35 w 36"/>
                  <a:gd name="T9" fmla="*/ 10 h 10"/>
                </a:gdLst>
                <a:ahLst/>
                <a:cxnLst>
                  <a:cxn ang="0">
                    <a:pos x="T0" y="T1"/>
                  </a:cxn>
                  <a:cxn ang="0">
                    <a:pos x="T2" y="T3"/>
                  </a:cxn>
                  <a:cxn ang="0">
                    <a:pos x="T4" y="T5"/>
                  </a:cxn>
                  <a:cxn ang="0">
                    <a:pos x="T6" y="T7"/>
                  </a:cxn>
                  <a:cxn ang="0">
                    <a:pos x="T8" y="T9"/>
                  </a:cxn>
                </a:cxnLst>
                <a:rect l="0" t="0" r="r" b="b"/>
                <a:pathLst>
                  <a:path w="36" h="10">
                    <a:moveTo>
                      <a:pt x="35" y="10"/>
                    </a:moveTo>
                    <a:cubicBezTo>
                      <a:pt x="24" y="6"/>
                      <a:pt x="12" y="4"/>
                      <a:pt x="0" y="6"/>
                    </a:cubicBezTo>
                    <a:cubicBezTo>
                      <a:pt x="0" y="1"/>
                      <a:pt x="0" y="1"/>
                      <a:pt x="0" y="1"/>
                    </a:cubicBezTo>
                    <a:cubicBezTo>
                      <a:pt x="12" y="0"/>
                      <a:pt x="25" y="1"/>
                      <a:pt x="36" y="6"/>
                    </a:cubicBezTo>
                    <a:lnTo>
                      <a:pt x="35"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2" name="Freeform 79"/>
              <p:cNvSpPr/>
              <p:nvPr/>
            </p:nvSpPr>
            <p:spPr bwMode="auto">
              <a:xfrm>
                <a:off x="5303838" y="4384675"/>
                <a:ext cx="36513" cy="26988"/>
              </a:xfrm>
              <a:custGeom>
                <a:avLst/>
                <a:gdLst>
                  <a:gd name="T0" fmla="*/ 2 w 10"/>
                  <a:gd name="T1" fmla="*/ 7 h 7"/>
                  <a:gd name="T2" fmla="*/ 0 w 10"/>
                  <a:gd name="T3" fmla="*/ 3 h 7"/>
                  <a:gd name="T4" fmla="*/ 8 w 10"/>
                  <a:gd name="T5" fmla="*/ 0 h 7"/>
                  <a:gd name="T6" fmla="*/ 10 w 10"/>
                  <a:gd name="T7" fmla="*/ 4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cubicBezTo>
                      <a:pt x="0" y="3"/>
                      <a:pt x="0" y="3"/>
                      <a:pt x="0" y="3"/>
                    </a:cubicBezTo>
                    <a:cubicBezTo>
                      <a:pt x="3" y="2"/>
                      <a:pt x="5" y="1"/>
                      <a:pt x="8" y="0"/>
                    </a:cubicBezTo>
                    <a:cubicBezTo>
                      <a:pt x="10" y="4"/>
                      <a:pt x="10" y="4"/>
                      <a:pt x="10" y="4"/>
                    </a:cubicBezTo>
                    <a:cubicBezTo>
                      <a:pt x="7" y="5"/>
                      <a:pt x="5" y="6"/>
                      <a:pt x="2" y="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3" name="Freeform 80"/>
              <p:cNvSpPr/>
              <p:nvPr/>
            </p:nvSpPr>
            <p:spPr bwMode="auto">
              <a:xfrm>
                <a:off x="5348288" y="4249738"/>
                <a:ext cx="131763" cy="228600"/>
              </a:xfrm>
              <a:custGeom>
                <a:avLst/>
                <a:gdLst>
                  <a:gd name="T0" fmla="*/ 35 w 35"/>
                  <a:gd name="T1" fmla="*/ 61 h 61"/>
                  <a:gd name="T2" fmla="*/ 31 w 35"/>
                  <a:gd name="T3" fmla="*/ 61 h 61"/>
                  <a:gd name="T4" fmla="*/ 0 w 35"/>
                  <a:gd name="T5" fmla="*/ 3 h 61"/>
                  <a:gd name="T6" fmla="*/ 3 w 35"/>
                  <a:gd name="T7" fmla="*/ 0 h 61"/>
                  <a:gd name="T8" fmla="*/ 35 w 35"/>
                  <a:gd name="T9" fmla="*/ 61 h 61"/>
                </a:gdLst>
                <a:ahLst/>
                <a:cxnLst>
                  <a:cxn ang="0">
                    <a:pos x="T0" y="T1"/>
                  </a:cxn>
                  <a:cxn ang="0">
                    <a:pos x="T2" y="T3"/>
                  </a:cxn>
                  <a:cxn ang="0">
                    <a:pos x="T4" y="T5"/>
                  </a:cxn>
                  <a:cxn ang="0">
                    <a:pos x="T6" y="T7"/>
                  </a:cxn>
                  <a:cxn ang="0">
                    <a:pos x="T8" y="T9"/>
                  </a:cxn>
                </a:cxnLst>
                <a:rect l="0" t="0" r="r" b="b"/>
                <a:pathLst>
                  <a:path w="35" h="61">
                    <a:moveTo>
                      <a:pt x="35" y="61"/>
                    </a:moveTo>
                    <a:cubicBezTo>
                      <a:pt x="31" y="61"/>
                      <a:pt x="31" y="61"/>
                      <a:pt x="31" y="61"/>
                    </a:cubicBezTo>
                    <a:cubicBezTo>
                      <a:pt x="31" y="38"/>
                      <a:pt x="19" y="16"/>
                      <a:pt x="0" y="3"/>
                    </a:cubicBezTo>
                    <a:cubicBezTo>
                      <a:pt x="3" y="0"/>
                      <a:pt x="3" y="0"/>
                      <a:pt x="3" y="0"/>
                    </a:cubicBezTo>
                    <a:cubicBezTo>
                      <a:pt x="23" y="14"/>
                      <a:pt x="35" y="36"/>
                      <a:pt x="35" y="6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4" name="Freeform 81"/>
              <p:cNvSpPr/>
              <p:nvPr/>
            </p:nvSpPr>
            <p:spPr bwMode="auto">
              <a:xfrm>
                <a:off x="5386388" y="4224338"/>
                <a:ext cx="74613" cy="69850"/>
              </a:xfrm>
              <a:custGeom>
                <a:avLst/>
                <a:gdLst>
                  <a:gd name="T0" fmla="*/ 18 w 20"/>
                  <a:gd name="T1" fmla="*/ 19 h 19"/>
                  <a:gd name="T2" fmla="*/ 0 w 20"/>
                  <a:gd name="T3" fmla="*/ 3 h 19"/>
                  <a:gd name="T4" fmla="*/ 3 w 20"/>
                  <a:gd name="T5" fmla="*/ 0 h 19"/>
                  <a:gd name="T6" fmla="*/ 20 w 20"/>
                  <a:gd name="T7" fmla="*/ 16 h 19"/>
                  <a:gd name="T8" fmla="*/ 18 w 20"/>
                  <a:gd name="T9" fmla="*/ 19 h 19"/>
                </a:gdLst>
                <a:ahLst/>
                <a:cxnLst>
                  <a:cxn ang="0">
                    <a:pos x="T0" y="T1"/>
                  </a:cxn>
                  <a:cxn ang="0">
                    <a:pos x="T2" y="T3"/>
                  </a:cxn>
                  <a:cxn ang="0">
                    <a:pos x="T4" y="T5"/>
                  </a:cxn>
                  <a:cxn ang="0">
                    <a:pos x="T6" y="T7"/>
                  </a:cxn>
                  <a:cxn ang="0">
                    <a:pos x="T8" y="T9"/>
                  </a:cxn>
                </a:cxnLst>
                <a:rect l="0" t="0" r="r" b="b"/>
                <a:pathLst>
                  <a:path w="20" h="19">
                    <a:moveTo>
                      <a:pt x="18" y="19"/>
                    </a:moveTo>
                    <a:cubicBezTo>
                      <a:pt x="11" y="15"/>
                      <a:pt x="5" y="9"/>
                      <a:pt x="0" y="3"/>
                    </a:cubicBezTo>
                    <a:cubicBezTo>
                      <a:pt x="3" y="0"/>
                      <a:pt x="3" y="0"/>
                      <a:pt x="3" y="0"/>
                    </a:cubicBezTo>
                    <a:cubicBezTo>
                      <a:pt x="8" y="6"/>
                      <a:pt x="14" y="11"/>
                      <a:pt x="20" y="16"/>
                    </a:cubicBezTo>
                    <a:lnTo>
                      <a:pt x="18"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5" name="Freeform 82"/>
              <p:cNvSpPr/>
              <p:nvPr/>
            </p:nvSpPr>
            <p:spPr bwMode="auto">
              <a:xfrm>
                <a:off x="5505451" y="4310063"/>
                <a:ext cx="60325" cy="30163"/>
              </a:xfrm>
              <a:custGeom>
                <a:avLst/>
                <a:gdLst>
                  <a:gd name="T0" fmla="*/ 16 w 16"/>
                  <a:gd name="T1" fmla="*/ 8 h 8"/>
                  <a:gd name="T2" fmla="*/ 0 w 16"/>
                  <a:gd name="T3" fmla="*/ 4 h 8"/>
                  <a:gd name="T4" fmla="*/ 1 w 16"/>
                  <a:gd name="T5" fmla="*/ 0 h 8"/>
                  <a:gd name="T6" fmla="*/ 16 w 16"/>
                  <a:gd name="T7" fmla="*/ 4 h 8"/>
                  <a:gd name="T8" fmla="*/ 16 w 16"/>
                  <a:gd name="T9" fmla="*/ 8 h 8"/>
                </a:gdLst>
                <a:ahLst/>
                <a:cxnLst>
                  <a:cxn ang="0">
                    <a:pos x="T0" y="T1"/>
                  </a:cxn>
                  <a:cxn ang="0">
                    <a:pos x="T2" y="T3"/>
                  </a:cxn>
                  <a:cxn ang="0">
                    <a:pos x="T4" y="T5"/>
                  </a:cxn>
                  <a:cxn ang="0">
                    <a:pos x="T6" y="T7"/>
                  </a:cxn>
                  <a:cxn ang="0">
                    <a:pos x="T8" y="T9"/>
                  </a:cxn>
                </a:cxnLst>
                <a:rect l="0" t="0" r="r" b="b"/>
                <a:pathLst>
                  <a:path w="16" h="8">
                    <a:moveTo>
                      <a:pt x="16" y="8"/>
                    </a:moveTo>
                    <a:cubicBezTo>
                      <a:pt x="10" y="7"/>
                      <a:pt x="5" y="6"/>
                      <a:pt x="0" y="4"/>
                    </a:cubicBezTo>
                    <a:cubicBezTo>
                      <a:pt x="1" y="0"/>
                      <a:pt x="1" y="0"/>
                      <a:pt x="1" y="0"/>
                    </a:cubicBezTo>
                    <a:cubicBezTo>
                      <a:pt x="6" y="2"/>
                      <a:pt x="11" y="3"/>
                      <a:pt x="16" y="4"/>
                    </a:cubicBezTo>
                    <a:lnTo>
                      <a:pt x="16"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6" name="Freeform 83"/>
              <p:cNvSpPr>
                <a:spLocks noEditPoints="1"/>
              </p:cNvSpPr>
              <p:nvPr/>
            </p:nvSpPr>
            <p:spPr bwMode="auto">
              <a:xfrm>
                <a:off x="5445126" y="4265613"/>
                <a:ext cx="71438" cy="74613"/>
              </a:xfrm>
              <a:custGeom>
                <a:avLst/>
                <a:gdLst>
                  <a:gd name="T0" fmla="*/ 10 w 19"/>
                  <a:gd name="T1" fmla="*/ 20 h 20"/>
                  <a:gd name="T2" fmla="*/ 0 w 19"/>
                  <a:gd name="T3" fmla="*/ 10 h 20"/>
                  <a:gd name="T4" fmla="*/ 10 w 19"/>
                  <a:gd name="T5" fmla="*/ 0 h 20"/>
                  <a:gd name="T6" fmla="*/ 19 w 19"/>
                  <a:gd name="T7" fmla="*/ 10 h 20"/>
                  <a:gd name="T8" fmla="*/ 10 w 19"/>
                  <a:gd name="T9" fmla="*/ 20 h 20"/>
                  <a:gd name="T10" fmla="*/ 10 w 19"/>
                  <a:gd name="T11" fmla="*/ 5 h 20"/>
                  <a:gd name="T12" fmla="*/ 4 w 19"/>
                  <a:gd name="T13" fmla="*/ 10 h 20"/>
                  <a:gd name="T14" fmla="*/ 10 w 19"/>
                  <a:gd name="T15" fmla="*/ 16 h 20"/>
                  <a:gd name="T16" fmla="*/ 15 w 19"/>
                  <a:gd name="T17" fmla="*/ 10 h 20"/>
                  <a:gd name="T18" fmla="*/ 10 w 19"/>
                  <a:gd name="T19"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0">
                    <a:moveTo>
                      <a:pt x="10" y="20"/>
                    </a:moveTo>
                    <a:cubicBezTo>
                      <a:pt x="4" y="20"/>
                      <a:pt x="0" y="16"/>
                      <a:pt x="0" y="10"/>
                    </a:cubicBezTo>
                    <a:cubicBezTo>
                      <a:pt x="0" y="5"/>
                      <a:pt x="4" y="0"/>
                      <a:pt x="10" y="0"/>
                    </a:cubicBezTo>
                    <a:cubicBezTo>
                      <a:pt x="15" y="0"/>
                      <a:pt x="19" y="5"/>
                      <a:pt x="19" y="10"/>
                    </a:cubicBezTo>
                    <a:cubicBezTo>
                      <a:pt x="19" y="16"/>
                      <a:pt x="15" y="20"/>
                      <a:pt x="10" y="20"/>
                    </a:cubicBezTo>
                    <a:moveTo>
                      <a:pt x="10" y="5"/>
                    </a:moveTo>
                    <a:cubicBezTo>
                      <a:pt x="6" y="5"/>
                      <a:pt x="4" y="7"/>
                      <a:pt x="4" y="10"/>
                    </a:cubicBezTo>
                    <a:cubicBezTo>
                      <a:pt x="4" y="13"/>
                      <a:pt x="6" y="16"/>
                      <a:pt x="10" y="16"/>
                    </a:cubicBezTo>
                    <a:cubicBezTo>
                      <a:pt x="13" y="16"/>
                      <a:pt x="15" y="13"/>
                      <a:pt x="15" y="10"/>
                    </a:cubicBezTo>
                    <a:cubicBezTo>
                      <a:pt x="15" y="7"/>
                      <a:pt x="13" y="5"/>
                      <a:pt x="10"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7" name="Freeform 84"/>
              <p:cNvSpPr>
                <a:spLocks noEditPoints="1"/>
              </p:cNvSpPr>
              <p:nvPr/>
            </p:nvSpPr>
            <p:spPr bwMode="auto">
              <a:xfrm>
                <a:off x="5516563" y="4370388"/>
                <a:ext cx="76200" cy="71438"/>
              </a:xfrm>
              <a:custGeom>
                <a:avLst/>
                <a:gdLst>
                  <a:gd name="T0" fmla="*/ 10 w 20"/>
                  <a:gd name="T1" fmla="*/ 19 h 19"/>
                  <a:gd name="T2" fmla="*/ 0 w 20"/>
                  <a:gd name="T3" fmla="*/ 10 h 19"/>
                  <a:gd name="T4" fmla="*/ 10 w 20"/>
                  <a:gd name="T5" fmla="*/ 0 h 19"/>
                  <a:gd name="T6" fmla="*/ 20 w 20"/>
                  <a:gd name="T7" fmla="*/ 10 h 19"/>
                  <a:gd name="T8" fmla="*/ 10 w 20"/>
                  <a:gd name="T9" fmla="*/ 19 h 19"/>
                  <a:gd name="T10" fmla="*/ 10 w 20"/>
                  <a:gd name="T11" fmla="*/ 4 h 19"/>
                  <a:gd name="T12" fmla="*/ 5 w 20"/>
                  <a:gd name="T13" fmla="*/ 10 h 19"/>
                  <a:gd name="T14" fmla="*/ 10 w 20"/>
                  <a:gd name="T15" fmla="*/ 15 h 19"/>
                  <a:gd name="T16" fmla="*/ 16 w 20"/>
                  <a:gd name="T17" fmla="*/ 10 h 19"/>
                  <a:gd name="T18" fmla="*/ 10 w 20"/>
                  <a:gd name="T19"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10" y="19"/>
                    </a:moveTo>
                    <a:cubicBezTo>
                      <a:pt x="5" y="19"/>
                      <a:pt x="0" y="15"/>
                      <a:pt x="0" y="10"/>
                    </a:cubicBezTo>
                    <a:cubicBezTo>
                      <a:pt x="0" y="4"/>
                      <a:pt x="5" y="0"/>
                      <a:pt x="10" y="0"/>
                    </a:cubicBezTo>
                    <a:cubicBezTo>
                      <a:pt x="16" y="0"/>
                      <a:pt x="20" y="4"/>
                      <a:pt x="20" y="10"/>
                    </a:cubicBezTo>
                    <a:cubicBezTo>
                      <a:pt x="20" y="15"/>
                      <a:pt x="16" y="19"/>
                      <a:pt x="10" y="19"/>
                    </a:cubicBezTo>
                    <a:moveTo>
                      <a:pt x="10" y="4"/>
                    </a:moveTo>
                    <a:cubicBezTo>
                      <a:pt x="7" y="4"/>
                      <a:pt x="5" y="7"/>
                      <a:pt x="5" y="10"/>
                    </a:cubicBezTo>
                    <a:cubicBezTo>
                      <a:pt x="5" y="13"/>
                      <a:pt x="7" y="15"/>
                      <a:pt x="10" y="15"/>
                    </a:cubicBezTo>
                    <a:cubicBezTo>
                      <a:pt x="13" y="15"/>
                      <a:pt x="16" y="13"/>
                      <a:pt x="16" y="10"/>
                    </a:cubicBezTo>
                    <a:cubicBezTo>
                      <a:pt x="16" y="7"/>
                      <a:pt x="13" y="4"/>
                      <a:pt x="10"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8" name="Freeform 85"/>
              <p:cNvSpPr/>
              <p:nvPr/>
            </p:nvSpPr>
            <p:spPr bwMode="auto">
              <a:xfrm>
                <a:off x="5292726" y="4216400"/>
                <a:ext cx="284163" cy="284163"/>
              </a:xfrm>
              <a:custGeom>
                <a:avLst/>
                <a:gdLst>
                  <a:gd name="T0" fmla="*/ 38 w 76"/>
                  <a:gd name="T1" fmla="*/ 76 h 76"/>
                  <a:gd name="T2" fmla="*/ 0 w 76"/>
                  <a:gd name="T3" fmla="*/ 38 h 76"/>
                  <a:gd name="T4" fmla="*/ 38 w 76"/>
                  <a:gd name="T5" fmla="*/ 0 h 76"/>
                  <a:gd name="T6" fmla="*/ 76 w 76"/>
                  <a:gd name="T7" fmla="*/ 38 h 76"/>
                  <a:gd name="T8" fmla="*/ 75 w 76"/>
                  <a:gd name="T9" fmla="*/ 44 h 76"/>
                  <a:gd name="T10" fmla="*/ 71 w 76"/>
                  <a:gd name="T11" fmla="*/ 43 h 76"/>
                  <a:gd name="T12" fmla="*/ 71 w 76"/>
                  <a:gd name="T13" fmla="*/ 38 h 76"/>
                  <a:gd name="T14" fmla="*/ 38 w 76"/>
                  <a:gd name="T15" fmla="*/ 4 h 76"/>
                  <a:gd name="T16" fmla="*/ 4 w 76"/>
                  <a:gd name="T17" fmla="*/ 38 h 76"/>
                  <a:gd name="T18" fmla="*/ 38 w 76"/>
                  <a:gd name="T19" fmla="*/ 71 h 76"/>
                  <a:gd name="T20" fmla="*/ 66 w 76"/>
                  <a:gd name="T21" fmla="*/ 56 h 76"/>
                  <a:gd name="T22" fmla="*/ 69 w 76"/>
                  <a:gd name="T23" fmla="*/ 59 h 76"/>
                  <a:gd name="T24" fmla="*/ 38 w 76"/>
                  <a:gd name="T25"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76">
                    <a:moveTo>
                      <a:pt x="38" y="76"/>
                    </a:moveTo>
                    <a:cubicBezTo>
                      <a:pt x="17" y="76"/>
                      <a:pt x="0" y="59"/>
                      <a:pt x="0" y="38"/>
                    </a:cubicBezTo>
                    <a:cubicBezTo>
                      <a:pt x="0" y="17"/>
                      <a:pt x="17" y="0"/>
                      <a:pt x="38" y="0"/>
                    </a:cubicBezTo>
                    <a:cubicBezTo>
                      <a:pt x="59" y="0"/>
                      <a:pt x="76" y="17"/>
                      <a:pt x="76" y="38"/>
                    </a:cubicBezTo>
                    <a:cubicBezTo>
                      <a:pt x="76" y="40"/>
                      <a:pt x="76" y="42"/>
                      <a:pt x="75" y="44"/>
                    </a:cubicBezTo>
                    <a:cubicBezTo>
                      <a:pt x="71" y="43"/>
                      <a:pt x="71" y="43"/>
                      <a:pt x="71" y="43"/>
                    </a:cubicBezTo>
                    <a:cubicBezTo>
                      <a:pt x="71" y="41"/>
                      <a:pt x="71" y="39"/>
                      <a:pt x="71" y="38"/>
                    </a:cubicBezTo>
                    <a:cubicBezTo>
                      <a:pt x="71" y="19"/>
                      <a:pt x="56" y="4"/>
                      <a:pt x="38" y="4"/>
                    </a:cubicBezTo>
                    <a:cubicBezTo>
                      <a:pt x="19" y="4"/>
                      <a:pt x="4" y="19"/>
                      <a:pt x="4" y="38"/>
                    </a:cubicBezTo>
                    <a:cubicBezTo>
                      <a:pt x="4" y="56"/>
                      <a:pt x="19" y="71"/>
                      <a:pt x="38" y="71"/>
                    </a:cubicBezTo>
                    <a:cubicBezTo>
                      <a:pt x="49" y="71"/>
                      <a:pt x="59" y="66"/>
                      <a:pt x="66" y="56"/>
                    </a:cubicBezTo>
                    <a:cubicBezTo>
                      <a:pt x="69" y="59"/>
                      <a:pt x="69" y="59"/>
                      <a:pt x="69" y="59"/>
                    </a:cubicBezTo>
                    <a:cubicBezTo>
                      <a:pt x="62" y="69"/>
                      <a:pt x="50" y="76"/>
                      <a:pt x="38" y="7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9" name="Freeform 86"/>
              <p:cNvSpPr>
                <a:spLocks noEditPoints="1"/>
              </p:cNvSpPr>
              <p:nvPr/>
            </p:nvSpPr>
            <p:spPr bwMode="auto">
              <a:xfrm>
                <a:off x="5329238" y="4348163"/>
                <a:ext cx="74613" cy="74613"/>
              </a:xfrm>
              <a:custGeom>
                <a:avLst/>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5 h 20"/>
                  <a:gd name="T12" fmla="*/ 5 w 20"/>
                  <a:gd name="T13" fmla="*/ 10 h 20"/>
                  <a:gd name="T14" fmla="*/ 10 w 20"/>
                  <a:gd name="T15" fmla="*/ 16 h 20"/>
                  <a:gd name="T16" fmla="*/ 16 w 20"/>
                  <a:gd name="T17" fmla="*/ 10 h 20"/>
                  <a:gd name="T18" fmla="*/ 10 w 20"/>
                  <a:gd name="T19"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5" y="20"/>
                      <a:pt x="0" y="16"/>
                      <a:pt x="0" y="10"/>
                    </a:cubicBezTo>
                    <a:cubicBezTo>
                      <a:pt x="0" y="5"/>
                      <a:pt x="5" y="0"/>
                      <a:pt x="10" y="0"/>
                    </a:cubicBezTo>
                    <a:cubicBezTo>
                      <a:pt x="16" y="0"/>
                      <a:pt x="20" y="5"/>
                      <a:pt x="20" y="10"/>
                    </a:cubicBezTo>
                    <a:cubicBezTo>
                      <a:pt x="20" y="16"/>
                      <a:pt x="16" y="20"/>
                      <a:pt x="10" y="20"/>
                    </a:cubicBezTo>
                    <a:moveTo>
                      <a:pt x="10" y="5"/>
                    </a:moveTo>
                    <a:cubicBezTo>
                      <a:pt x="7" y="5"/>
                      <a:pt x="5" y="7"/>
                      <a:pt x="5" y="10"/>
                    </a:cubicBezTo>
                    <a:cubicBezTo>
                      <a:pt x="5" y="13"/>
                      <a:pt x="7" y="16"/>
                      <a:pt x="10" y="16"/>
                    </a:cubicBezTo>
                    <a:cubicBezTo>
                      <a:pt x="13" y="16"/>
                      <a:pt x="16" y="13"/>
                      <a:pt x="16" y="10"/>
                    </a:cubicBezTo>
                    <a:cubicBezTo>
                      <a:pt x="16" y="7"/>
                      <a:pt x="13" y="5"/>
                      <a:pt x="10"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0" name="Freeform 87"/>
              <p:cNvSpPr>
                <a:spLocks noEditPoints="1"/>
              </p:cNvSpPr>
              <p:nvPr/>
            </p:nvSpPr>
            <p:spPr bwMode="auto">
              <a:xfrm>
                <a:off x="6011863" y="4583113"/>
                <a:ext cx="60325" cy="60325"/>
              </a:xfrm>
              <a:custGeom>
                <a:avLst/>
                <a:gdLst>
                  <a:gd name="T0" fmla="*/ 8 w 16"/>
                  <a:gd name="T1" fmla="*/ 16 h 16"/>
                  <a:gd name="T2" fmla="*/ 0 w 16"/>
                  <a:gd name="T3" fmla="*/ 8 h 16"/>
                  <a:gd name="T4" fmla="*/ 8 w 16"/>
                  <a:gd name="T5" fmla="*/ 0 h 16"/>
                  <a:gd name="T6" fmla="*/ 16 w 16"/>
                  <a:gd name="T7" fmla="*/ 8 h 16"/>
                  <a:gd name="T8" fmla="*/ 8 w 16"/>
                  <a:gd name="T9" fmla="*/ 16 h 16"/>
                  <a:gd name="T10" fmla="*/ 8 w 16"/>
                  <a:gd name="T11" fmla="*/ 4 h 16"/>
                  <a:gd name="T12" fmla="*/ 4 w 16"/>
                  <a:gd name="T13" fmla="*/ 8 h 16"/>
                  <a:gd name="T14" fmla="*/ 8 w 16"/>
                  <a:gd name="T15" fmla="*/ 12 h 16"/>
                  <a:gd name="T16" fmla="*/ 12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16"/>
                    </a:moveTo>
                    <a:cubicBezTo>
                      <a:pt x="3" y="16"/>
                      <a:pt x="0" y="13"/>
                      <a:pt x="0" y="8"/>
                    </a:cubicBezTo>
                    <a:cubicBezTo>
                      <a:pt x="0" y="3"/>
                      <a:pt x="3" y="0"/>
                      <a:pt x="8" y="0"/>
                    </a:cubicBezTo>
                    <a:cubicBezTo>
                      <a:pt x="13" y="0"/>
                      <a:pt x="16" y="3"/>
                      <a:pt x="16" y="8"/>
                    </a:cubicBezTo>
                    <a:cubicBezTo>
                      <a:pt x="16" y="13"/>
                      <a:pt x="13" y="16"/>
                      <a:pt x="8" y="16"/>
                    </a:cubicBezTo>
                    <a:moveTo>
                      <a:pt x="8" y="4"/>
                    </a:moveTo>
                    <a:cubicBezTo>
                      <a:pt x="6" y="4"/>
                      <a:pt x="4" y="6"/>
                      <a:pt x="4" y="8"/>
                    </a:cubicBezTo>
                    <a:cubicBezTo>
                      <a:pt x="4" y="10"/>
                      <a:pt x="6" y="12"/>
                      <a:pt x="8" y="12"/>
                    </a:cubicBezTo>
                    <a:cubicBezTo>
                      <a:pt x="10" y="12"/>
                      <a:pt x="12" y="10"/>
                      <a:pt x="12" y="8"/>
                    </a:cubicBezTo>
                    <a:cubicBezTo>
                      <a:pt x="12" y="6"/>
                      <a:pt x="10" y="4"/>
                      <a:pt x="8"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1" name="Freeform 88"/>
              <p:cNvSpPr>
                <a:spLocks noEditPoints="1"/>
              </p:cNvSpPr>
              <p:nvPr/>
            </p:nvSpPr>
            <p:spPr bwMode="auto">
              <a:xfrm>
                <a:off x="6138863" y="4511675"/>
                <a:ext cx="65088" cy="65088"/>
              </a:xfrm>
              <a:custGeom>
                <a:avLst/>
                <a:gdLst>
                  <a:gd name="T0" fmla="*/ 9 w 17"/>
                  <a:gd name="T1" fmla="*/ 17 h 17"/>
                  <a:gd name="T2" fmla="*/ 0 w 17"/>
                  <a:gd name="T3" fmla="*/ 9 h 17"/>
                  <a:gd name="T4" fmla="*/ 9 w 17"/>
                  <a:gd name="T5" fmla="*/ 0 h 17"/>
                  <a:gd name="T6" fmla="*/ 17 w 17"/>
                  <a:gd name="T7" fmla="*/ 9 h 17"/>
                  <a:gd name="T8" fmla="*/ 9 w 17"/>
                  <a:gd name="T9" fmla="*/ 17 h 17"/>
                  <a:gd name="T10" fmla="*/ 9 w 17"/>
                  <a:gd name="T11" fmla="*/ 4 h 17"/>
                  <a:gd name="T12" fmla="*/ 4 w 17"/>
                  <a:gd name="T13" fmla="*/ 9 h 17"/>
                  <a:gd name="T14" fmla="*/ 9 w 17"/>
                  <a:gd name="T15" fmla="*/ 13 h 17"/>
                  <a:gd name="T16" fmla="*/ 13 w 17"/>
                  <a:gd name="T17" fmla="*/ 9 h 17"/>
                  <a:gd name="T18" fmla="*/ 9 w 17"/>
                  <a:gd name="T19"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17"/>
                    </a:moveTo>
                    <a:cubicBezTo>
                      <a:pt x="4" y="17"/>
                      <a:pt x="0" y="13"/>
                      <a:pt x="0" y="9"/>
                    </a:cubicBezTo>
                    <a:cubicBezTo>
                      <a:pt x="0" y="4"/>
                      <a:pt x="4" y="0"/>
                      <a:pt x="9" y="0"/>
                    </a:cubicBezTo>
                    <a:cubicBezTo>
                      <a:pt x="13" y="0"/>
                      <a:pt x="17" y="4"/>
                      <a:pt x="17" y="9"/>
                    </a:cubicBezTo>
                    <a:cubicBezTo>
                      <a:pt x="17" y="13"/>
                      <a:pt x="13" y="17"/>
                      <a:pt x="9" y="17"/>
                    </a:cubicBezTo>
                    <a:moveTo>
                      <a:pt x="9" y="4"/>
                    </a:moveTo>
                    <a:cubicBezTo>
                      <a:pt x="6" y="4"/>
                      <a:pt x="4" y="6"/>
                      <a:pt x="4" y="9"/>
                    </a:cubicBezTo>
                    <a:cubicBezTo>
                      <a:pt x="4" y="11"/>
                      <a:pt x="6" y="13"/>
                      <a:pt x="9" y="13"/>
                    </a:cubicBezTo>
                    <a:cubicBezTo>
                      <a:pt x="11" y="13"/>
                      <a:pt x="13" y="11"/>
                      <a:pt x="13" y="9"/>
                    </a:cubicBezTo>
                    <a:cubicBezTo>
                      <a:pt x="13" y="6"/>
                      <a:pt x="11" y="4"/>
                      <a:pt x="9"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2" name="Freeform 89"/>
              <p:cNvSpPr>
                <a:spLocks noEditPoints="1"/>
              </p:cNvSpPr>
              <p:nvPr/>
            </p:nvSpPr>
            <p:spPr bwMode="auto">
              <a:xfrm>
                <a:off x="6138863" y="4651375"/>
                <a:ext cx="65088" cy="63500"/>
              </a:xfrm>
              <a:custGeom>
                <a:avLst/>
                <a:gdLst>
                  <a:gd name="T0" fmla="*/ 9 w 17"/>
                  <a:gd name="T1" fmla="*/ 17 h 17"/>
                  <a:gd name="T2" fmla="*/ 0 w 17"/>
                  <a:gd name="T3" fmla="*/ 9 h 17"/>
                  <a:gd name="T4" fmla="*/ 9 w 17"/>
                  <a:gd name="T5" fmla="*/ 0 h 17"/>
                  <a:gd name="T6" fmla="*/ 17 w 17"/>
                  <a:gd name="T7" fmla="*/ 9 h 17"/>
                  <a:gd name="T8" fmla="*/ 9 w 17"/>
                  <a:gd name="T9" fmla="*/ 17 h 17"/>
                  <a:gd name="T10" fmla="*/ 9 w 17"/>
                  <a:gd name="T11" fmla="*/ 5 h 17"/>
                  <a:gd name="T12" fmla="*/ 4 w 17"/>
                  <a:gd name="T13" fmla="*/ 9 h 17"/>
                  <a:gd name="T14" fmla="*/ 9 w 17"/>
                  <a:gd name="T15" fmla="*/ 13 h 17"/>
                  <a:gd name="T16" fmla="*/ 13 w 17"/>
                  <a:gd name="T17" fmla="*/ 9 h 17"/>
                  <a:gd name="T18" fmla="*/ 9 w 17"/>
                  <a:gd name="T1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17"/>
                    </a:moveTo>
                    <a:cubicBezTo>
                      <a:pt x="4" y="17"/>
                      <a:pt x="0" y="13"/>
                      <a:pt x="0" y="9"/>
                    </a:cubicBezTo>
                    <a:cubicBezTo>
                      <a:pt x="0" y="4"/>
                      <a:pt x="4" y="0"/>
                      <a:pt x="9" y="0"/>
                    </a:cubicBezTo>
                    <a:cubicBezTo>
                      <a:pt x="13" y="0"/>
                      <a:pt x="17" y="4"/>
                      <a:pt x="17" y="9"/>
                    </a:cubicBezTo>
                    <a:cubicBezTo>
                      <a:pt x="17" y="13"/>
                      <a:pt x="13" y="17"/>
                      <a:pt x="9" y="17"/>
                    </a:cubicBezTo>
                    <a:moveTo>
                      <a:pt x="9" y="5"/>
                    </a:moveTo>
                    <a:cubicBezTo>
                      <a:pt x="6" y="5"/>
                      <a:pt x="4" y="6"/>
                      <a:pt x="4" y="9"/>
                    </a:cubicBezTo>
                    <a:cubicBezTo>
                      <a:pt x="4" y="11"/>
                      <a:pt x="6" y="13"/>
                      <a:pt x="9" y="13"/>
                    </a:cubicBezTo>
                    <a:cubicBezTo>
                      <a:pt x="11" y="13"/>
                      <a:pt x="13" y="11"/>
                      <a:pt x="13" y="9"/>
                    </a:cubicBezTo>
                    <a:cubicBezTo>
                      <a:pt x="13" y="6"/>
                      <a:pt x="11" y="5"/>
                      <a:pt x="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3" name="Freeform 90"/>
              <p:cNvSpPr/>
              <p:nvPr/>
            </p:nvSpPr>
            <p:spPr bwMode="auto">
              <a:xfrm>
                <a:off x="6061076" y="4618038"/>
                <a:ext cx="90488" cy="58738"/>
              </a:xfrm>
              <a:custGeom>
                <a:avLst/>
                <a:gdLst>
                  <a:gd name="T0" fmla="*/ 52 w 57"/>
                  <a:gd name="T1" fmla="*/ 37 h 37"/>
                  <a:gd name="T2" fmla="*/ 0 w 57"/>
                  <a:gd name="T3" fmla="*/ 7 h 37"/>
                  <a:gd name="T4" fmla="*/ 5 w 57"/>
                  <a:gd name="T5" fmla="*/ 0 h 37"/>
                  <a:gd name="T6" fmla="*/ 57 w 57"/>
                  <a:gd name="T7" fmla="*/ 28 h 37"/>
                  <a:gd name="T8" fmla="*/ 52 w 57"/>
                  <a:gd name="T9" fmla="*/ 37 h 37"/>
                </a:gdLst>
                <a:ahLst/>
                <a:cxnLst>
                  <a:cxn ang="0">
                    <a:pos x="T0" y="T1"/>
                  </a:cxn>
                  <a:cxn ang="0">
                    <a:pos x="T2" y="T3"/>
                  </a:cxn>
                  <a:cxn ang="0">
                    <a:pos x="T4" y="T5"/>
                  </a:cxn>
                  <a:cxn ang="0">
                    <a:pos x="T6" y="T7"/>
                  </a:cxn>
                  <a:cxn ang="0">
                    <a:pos x="T8" y="T9"/>
                  </a:cxn>
                </a:cxnLst>
                <a:rect l="0" t="0" r="r" b="b"/>
                <a:pathLst>
                  <a:path w="57" h="37">
                    <a:moveTo>
                      <a:pt x="52" y="37"/>
                    </a:moveTo>
                    <a:lnTo>
                      <a:pt x="0" y="7"/>
                    </a:lnTo>
                    <a:lnTo>
                      <a:pt x="5" y="0"/>
                    </a:lnTo>
                    <a:lnTo>
                      <a:pt x="57" y="28"/>
                    </a:lnTo>
                    <a:lnTo>
                      <a:pt x="52"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4" name="Freeform 91"/>
              <p:cNvSpPr/>
              <p:nvPr/>
            </p:nvSpPr>
            <p:spPr bwMode="auto">
              <a:xfrm>
                <a:off x="6061076" y="4549775"/>
                <a:ext cx="90488" cy="60325"/>
              </a:xfrm>
              <a:custGeom>
                <a:avLst/>
                <a:gdLst>
                  <a:gd name="T0" fmla="*/ 5 w 57"/>
                  <a:gd name="T1" fmla="*/ 38 h 38"/>
                  <a:gd name="T2" fmla="*/ 0 w 57"/>
                  <a:gd name="T3" fmla="*/ 31 h 38"/>
                  <a:gd name="T4" fmla="*/ 52 w 57"/>
                  <a:gd name="T5" fmla="*/ 0 h 38"/>
                  <a:gd name="T6" fmla="*/ 57 w 57"/>
                  <a:gd name="T7" fmla="*/ 10 h 38"/>
                  <a:gd name="T8" fmla="*/ 5 w 57"/>
                  <a:gd name="T9" fmla="*/ 38 h 38"/>
                </a:gdLst>
                <a:ahLst/>
                <a:cxnLst>
                  <a:cxn ang="0">
                    <a:pos x="T0" y="T1"/>
                  </a:cxn>
                  <a:cxn ang="0">
                    <a:pos x="T2" y="T3"/>
                  </a:cxn>
                  <a:cxn ang="0">
                    <a:pos x="T4" y="T5"/>
                  </a:cxn>
                  <a:cxn ang="0">
                    <a:pos x="T6" y="T7"/>
                  </a:cxn>
                  <a:cxn ang="0">
                    <a:pos x="T8" y="T9"/>
                  </a:cxn>
                </a:cxnLst>
                <a:rect l="0" t="0" r="r" b="b"/>
                <a:pathLst>
                  <a:path w="57" h="38">
                    <a:moveTo>
                      <a:pt x="5" y="38"/>
                    </a:moveTo>
                    <a:lnTo>
                      <a:pt x="0" y="31"/>
                    </a:lnTo>
                    <a:lnTo>
                      <a:pt x="52" y="0"/>
                    </a:lnTo>
                    <a:lnTo>
                      <a:pt x="57" y="10"/>
                    </a:lnTo>
                    <a:lnTo>
                      <a:pt x="5"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5" name="Rectangle 92"/>
              <p:cNvSpPr>
                <a:spLocks noChangeArrowheads="1"/>
              </p:cNvSpPr>
              <p:nvPr/>
            </p:nvSpPr>
            <p:spPr bwMode="auto">
              <a:xfrm>
                <a:off x="5056188" y="3308350"/>
                <a:ext cx="142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56" name="Rectangle 93"/>
              <p:cNvSpPr>
                <a:spLocks noChangeArrowheads="1"/>
              </p:cNvSpPr>
              <p:nvPr/>
            </p:nvSpPr>
            <p:spPr bwMode="auto">
              <a:xfrm>
                <a:off x="5029201" y="3330575"/>
                <a:ext cx="6350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57" name="Rectangle 94"/>
              <p:cNvSpPr>
                <a:spLocks noChangeArrowheads="1"/>
              </p:cNvSpPr>
              <p:nvPr/>
            </p:nvSpPr>
            <p:spPr bwMode="auto">
              <a:xfrm>
                <a:off x="5006976" y="3987800"/>
                <a:ext cx="15875"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58" name="Rectangle 95"/>
              <p:cNvSpPr>
                <a:spLocks noChangeArrowheads="1"/>
              </p:cNvSpPr>
              <p:nvPr/>
            </p:nvSpPr>
            <p:spPr bwMode="auto">
              <a:xfrm>
                <a:off x="4981576" y="4013200"/>
                <a:ext cx="63500"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59" name="Rectangle 96"/>
              <p:cNvSpPr>
                <a:spLocks noChangeArrowheads="1"/>
              </p:cNvSpPr>
              <p:nvPr/>
            </p:nvSpPr>
            <p:spPr bwMode="auto">
              <a:xfrm>
                <a:off x="5468938" y="2328863"/>
                <a:ext cx="14288" cy="6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60" name="Rectangle 97"/>
              <p:cNvSpPr>
                <a:spLocks noChangeArrowheads="1"/>
              </p:cNvSpPr>
              <p:nvPr/>
            </p:nvSpPr>
            <p:spPr bwMode="auto">
              <a:xfrm>
                <a:off x="5441951" y="2355850"/>
                <a:ext cx="68263"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61" name="Rectangle 98"/>
              <p:cNvSpPr>
                <a:spLocks noChangeArrowheads="1"/>
              </p:cNvSpPr>
              <p:nvPr/>
            </p:nvSpPr>
            <p:spPr bwMode="auto">
              <a:xfrm>
                <a:off x="6919913" y="2859088"/>
                <a:ext cx="142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62" name="Rectangle 99"/>
              <p:cNvSpPr>
                <a:spLocks noChangeArrowheads="1"/>
              </p:cNvSpPr>
              <p:nvPr/>
            </p:nvSpPr>
            <p:spPr bwMode="auto">
              <a:xfrm>
                <a:off x="6892926" y="2881313"/>
                <a:ext cx="68263"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63" name="Rectangle 100"/>
              <p:cNvSpPr>
                <a:spLocks noChangeArrowheads="1"/>
              </p:cNvSpPr>
              <p:nvPr/>
            </p:nvSpPr>
            <p:spPr bwMode="auto">
              <a:xfrm>
                <a:off x="7316788" y="3489325"/>
                <a:ext cx="15875"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64" name="Rectangle 101"/>
              <p:cNvSpPr>
                <a:spLocks noChangeArrowheads="1"/>
              </p:cNvSpPr>
              <p:nvPr/>
            </p:nvSpPr>
            <p:spPr bwMode="auto">
              <a:xfrm>
                <a:off x="7291388" y="3511550"/>
                <a:ext cx="6350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65" name="Rectangle 102"/>
              <p:cNvSpPr>
                <a:spLocks noChangeArrowheads="1"/>
              </p:cNvSpPr>
              <p:nvPr/>
            </p:nvSpPr>
            <p:spPr bwMode="auto">
              <a:xfrm>
                <a:off x="7043738" y="3443288"/>
                <a:ext cx="19050" cy="682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66" name="Rectangle 103"/>
              <p:cNvSpPr>
                <a:spLocks noChangeArrowheads="1"/>
              </p:cNvSpPr>
              <p:nvPr/>
            </p:nvSpPr>
            <p:spPr bwMode="auto">
              <a:xfrm>
                <a:off x="7021513" y="3470275"/>
                <a:ext cx="6350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67" name="Rectangle 104"/>
              <p:cNvSpPr>
                <a:spLocks noChangeArrowheads="1"/>
              </p:cNvSpPr>
              <p:nvPr/>
            </p:nvSpPr>
            <p:spPr bwMode="auto">
              <a:xfrm>
                <a:off x="6083301" y="2157413"/>
                <a:ext cx="142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68" name="Rectangle 105"/>
              <p:cNvSpPr>
                <a:spLocks noChangeArrowheads="1"/>
              </p:cNvSpPr>
              <p:nvPr/>
            </p:nvSpPr>
            <p:spPr bwMode="auto">
              <a:xfrm>
                <a:off x="6056313" y="2179638"/>
                <a:ext cx="68263"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69" name="Rectangle 106"/>
              <p:cNvSpPr>
                <a:spLocks noChangeArrowheads="1"/>
              </p:cNvSpPr>
              <p:nvPr/>
            </p:nvSpPr>
            <p:spPr bwMode="auto">
              <a:xfrm>
                <a:off x="6034088" y="4381500"/>
                <a:ext cx="15875"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70" name="Rectangle 107"/>
              <p:cNvSpPr>
                <a:spLocks noChangeArrowheads="1"/>
              </p:cNvSpPr>
              <p:nvPr/>
            </p:nvSpPr>
            <p:spPr bwMode="auto">
              <a:xfrm>
                <a:off x="6008688" y="4403725"/>
                <a:ext cx="6350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71" name="Rectangle 108"/>
              <p:cNvSpPr>
                <a:spLocks noChangeArrowheads="1"/>
              </p:cNvSpPr>
              <p:nvPr/>
            </p:nvSpPr>
            <p:spPr bwMode="auto">
              <a:xfrm>
                <a:off x="5816601" y="2678113"/>
                <a:ext cx="15875"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72" name="Rectangle 109"/>
              <p:cNvSpPr>
                <a:spLocks noChangeArrowheads="1"/>
              </p:cNvSpPr>
              <p:nvPr/>
            </p:nvSpPr>
            <p:spPr bwMode="auto">
              <a:xfrm>
                <a:off x="5791201" y="2700338"/>
                <a:ext cx="6350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73" name="Freeform 110"/>
              <p:cNvSpPr>
                <a:spLocks noEditPoints="1"/>
              </p:cNvSpPr>
              <p:nvPr/>
            </p:nvSpPr>
            <p:spPr bwMode="auto">
              <a:xfrm>
                <a:off x="5157788" y="4224338"/>
                <a:ext cx="58738" cy="93663"/>
              </a:xfrm>
              <a:custGeom>
                <a:avLst/>
                <a:gdLst>
                  <a:gd name="T0" fmla="*/ 0 w 16"/>
                  <a:gd name="T1" fmla="*/ 7 h 25"/>
                  <a:gd name="T2" fmla="*/ 1 w 16"/>
                  <a:gd name="T3" fmla="*/ 4 h 25"/>
                  <a:gd name="T4" fmla="*/ 4 w 16"/>
                  <a:gd name="T5" fmla="*/ 1 h 25"/>
                  <a:gd name="T6" fmla="*/ 8 w 16"/>
                  <a:gd name="T7" fmla="*/ 0 h 25"/>
                  <a:gd name="T8" fmla="*/ 12 w 16"/>
                  <a:gd name="T9" fmla="*/ 1 h 25"/>
                  <a:gd name="T10" fmla="*/ 15 w 16"/>
                  <a:gd name="T11" fmla="*/ 4 h 25"/>
                  <a:gd name="T12" fmla="*/ 16 w 16"/>
                  <a:gd name="T13" fmla="*/ 7 h 25"/>
                  <a:gd name="T14" fmla="*/ 16 w 16"/>
                  <a:gd name="T15" fmla="*/ 9 h 25"/>
                  <a:gd name="T16" fmla="*/ 14 w 16"/>
                  <a:gd name="T17" fmla="*/ 11 h 25"/>
                  <a:gd name="T18" fmla="*/ 12 w 16"/>
                  <a:gd name="T19" fmla="*/ 14 h 25"/>
                  <a:gd name="T20" fmla="*/ 11 w 16"/>
                  <a:gd name="T21" fmla="*/ 14 h 25"/>
                  <a:gd name="T22" fmla="*/ 10 w 16"/>
                  <a:gd name="T23" fmla="*/ 15 h 25"/>
                  <a:gd name="T24" fmla="*/ 10 w 16"/>
                  <a:gd name="T25" fmla="*/ 16 h 25"/>
                  <a:gd name="T26" fmla="*/ 10 w 16"/>
                  <a:gd name="T27" fmla="*/ 17 h 25"/>
                  <a:gd name="T28" fmla="*/ 8 w 16"/>
                  <a:gd name="T29" fmla="*/ 19 h 25"/>
                  <a:gd name="T30" fmla="*/ 6 w 16"/>
                  <a:gd name="T31" fmla="*/ 18 h 25"/>
                  <a:gd name="T32" fmla="*/ 6 w 16"/>
                  <a:gd name="T33" fmla="*/ 16 h 25"/>
                  <a:gd name="T34" fmla="*/ 6 w 16"/>
                  <a:gd name="T35" fmla="*/ 14 h 25"/>
                  <a:gd name="T36" fmla="*/ 7 w 16"/>
                  <a:gd name="T37" fmla="*/ 12 h 25"/>
                  <a:gd name="T38" fmla="*/ 9 w 16"/>
                  <a:gd name="T39" fmla="*/ 10 h 25"/>
                  <a:gd name="T40" fmla="*/ 11 w 16"/>
                  <a:gd name="T41" fmla="*/ 9 h 25"/>
                  <a:gd name="T42" fmla="*/ 11 w 16"/>
                  <a:gd name="T43" fmla="*/ 8 h 25"/>
                  <a:gd name="T44" fmla="*/ 12 w 16"/>
                  <a:gd name="T45" fmla="*/ 7 h 25"/>
                  <a:gd name="T46" fmla="*/ 11 w 16"/>
                  <a:gd name="T47" fmla="*/ 5 h 25"/>
                  <a:gd name="T48" fmla="*/ 8 w 16"/>
                  <a:gd name="T49" fmla="*/ 4 h 25"/>
                  <a:gd name="T50" fmla="*/ 6 w 16"/>
                  <a:gd name="T51" fmla="*/ 5 h 25"/>
                  <a:gd name="T52" fmla="*/ 4 w 16"/>
                  <a:gd name="T53" fmla="*/ 7 h 25"/>
                  <a:gd name="T54" fmla="*/ 2 w 16"/>
                  <a:gd name="T55" fmla="*/ 9 h 25"/>
                  <a:gd name="T56" fmla="*/ 1 w 16"/>
                  <a:gd name="T57" fmla="*/ 8 h 25"/>
                  <a:gd name="T58" fmla="*/ 0 w 16"/>
                  <a:gd name="T59" fmla="*/ 7 h 25"/>
                  <a:gd name="T60" fmla="*/ 8 w 16"/>
                  <a:gd name="T61" fmla="*/ 25 h 25"/>
                  <a:gd name="T62" fmla="*/ 6 w 16"/>
                  <a:gd name="T63" fmla="*/ 24 h 25"/>
                  <a:gd name="T64" fmla="*/ 5 w 16"/>
                  <a:gd name="T65" fmla="*/ 22 h 25"/>
                  <a:gd name="T66" fmla="*/ 6 w 16"/>
                  <a:gd name="T67" fmla="*/ 21 h 25"/>
                  <a:gd name="T68" fmla="*/ 8 w 16"/>
                  <a:gd name="T69" fmla="*/ 20 h 25"/>
                  <a:gd name="T70" fmla="*/ 10 w 16"/>
                  <a:gd name="T71" fmla="*/ 21 h 25"/>
                  <a:gd name="T72" fmla="*/ 10 w 16"/>
                  <a:gd name="T73" fmla="*/ 22 h 25"/>
                  <a:gd name="T74" fmla="*/ 10 w 16"/>
                  <a:gd name="T75" fmla="*/ 24 h 25"/>
                  <a:gd name="T76" fmla="*/ 8 w 16"/>
                  <a:gd name="T7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 h="25">
                    <a:moveTo>
                      <a:pt x="0" y="7"/>
                    </a:moveTo>
                    <a:cubicBezTo>
                      <a:pt x="0" y="6"/>
                      <a:pt x="0" y="5"/>
                      <a:pt x="1" y="4"/>
                    </a:cubicBezTo>
                    <a:cubicBezTo>
                      <a:pt x="2" y="3"/>
                      <a:pt x="3" y="2"/>
                      <a:pt x="4" y="1"/>
                    </a:cubicBezTo>
                    <a:cubicBezTo>
                      <a:pt x="5" y="1"/>
                      <a:pt x="7" y="0"/>
                      <a:pt x="8" y="0"/>
                    </a:cubicBezTo>
                    <a:cubicBezTo>
                      <a:pt x="10" y="0"/>
                      <a:pt x="11" y="1"/>
                      <a:pt x="12" y="1"/>
                    </a:cubicBezTo>
                    <a:cubicBezTo>
                      <a:pt x="14" y="2"/>
                      <a:pt x="15" y="3"/>
                      <a:pt x="15" y="4"/>
                    </a:cubicBezTo>
                    <a:cubicBezTo>
                      <a:pt x="16" y="5"/>
                      <a:pt x="16" y="6"/>
                      <a:pt x="16" y="7"/>
                    </a:cubicBezTo>
                    <a:cubicBezTo>
                      <a:pt x="16" y="8"/>
                      <a:pt x="16" y="9"/>
                      <a:pt x="16" y="9"/>
                    </a:cubicBezTo>
                    <a:cubicBezTo>
                      <a:pt x="15" y="10"/>
                      <a:pt x="15" y="10"/>
                      <a:pt x="14" y="11"/>
                    </a:cubicBezTo>
                    <a:cubicBezTo>
                      <a:pt x="14" y="11"/>
                      <a:pt x="13" y="12"/>
                      <a:pt x="12" y="14"/>
                    </a:cubicBezTo>
                    <a:cubicBezTo>
                      <a:pt x="11" y="14"/>
                      <a:pt x="11" y="14"/>
                      <a:pt x="11" y="14"/>
                    </a:cubicBezTo>
                    <a:cubicBezTo>
                      <a:pt x="10" y="15"/>
                      <a:pt x="10" y="15"/>
                      <a:pt x="10" y="15"/>
                    </a:cubicBezTo>
                    <a:cubicBezTo>
                      <a:pt x="10" y="15"/>
                      <a:pt x="10" y="16"/>
                      <a:pt x="10" y="16"/>
                    </a:cubicBezTo>
                    <a:cubicBezTo>
                      <a:pt x="10" y="16"/>
                      <a:pt x="10" y="16"/>
                      <a:pt x="10" y="17"/>
                    </a:cubicBezTo>
                    <a:cubicBezTo>
                      <a:pt x="9" y="18"/>
                      <a:pt x="9" y="19"/>
                      <a:pt x="8" y="19"/>
                    </a:cubicBezTo>
                    <a:cubicBezTo>
                      <a:pt x="7" y="19"/>
                      <a:pt x="7" y="18"/>
                      <a:pt x="6" y="18"/>
                    </a:cubicBezTo>
                    <a:cubicBezTo>
                      <a:pt x="6" y="18"/>
                      <a:pt x="6" y="17"/>
                      <a:pt x="6" y="16"/>
                    </a:cubicBezTo>
                    <a:cubicBezTo>
                      <a:pt x="6" y="15"/>
                      <a:pt x="6" y="15"/>
                      <a:pt x="6" y="14"/>
                    </a:cubicBezTo>
                    <a:cubicBezTo>
                      <a:pt x="6" y="13"/>
                      <a:pt x="7" y="13"/>
                      <a:pt x="7" y="12"/>
                    </a:cubicBezTo>
                    <a:cubicBezTo>
                      <a:pt x="8" y="12"/>
                      <a:pt x="8" y="11"/>
                      <a:pt x="9" y="10"/>
                    </a:cubicBezTo>
                    <a:cubicBezTo>
                      <a:pt x="10" y="10"/>
                      <a:pt x="10" y="9"/>
                      <a:pt x="11" y="9"/>
                    </a:cubicBezTo>
                    <a:cubicBezTo>
                      <a:pt x="11" y="9"/>
                      <a:pt x="11" y="8"/>
                      <a:pt x="11" y="8"/>
                    </a:cubicBezTo>
                    <a:cubicBezTo>
                      <a:pt x="12" y="8"/>
                      <a:pt x="12" y="7"/>
                      <a:pt x="12" y="7"/>
                    </a:cubicBezTo>
                    <a:cubicBezTo>
                      <a:pt x="12" y="6"/>
                      <a:pt x="11" y="5"/>
                      <a:pt x="11" y="5"/>
                    </a:cubicBezTo>
                    <a:cubicBezTo>
                      <a:pt x="10" y="4"/>
                      <a:pt x="9" y="4"/>
                      <a:pt x="8" y="4"/>
                    </a:cubicBezTo>
                    <a:cubicBezTo>
                      <a:pt x="7" y="4"/>
                      <a:pt x="6" y="4"/>
                      <a:pt x="6" y="5"/>
                    </a:cubicBezTo>
                    <a:cubicBezTo>
                      <a:pt x="5" y="5"/>
                      <a:pt x="5" y="6"/>
                      <a:pt x="4" y="7"/>
                    </a:cubicBezTo>
                    <a:cubicBezTo>
                      <a:pt x="4" y="9"/>
                      <a:pt x="3" y="9"/>
                      <a:pt x="2" y="9"/>
                    </a:cubicBezTo>
                    <a:cubicBezTo>
                      <a:pt x="2" y="9"/>
                      <a:pt x="1" y="9"/>
                      <a:pt x="1" y="8"/>
                    </a:cubicBezTo>
                    <a:cubicBezTo>
                      <a:pt x="0" y="8"/>
                      <a:pt x="0" y="8"/>
                      <a:pt x="0" y="7"/>
                    </a:cubicBezTo>
                    <a:moveTo>
                      <a:pt x="8" y="25"/>
                    </a:moveTo>
                    <a:cubicBezTo>
                      <a:pt x="7" y="25"/>
                      <a:pt x="7" y="25"/>
                      <a:pt x="6" y="24"/>
                    </a:cubicBezTo>
                    <a:cubicBezTo>
                      <a:pt x="6" y="24"/>
                      <a:pt x="5" y="23"/>
                      <a:pt x="5" y="22"/>
                    </a:cubicBezTo>
                    <a:cubicBezTo>
                      <a:pt x="5" y="22"/>
                      <a:pt x="6" y="21"/>
                      <a:pt x="6" y="21"/>
                    </a:cubicBezTo>
                    <a:cubicBezTo>
                      <a:pt x="7" y="20"/>
                      <a:pt x="7" y="20"/>
                      <a:pt x="8" y="20"/>
                    </a:cubicBezTo>
                    <a:cubicBezTo>
                      <a:pt x="9" y="20"/>
                      <a:pt x="9" y="20"/>
                      <a:pt x="10" y="21"/>
                    </a:cubicBezTo>
                    <a:cubicBezTo>
                      <a:pt x="10" y="21"/>
                      <a:pt x="10" y="22"/>
                      <a:pt x="10" y="22"/>
                    </a:cubicBezTo>
                    <a:cubicBezTo>
                      <a:pt x="10" y="23"/>
                      <a:pt x="10" y="24"/>
                      <a:pt x="10" y="24"/>
                    </a:cubicBezTo>
                    <a:cubicBezTo>
                      <a:pt x="9" y="25"/>
                      <a:pt x="9" y="25"/>
                      <a:pt x="8"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4" name="Freeform 111"/>
              <p:cNvSpPr/>
              <p:nvPr/>
            </p:nvSpPr>
            <p:spPr bwMode="auto">
              <a:xfrm>
                <a:off x="6780213" y="4260850"/>
                <a:ext cx="195263" cy="52388"/>
              </a:xfrm>
              <a:custGeom>
                <a:avLst/>
                <a:gdLst>
                  <a:gd name="T0" fmla="*/ 3 w 52"/>
                  <a:gd name="T1" fmla="*/ 14 h 14"/>
                  <a:gd name="T2" fmla="*/ 0 w 52"/>
                  <a:gd name="T3" fmla="*/ 11 h 14"/>
                  <a:gd name="T4" fmla="*/ 26 w 52"/>
                  <a:gd name="T5" fmla="*/ 0 h 14"/>
                  <a:gd name="T6" fmla="*/ 52 w 52"/>
                  <a:gd name="T7" fmla="*/ 11 h 14"/>
                  <a:gd name="T8" fmla="*/ 49 w 52"/>
                  <a:gd name="T9" fmla="*/ 14 h 14"/>
                  <a:gd name="T10" fmla="*/ 26 w 52"/>
                  <a:gd name="T11" fmla="*/ 5 h 14"/>
                  <a:gd name="T12" fmla="*/ 3 w 52"/>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52" h="14">
                    <a:moveTo>
                      <a:pt x="3" y="14"/>
                    </a:moveTo>
                    <a:cubicBezTo>
                      <a:pt x="0" y="11"/>
                      <a:pt x="0" y="11"/>
                      <a:pt x="0" y="11"/>
                    </a:cubicBezTo>
                    <a:cubicBezTo>
                      <a:pt x="7" y="4"/>
                      <a:pt x="16" y="0"/>
                      <a:pt x="26" y="0"/>
                    </a:cubicBezTo>
                    <a:cubicBezTo>
                      <a:pt x="36" y="0"/>
                      <a:pt x="45" y="4"/>
                      <a:pt x="52" y="11"/>
                    </a:cubicBezTo>
                    <a:cubicBezTo>
                      <a:pt x="49" y="14"/>
                      <a:pt x="49" y="14"/>
                      <a:pt x="49" y="14"/>
                    </a:cubicBezTo>
                    <a:cubicBezTo>
                      <a:pt x="43" y="8"/>
                      <a:pt x="35" y="5"/>
                      <a:pt x="26" y="5"/>
                    </a:cubicBezTo>
                    <a:cubicBezTo>
                      <a:pt x="17" y="5"/>
                      <a:pt x="9" y="8"/>
                      <a:pt x="3" y="1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5" name="Freeform 112"/>
              <p:cNvSpPr/>
              <p:nvPr/>
            </p:nvSpPr>
            <p:spPr bwMode="auto">
              <a:xfrm>
                <a:off x="6807201" y="4302125"/>
                <a:ext cx="142875" cy="41275"/>
              </a:xfrm>
              <a:custGeom>
                <a:avLst/>
                <a:gdLst>
                  <a:gd name="T0" fmla="*/ 3 w 38"/>
                  <a:gd name="T1" fmla="*/ 11 h 11"/>
                  <a:gd name="T2" fmla="*/ 0 w 38"/>
                  <a:gd name="T3" fmla="*/ 8 h 11"/>
                  <a:gd name="T4" fmla="*/ 19 w 38"/>
                  <a:gd name="T5" fmla="*/ 0 h 11"/>
                  <a:gd name="T6" fmla="*/ 38 w 38"/>
                  <a:gd name="T7" fmla="*/ 7 h 11"/>
                  <a:gd name="T8" fmla="*/ 35 w 38"/>
                  <a:gd name="T9" fmla="*/ 11 h 11"/>
                  <a:gd name="T10" fmla="*/ 19 w 38"/>
                  <a:gd name="T11" fmla="*/ 4 h 11"/>
                  <a:gd name="T12" fmla="*/ 3 w 38"/>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8" h="11">
                    <a:moveTo>
                      <a:pt x="3" y="11"/>
                    </a:moveTo>
                    <a:cubicBezTo>
                      <a:pt x="0" y="8"/>
                      <a:pt x="0" y="8"/>
                      <a:pt x="0" y="8"/>
                    </a:cubicBezTo>
                    <a:cubicBezTo>
                      <a:pt x="5" y="2"/>
                      <a:pt x="12" y="0"/>
                      <a:pt x="19" y="0"/>
                    </a:cubicBezTo>
                    <a:cubicBezTo>
                      <a:pt x="26" y="0"/>
                      <a:pt x="33" y="2"/>
                      <a:pt x="38" y="7"/>
                    </a:cubicBezTo>
                    <a:cubicBezTo>
                      <a:pt x="35" y="11"/>
                      <a:pt x="35" y="11"/>
                      <a:pt x="35" y="11"/>
                    </a:cubicBezTo>
                    <a:cubicBezTo>
                      <a:pt x="31" y="6"/>
                      <a:pt x="25" y="4"/>
                      <a:pt x="19" y="4"/>
                    </a:cubicBezTo>
                    <a:cubicBezTo>
                      <a:pt x="13" y="4"/>
                      <a:pt x="7" y="6"/>
                      <a:pt x="3" y="1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6" name="Freeform 113"/>
              <p:cNvSpPr/>
              <p:nvPr/>
            </p:nvSpPr>
            <p:spPr bwMode="auto">
              <a:xfrm>
                <a:off x="6837363" y="4335463"/>
                <a:ext cx="82550" cy="34925"/>
              </a:xfrm>
              <a:custGeom>
                <a:avLst/>
                <a:gdLst>
                  <a:gd name="T0" fmla="*/ 3 w 22"/>
                  <a:gd name="T1" fmla="*/ 9 h 9"/>
                  <a:gd name="T2" fmla="*/ 0 w 22"/>
                  <a:gd name="T3" fmla="*/ 6 h 9"/>
                  <a:gd name="T4" fmla="*/ 22 w 22"/>
                  <a:gd name="T5" fmla="*/ 6 h 9"/>
                  <a:gd name="T6" fmla="*/ 19 w 22"/>
                  <a:gd name="T7" fmla="*/ 9 h 9"/>
                  <a:gd name="T8" fmla="*/ 3 w 22"/>
                  <a:gd name="T9" fmla="*/ 9 h 9"/>
                </a:gdLst>
                <a:ahLst/>
                <a:cxnLst>
                  <a:cxn ang="0">
                    <a:pos x="T0" y="T1"/>
                  </a:cxn>
                  <a:cxn ang="0">
                    <a:pos x="T2" y="T3"/>
                  </a:cxn>
                  <a:cxn ang="0">
                    <a:pos x="T4" y="T5"/>
                  </a:cxn>
                  <a:cxn ang="0">
                    <a:pos x="T6" y="T7"/>
                  </a:cxn>
                  <a:cxn ang="0">
                    <a:pos x="T8" y="T9"/>
                  </a:cxn>
                </a:cxnLst>
                <a:rect l="0" t="0" r="r" b="b"/>
                <a:pathLst>
                  <a:path w="22" h="9">
                    <a:moveTo>
                      <a:pt x="3" y="9"/>
                    </a:moveTo>
                    <a:cubicBezTo>
                      <a:pt x="0" y="6"/>
                      <a:pt x="0" y="6"/>
                      <a:pt x="0" y="6"/>
                    </a:cubicBezTo>
                    <a:cubicBezTo>
                      <a:pt x="6" y="0"/>
                      <a:pt x="16" y="0"/>
                      <a:pt x="22" y="6"/>
                    </a:cubicBezTo>
                    <a:cubicBezTo>
                      <a:pt x="19" y="9"/>
                      <a:pt x="19" y="9"/>
                      <a:pt x="19" y="9"/>
                    </a:cubicBezTo>
                    <a:cubicBezTo>
                      <a:pt x="15" y="5"/>
                      <a:pt x="7" y="5"/>
                      <a:pt x="3" y="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7" name="Freeform 114"/>
              <p:cNvSpPr>
                <a:spLocks noEditPoints="1"/>
              </p:cNvSpPr>
              <p:nvPr/>
            </p:nvSpPr>
            <p:spPr bwMode="auto">
              <a:xfrm>
                <a:off x="6856413" y="4381500"/>
                <a:ext cx="44450" cy="41275"/>
              </a:xfrm>
              <a:custGeom>
                <a:avLst/>
                <a:gdLst>
                  <a:gd name="T0" fmla="*/ 6 w 12"/>
                  <a:gd name="T1" fmla="*/ 5 h 11"/>
                  <a:gd name="T2" fmla="*/ 6 w 12"/>
                  <a:gd name="T3" fmla="*/ 5 h 11"/>
                  <a:gd name="T4" fmla="*/ 7 w 12"/>
                  <a:gd name="T5" fmla="*/ 5 h 11"/>
                  <a:gd name="T6" fmla="*/ 6 w 12"/>
                  <a:gd name="T7" fmla="*/ 6 h 11"/>
                  <a:gd name="T8" fmla="*/ 6 w 12"/>
                  <a:gd name="T9" fmla="*/ 6 h 11"/>
                  <a:gd name="T10" fmla="*/ 5 w 12"/>
                  <a:gd name="T11" fmla="*/ 6 h 11"/>
                  <a:gd name="T12" fmla="*/ 5 w 12"/>
                  <a:gd name="T13" fmla="*/ 5 h 11"/>
                  <a:gd name="T14" fmla="*/ 5 w 12"/>
                  <a:gd name="T15" fmla="*/ 5 h 11"/>
                  <a:gd name="T16" fmla="*/ 6 w 12"/>
                  <a:gd name="T17" fmla="*/ 5 h 11"/>
                  <a:gd name="T18" fmla="*/ 6 w 12"/>
                  <a:gd name="T19" fmla="*/ 0 h 11"/>
                  <a:gd name="T20" fmla="*/ 2 w 12"/>
                  <a:gd name="T21" fmla="*/ 2 h 11"/>
                  <a:gd name="T22" fmla="*/ 2 w 12"/>
                  <a:gd name="T23" fmla="*/ 9 h 11"/>
                  <a:gd name="T24" fmla="*/ 6 w 12"/>
                  <a:gd name="T25" fmla="*/ 11 h 11"/>
                  <a:gd name="T26" fmla="*/ 10 w 12"/>
                  <a:gd name="T27" fmla="*/ 9 h 11"/>
                  <a:gd name="T28" fmla="*/ 10 w 12"/>
                  <a:gd name="T29" fmla="*/ 2 h 11"/>
                  <a:gd name="T30" fmla="*/ 6 w 12"/>
                  <a:gd name="T3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1">
                    <a:moveTo>
                      <a:pt x="6" y="5"/>
                    </a:moveTo>
                    <a:cubicBezTo>
                      <a:pt x="6" y="5"/>
                      <a:pt x="6" y="5"/>
                      <a:pt x="6" y="5"/>
                    </a:cubicBezTo>
                    <a:cubicBezTo>
                      <a:pt x="7" y="5"/>
                      <a:pt x="7" y="5"/>
                      <a:pt x="7" y="5"/>
                    </a:cubicBezTo>
                    <a:cubicBezTo>
                      <a:pt x="7" y="6"/>
                      <a:pt x="7" y="6"/>
                      <a:pt x="6" y="6"/>
                    </a:cubicBezTo>
                    <a:cubicBezTo>
                      <a:pt x="6" y="6"/>
                      <a:pt x="6" y="6"/>
                      <a:pt x="6" y="6"/>
                    </a:cubicBezTo>
                    <a:cubicBezTo>
                      <a:pt x="6" y="6"/>
                      <a:pt x="6" y="6"/>
                      <a:pt x="5" y="6"/>
                    </a:cubicBezTo>
                    <a:cubicBezTo>
                      <a:pt x="5" y="6"/>
                      <a:pt x="5" y="6"/>
                      <a:pt x="5" y="5"/>
                    </a:cubicBezTo>
                    <a:cubicBezTo>
                      <a:pt x="5" y="5"/>
                      <a:pt x="5" y="5"/>
                      <a:pt x="5" y="5"/>
                    </a:cubicBezTo>
                    <a:cubicBezTo>
                      <a:pt x="6" y="5"/>
                      <a:pt x="6" y="5"/>
                      <a:pt x="6" y="5"/>
                    </a:cubicBezTo>
                    <a:moveTo>
                      <a:pt x="6" y="0"/>
                    </a:moveTo>
                    <a:cubicBezTo>
                      <a:pt x="5" y="0"/>
                      <a:pt x="3" y="1"/>
                      <a:pt x="2" y="2"/>
                    </a:cubicBezTo>
                    <a:cubicBezTo>
                      <a:pt x="0" y="4"/>
                      <a:pt x="0" y="7"/>
                      <a:pt x="2" y="9"/>
                    </a:cubicBezTo>
                    <a:cubicBezTo>
                      <a:pt x="3" y="10"/>
                      <a:pt x="5" y="11"/>
                      <a:pt x="6" y="11"/>
                    </a:cubicBezTo>
                    <a:cubicBezTo>
                      <a:pt x="7" y="11"/>
                      <a:pt x="9" y="10"/>
                      <a:pt x="10" y="9"/>
                    </a:cubicBezTo>
                    <a:cubicBezTo>
                      <a:pt x="12" y="7"/>
                      <a:pt x="12" y="4"/>
                      <a:pt x="10" y="2"/>
                    </a:cubicBezTo>
                    <a:cubicBezTo>
                      <a:pt x="9" y="1"/>
                      <a:pt x="7"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8" name="Freeform 115"/>
              <p:cNvSpPr/>
              <p:nvPr/>
            </p:nvSpPr>
            <p:spPr bwMode="auto">
              <a:xfrm>
                <a:off x="6727826" y="3833813"/>
                <a:ext cx="63500" cy="101600"/>
              </a:xfrm>
              <a:custGeom>
                <a:avLst/>
                <a:gdLst>
                  <a:gd name="T0" fmla="*/ 31 w 40"/>
                  <a:gd name="T1" fmla="*/ 64 h 64"/>
                  <a:gd name="T2" fmla="*/ 0 w 40"/>
                  <a:gd name="T3" fmla="*/ 33 h 64"/>
                  <a:gd name="T4" fmla="*/ 31 w 40"/>
                  <a:gd name="T5" fmla="*/ 0 h 64"/>
                  <a:gd name="T6" fmla="*/ 40 w 40"/>
                  <a:gd name="T7" fmla="*/ 7 h 64"/>
                  <a:gd name="T8" fmla="*/ 14 w 40"/>
                  <a:gd name="T9" fmla="*/ 33 h 64"/>
                  <a:gd name="T10" fmla="*/ 40 w 40"/>
                  <a:gd name="T11" fmla="*/ 57 h 64"/>
                  <a:gd name="T12" fmla="*/ 31 w 40"/>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40" h="64">
                    <a:moveTo>
                      <a:pt x="31" y="64"/>
                    </a:moveTo>
                    <a:lnTo>
                      <a:pt x="0" y="33"/>
                    </a:lnTo>
                    <a:lnTo>
                      <a:pt x="31" y="0"/>
                    </a:lnTo>
                    <a:lnTo>
                      <a:pt x="40" y="7"/>
                    </a:lnTo>
                    <a:lnTo>
                      <a:pt x="14" y="33"/>
                    </a:lnTo>
                    <a:lnTo>
                      <a:pt x="40" y="57"/>
                    </a:lnTo>
                    <a:lnTo>
                      <a:pt x="31"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9" name="Rectangle 116"/>
              <p:cNvSpPr>
                <a:spLocks noChangeArrowheads="1"/>
              </p:cNvSpPr>
              <p:nvPr/>
            </p:nvSpPr>
            <p:spPr bwMode="auto">
              <a:xfrm>
                <a:off x="6750051" y="3875088"/>
                <a:ext cx="161925"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80" name="Freeform 117"/>
              <p:cNvSpPr/>
              <p:nvPr/>
            </p:nvSpPr>
            <p:spPr bwMode="auto">
              <a:xfrm>
                <a:off x="6862763" y="3743325"/>
                <a:ext cx="60325" cy="101600"/>
              </a:xfrm>
              <a:custGeom>
                <a:avLst/>
                <a:gdLst>
                  <a:gd name="T0" fmla="*/ 7 w 38"/>
                  <a:gd name="T1" fmla="*/ 64 h 64"/>
                  <a:gd name="T2" fmla="*/ 0 w 38"/>
                  <a:gd name="T3" fmla="*/ 57 h 64"/>
                  <a:gd name="T4" fmla="*/ 24 w 38"/>
                  <a:gd name="T5" fmla="*/ 33 h 64"/>
                  <a:gd name="T6" fmla="*/ 0 w 38"/>
                  <a:gd name="T7" fmla="*/ 7 h 64"/>
                  <a:gd name="T8" fmla="*/ 7 w 38"/>
                  <a:gd name="T9" fmla="*/ 0 h 64"/>
                  <a:gd name="T10" fmla="*/ 38 w 38"/>
                  <a:gd name="T11" fmla="*/ 33 h 64"/>
                  <a:gd name="T12" fmla="*/ 7 w 38"/>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38" h="64">
                    <a:moveTo>
                      <a:pt x="7" y="64"/>
                    </a:moveTo>
                    <a:lnTo>
                      <a:pt x="0" y="57"/>
                    </a:lnTo>
                    <a:lnTo>
                      <a:pt x="24" y="33"/>
                    </a:lnTo>
                    <a:lnTo>
                      <a:pt x="0" y="7"/>
                    </a:lnTo>
                    <a:lnTo>
                      <a:pt x="7" y="0"/>
                    </a:lnTo>
                    <a:lnTo>
                      <a:pt x="38" y="33"/>
                    </a:lnTo>
                    <a:lnTo>
                      <a:pt x="7"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1" name="Rectangle 118"/>
              <p:cNvSpPr>
                <a:spLocks noChangeArrowheads="1"/>
              </p:cNvSpPr>
              <p:nvPr/>
            </p:nvSpPr>
            <p:spPr bwMode="auto">
              <a:xfrm>
                <a:off x="6738938" y="3784600"/>
                <a:ext cx="161925"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82" name="Freeform 119"/>
              <p:cNvSpPr>
                <a:spLocks noEditPoints="1"/>
              </p:cNvSpPr>
              <p:nvPr/>
            </p:nvSpPr>
            <p:spPr bwMode="auto">
              <a:xfrm>
                <a:off x="6727826" y="4002088"/>
                <a:ext cx="192088" cy="192088"/>
              </a:xfrm>
              <a:custGeom>
                <a:avLst/>
                <a:gdLst>
                  <a:gd name="T0" fmla="*/ 40 w 51"/>
                  <a:gd name="T1" fmla="*/ 51 h 51"/>
                  <a:gd name="T2" fmla="*/ 13 w 51"/>
                  <a:gd name="T3" fmla="*/ 38 h 51"/>
                  <a:gd name="T4" fmla="*/ 12 w 51"/>
                  <a:gd name="T5" fmla="*/ 38 h 51"/>
                  <a:gd name="T6" fmla="*/ 0 w 51"/>
                  <a:gd name="T7" fmla="*/ 10 h 51"/>
                  <a:gd name="T8" fmla="*/ 0 w 51"/>
                  <a:gd name="T9" fmla="*/ 9 h 51"/>
                  <a:gd name="T10" fmla="*/ 1 w 51"/>
                  <a:gd name="T11" fmla="*/ 9 h 51"/>
                  <a:gd name="T12" fmla="*/ 3 w 51"/>
                  <a:gd name="T13" fmla="*/ 6 h 51"/>
                  <a:gd name="T14" fmla="*/ 12 w 51"/>
                  <a:gd name="T15" fmla="*/ 0 h 51"/>
                  <a:gd name="T16" fmla="*/ 13 w 51"/>
                  <a:gd name="T17" fmla="*/ 0 h 51"/>
                  <a:gd name="T18" fmla="*/ 18 w 51"/>
                  <a:gd name="T19" fmla="*/ 3 h 51"/>
                  <a:gd name="T20" fmla="*/ 22 w 51"/>
                  <a:gd name="T21" fmla="*/ 14 h 51"/>
                  <a:gd name="T22" fmla="*/ 20 w 51"/>
                  <a:gd name="T23" fmla="*/ 19 h 51"/>
                  <a:gd name="T24" fmla="*/ 16 w 51"/>
                  <a:gd name="T25" fmla="*/ 22 h 51"/>
                  <a:gd name="T26" fmla="*/ 17 w 51"/>
                  <a:gd name="T27" fmla="*/ 23 h 51"/>
                  <a:gd name="T28" fmla="*/ 22 w 51"/>
                  <a:gd name="T29" fmla="*/ 29 h 51"/>
                  <a:gd name="T30" fmla="*/ 28 w 51"/>
                  <a:gd name="T31" fmla="*/ 34 h 51"/>
                  <a:gd name="T32" fmla="*/ 29 w 51"/>
                  <a:gd name="T33" fmla="*/ 35 h 51"/>
                  <a:gd name="T34" fmla="*/ 32 w 51"/>
                  <a:gd name="T35" fmla="*/ 31 h 51"/>
                  <a:gd name="T36" fmla="*/ 36 w 51"/>
                  <a:gd name="T37" fmla="*/ 29 h 51"/>
                  <a:gd name="T38" fmla="*/ 36 w 51"/>
                  <a:gd name="T39" fmla="*/ 29 h 51"/>
                  <a:gd name="T40" fmla="*/ 48 w 51"/>
                  <a:gd name="T41" fmla="*/ 33 h 51"/>
                  <a:gd name="T42" fmla="*/ 50 w 51"/>
                  <a:gd name="T43" fmla="*/ 39 h 51"/>
                  <a:gd name="T44" fmla="*/ 44 w 51"/>
                  <a:gd name="T45" fmla="*/ 48 h 51"/>
                  <a:gd name="T46" fmla="*/ 42 w 51"/>
                  <a:gd name="T47" fmla="*/ 50 h 51"/>
                  <a:gd name="T48" fmla="*/ 41 w 51"/>
                  <a:gd name="T49" fmla="*/ 51 h 51"/>
                  <a:gd name="T50" fmla="*/ 40 w 51"/>
                  <a:gd name="T51" fmla="*/ 51 h 51"/>
                  <a:gd name="T52" fmla="*/ 16 w 51"/>
                  <a:gd name="T53" fmla="*/ 35 h 51"/>
                  <a:gd name="T54" fmla="*/ 40 w 51"/>
                  <a:gd name="T55" fmla="*/ 46 h 51"/>
                  <a:gd name="T56" fmla="*/ 41 w 51"/>
                  <a:gd name="T57" fmla="*/ 45 h 51"/>
                  <a:gd name="T58" fmla="*/ 46 w 51"/>
                  <a:gd name="T59" fmla="*/ 37 h 51"/>
                  <a:gd name="T60" fmla="*/ 46 w 51"/>
                  <a:gd name="T61" fmla="*/ 37 h 51"/>
                  <a:gd name="T62" fmla="*/ 35 w 51"/>
                  <a:gd name="T63" fmla="*/ 33 h 51"/>
                  <a:gd name="T64" fmla="*/ 35 w 51"/>
                  <a:gd name="T65" fmla="*/ 34 h 51"/>
                  <a:gd name="T66" fmla="*/ 33 w 51"/>
                  <a:gd name="T67" fmla="*/ 37 h 51"/>
                  <a:gd name="T68" fmla="*/ 25 w 51"/>
                  <a:gd name="T69" fmla="*/ 38 h 51"/>
                  <a:gd name="T70" fmla="*/ 19 w 51"/>
                  <a:gd name="T71" fmla="*/ 32 h 51"/>
                  <a:gd name="T72" fmla="*/ 13 w 51"/>
                  <a:gd name="T73" fmla="*/ 26 h 51"/>
                  <a:gd name="T74" fmla="*/ 12 w 51"/>
                  <a:gd name="T75" fmla="*/ 21 h 51"/>
                  <a:gd name="T76" fmla="*/ 14 w 51"/>
                  <a:gd name="T77" fmla="*/ 18 h 51"/>
                  <a:gd name="T78" fmla="*/ 17 w 51"/>
                  <a:gd name="T79" fmla="*/ 16 h 51"/>
                  <a:gd name="T80" fmla="*/ 17 w 51"/>
                  <a:gd name="T81" fmla="*/ 15 h 51"/>
                  <a:gd name="T82" fmla="*/ 14 w 51"/>
                  <a:gd name="T83" fmla="*/ 5 h 51"/>
                  <a:gd name="T84" fmla="*/ 13 w 51"/>
                  <a:gd name="T85" fmla="*/ 5 h 51"/>
                  <a:gd name="T86" fmla="*/ 6 w 51"/>
                  <a:gd name="T87" fmla="*/ 10 h 51"/>
                  <a:gd name="T88" fmla="*/ 5 w 51"/>
                  <a:gd name="T89" fmla="*/ 11 h 51"/>
                  <a:gd name="T90" fmla="*/ 15 w 51"/>
                  <a:gd name="T91" fmla="*/ 35 h 51"/>
                  <a:gd name="T92" fmla="*/ 16 w 51"/>
                  <a:gd name="T93" fmla="*/ 3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 h="51">
                    <a:moveTo>
                      <a:pt x="40" y="51"/>
                    </a:moveTo>
                    <a:cubicBezTo>
                      <a:pt x="30" y="51"/>
                      <a:pt x="20" y="46"/>
                      <a:pt x="13" y="38"/>
                    </a:cubicBezTo>
                    <a:cubicBezTo>
                      <a:pt x="12" y="38"/>
                      <a:pt x="12" y="38"/>
                      <a:pt x="12" y="38"/>
                    </a:cubicBezTo>
                    <a:cubicBezTo>
                      <a:pt x="4" y="30"/>
                      <a:pt x="0" y="20"/>
                      <a:pt x="0" y="10"/>
                    </a:cubicBezTo>
                    <a:cubicBezTo>
                      <a:pt x="0" y="9"/>
                      <a:pt x="0" y="9"/>
                      <a:pt x="0" y="9"/>
                    </a:cubicBezTo>
                    <a:cubicBezTo>
                      <a:pt x="1" y="9"/>
                      <a:pt x="1" y="9"/>
                      <a:pt x="1" y="9"/>
                    </a:cubicBezTo>
                    <a:cubicBezTo>
                      <a:pt x="1" y="8"/>
                      <a:pt x="2" y="7"/>
                      <a:pt x="3" y="6"/>
                    </a:cubicBezTo>
                    <a:cubicBezTo>
                      <a:pt x="5" y="4"/>
                      <a:pt x="9" y="2"/>
                      <a:pt x="12" y="0"/>
                    </a:cubicBezTo>
                    <a:cubicBezTo>
                      <a:pt x="12" y="0"/>
                      <a:pt x="13" y="0"/>
                      <a:pt x="13" y="0"/>
                    </a:cubicBezTo>
                    <a:cubicBezTo>
                      <a:pt x="15" y="0"/>
                      <a:pt x="17" y="1"/>
                      <a:pt x="18" y="3"/>
                    </a:cubicBezTo>
                    <a:cubicBezTo>
                      <a:pt x="19" y="6"/>
                      <a:pt x="21" y="10"/>
                      <a:pt x="22" y="14"/>
                    </a:cubicBezTo>
                    <a:cubicBezTo>
                      <a:pt x="22" y="16"/>
                      <a:pt x="22" y="18"/>
                      <a:pt x="20" y="19"/>
                    </a:cubicBezTo>
                    <a:cubicBezTo>
                      <a:pt x="16" y="22"/>
                      <a:pt x="16" y="22"/>
                      <a:pt x="16" y="22"/>
                    </a:cubicBezTo>
                    <a:cubicBezTo>
                      <a:pt x="16" y="22"/>
                      <a:pt x="16" y="22"/>
                      <a:pt x="17" y="23"/>
                    </a:cubicBezTo>
                    <a:cubicBezTo>
                      <a:pt x="18" y="25"/>
                      <a:pt x="20" y="27"/>
                      <a:pt x="22" y="29"/>
                    </a:cubicBezTo>
                    <a:cubicBezTo>
                      <a:pt x="24" y="31"/>
                      <a:pt x="26" y="33"/>
                      <a:pt x="28" y="34"/>
                    </a:cubicBezTo>
                    <a:cubicBezTo>
                      <a:pt x="28" y="34"/>
                      <a:pt x="29" y="35"/>
                      <a:pt x="29" y="35"/>
                    </a:cubicBezTo>
                    <a:cubicBezTo>
                      <a:pt x="32" y="31"/>
                      <a:pt x="32" y="31"/>
                      <a:pt x="32" y="31"/>
                    </a:cubicBezTo>
                    <a:cubicBezTo>
                      <a:pt x="33" y="29"/>
                      <a:pt x="35" y="29"/>
                      <a:pt x="36" y="29"/>
                    </a:cubicBezTo>
                    <a:cubicBezTo>
                      <a:pt x="36" y="29"/>
                      <a:pt x="36" y="29"/>
                      <a:pt x="36" y="29"/>
                    </a:cubicBezTo>
                    <a:cubicBezTo>
                      <a:pt x="41" y="30"/>
                      <a:pt x="44" y="31"/>
                      <a:pt x="48" y="33"/>
                    </a:cubicBezTo>
                    <a:cubicBezTo>
                      <a:pt x="50" y="34"/>
                      <a:pt x="51" y="37"/>
                      <a:pt x="50" y="39"/>
                    </a:cubicBezTo>
                    <a:cubicBezTo>
                      <a:pt x="49" y="42"/>
                      <a:pt x="47" y="46"/>
                      <a:pt x="44" y="48"/>
                    </a:cubicBezTo>
                    <a:cubicBezTo>
                      <a:pt x="44" y="49"/>
                      <a:pt x="43" y="50"/>
                      <a:pt x="42" y="50"/>
                    </a:cubicBezTo>
                    <a:cubicBezTo>
                      <a:pt x="41" y="51"/>
                      <a:pt x="41" y="51"/>
                      <a:pt x="41" y="51"/>
                    </a:cubicBezTo>
                    <a:lnTo>
                      <a:pt x="40" y="51"/>
                    </a:lnTo>
                    <a:close/>
                    <a:moveTo>
                      <a:pt x="16" y="35"/>
                    </a:moveTo>
                    <a:cubicBezTo>
                      <a:pt x="23" y="42"/>
                      <a:pt x="31" y="46"/>
                      <a:pt x="40" y="46"/>
                    </a:cubicBezTo>
                    <a:cubicBezTo>
                      <a:pt x="40" y="46"/>
                      <a:pt x="41" y="46"/>
                      <a:pt x="41" y="45"/>
                    </a:cubicBezTo>
                    <a:cubicBezTo>
                      <a:pt x="44" y="43"/>
                      <a:pt x="45" y="40"/>
                      <a:pt x="46" y="37"/>
                    </a:cubicBezTo>
                    <a:cubicBezTo>
                      <a:pt x="46" y="37"/>
                      <a:pt x="46" y="37"/>
                      <a:pt x="46" y="37"/>
                    </a:cubicBezTo>
                    <a:cubicBezTo>
                      <a:pt x="43" y="35"/>
                      <a:pt x="40" y="34"/>
                      <a:pt x="35" y="33"/>
                    </a:cubicBezTo>
                    <a:cubicBezTo>
                      <a:pt x="35" y="33"/>
                      <a:pt x="35" y="34"/>
                      <a:pt x="35" y="34"/>
                    </a:cubicBezTo>
                    <a:cubicBezTo>
                      <a:pt x="33" y="37"/>
                      <a:pt x="33" y="37"/>
                      <a:pt x="33" y="37"/>
                    </a:cubicBezTo>
                    <a:cubicBezTo>
                      <a:pt x="31" y="39"/>
                      <a:pt x="28" y="40"/>
                      <a:pt x="25" y="38"/>
                    </a:cubicBezTo>
                    <a:cubicBezTo>
                      <a:pt x="23" y="36"/>
                      <a:pt x="21" y="34"/>
                      <a:pt x="19" y="32"/>
                    </a:cubicBezTo>
                    <a:cubicBezTo>
                      <a:pt x="17" y="30"/>
                      <a:pt x="15" y="28"/>
                      <a:pt x="13" y="26"/>
                    </a:cubicBezTo>
                    <a:cubicBezTo>
                      <a:pt x="12" y="24"/>
                      <a:pt x="12" y="22"/>
                      <a:pt x="12" y="21"/>
                    </a:cubicBezTo>
                    <a:cubicBezTo>
                      <a:pt x="12" y="20"/>
                      <a:pt x="13" y="19"/>
                      <a:pt x="14" y="18"/>
                    </a:cubicBezTo>
                    <a:cubicBezTo>
                      <a:pt x="17" y="16"/>
                      <a:pt x="17" y="16"/>
                      <a:pt x="17" y="16"/>
                    </a:cubicBezTo>
                    <a:cubicBezTo>
                      <a:pt x="17" y="16"/>
                      <a:pt x="17" y="15"/>
                      <a:pt x="17" y="15"/>
                    </a:cubicBezTo>
                    <a:cubicBezTo>
                      <a:pt x="16" y="12"/>
                      <a:pt x="15" y="8"/>
                      <a:pt x="14" y="5"/>
                    </a:cubicBezTo>
                    <a:cubicBezTo>
                      <a:pt x="14" y="5"/>
                      <a:pt x="14" y="5"/>
                      <a:pt x="13" y="5"/>
                    </a:cubicBezTo>
                    <a:cubicBezTo>
                      <a:pt x="11" y="6"/>
                      <a:pt x="8" y="7"/>
                      <a:pt x="6" y="10"/>
                    </a:cubicBezTo>
                    <a:cubicBezTo>
                      <a:pt x="5" y="10"/>
                      <a:pt x="5" y="10"/>
                      <a:pt x="5" y="11"/>
                    </a:cubicBezTo>
                    <a:cubicBezTo>
                      <a:pt x="5" y="19"/>
                      <a:pt x="9" y="28"/>
                      <a:pt x="15" y="35"/>
                    </a:cubicBezTo>
                    <a:lnTo>
                      <a:pt x="16"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3" name="Freeform 120"/>
              <p:cNvSpPr/>
              <p:nvPr/>
            </p:nvSpPr>
            <p:spPr bwMode="auto">
              <a:xfrm>
                <a:off x="6848476" y="4021138"/>
                <a:ext cx="52388" cy="52388"/>
              </a:xfrm>
              <a:custGeom>
                <a:avLst/>
                <a:gdLst>
                  <a:gd name="T0" fmla="*/ 21 w 33"/>
                  <a:gd name="T1" fmla="*/ 33 h 33"/>
                  <a:gd name="T2" fmla="*/ 21 w 33"/>
                  <a:gd name="T3" fmla="*/ 12 h 33"/>
                  <a:gd name="T4" fmla="*/ 0 w 33"/>
                  <a:gd name="T5" fmla="*/ 9 h 33"/>
                  <a:gd name="T6" fmla="*/ 0 w 33"/>
                  <a:gd name="T7" fmla="*/ 0 h 33"/>
                  <a:gd name="T8" fmla="*/ 31 w 33"/>
                  <a:gd name="T9" fmla="*/ 2 h 33"/>
                  <a:gd name="T10" fmla="*/ 33 w 33"/>
                  <a:gd name="T11" fmla="*/ 31 h 33"/>
                  <a:gd name="T12" fmla="*/ 21 w 33"/>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3" h="33">
                    <a:moveTo>
                      <a:pt x="21" y="33"/>
                    </a:moveTo>
                    <a:lnTo>
                      <a:pt x="21" y="12"/>
                    </a:lnTo>
                    <a:lnTo>
                      <a:pt x="0" y="9"/>
                    </a:lnTo>
                    <a:lnTo>
                      <a:pt x="0" y="0"/>
                    </a:lnTo>
                    <a:lnTo>
                      <a:pt x="31" y="2"/>
                    </a:lnTo>
                    <a:lnTo>
                      <a:pt x="33" y="31"/>
                    </a:lnTo>
                    <a:lnTo>
                      <a:pt x="21"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4" name="Freeform 121"/>
              <p:cNvSpPr/>
              <p:nvPr/>
            </p:nvSpPr>
            <p:spPr bwMode="auto">
              <a:xfrm>
                <a:off x="6832601" y="4029075"/>
                <a:ext cx="57150" cy="55563"/>
              </a:xfrm>
              <a:custGeom>
                <a:avLst/>
                <a:gdLst>
                  <a:gd name="T0" fmla="*/ 8 w 36"/>
                  <a:gd name="T1" fmla="*/ 35 h 35"/>
                  <a:gd name="T2" fmla="*/ 0 w 36"/>
                  <a:gd name="T3" fmla="*/ 28 h 35"/>
                  <a:gd name="T4" fmla="*/ 29 w 36"/>
                  <a:gd name="T5" fmla="*/ 0 h 35"/>
                  <a:gd name="T6" fmla="*/ 36 w 36"/>
                  <a:gd name="T7" fmla="*/ 7 h 35"/>
                  <a:gd name="T8" fmla="*/ 8 w 36"/>
                  <a:gd name="T9" fmla="*/ 35 h 35"/>
                </a:gdLst>
                <a:ahLst/>
                <a:cxnLst>
                  <a:cxn ang="0">
                    <a:pos x="T0" y="T1"/>
                  </a:cxn>
                  <a:cxn ang="0">
                    <a:pos x="T2" y="T3"/>
                  </a:cxn>
                  <a:cxn ang="0">
                    <a:pos x="T4" y="T5"/>
                  </a:cxn>
                  <a:cxn ang="0">
                    <a:pos x="T6" y="T7"/>
                  </a:cxn>
                  <a:cxn ang="0">
                    <a:pos x="T8" y="T9"/>
                  </a:cxn>
                </a:cxnLst>
                <a:rect l="0" t="0" r="r" b="b"/>
                <a:pathLst>
                  <a:path w="36" h="35">
                    <a:moveTo>
                      <a:pt x="8" y="35"/>
                    </a:moveTo>
                    <a:lnTo>
                      <a:pt x="0" y="28"/>
                    </a:lnTo>
                    <a:lnTo>
                      <a:pt x="29" y="0"/>
                    </a:lnTo>
                    <a:lnTo>
                      <a:pt x="36" y="7"/>
                    </a:lnTo>
                    <a:lnTo>
                      <a:pt x="8"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185" name="Freeform 122"/>
            <p:cNvSpPr/>
            <p:nvPr/>
          </p:nvSpPr>
          <p:spPr bwMode="auto">
            <a:xfrm>
              <a:off x="6192838" y="2936875"/>
              <a:ext cx="828675" cy="750888"/>
            </a:xfrm>
            <a:custGeom>
              <a:avLst/>
              <a:gdLst>
                <a:gd name="T0" fmla="*/ 110 w 221"/>
                <a:gd name="T1" fmla="*/ 0 h 200"/>
                <a:gd name="T2" fmla="*/ 221 w 221"/>
                <a:gd name="T3" fmla="*/ 87 h 200"/>
                <a:gd name="T4" fmla="*/ 158 w 221"/>
                <a:gd name="T5" fmla="*/ 166 h 200"/>
                <a:gd name="T6" fmla="*/ 160 w 221"/>
                <a:gd name="T7" fmla="*/ 170 h 200"/>
                <a:gd name="T8" fmla="*/ 191 w 221"/>
                <a:gd name="T9" fmla="*/ 198 h 200"/>
                <a:gd name="T10" fmla="*/ 119 w 221"/>
                <a:gd name="T11" fmla="*/ 174 h 200"/>
                <a:gd name="T12" fmla="*/ 110 w 221"/>
                <a:gd name="T13" fmla="*/ 174 h 200"/>
                <a:gd name="T14" fmla="*/ 0 w 221"/>
                <a:gd name="T15" fmla="*/ 87 h 200"/>
                <a:gd name="T16" fmla="*/ 110 w 221"/>
                <a:gd name="T1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200">
                  <a:moveTo>
                    <a:pt x="110" y="0"/>
                  </a:moveTo>
                  <a:cubicBezTo>
                    <a:pt x="172" y="0"/>
                    <a:pt x="221" y="39"/>
                    <a:pt x="221" y="87"/>
                  </a:cubicBezTo>
                  <a:cubicBezTo>
                    <a:pt x="221" y="122"/>
                    <a:pt x="195" y="152"/>
                    <a:pt x="158" y="166"/>
                  </a:cubicBezTo>
                  <a:cubicBezTo>
                    <a:pt x="158" y="167"/>
                    <a:pt x="159" y="169"/>
                    <a:pt x="160" y="170"/>
                  </a:cubicBezTo>
                  <a:cubicBezTo>
                    <a:pt x="167" y="182"/>
                    <a:pt x="178" y="192"/>
                    <a:pt x="191" y="198"/>
                  </a:cubicBezTo>
                  <a:cubicBezTo>
                    <a:pt x="163" y="200"/>
                    <a:pt x="136" y="191"/>
                    <a:pt x="119" y="174"/>
                  </a:cubicBezTo>
                  <a:cubicBezTo>
                    <a:pt x="116" y="174"/>
                    <a:pt x="113" y="174"/>
                    <a:pt x="110" y="174"/>
                  </a:cubicBezTo>
                  <a:cubicBezTo>
                    <a:pt x="49" y="174"/>
                    <a:pt x="0" y="135"/>
                    <a:pt x="0" y="87"/>
                  </a:cubicBezTo>
                  <a:cubicBezTo>
                    <a:pt x="0" y="39"/>
                    <a:pt x="49" y="0"/>
                    <a:pt x="110" y="0"/>
                  </a:cubicBezTo>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186" name="Freeform 123"/>
            <p:cNvSpPr/>
            <p:nvPr/>
          </p:nvSpPr>
          <p:spPr bwMode="auto">
            <a:xfrm>
              <a:off x="5775326" y="2667000"/>
              <a:ext cx="952500" cy="863600"/>
            </a:xfrm>
            <a:custGeom>
              <a:avLst/>
              <a:gdLst>
                <a:gd name="T0" fmla="*/ 127 w 254"/>
                <a:gd name="T1" fmla="*/ 0 h 230"/>
                <a:gd name="T2" fmla="*/ 0 w 254"/>
                <a:gd name="T3" fmla="*/ 100 h 230"/>
                <a:gd name="T4" fmla="*/ 73 w 254"/>
                <a:gd name="T5" fmla="*/ 190 h 230"/>
                <a:gd name="T6" fmla="*/ 70 w 254"/>
                <a:gd name="T7" fmla="*/ 196 h 230"/>
                <a:gd name="T8" fmla="*/ 35 w 254"/>
                <a:gd name="T9" fmla="*/ 227 h 230"/>
                <a:gd name="T10" fmla="*/ 117 w 254"/>
                <a:gd name="T11" fmla="*/ 200 h 230"/>
                <a:gd name="T12" fmla="*/ 127 w 254"/>
                <a:gd name="T13" fmla="*/ 200 h 230"/>
                <a:gd name="T14" fmla="*/ 254 w 254"/>
                <a:gd name="T15" fmla="*/ 100 h 230"/>
                <a:gd name="T16" fmla="*/ 127 w 254"/>
                <a:gd name="T17"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230">
                  <a:moveTo>
                    <a:pt x="127" y="0"/>
                  </a:moveTo>
                  <a:cubicBezTo>
                    <a:pt x="57" y="0"/>
                    <a:pt x="0" y="45"/>
                    <a:pt x="0" y="100"/>
                  </a:cubicBezTo>
                  <a:cubicBezTo>
                    <a:pt x="0" y="140"/>
                    <a:pt x="30" y="174"/>
                    <a:pt x="73" y="190"/>
                  </a:cubicBezTo>
                  <a:cubicBezTo>
                    <a:pt x="72" y="192"/>
                    <a:pt x="71" y="194"/>
                    <a:pt x="70" y="196"/>
                  </a:cubicBezTo>
                  <a:cubicBezTo>
                    <a:pt x="62" y="210"/>
                    <a:pt x="50" y="220"/>
                    <a:pt x="35" y="227"/>
                  </a:cubicBezTo>
                  <a:cubicBezTo>
                    <a:pt x="67" y="230"/>
                    <a:pt x="97" y="220"/>
                    <a:pt x="117" y="200"/>
                  </a:cubicBezTo>
                  <a:cubicBezTo>
                    <a:pt x="120" y="200"/>
                    <a:pt x="124" y="200"/>
                    <a:pt x="127" y="200"/>
                  </a:cubicBezTo>
                  <a:cubicBezTo>
                    <a:pt x="197" y="200"/>
                    <a:pt x="254" y="155"/>
                    <a:pt x="254" y="100"/>
                  </a:cubicBezTo>
                  <a:cubicBezTo>
                    <a:pt x="254" y="45"/>
                    <a:pt x="197" y="0"/>
                    <a:pt x="127" y="0"/>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7" name="Oval 124"/>
            <p:cNvSpPr>
              <a:spLocks noChangeArrowheads="1"/>
            </p:cNvSpPr>
            <p:nvPr/>
          </p:nvSpPr>
          <p:spPr bwMode="auto">
            <a:xfrm>
              <a:off x="5981701" y="2982913"/>
              <a:ext cx="134938" cy="134938"/>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4188" name="Oval 125"/>
            <p:cNvSpPr>
              <a:spLocks noChangeArrowheads="1"/>
            </p:cNvSpPr>
            <p:nvPr/>
          </p:nvSpPr>
          <p:spPr bwMode="auto">
            <a:xfrm>
              <a:off x="6188076" y="2982913"/>
              <a:ext cx="131763" cy="134938"/>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4189" name="Oval 126"/>
            <p:cNvSpPr>
              <a:spLocks noChangeArrowheads="1"/>
            </p:cNvSpPr>
            <p:nvPr/>
          </p:nvSpPr>
          <p:spPr bwMode="auto">
            <a:xfrm>
              <a:off x="6391276" y="2982913"/>
              <a:ext cx="134938" cy="134938"/>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grpSp>
      <p:sp>
        <p:nvSpPr>
          <p:cNvPr id="128" name="Oval 9"/>
          <p:cNvSpPr>
            <a:spLocks noChangeArrowheads="1"/>
          </p:cNvSpPr>
          <p:nvPr/>
        </p:nvSpPr>
        <p:spPr bwMode="auto">
          <a:xfrm>
            <a:off x="6348154" y="1722181"/>
            <a:ext cx="723900" cy="723900"/>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129" name="Oval 10"/>
          <p:cNvSpPr>
            <a:spLocks noChangeArrowheads="1"/>
          </p:cNvSpPr>
          <p:nvPr/>
        </p:nvSpPr>
        <p:spPr bwMode="auto">
          <a:xfrm>
            <a:off x="6348154" y="2804635"/>
            <a:ext cx="719138" cy="723900"/>
          </a:xfrm>
          <a:prstGeom prst="ellipse">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130" name="Oval 11"/>
          <p:cNvSpPr>
            <a:spLocks noChangeArrowheads="1"/>
          </p:cNvSpPr>
          <p:nvPr/>
        </p:nvSpPr>
        <p:spPr bwMode="auto">
          <a:xfrm>
            <a:off x="6348154" y="3868033"/>
            <a:ext cx="723900" cy="723900"/>
          </a:xfrm>
          <a:prstGeom prst="ellipse">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131" name="Oval 12"/>
          <p:cNvSpPr>
            <a:spLocks noChangeArrowheads="1"/>
          </p:cNvSpPr>
          <p:nvPr/>
        </p:nvSpPr>
        <p:spPr bwMode="auto">
          <a:xfrm>
            <a:off x="6348154" y="4944560"/>
            <a:ext cx="719138" cy="723900"/>
          </a:xfrm>
          <a:prstGeom prst="ellipse">
            <a:avLst/>
          </a:prstGeom>
          <a:solidFill>
            <a:schemeClr val="tx2"/>
          </a:solidFill>
          <a:ln>
            <a:noFill/>
          </a:ln>
        </p:spPr>
        <p:txBody>
          <a:bodyPr vert="horz" wrap="square" lIns="91440" tIns="45720" rIns="91440" bIns="45720" numCol="1" anchor="t" anchorCtr="0" compatLnSpc="1"/>
          <a:lstStyle/>
          <a:p>
            <a:endParaRPr lang="zh-CN" altLang="en-US"/>
          </a:p>
        </p:txBody>
      </p:sp>
      <p:sp>
        <p:nvSpPr>
          <p:cNvPr id="132" name="TextBox 131"/>
          <p:cNvSpPr txBox="1"/>
          <p:nvPr/>
        </p:nvSpPr>
        <p:spPr>
          <a:xfrm>
            <a:off x="7192646" y="1722182"/>
            <a:ext cx="2961066" cy="323165"/>
          </a:xfrm>
          <a:prstGeom prst="rect">
            <a:avLst/>
          </a:prstGeom>
          <a:noFill/>
        </p:spPr>
        <p:txBody>
          <a:bodyPr wrap="square" tIns="0" bIns="0" rtlCol="0" anchor="t">
            <a:spAutoFit/>
          </a:bodyPr>
          <a:lstStyle/>
          <a:p>
            <a:pPr>
              <a:lnSpc>
                <a:spcPct val="150000"/>
              </a:lnSpc>
            </a:pPr>
            <a:r>
              <a:rPr lang="zh-CN" altLang="en-US" sz="1400">
                <a:solidFill>
                  <a:schemeClr val="tx1">
                    <a:lumMod val="65000"/>
                    <a:lumOff val="35000"/>
                  </a:schemeClr>
                </a:solidFill>
                <a:latin typeface="微软雅黑" panose="020B0503020204020204" charset="-122"/>
                <a:ea typeface="微软雅黑" panose="020B0503020204020204" charset="-122"/>
                <a:cs typeface="华文黑体" pitchFamily="2" charset="-122"/>
              </a:rPr>
              <a:t>点击添加标题</a:t>
            </a:r>
          </a:p>
        </p:txBody>
      </p:sp>
      <p:sp>
        <p:nvSpPr>
          <p:cNvPr id="133" name="TextBox 132"/>
          <p:cNvSpPr txBox="1"/>
          <p:nvPr/>
        </p:nvSpPr>
        <p:spPr>
          <a:xfrm>
            <a:off x="7192646" y="2017613"/>
            <a:ext cx="3743482" cy="692497"/>
          </a:xfrm>
          <a:prstGeom prst="rect">
            <a:avLst/>
          </a:prstGeom>
          <a:noFill/>
        </p:spPr>
        <p:txBody>
          <a:bodyPr wrap="square" rtlCol="0">
            <a:spAutoFit/>
          </a:bodyPr>
          <a:lstStyle/>
          <a:p>
            <a:pPr>
              <a:lnSpc>
                <a:spcPct val="130000"/>
              </a:lnSpc>
            </a:pPr>
            <a:r>
              <a:rPr lang="zh-CN" altLang="en-US" sz="1000">
                <a:solidFill>
                  <a:schemeClr val="tx1">
                    <a:lumMod val="65000"/>
                    <a:lumOff val="35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您的内容打在这里，或者通过复制您的文本后，在此框中选择粘贴，并选择只保留文字。您的内容打在这里，或者通过通过复制您的文本。</a:t>
            </a:r>
          </a:p>
        </p:txBody>
      </p:sp>
      <p:sp>
        <p:nvSpPr>
          <p:cNvPr id="134" name="TextBox 133"/>
          <p:cNvSpPr txBox="1"/>
          <p:nvPr/>
        </p:nvSpPr>
        <p:spPr>
          <a:xfrm>
            <a:off x="7192646" y="3861049"/>
            <a:ext cx="2961066" cy="323165"/>
          </a:xfrm>
          <a:prstGeom prst="rect">
            <a:avLst/>
          </a:prstGeom>
          <a:noFill/>
        </p:spPr>
        <p:txBody>
          <a:bodyPr wrap="square" tIns="0" bIns="0" rtlCol="0" anchor="t">
            <a:spAutoFit/>
          </a:bodyPr>
          <a:lstStyle/>
          <a:p>
            <a:pPr>
              <a:lnSpc>
                <a:spcPct val="150000"/>
              </a:lnSpc>
            </a:pPr>
            <a:r>
              <a:rPr lang="zh-CN" altLang="en-US" sz="1400">
                <a:solidFill>
                  <a:schemeClr val="tx1">
                    <a:lumMod val="65000"/>
                    <a:lumOff val="35000"/>
                  </a:schemeClr>
                </a:solidFill>
                <a:latin typeface="微软雅黑" panose="020B0503020204020204" charset="-122"/>
                <a:ea typeface="微软雅黑" panose="020B0503020204020204" charset="-122"/>
                <a:cs typeface="华文黑体" pitchFamily="2" charset="-122"/>
              </a:rPr>
              <a:t>点击添加标题</a:t>
            </a:r>
          </a:p>
        </p:txBody>
      </p:sp>
      <p:sp>
        <p:nvSpPr>
          <p:cNvPr id="135" name="TextBox 134"/>
          <p:cNvSpPr txBox="1"/>
          <p:nvPr/>
        </p:nvSpPr>
        <p:spPr>
          <a:xfrm>
            <a:off x="7192646" y="4156480"/>
            <a:ext cx="3743482" cy="492443"/>
          </a:xfrm>
          <a:prstGeom prst="rect">
            <a:avLst/>
          </a:prstGeom>
          <a:noFill/>
        </p:spPr>
        <p:txBody>
          <a:bodyPr wrap="square" rtlCol="0">
            <a:spAutoFit/>
          </a:bodyPr>
          <a:lstStyle/>
          <a:p>
            <a:pPr>
              <a:lnSpc>
                <a:spcPct val="130000"/>
              </a:lnSpc>
            </a:pPr>
            <a:r>
              <a:rPr lang="zh-CN" altLang="en-US" sz="1000">
                <a:solidFill>
                  <a:schemeClr val="tx1">
                    <a:lumMod val="65000"/>
                    <a:lumOff val="35000"/>
                  </a:schemeClr>
                </a:solidFill>
                <a:latin typeface="微软雅黑" panose="020B0503020204020204" charset="-122"/>
                <a:ea typeface="微软雅黑" panose="020B0503020204020204" charset="-122"/>
              </a:rPr>
              <a:t>您的内容打在这里，或者通过复制您的文本后，在此框中选择粘贴，并选择只保留文字。</a:t>
            </a:r>
          </a:p>
        </p:txBody>
      </p:sp>
      <p:sp>
        <p:nvSpPr>
          <p:cNvPr id="136" name="TextBox 135"/>
          <p:cNvSpPr txBox="1"/>
          <p:nvPr/>
        </p:nvSpPr>
        <p:spPr>
          <a:xfrm>
            <a:off x="7214740" y="2804636"/>
            <a:ext cx="2961066" cy="323165"/>
          </a:xfrm>
          <a:prstGeom prst="rect">
            <a:avLst/>
          </a:prstGeom>
          <a:noFill/>
        </p:spPr>
        <p:txBody>
          <a:bodyPr wrap="square" tIns="0" bIns="0" rtlCol="0" anchor="t">
            <a:spAutoFit/>
          </a:bodyPr>
          <a:lstStyle/>
          <a:p>
            <a:pPr>
              <a:lnSpc>
                <a:spcPct val="150000"/>
              </a:lnSpc>
            </a:pPr>
            <a:r>
              <a:rPr lang="zh-CN" altLang="en-US" sz="1400">
                <a:solidFill>
                  <a:schemeClr val="tx1">
                    <a:lumMod val="65000"/>
                    <a:lumOff val="35000"/>
                  </a:schemeClr>
                </a:solidFill>
                <a:latin typeface="微软雅黑" panose="020B0503020204020204" charset="-122"/>
                <a:ea typeface="微软雅黑" panose="020B0503020204020204" charset="-122"/>
                <a:cs typeface="华文黑体" pitchFamily="2" charset="-122"/>
              </a:rPr>
              <a:t>点击添加标题</a:t>
            </a:r>
          </a:p>
        </p:txBody>
      </p:sp>
      <p:sp>
        <p:nvSpPr>
          <p:cNvPr id="137" name="TextBox 136"/>
          <p:cNvSpPr txBox="1"/>
          <p:nvPr/>
        </p:nvSpPr>
        <p:spPr>
          <a:xfrm>
            <a:off x="7214740" y="3100067"/>
            <a:ext cx="3743482" cy="492443"/>
          </a:xfrm>
          <a:prstGeom prst="rect">
            <a:avLst/>
          </a:prstGeom>
          <a:noFill/>
        </p:spPr>
        <p:txBody>
          <a:bodyPr wrap="square" rtlCol="0">
            <a:spAutoFit/>
          </a:bodyPr>
          <a:lstStyle/>
          <a:p>
            <a:pPr>
              <a:lnSpc>
                <a:spcPct val="130000"/>
              </a:lnSpc>
            </a:pPr>
            <a:r>
              <a:rPr lang="zh-CN" altLang="en-US" sz="1000">
                <a:solidFill>
                  <a:schemeClr val="tx1">
                    <a:lumMod val="65000"/>
                    <a:lumOff val="35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a:t>
            </a:r>
          </a:p>
        </p:txBody>
      </p:sp>
      <p:sp>
        <p:nvSpPr>
          <p:cNvPr id="138" name="TextBox 137"/>
          <p:cNvSpPr txBox="1"/>
          <p:nvPr/>
        </p:nvSpPr>
        <p:spPr>
          <a:xfrm>
            <a:off x="7214740" y="4937576"/>
            <a:ext cx="2961066" cy="323165"/>
          </a:xfrm>
          <a:prstGeom prst="rect">
            <a:avLst/>
          </a:prstGeom>
          <a:noFill/>
        </p:spPr>
        <p:txBody>
          <a:bodyPr wrap="square" tIns="0" bIns="0" rtlCol="0" anchor="t">
            <a:spAutoFit/>
          </a:bodyPr>
          <a:lstStyle/>
          <a:p>
            <a:pPr>
              <a:lnSpc>
                <a:spcPct val="150000"/>
              </a:lnSpc>
            </a:pPr>
            <a:r>
              <a:rPr lang="zh-CN" altLang="en-US" sz="1400">
                <a:solidFill>
                  <a:schemeClr val="tx1">
                    <a:lumMod val="65000"/>
                    <a:lumOff val="35000"/>
                  </a:schemeClr>
                </a:solidFill>
                <a:latin typeface="微软雅黑" panose="020B0503020204020204" charset="-122"/>
                <a:ea typeface="微软雅黑" panose="020B0503020204020204" charset="-122"/>
                <a:cs typeface="华文黑体" pitchFamily="2" charset="-122"/>
              </a:rPr>
              <a:t>点击添加标题</a:t>
            </a:r>
          </a:p>
        </p:txBody>
      </p:sp>
      <p:sp>
        <p:nvSpPr>
          <p:cNvPr id="139" name="TextBox 138"/>
          <p:cNvSpPr txBox="1"/>
          <p:nvPr/>
        </p:nvSpPr>
        <p:spPr>
          <a:xfrm>
            <a:off x="7214740" y="5233007"/>
            <a:ext cx="3743482" cy="492443"/>
          </a:xfrm>
          <a:prstGeom prst="rect">
            <a:avLst/>
          </a:prstGeom>
          <a:noFill/>
        </p:spPr>
        <p:txBody>
          <a:bodyPr wrap="square" rtlCol="0">
            <a:spAutoFit/>
          </a:bodyPr>
          <a:lstStyle/>
          <a:p>
            <a:pPr>
              <a:lnSpc>
                <a:spcPct val="130000"/>
              </a:lnSpc>
            </a:pPr>
            <a:r>
              <a:rPr lang="zh-CN" altLang="en-US" sz="1000">
                <a:solidFill>
                  <a:schemeClr val="tx1">
                    <a:lumMod val="65000"/>
                    <a:lumOff val="35000"/>
                  </a:schemeClr>
                </a:solidFill>
                <a:latin typeface="微软雅黑" panose="020B0503020204020204" charset="-122"/>
                <a:ea typeface="微软雅黑" panose="020B0503020204020204" charset="-122"/>
              </a:rPr>
              <a:t>您的内容打在这里，或者通过复制您的文本后，在此框中选择粘贴，并选择只保留文字。通过通过复制您的文本。</a:t>
            </a:r>
          </a:p>
        </p:txBody>
      </p:sp>
      <p:sp>
        <p:nvSpPr>
          <p:cNvPr id="140" name="Freeform 7"/>
          <p:cNvSpPr>
            <a:spLocks noEditPoints="1"/>
          </p:cNvSpPr>
          <p:nvPr/>
        </p:nvSpPr>
        <p:spPr bwMode="auto">
          <a:xfrm>
            <a:off x="6484924" y="4037456"/>
            <a:ext cx="450363" cy="385054"/>
          </a:xfrm>
          <a:custGeom>
            <a:avLst/>
            <a:gdLst>
              <a:gd name="T0" fmla="*/ 0 w 140"/>
              <a:gd name="T1" fmla="*/ 113 h 120"/>
              <a:gd name="T2" fmla="*/ 15 w 140"/>
              <a:gd name="T3" fmla="*/ 99 h 120"/>
              <a:gd name="T4" fmla="*/ 27 w 140"/>
              <a:gd name="T5" fmla="*/ 0 h 120"/>
              <a:gd name="T6" fmla="*/ 42 w 140"/>
              <a:gd name="T7" fmla="*/ 0 h 120"/>
              <a:gd name="T8" fmla="*/ 42 w 140"/>
              <a:gd name="T9" fmla="*/ 0 h 120"/>
              <a:gd name="T10" fmla="*/ 67 w 140"/>
              <a:gd name="T11" fmla="*/ 99 h 120"/>
              <a:gd name="T12" fmla="*/ 73 w 140"/>
              <a:gd name="T13" fmla="*/ 99 h 120"/>
              <a:gd name="T14" fmla="*/ 97 w 140"/>
              <a:gd name="T15" fmla="*/ 99 h 120"/>
              <a:gd name="T16" fmla="*/ 107 w 140"/>
              <a:gd name="T17" fmla="*/ 0 h 120"/>
              <a:gd name="T18" fmla="*/ 107 w 140"/>
              <a:gd name="T19" fmla="*/ 0 h 120"/>
              <a:gd name="T20" fmla="*/ 119 w 140"/>
              <a:gd name="T21" fmla="*/ 99 h 120"/>
              <a:gd name="T22" fmla="*/ 128 w 140"/>
              <a:gd name="T23" fmla="*/ 0 h 120"/>
              <a:gd name="T24" fmla="*/ 135 w 140"/>
              <a:gd name="T25" fmla="*/ 113 h 120"/>
              <a:gd name="T26" fmla="*/ 51 w 140"/>
              <a:gd name="T27" fmla="*/ 0 h 120"/>
              <a:gd name="T28" fmla="*/ 51 w 140"/>
              <a:gd name="T29" fmla="*/ 0 h 120"/>
              <a:gd name="T30" fmla="*/ 28 w 140"/>
              <a:gd name="T31" fmla="*/ 118 h 120"/>
              <a:gd name="T32" fmla="*/ 14 w 140"/>
              <a:gd name="T33" fmla="*/ 120 h 120"/>
              <a:gd name="T34" fmla="*/ 27 w 140"/>
              <a:gd name="T35" fmla="*/ 105 h 120"/>
              <a:gd name="T36" fmla="*/ 28 w 140"/>
              <a:gd name="T37" fmla="*/ 113 h 120"/>
              <a:gd name="T38" fmla="*/ 23 w 140"/>
              <a:gd name="T39" fmla="*/ 109 h 120"/>
              <a:gd name="T40" fmla="*/ 19 w 140"/>
              <a:gd name="T41" fmla="*/ 110 h 120"/>
              <a:gd name="T42" fmla="*/ 19 w 140"/>
              <a:gd name="T43" fmla="*/ 113 h 120"/>
              <a:gd name="T44" fmla="*/ 24 w 140"/>
              <a:gd name="T45" fmla="*/ 115 h 120"/>
              <a:gd name="T46" fmla="*/ 40 w 140"/>
              <a:gd name="T47" fmla="*/ 118 h 120"/>
              <a:gd name="T48" fmla="*/ 34 w 140"/>
              <a:gd name="T49" fmla="*/ 120 h 120"/>
              <a:gd name="T50" fmla="*/ 40 w 140"/>
              <a:gd name="T51" fmla="*/ 104 h 120"/>
              <a:gd name="T52" fmla="*/ 36 w 140"/>
              <a:gd name="T53" fmla="*/ 114 h 120"/>
              <a:gd name="T54" fmla="*/ 57 w 140"/>
              <a:gd name="T55" fmla="*/ 120 h 120"/>
              <a:gd name="T56" fmla="*/ 53 w 140"/>
              <a:gd name="T57" fmla="*/ 113 h 120"/>
              <a:gd name="T58" fmla="*/ 47 w 140"/>
              <a:gd name="T59" fmla="*/ 120 h 120"/>
              <a:gd name="T60" fmla="*/ 59 w 140"/>
              <a:gd name="T61" fmla="*/ 105 h 120"/>
              <a:gd name="T62" fmla="*/ 59 w 140"/>
              <a:gd name="T63" fmla="*/ 112 h 120"/>
              <a:gd name="T64" fmla="*/ 60 w 140"/>
              <a:gd name="T65" fmla="*/ 115 h 120"/>
              <a:gd name="T66" fmla="*/ 54 w 140"/>
              <a:gd name="T67" fmla="*/ 107 h 120"/>
              <a:gd name="T68" fmla="*/ 55 w 140"/>
              <a:gd name="T69" fmla="*/ 110 h 120"/>
              <a:gd name="T70" fmla="*/ 71 w 140"/>
              <a:gd name="T71" fmla="*/ 116 h 120"/>
              <a:gd name="T72" fmla="*/ 71 w 140"/>
              <a:gd name="T73" fmla="*/ 108 h 120"/>
              <a:gd name="T74" fmla="*/ 78 w 140"/>
              <a:gd name="T75" fmla="*/ 109 h 120"/>
              <a:gd name="T76" fmla="*/ 63 w 140"/>
              <a:gd name="T77" fmla="*/ 112 h 120"/>
              <a:gd name="T78" fmla="*/ 71 w 140"/>
              <a:gd name="T79" fmla="*/ 120 h 120"/>
              <a:gd name="T80" fmla="*/ 78 w 140"/>
              <a:gd name="T81" fmla="*/ 115 h 120"/>
              <a:gd name="T82" fmla="*/ 96 w 140"/>
              <a:gd name="T83" fmla="*/ 112 h 120"/>
              <a:gd name="T84" fmla="*/ 88 w 140"/>
              <a:gd name="T85" fmla="*/ 120 h 120"/>
              <a:gd name="T86" fmla="*/ 80 w 140"/>
              <a:gd name="T87" fmla="*/ 112 h 120"/>
              <a:gd name="T88" fmla="*/ 91 w 140"/>
              <a:gd name="T89" fmla="*/ 112 h 120"/>
              <a:gd name="T90" fmla="*/ 84 w 140"/>
              <a:gd name="T91" fmla="*/ 112 h 120"/>
              <a:gd name="T92" fmla="*/ 91 w 140"/>
              <a:gd name="T93" fmla="*/ 112 h 120"/>
              <a:gd name="T94" fmla="*/ 110 w 140"/>
              <a:gd name="T95" fmla="*/ 118 h 120"/>
              <a:gd name="T96" fmla="*/ 98 w 140"/>
              <a:gd name="T97" fmla="*/ 120 h 120"/>
              <a:gd name="T98" fmla="*/ 109 w 140"/>
              <a:gd name="T99" fmla="*/ 105 h 120"/>
              <a:gd name="T100" fmla="*/ 107 w 140"/>
              <a:gd name="T101" fmla="*/ 109 h 120"/>
              <a:gd name="T102" fmla="*/ 104 w 140"/>
              <a:gd name="T103" fmla="*/ 116 h 120"/>
              <a:gd name="T104" fmla="*/ 120 w 140"/>
              <a:gd name="T105" fmla="*/ 113 h 120"/>
              <a:gd name="T106" fmla="*/ 120 w 140"/>
              <a:gd name="T107" fmla="*/ 108 h 120"/>
              <a:gd name="T108" fmla="*/ 115 w 140"/>
              <a:gd name="T109" fmla="*/ 118 h 120"/>
              <a:gd name="T110" fmla="*/ 128 w 140"/>
              <a:gd name="T111"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 h="120">
                <a:moveTo>
                  <a:pt x="0" y="0"/>
                </a:moveTo>
                <a:cubicBezTo>
                  <a:pt x="7" y="0"/>
                  <a:pt x="7" y="0"/>
                  <a:pt x="7" y="0"/>
                </a:cubicBezTo>
                <a:cubicBezTo>
                  <a:pt x="7" y="113"/>
                  <a:pt x="7" y="113"/>
                  <a:pt x="7" y="113"/>
                </a:cubicBezTo>
                <a:cubicBezTo>
                  <a:pt x="0" y="113"/>
                  <a:pt x="0" y="113"/>
                  <a:pt x="0" y="113"/>
                </a:cubicBezTo>
                <a:lnTo>
                  <a:pt x="0" y="0"/>
                </a:lnTo>
                <a:close/>
                <a:moveTo>
                  <a:pt x="21" y="0"/>
                </a:moveTo>
                <a:cubicBezTo>
                  <a:pt x="15" y="0"/>
                  <a:pt x="15" y="0"/>
                  <a:pt x="15" y="0"/>
                </a:cubicBezTo>
                <a:cubicBezTo>
                  <a:pt x="15" y="99"/>
                  <a:pt x="15" y="99"/>
                  <a:pt x="15" y="99"/>
                </a:cubicBezTo>
                <a:cubicBezTo>
                  <a:pt x="21" y="99"/>
                  <a:pt x="21" y="99"/>
                  <a:pt x="21" y="99"/>
                </a:cubicBezTo>
                <a:lnTo>
                  <a:pt x="21" y="0"/>
                </a:lnTo>
                <a:close/>
                <a:moveTo>
                  <a:pt x="31" y="0"/>
                </a:moveTo>
                <a:cubicBezTo>
                  <a:pt x="27" y="0"/>
                  <a:pt x="27" y="0"/>
                  <a:pt x="27" y="0"/>
                </a:cubicBezTo>
                <a:cubicBezTo>
                  <a:pt x="27" y="99"/>
                  <a:pt x="27" y="99"/>
                  <a:pt x="27" y="99"/>
                </a:cubicBezTo>
                <a:cubicBezTo>
                  <a:pt x="31" y="99"/>
                  <a:pt x="31" y="99"/>
                  <a:pt x="31" y="99"/>
                </a:cubicBezTo>
                <a:lnTo>
                  <a:pt x="31" y="0"/>
                </a:lnTo>
                <a:close/>
                <a:moveTo>
                  <a:pt x="42" y="0"/>
                </a:moveTo>
                <a:cubicBezTo>
                  <a:pt x="37" y="0"/>
                  <a:pt x="37" y="0"/>
                  <a:pt x="37" y="0"/>
                </a:cubicBezTo>
                <a:cubicBezTo>
                  <a:pt x="37" y="99"/>
                  <a:pt x="37" y="99"/>
                  <a:pt x="37" y="99"/>
                </a:cubicBezTo>
                <a:cubicBezTo>
                  <a:pt x="42" y="99"/>
                  <a:pt x="42" y="99"/>
                  <a:pt x="42" y="99"/>
                </a:cubicBezTo>
                <a:lnTo>
                  <a:pt x="42" y="0"/>
                </a:lnTo>
                <a:close/>
                <a:moveTo>
                  <a:pt x="67" y="0"/>
                </a:moveTo>
                <a:cubicBezTo>
                  <a:pt x="61" y="0"/>
                  <a:pt x="61" y="0"/>
                  <a:pt x="61" y="0"/>
                </a:cubicBezTo>
                <a:cubicBezTo>
                  <a:pt x="61" y="99"/>
                  <a:pt x="61" y="99"/>
                  <a:pt x="61" y="99"/>
                </a:cubicBezTo>
                <a:cubicBezTo>
                  <a:pt x="67" y="99"/>
                  <a:pt x="67" y="99"/>
                  <a:pt x="67" y="99"/>
                </a:cubicBezTo>
                <a:lnTo>
                  <a:pt x="67" y="0"/>
                </a:lnTo>
                <a:close/>
                <a:moveTo>
                  <a:pt x="77" y="0"/>
                </a:moveTo>
                <a:cubicBezTo>
                  <a:pt x="73" y="0"/>
                  <a:pt x="73" y="0"/>
                  <a:pt x="73" y="0"/>
                </a:cubicBezTo>
                <a:cubicBezTo>
                  <a:pt x="73" y="99"/>
                  <a:pt x="73" y="99"/>
                  <a:pt x="73" y="99"/>
                </a:cubicBezTo>
                <a:cubicBezTo>
                  <a:pt x="77" y="99"/>
                  <a:pt x="77" y="99"/>
                  <a:pt x="77" y="99"/>
                </a:cubicBezTo>
                <a:lnTo>
                  <a:pt x="77" y="0"/>
                </a:lnTo>
                <a:close/>
                <a:moveTo>
                  <a:pt x="88" y="99"/>
                </a:moveTo>
                <a:cubicBezTo>
                  <a:pt x="97" y="99"/>
                  <a:pt x="97" y="99"/>
                  <a:pt x="97" y="99"/>
                </a:cubicBezTo>
                <a:cubicBezTo>
                  <a:pt x="97" y="0"/>
                  <a:pt x="97" y="0"/>
                  <a:pt x="97" y="0"/>
                </a:cubicBezTo>
                <a:cubicBezTo>
                  <a:pt x="88" y="0"/>
                  <a:pt x="88" y="0"/>
                  <a:pt x="88" y="0"/>
                </a:cubicBezTo>
                <a:lnTo>
                  <a:pt x="88" y="99"/>
                </a:lnTo>
                <a:close/>
                <a:moveTo>
                  <a:pt x="107" y="0"/>
                </a:moveTo>
                <a:cubicBezTo>
                  <a:pt x="105" y="0"/>
                  <a:pt x="105" y="0"/>
                  <a:pt x="105" y="0"/>
                </a:cubicBezTo>
                <a:cubicBezTo>
                  <a:pt x="105" y="99"/>
                  <a:pt x="105" y="99"/>
                  <a:pt x="105" y="99"/>
                </a:cubicBezTo>
                <a:cubicBezTo>
                  <a:pt x="107" y="99"/>
                  <a:pt x="107" y="99"/>
                  <a:pt x="107" y="99"/>
                </a:cubicBezTo>
                <a:lnTo>
                  <a:pt x="107" y="0"/>
                </a:lnTo>
                <a:close/>
                <a:moveTo>
                  <a:pt x="119" y="0"/>
                </a:moveTo>
                <a:cubicBezTo>
                  <a:pt x="112" y="0"/>
                  <a:pt x="112" y="0"/>
                  <a:pt x="112" y="0"/>
                </a:cubicBezTo>
                <a:cubicBezTo>
                  <a:pt x="112" y="99"/>
                  <a:pt x="112" y="99"/>
                  <a:pt x="112" y="99"/>
                </a:cubicBezTo>
                <a:cubicBezTo>
                  <a:pt x="119" y="99"/>
                  <a:pt x="119" y="99"/>
                  <a:pt x="119" y="99"/>
                </a:cubicBezTo>
                <a:lnTo>
                  <a:pt x="119" y="0"/>
                </a:lnTo>
                <a:close/>
                <a:moveTo>
                  <a:pt x="124" y="99"/>
                </a:moveTo>
                <a:cubicBezTo>
                  <a:pt x="128" y="99"/>
                  <a:pt x="128" y="99"/>
                  <a:pt x="128" y="99"/>
                </a:cubicBezTo>
                <a:cubicBezTo>
                  <a:pt x="128" y="0"/>
                  <a:pt x="128" y="0"/>
                  <a:pt x="128" y="0"/>
                </a:cubicBezTo>
                <a:cubicBezTo>
                  <a:pt x="124" y="0"/>
                  <a:pt x="124" y="0"/>
                  <a:pt x="124" y="0"/>
                </a:cubicBezTo>
                <a:lnTo>
                  <a:pt x="124" y="99"/>
                </a:lnTo>
                <a:close/>
                <a:moveTo>
                  <a:pt x="135" y="0"/>
                </a:moveTo>
                <a:cubicBezTo>
                  <a:pt x="135" y="113"/>
                  <a:pt x="135" y="113"/>
                  <a:pt x="135" y="113"/>
                </a:cubicBezTo>
                <a:cubicBezTo>
                  <a:pt x="140" y="113"/>
                  <a:pt x="140" y="113"/>
                  <a:pt x="140" y="113"/>
                </a:cubicBezTo>
                <a:cubicBezTo>
                  <a:pt x="140" y="0"/>
                  <a:pt x="140" y="0"/>
                  <a:pt x="140" y="0"/>
                </a:cubicBezTo>
                <a:lnTo>
                  <a:pt x="135" y="0"/>
                </a:lnTo>
                <a:close/>
                <a:moveTo>
                  <a:pt x="51" y="0"/>
                </a:moveTo>
                <a:cubicBezTo>
                  <a:pt x="49" y="0"/>
                  <a:pt x="49" y="0"/>
                  <a:pt x="49" y="0"/>
                </a:cubicBezTo>
                <a:cubicBezTo>
                  <a:pt x="49" y="99"/>
                  <a:pt x="49" y="99"/>
                  <a:pt x="49" y="99"/>
                </a:cubicBezTo>
                <a:cubicBezTo>
                  <a:pt x="51" y="99"/>
                  <a:pt x="51" y="99"/>
                  <a:pt x="51" y="99"/>
                </a:cubicBezTo>
                <a:lnTo>
                  <a:pt x="51" y="0"/>
                </a:lnTo>
                <a:close/>
                <a:moveTo>
                  <a:pt x="28" y="113"/>
                </a:moveTo>
                <a:cubicBezTo>
                  <a:pt x="28" y="113"/>
                  <a:pt x="28" y="114"/>
                  <a:pt x="28" y="115"/>
                </a:cubicBezTo>
                <a:cubicBezTo>
                  <a:pt x="28" y="116"/>
                  <a:pt x="28" y="117"/>
                  <a:pt x="28" y="117"/>
                </a:cubicBezTo>
                <a:cubicBezTo>
                  <a:pt x="28" y="118"/>
                  <a:pt x="28" y="118"/>
                  <a:pt x="28" y="118"/>
                </a:cubicBezTo>
                <a:cubicBezTo>
                  <a:pt x="27" y="118"/>
                  <a:pt x="27" y="119"/>
                  <a:pt x="26" y="119"/>
                </a:cubicBezTo>
                <a:cubicBezTo>
                  <a:pt x="26" y="119"/>
                  <a:pt x="25" y="119"/>
                  <a:pt x="25" y="119"/>
                </a:cubicBezTo>
                <a:cubicBezTo>
                  <a:pt x="24" y="120"/>
                  <a:pt x="23" y="120"/>
                  <a:pt x="22" y="120"/>
                </a:cubicBezTo>
                <a:cubicBezTo>
                  <a:pt x="14" y="120"/>
                  <a:pt x="14" y="120"/>
                  <a:pt x="14" y="120"/>
                </a:cubicBezTo>
                <a:cubicBezTo>
                  <a:pt x="14" y="118"/>
                  <a:pt x="14" y="118"/>
                  <a:pt x="14" y="118"/>
                </a:cubicBezTo>
                <a:cubicBezTo>
                  <a:pt x="14" y="104"/>
                  <a:pt x="14" y="104"/>
                  <a:pt x="14" y="104"/>
                </a:cubicBezTo>
                <a:cubicBezTo>
                  <a:pt x="23" y="104"/>
                  <a:pt x="23" y="104"/>
                  <a:pt x="23" y="104"/>
                </a:cubicBezTo>
                <a:cubicBezTo>
                  <a:pt x="25" y="104"/>
                  <a:pt x="26" y="105"/>
                  <a:pt x="27" y="105"/>
                </a:cubicBezTo>
                <a:cubicBezTo>
                  <a:pt x="27" y="106"/>
                  <a:pt x="28" y="107"/>
                  <a:pt x="28" y="108"/>
                </a:cubicBezTo>
                <a:cubicBezTo>
                  <a:pt x="28" y="109"/>
                  <a:pt x="27" y="110"/>
                  <a:pt x="27" y="110"/>
                </a:cubicBezTo>
                <a:cubicBezTo>
                  <a:pt x="27" y="111"/>
                  <a:pt x="26" y="111"/>
                  <a:pt x="25" y="111"/>
                </a:cubicBezTo>
                <a:cubicBezTo>
                  <a:pt x="26" y="112"/>
                  <a:pt x="27" y="112"/>
                  <a:pt x="28" y="113"/>
                </a:cubicBezTo>
                <a:close/>
                <a:moveTo>
                  <a:pt x="19" y="110"/>
                </a:moveTo>
                <a:cubicBezTo>
                  <a:pt x="21" y="110"/>
                  <a:pt x="21" y="110"/>
                  <a:pt x="21" y="110"/>
                </a:cubicBezTo>
                <a:cubicBezTo>
                  <a:pt x="22" y="110"/>
                  <a:pt x="22" y="110"/>
                  <a:pt x="23" y="110"/>
                </a:cubicBezTo>
                <a:cubicBezTo>
                  <a:pt x="23" y="110"/>
                  <a:pt x="23" y="109"/>
                  <a:pt x="23" y="109"/>
                </a:cubicBezTo>
                <a:cubicBezTo>
                  <a:pt x="23" y="108"/>
                  <a:pt x="23" y="108"/>
                  <a:pt x="23" y="108"/>
                </a:cubicBezTo>
                <a:cubicBezTo>
                  <a:pt x="22" y="107"/>
                  <a:pt x="22" y="107"/>
                  <a:pt x="21" y="107"/>
                </a:cubicBezTo>
                <a:cubicBezTo>
                  <a:pt x="19" y="107"/>
                  <a:pt x="19" y="107"/>
                  <a:pt x="19" y="107"/>
                </a:cubicBezTo>
                <a:lnTo>
                  <a:pt x="19" y="110"/>
                </a:lnTo>
                <a:close/>
                <a:moveTo>
                  <a:pt x="24" y="115"/>
                </a:moveTo>
                <a:cubicBezTo>
                  <a:pt x="24" y="114"/>
                  <a:pt x="24" y="114"/>
                  <a:pt x="23" y="114"/>
                </a:cubicBezTo>
                <a:cubicBezTo>
                  <a:pt x="23" y="113"/>
                  <a:pt x="22" y="113"/>
                  <a:pt x="21" y="113"/>
                </a:cubicBezTo>
                <a:cubicBezTo>
                  <a:pt x="19" y="113"/>
                  <a:pt x="19" y="113"/>
                  <a:pt x="19" y="113"/>
                </a:cubicBezTo>
                <a:cubicBezTo>
                  <a:pt x="19" y="116"/>
                  <a:pt x="19" y="116"/>
                  <a:pt x="19" y="116"/>
                </a:cubicBezTo>
                <a:cubicBezTo>
                  <a:pt x="21" y="116"/>
                  <a:pt x="21" y="116"/>
                  <a:pt x="21" y="116"/>
                </a:cubicBezTo>
                <a:cubicBezTo>
                  <a:pt x="22" y="116"/>
                  <a:pt x="23" y="116"/>
                  <a:pt x="23" y="116"/>
                </a:cubicBezTo>
                <a:cubicBezTo>
                  <a:pt x="24" y="116"/>
                  <a:pt x="24" y="115"/>
                  <a:pt x="24" y="115"/>
                </a:cubicBezTo>
                <a:close/>
                <a:moveTo>
                  <a:pt x="45" y="118"/>
                </a:moveTo>
                <a:cubicBezTo>
                  <a:pt x="46" y="120"/>
                  <a:pt x="46" y="120"/>
                  <a:pt x="46" y="120"/>
                </a:cubicBezTo>
                <a:cubicBezTo>
                  <a:pt x="41" y="120"/>
                  <a:pt x="41" y="120"/>
                  <a:pt x="41" y="120"/>
                </a:cubicBezTo>
                <a:cubicBezTo>
                  <a:pt x="40" y="118"/>
                  <a:pt x="40" y="118"/>
                  <a:pt x="40" y="118"/>
                </a:cubicBezTo>
                <a:cubicBezTo>
                  <a:pt x="40" y="117"/>
                  <a:pt x="40" y="117"/>
                  <a:pt x="40" y="117"/>
                </a:cubicBezTo>
                <a:cubicBezTo>
                  <a:pt x="35" y="117"/>
                  <a:pt x="35" y="117"/>
                  <a:pt x="35" y="117"/>
                </a:cubicBezTo>
                <a:cubicBezTo>
                  <a:pt x="34" y="118"/>
                  <a:pt x="34" y="118"/>
                  <a:pt x="34" y="118"/>
                </a:cubicBezTo>
                <a:cubicBezTo>
                  <a:pt x="34" y="120"/>
                  <a:pt x="34" y="120"/>
                  <a:pt x="34" y="120"/>
                </a:cubicBezTo>
                <a:cubicBezTo>
                  <a:pt x="29" y="120"/>
                  <a:pt x="29" y="120"/>
                  <a:pt x="29" y="120"/>
                </a:cubicBezTo>
                <a:cubicBezTo>
                  <a:pt x="30" y="118"/>
                  <a:pt x="30" y="118"/>
                  <a:pt x="30" y="118"/>
                </a:cubicBezTo>
                <a:cubicBezTo>
                  <a:pt x="35" y="104"/>
                  <a:pt x="35" y="104"/>
                  <a:pt x="35" y="104"/>
                </a:cubicBezTo>
                <a:cubicBezTo>
                  <a:pt x="40" y="104"/>
                  <a:pt x="40" y="104"/>
                  <a:pt x="40" y="104"/>
                </a:cubicBezTo>
                <a:lnTo>
                  <a:pt x="45" y="118"/>
                </a:lnTo>
                <a:close/>
                <a:moveTo>
                  <a:pt x="39" y="114"/>
                </a:moveTo>
                <a:cubicBezTo>
                  <a:pt x="37" y="108"/>
                  <a:pt x="37" y="108"/>
                  <a:pt x="37" y="108"/>
                </a:cubicBezTo>
                <a:cubicBezTo>
                  <a:pt x="36" y="114"/>
                  <a:pt x="36" y="114"/>
                  <a:pt x="36" y="114"/>
                </a:cubicBezTo>
                <a:lnTo>
                  <a:pt x="39" y="114"/>
                </a:lnTo>
                <a:close/>
                <a:moveTo>
                  <a:pt x="62" y="118"/>
                </a:moveTo>
                <a:cubicBezTo>
                  <a:pt x="62" y="120"/>
                  <a:pt x="62" y="120"/>
                  <a:pt x="62" y="120"/>
                </a:cubicBezTo>
                <a:cubicBezTo>
                  <a:pt x="57" y="120"/>
                  <a:pt x="57" y="120"/>
                  <a:pt x="57" y="120"/>
                </a:cubicBezTo>
                <a:cubicBezTo>
                  <a:pt x="56" y="118"/>
                  <a:pt x="56" y="118"/>
                  <a:pt x="56" y="118"/>
                </a:cubicBezTo>
                <a:cubicBezTo>
                  <a:pt x="55" y="115"/>
                  <a:pt x="55" y="115"/>
                  <a:pt x="55" y="115"/>
                </a:cubicBezTo>
                <a:cubicBezTo>
                  <a:pt x="54" y="114"/>
                  <a:pt x="54" y="114"/>
                  <a:pt x="54" y="114"/>
                </a:cubicBezTo>
                <a:cubicBezTo>
                  <a:pt x="53" y="114"/>
                  <a:pt x="53" y="113"/>
                  <a:pt x="53" y="113"/>
                </a:cubicBezTo>
                <a:cubicBezTo>
                  <a:pt x="52" y="113"/>
                  <a:pt x="52" y="113"/>
                  <a:pt x="52" y="113"/>
                </a:cubicBezTo>
                <a:cubicBezTo>
                  <a:pt x="52" y="118"/>
                  <a:pt x="52" y="118"/>
                  <a:pt x="52" y="118"/>
                </a:cubicBezTo>
                <a:cubicBezTo>
                  <a:pt x="52" y="120"/>
                  <a:pt x="52" y="120"/>
                  <a:pt x="52" y="120"/>
                </a:cubicBezTo>
                <a:cubicBezTo>
                  <a:pt x="47" y="120"/>
                  <a:pt x="47" y="120"/>
                  <a:pt x="47" y="120"/>
                </a:cubicBezTo>
                <a:cubicBezTo>
                  <a:pt x="47" y="118"/>
                  <a:pt x="47" y="118"/>
                  <a:pt x="47" y="118"/>
                </a:cubicBezTo>
                <a:cubicBezTo>
                  <a:pt x="47" y="104"/>
                  <a:pt x="47" y="104"/>
                  <a:pt x="47" y="104"/>
                </a:cubicBezTo>
                <a:cubicBezTo>
                  <a:pt x="55" y="104"/>
                  <a:pt x="55" y="104"/>
                  <a:pt x="55" y="104"/>
                </a:cubicBezTo>
                <a:cubicBezTo>
                  <a:pt x="57" y="104"/>
                  <a:pt x="58" y="104"/>
                  <a:pt x="59" y="105"/>
                </a:cubicBezTo>
                <a:cubicBezTo>
                  <a:pt x="59" y="105"/>
                  <a:pt x="60" y="105"/>
                  <a:pt x="61" y="106"/>
                </a:cubicBezTo>
                <a:cubicBezTo>
                  <a:pt x="61" y="107"/>
                  <a:pt x="61" y="108"/>
                  <a:pt x="61" y="109"/>
                </a:cubicBezTo>
                <a:cubicBezTo>
                  <a:pt x="61" y="109"/>
                  <a:pt x="61" y="110"/>
                  <a:pt x="61" y="111"/>
                </a:cubicBezTo>
                <a:cubicBezTo>
                  <a:pt x="60" y="111"/>
                  <a:pt x="60" y="112"/>
                  <a:pt x="59" y="112"/>
                </a:cubicBezTo>
                <a:cubicBezTo>
                  <a:pt x="59" y="112"/>
                  <a:pt x="58" y="113"/>
                  <a:pt x="57" y="113"/>
                </a:cubicBezTo>
                <a:cubicBezTo>
                  <a:pt x="58" y="113"/>
                  <a:pt x="58" y="113"/>
                  <a:pt x="59" y="113"/>
                </a:cubicBezTo>
                <a:cubicBezTo>
                  <a:pt x="59" y="114"/>
                  <a:pt x="59" y="114"/>
                  <a:pt x="59" y="114"/>
                </a:cubicBezTo>
                <a:cubicBezTo>
                  <a:pt x="60" y="115"/>
                  <a:pt x="60" y="115"/>
                  <a:pt x="60" y="115"/>
                </a:cubicBezTo>
                <a:lnTo>
                  <a:pt x="62" y="118"/>
                </a:lnTo>
                <a:close/>
                <a:moveTo>
                  <a:pt x="56" y="109"/>
                </a:moveTo>
                <a:cubicBezTo>
                  <a:pt x="56" y="108"/>
                  <a:pt x="56" y="108"/>
                  <a:pt x="56" y="108"/>
                </a:cubicBezTo>
                <a:cubicBezTo>
                  <a:pt x="56" y="108"/>
                  <a:pt x="55" y="107"/>
                  <a:pt x="54" y="107"/>
                </a:cubicBezTo>
                <a:cubicBezTo>
                  <a:pt x="52" y="107"/>
                  <a:pt x="52" y="107"/>
                  <a:pt x="52" y="107"/>
                </a:cubicBezTo>
                <a:cubicBezTo>
                  <a:pt x="52" y="110"/>
                  <a:pt x="52" y="110"/>
                  <a:pt x="52" y="110"/>
                </a:cubicBezTo>
                <a:cubicBezTo>
                  <a:pt x="54" y="110"/>
                  <a:pt x="54" y="110"/>
                  <a:pt x="54" y="110"/>
                </a:cubicBezTo>
                <a:cubicBezTo>
                  <a:pt x="54" y="110"/>
                  <a:pt x="55" y="110"/>
                  <a:pt x="55" y="110"/>
                </a:cubicBezTo>
                <a:cubicBezTo>
                  <a:pt x="56" y="110"/>
                  <a:pt x="56" y="110"/>
                  <a:pt x="56" y="110"/>
                </a:cubicBezTo>
                <a:cubicBezTo>
                  <a:pt x="56" y="110"/>
                  <a:pt x="56" y="109"/>
                  <a:pt x="56" y="109"/>
                </a:cubicBezTo>
                <a:close/>
                <a:moveTo>
                  <a:pt x="73" y="116"/>
                </a:moveTo>
                <a:cubicBezTo>
                  <a:pt x="72" y="116"/>
                  <a:pt x="72" y="116"/>
                  <a:pt x="71" y="116"/>
                </a:cubicBezTo>
                <a:cubicBezTo>
                  <a:pt x="70" y="116"/>
                  <a:pt x="69" y="116"/>
                  <a:pt x="69" y="115"/>
                </a:cubicBezTo>
                <a:cubicBezTo>
                  <a:pt x="68" y="115"/>
                  <a:pt x="68" y="114"/>
                  <a:pt x="68" y="112"/>
                </a:cubicBezTo>
                <a:cubicBezTo>
                  <a:pt x="68" y="111"/>
                  <a:pt x="68" y="109"/>
                  <a:pt x="68" y="109"/>
                </a:cubicBezTo>
                <a:cubicBezTo>
                  <a:pt x="69" y="108"/>
                  <a:pt x="70" y="108"/>
                  <a:pt x="71" y="108"/>
                </a:cubicBezTo>
                <a:cubicBezTo>
                  <a:pt x="71" y="108"/>
                  <a:pt x="72" y="108"/>
                  <a:pt x="72" y="108"/>
                </a:cubicBezTo>
                <a:cubicBezTo>
                  <a:pt x="73" y="108"/>
                  <a:pt x="73" y="108"/>
                  <a:pt x="73" y="109"/>
                </a:cubicBezTo>
                <a:cubicBezTo>
                  <a:pt x="73" y="109"/>
                  <a:pt x="74" y="109"/>
                  <a:pt x="74" y="110"/>
                </a:cubicBezTo>
                <a:cubicBezTo>
                  <a:pt x="78" y="109"/>
                  <a:pt x="78" y="109"/>
                  <a:pt x="78" y="109"/>
                </a:cubicBezTo>
                <a:cubicBezTo>
                  <a:pt x="77" y="107"/>
                  <a:pt x="77" y="106"/>
                  <a:pt x="75" y="105"/>
                </a:cubicBezTo>
                <a:cubicBezTo>
                  <a:pt x="74" y="104"/>
                  <a:pt x="73" y="104"/>
                  <a:pt x="71" y="104"/>
                </a:cubicBezTo>
                <a:cubicBezTo>
                  <a:pt x="68" y="104"/>
                  <a:pt x="66" y="105"/>
                  <a:pt x="65" y="106"/>
                </a:cubicBezTo>
                <a:cubicBezTo>
                  <a:pt x="64" y="107"/>
                  <a:pt x="63" y="109"/>
                  <a:pt x="63" y="112"/>
                </a:cubicBezTo>
                <a:cubicBezTo>
                  <a:pt x="63" y="114"/>
                  <a:pt x="63" y="115"/>
                  <a:pt x="64" y="117"/>
                </a:cubicBezTo>
                <a:cubicBezTo>
                  <a:pt x="64" y="117"/>
                  <a:pt x="65" y="117"/>
                  <a:pt x="65" y="118"/>
                </a:cubicBezTo>
                <a:cubicBezTo>
                  <a:pt x="66" y="118"/>
                  <a:pt x="66" y="119"/>
                  <a:pt x="67" y="119"/>
                </a:cubicBezTo>
                <a:cubicBezTo>
                  <a:pt x="68" y="120"/>
                  <a:pt x="69" y="120"/>
                  <a:pt x="71" y="120"/>
                </a:cubicBezTo>
                <a:cubicBezTo>
                  <a:pt x="72" y="120"/>
                  <a:pt x="74" y="120"/>
                  <a:pt x="74" y="119"/>
                </a:cubicBezTo>
                <a:cubicBezTo>
                  <a:pt x="75" y="119"/>
                  <a:pt x="76" y="118"/>
                  <a:pt x="76" y="118"/>
                </a:cubicBezTo>
                <a:cubicBezTo>
                  <a:pt x="77" y="118"/>
                  <a:pt x="77" y="118"/>
                  <a:pt x="77" y="118"/>
                </a:cubicBezTo>
                <a:cubicBezTo>
                  <a:pt x="77" y="117"/>
                  <a:pt x="78" y="116"/>
                  <a:pt x="78" y="115"/>
                </a:cubicBezTo>
                <a:cubicBezTo>
                  <a:pt x="74" y="113"/>
                  <a:pt x="74" y="113"/>
                  <a:pt x="74" y="113"/>
                </a:cubicBezTo>
                <a:cubicBezTo>
                  <a:pt x="74" y="114"/>
                  <a:pt x="73" y="115"/>
                  <a:pt x="73" y="116"/>
                </a:cubicBezTo>
                <a:close/>
                <a:moveTo>
                  <a:pt x="94" y="106"/>
                </a:moveTo>
                <a:cubicBezTo>
                  <a:pt x="95" y="107"/>
                  <a:pt x="96" y="109"/>
                  <a:pt x="96" y="112"/>
                </a:cubicBezTo>
                <a:cubicBezTo>
                  <a:pt x="96" y="114"/>
                  <a:pt x="95" y="115"/>
                  <a:pt x="95" y="116"/>
                </a:cubicBezTo>
                <a:cubicBezTo>
                  <a:pt x="94" y="117"/>
                  <a:pt x="94" y="117"/>
                  <a:pt x="94" y="118"/>
                </a:cubicBezTo>
                <a:cubicBezTo>
                  <a:pt x="93" y="118"/>
                  <a:pt x="93" y="119"/>
                  <a:pt x="92" y="119"/>
                </a:cubicBezTo>
                <a:cubicBezTo>
                  <a:pt x="91" y="120"/>
                  <a:pt x="90" y="120"/>
                  <a:pt x="88" y="120"/>
                </a:cubicBezTo>
                <a:cubicBezTo>
                  <a:pt x="86" y="120"/>
                  <a:pt x="85" y="120"/>
                  <a:pt x="84" y="119"/>
                </a:cubicBezTo>
                <a:cubicBezTo>
                  <a:pt x="83" y="119"/>
                  <a:pt x="82" y="118"/>
                  <a:pt x="82" y="118"/>
                </a:cubicBezTo>
                <a:cubicBezTo>
                  <a:pt x="81" y="117"/>
                  <a:pt x="81" y="117"/>
                  <a:pt x="81" y="116"/>
                </a:cubicBezTo>
                <a:cubicBezTo>
                  <a:pt x="80" y="115"/>
                  <a:pt x="80" y="114"/>
                  <a:pt x="80" y="112"/>
                </a:cubicBezTo>
                <a:cubicBezTo>
                  <a:pt x="80" y="109"/>
                  <a:pt x="80" y="107"/>
                  <a:pt x="82" y="106"/>
                </a:cubicBezTo>
                <a:cubicBezTo>
                  <a:pt x="83" y="105"/>
                  <a:pt x="85" y="104"/>
                  <a:pt x="88" y="104"/>
                </a:cubicBezTo>
                <a:cubicBezTo>
                  <a:pt x="90" y="104"/>
                  <a:pt x="92" y="105"/>
                  <a:pt x="94" y="106"/>
                </a:cubicBezTo>
                <a:close/>
                <a:moveTo>
                  <a:pt x="91" y="112"/>
                </a:moveTo>
                <a:cubicBezTo>
                  <a:pt x="91" y="110"/>
                  <a:pt x="91" y="109"/>
                  <a:pt x="90" y="109"/>
                </a:cubicBezTo>
                <a:cubicBezTo>
                  <a:pt x="89" y="108"/>
                  <a:pt x="89" y="108"/>
                  <a:pt x="88" y="108"/>
                </a:cubicBezTo>
                <a:cubicBezTo>
                  <a:pt x="87" y="108"/>
                  <a:pt x="86" y="108"/>
                  <a:pt x="85" y="109"/>
                </a:cubicBezTo>
                <a:cubicBezTo>
                  <a:pt x="85" y="109"/>
                  <a:pt x="84" y="110"/>
                  <a:pt x="84" y="112"/>
                </a:cubicBezTo>
                <a:cubicBezTo>
                  <a:pt x="84" y="114"/>
                  <a:pt x="85" y="115"/>
                  <a:pt x="85" y="115"/>
                </a:cubicBezTo>
                <a:cubicBezTo>
                  <a:pt x="86" y="116"/>
                  <a:pt x="87" y="116"/>
                  <a:pt x="88" y="116"/>
                </a:cubicBezTo>
                <a:cubicBezTo>
                  <a:pt x="89" y="116"/>
                  <a:pt x="89" y="116"/>
                  <a:pt x="90" y="115"/>
                </a:cubicBezTo>
                <a:cubicBezTo>
                  <a:pt x="91" y="115"/>
                  <a:pt x="91" y="113"/>
                  <a:pt x="91" y="112"/>
                </a:cubicBezTo>
                <a:close/>
                <a:moveTo>
                  <a:pt x="112" y="109"/>
                </a:moveTo>
                <a:cubicBezTo>
                  <a:pt x="112" y="110"/>
                  <a:pt x="112" y="111"/>
                  <a:pt x="112" y="112"/>
                </a:cubicBezTo>
                <a:cubicBezTo>
                  <a:pt x="112" y="114"/>
                  <a:pt x="112" y="115"/>
                  <a:pt x="112" y="116"/>
                </a:cubicBezTo>
                <a:cubicBezTo>
                  <a:pt x="112" y="117"/>
                  <a:pt x="111" y="117"/>
                  <a:pt x="110" y="118"/>
                </a:cubicBezTo>
                <a:cubicBezTo>
                  <a:pt x="110" y="118"/>
                  <a:pt x="110" y="118"/>
                  <a:pt x="110" y="118"/>
                </a:cubicBezTo>
                <a:cubicBezTo>
                  <a:pt x="110" y="119"/>
                  <a:pt x="109" y="119"/>
                  <a:pt x="108" y="119"/>
                </a:cubicBezTo>
                <a:cubicBezTo>
                  <a:pt x="107" y="119"/>
                  <a:pt x="106" y="120"/>
                  <a:pt x="105" y="120"/>
                </a:cubicBezTo>
                <a:cubicBezTo>
                  <a:pt x="98" y="120"/>
                  <a:pt x="98" y="120"/>
                  <a:pt x="98" y="120"/>
                </a:cubicBezTo>
                <a:cubicBezTo>
                  <a:pt x="98" y="118"/>
                  <a:pt x="98" y="118"/>
                  <a:pt x="98" y="118"/>
                </a:cubicBezTo>
                <a:cubicBezTo>
                  <a:pt x="98" y="104"/>
                  <a:pt x="98" y="104"/>
                  <a:pt x="98" y="104"/>
                </a:cubicBezTo>
                <a:cubicBezTo>
                  <a:pt x="105" y="104"/>
                  <a:pt x="105" y="104"/>
                  <a:pt x="105" y="104"/>
                </a:cubicBezTo>
                <a:cubicBezTo>
                  <a:pt x="107" y="104"/>
                  <a:pt x="108" y="104"/>
                  <a:pt x="109" y="105"/>
                </a:cubicBezTo>
                <a:cubicBezTo>
                  <a:pt x="110" y="105"/>
                  <a:pt x="110" y="106"/>
                  <a:pt x="111" y="106"/>
                </a:cubicBezTo>
                <a:cubicBezTo>
                  <a:pt x="111" y="107"/>
                  <a:pt x="112" y="108"/>
                  <a:pt x="112" y="109"/>
                </a:cubicBezTo>
                <a:close/>
                <a:moveTo>
                  <a:pt x="108" y="112"/>
                </a:moveTo>
                <a:cubicBezTo>
                  <a:pt x="108" y="110"/>
                  <a:pt x="107" y="109"/>
                  <a:pt x="107" y="109"/>
                </a:cubicBezTo>
                <a:cubicBezTo>
                  <a:pt x="106" y="108"/>
                  <a:pt x="105" y="108"/>
                  <a:pt x="104" y="108"/>
                </a:cubicBezTo>
                <a:cubicBezTo>
                  <a:pt x="103" y="108"/>
                  <a:pt x="103" y="108"/>
                  <a:pt x="103" y="108"/>
                </a:cubicBezTo>
                <a:cubicBezTo>
                  <a:pt x="103" y="116"/>
                  <a:pt x="103" y="116"/>
                  <a:pt x="103" y="116"/>
                </a:cubicBezTo>
                <a:cubicBezTo>
                  <a:pt x="104" y="116"/>
                  <a:pt x="104" y="116"/>
                  <a:pt x="104" y="116"/>
                </a:cubicBezTo>
                <a:cubicBezTo>
                  <a:pt x="105" y="116"/>
                  <a:pt x="106" y="116"/>
                  <a:pt x="106" y="116"/>
                </a:cubicBezTo>
                <a:cubicBezTo>
                  <a:pt x="107" y="116"/>
                  <a:pt x="107" y="115"/>
                  <a:pt x="107" y="115"/>
                </a:cubicBezTo>
                <a:cubicBezTo>
                  <a:pt x="108" y="114"/>
                  <a:pt x="108" y="113"/>
                  <a:pt x="108" y="112"/>
                </a:cubicBezTo>
                <a:close/>
                <a:moveTo>
                  <a:pt x="120" y="113"/>
                </a:moveTo>
                <a:cubicBezTo>
                  <a:pt x="127" y="113"/>
                  <a:pt x="127" y="113"/>
                  <a:pt x="127" y="113"/>
                </a:cubicBezTo>
                <a:cubicBezTo>
                  <a:pt x="127" y="110"/>
                  <a:pt x="127" y="110"/>
                  <a:pt x="127" y="110"/>
                </a:cubicBezTo>
                <a:cubicBezTo>
                  <a:pt x="120" y="110"/>
                  <a:pt x="120" y="110"/>
                  <a:pt x="120" y="110"/>
                </a:cubicBezTo>
                <a:cubicBezTo>
                  <a:pt x="120" y="108"/>
                  <a:pt x="120" y="108"/>
                  <a:pt x="120" y="108"/>
                </a:cubicBezTo>
                <a:cubicBezTo>
                  <a:pt x="128" y="108"/>
                  <a:pt x="128" y="108"/>
                  <a:pt x="128" y="108"/>
                </a:cubicBezTo>
                <a:cubicBezTo>
                  <a:pt x="128" y="104"/>
                  <a:pt x="128" y="104"/>
                  <a:pt x="128" y="104"/>
                </a:cubicBezTo>
                <a:cubicBezTo>
                  <a:pt x="115" y="104"/>
                  <a:pt x="115" y="104"/>
                  <a:pt x="115" y="104"/>
                </a:cubicBezTo>
                <a:cubicBezTo>
                  <a:pt x="115" y="118"/>
                  <a:pt x="115" y="118"/>
                  <a:pt x="115" y="118"/>
                </a:cubicBezTo>
                <a:cubicBezTo>
                  <a:pt x="115" y="120"/>
                  <a:pt x="115" y="120"/>
                  <a:pt x="115" y="120"/>
                </a:cubicBezTo>
                <a:cubicBezTo>
                  <a:pt x="128" y="120"/>
                  <a:pt x="128" y="120"/>
                  <a:pt x="128" y="120"/>
                </a:cubicBezTo>
                <a:cubicBezTo>
                  <a:pt x="128" y="118"/>
                  <a:pt x="128" y="118"/>
                  <a:pt x="128" y="118"/>
                </a:cubicBezTo>
                <a:cubicBezTo>
                  <a:pt x="128" y="116"/>
                  <a:pt x="128" y="116"/>
                  <a:pt x="128" y="116"/>
                </a:cubicBezTo>
                <a:cubicBezTo>
                  <a:pt x="120" y="116"/>
                  <a:pt x="120" y="116"/>
                  <a:pt x="120" y="116"/>
                </a:cubicBezTo>
                <a:lnTo>
                  <a:pt x="120" y="11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41" name="Freeform 9"/>
          <p:cNvSpPr>
            <a:spLocks noEditPoints="1"/>
          </p:cNvSpPr>
          <p:nvPr/>
        </p:nvSpPr>
        <p:spPr bwMode="auto">
          <a:xfrm>
            <a:off x="6492066" y="2941405"/>
            <a:ext cx="431314" cy="450363"/>
          </a:xfrm>
          <a:custGeom>
            <a:avLst/>
            <a:gdLst>
              <a:gd name="T0" fmla="*/ 86 w 134"/>
              <a:gd name="T1" fmla="*/ 115 h 140"/>
              <a:gd name="T2" fmla="*/ 82 w 134"/>
              <a:gd name="T3" fmla="*/ 118 h 140"/>
              <a:gd name="T4" fmla="*/ 10 w 134"/>
              <a:gd name="T5" fmla="*/ 115 h 140"/>
              <a:gd name="T6" fmla="*/ 14 w 134"/>
              <a:gd name="T7" fmla="*/ 11 h 140"/>
              <a:gd name="T8" fmla="*/ 86 w 134"/>
              <a:gd name="T9" fmla="*/ 15 h 140"/>
              <a:gd name="T10" fmla="*/ 96 w 134"/>
              <a:gd name="T11" fmla="*/ 16 h 140"/>
              <a:gd name="T12" fmla="*/ 82 w 134"/>
              <a:gd name="T13" fmla="*/ 0 h 140"/>
              <a:gd name="T14" fmla="*/ 0 w 134"/>
              <a:gd name="T15" fmla="*/ 14 h 140"/>
              <a:gd name="T16" fmla="*/ 14 w 134"/>
              <a:gd name="T17" fmla="*/ 140 h 140"/>
              <a:gd name="T18" fmla="*/ 96 w 134"/>
              <a:gd name="T19" fmla="*/ 126 h 140"/>
              <a:gd name="T20" fmla="*/ 96 w 134"/>
              <a:gd name="T21" fmla="*/ 125 h 140"/>
              <a:gd name="T22" fmla="*/ 86 w 134"/>
              <a:gd name="T23" fmla="*/ 87 h 140"/>
              <a:gd name="T24" fmla="*/ 55 w 134"/>
              <a:gd name="T25" fmla="*/ 4 h 140"/>
              <a:gd name="T26" fmla="*/ 55 w 134"/>
              <a:gd name="T27" fmla="*/ 7 h 140"/>
              <a:gd name="T28" fmla="*/ 40 w 134"/>
              <a:gd name="T29" fmla="*/ 5 h 140"/>
              <a:gd name="T30" fmla="*/ 48 w 134"/>
              <a:gd name="T31" fmla="*/ 135 h 140"/>
              <a:gd name="T32" fmla="*/ 48 w 134"/>
              <a:gd name="T33" fmla="*/ 123 h 140"/>
              <a:gd name="T34" fmla="*/ 48 w 134"/>
              <a:gd name="T35" fmla="*/ 135 h 140"/>
              <a:gd name="T36" fmla="*/ 96 w 134"/>
              <a:gd name="T37" fmla="*/ 22 h 140"/>
              <a:gd name="T38" fmla="*/ 62 w 134"/>
              <a:gd name="T39" fmla="*/ 22 h 140"/>
              <a:gd name="T40" fmla="*/ 51 w 134"/>
              <a:gd name="T41" fmla="*/ 70 h 140"/>
              <a:gd name="T42" fmla="*/ 66 w 134"/>
              <a:gd name="T43" fmla="*/ 81 h 140"/>
              <a:gd name="T44" fmla="*/ 83 w 134"/>
              <a:gd name="T45" fmla="*/ 81 h 140"/>
              <a:gd name="T46" fmla="*/ 96 w 134"/>
              <a:gd name="T47" fmla="*/ 81 h 140"/>
              <a:gd name="T48" fmla="*/ 134 w 134"/>
              <a:gd name="T49" fmla="*/ 70 h 140"/>
              <a:gd name="T50" fmla="*/ 124 w 134"/>
              <a:gd name="T51" fmla="*/ 22 h 140"/>
              <a:gd name="T52" fmla="*/ 124 w 134"/>
              <a:gd name="T53" fmla="*/ 74 h 140"/>
              <a:gd name="T54" fmla="*/ 86 w 134"/>
              <a:gd name="T55" fmla="*/ 74 h 140"/>
              <a:gd name="T56" fmla="*/ 58 w 134"/>
              <a:gd name="T57" fmla="*/ 70 h 140"/>
              <a:gd name="T58" fmla="*/ 62 w 134"/>
              <a:gd name="T59" fmla="*/ 29 h 140"/>
              <a:gd name="T60" fmla="*/ 96 w 134"/>
              <a:gd name="T61" fmla="*/ 29 h 140"/>
              <a:gd name="T62" fmla="*/ 127 w 134"/>
              <a:gd name="T63" fmla="*/ 33 h 140"/>
              <a:gd name="T64" fmla="*/ 82 w 134"/>
              <a:gd name="T65" fmla="*/ 37 h 140"/>
              <a:gd name="T66" fmla="*/ 109 w 134"/>
              <a:gd name="T67" fmla="*/ 56 h 140"/>
              <a:gd name="T68" fmla="*/ 88 w 134"/>
              <a:gd name="T69" fmla="*/ 62 h 140"/>
              <a:gd name="T70" fmla="*/ 101 w 134"/>
              <a:gd name="T71" fmla="*/ 64 h 140"/>
              <a:gd name="T72" fmla="*/ 109 w 134"/>
              <a:gd name="T73" fmla="*/ 65 h 140"/>
              <a:gd name="T74" fmla="*/ 102 w 134"/>
              <a:gd name="T75" fmla="*/ 66 h 140"/>
              <a:gd name="T76" fmla="*/ 86 w 134"/>
              <a:gd name="T77" fmla="*/ 69 h 140"/>
              <a:gd name="T78" fmla="*/ 86 w 134"/>
              <a:gd name="T79" fmla="*/ 61 h 140"/>
              <a:gd name="T80" fmla="*/ 87 w 134"/>
              <a:gd name="T81" fmla="*/ 57 h 140"/>
              <a:gd name="T82" fmla="*/ 81 w 134"/>
              <a:gd name="T83" fmla="*/ 39 h 140"/>
              <a:gd name="T84" fmla="*/ 78 w 134"/>
              <a:gd name="T85" fmla="*/ 37 h 140"/>
              <a:gd name="T86" fmla="*/ 78 w 134"/>
              <a:gd name="T87" fmla="*/ 33 h 140"/>
              <a:gd name="T88" fmla="*/ 80 w 134"/>
              <a:gd name="T89" fmla="*/ 3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4" h="140">
                <a:moveTo>
                  <a:pt x="86" y="87"/>
                </a:moveTo>
                <a:cubicBezTo>
                  <a:pt x="86" y="115"/>
                  <a:pt x="86" y="115"/>
                  <a:pt x="86" y="115"/>
                </a:cubicBezTo>
                <a:cubicBezTo>
                  <a:pt x="86" y="115"/>
                  <a:pt x="86" y="115"/>
                  <a:pt x="86" y="115"/>
                </a:cubicBezTo>
                <a:cubicBezTo>
                  <a:pt x="86" y="117"/>
                  <a:pt x="84" y="118"/>
                  <a:pt x="82" y="118"/>
                </a:cubicBezTo>
                <a:cubicBezTo>
                  <a:pt x="14" y="118"/>
                  <a:pt x="14" y="118"/>
                  <a:pt x="14" y="118"/>
                </a:cubicBezTo>
                <a:cubicBezTo>
                  <a:pt x="12" y="118"/>
                  <a:pt x="10" y="117"/>
                  <a:pt x="10" y="115"/>
                </a:cubicBezTo>
                <a:cubicBezTo>
                  <a:pt x="10" y="15"/>
                  <a:pt x="10" y="15"/>
                  <a:pt x="10" y="15"/>
                </a:cubicBezTo>
                <a:cubicBezTo>
                  <a:pt x="10" y="13"/>
                  <a:pt x="12" y="11"/>
                  <a:pt x="14" y="11"/>
                </a:cubicBezTo>
                <a:cubicBezTo>
                  <a:pt x="82" y="11"/>
                  <a:pt x="82" y="11"/>
                  <a:pt x="82" y="11"/>
                </a:cubicBezTo>
                <a:cubicBezTo>
                  <a:pt x="84" y="11"/>
                  <a:pt x="86" y="13"/>
                  <a:pt x="86" y="15"/>
                </a:cubicBezTo>
                <a:cubicBezTo>
                  <a:pt x="86" y="16"/>
                  <a:pt x="86" y="16"/>
                  <a:pt x="86" y="16"/>
                </a:cubicBezTo>
                <a:cubicBezTo>
                  <a:pt x="96" y="16"/>
                  <a:pt x="96" y="16"/>
                  <a:pt x="96" y="16"/>
                </a:cubicBezTo>
                <a:cubicBezTo>
                  <a:pt x="96" y="14"/>
                  <a:pt x="96" y="14"/>
                  <a:pt x="96" y="14"/>
                </a:cubicBezTo>
                <a:cubicBezTo>
                  <a:pt x="96" y="6"/>
                  <a:pt x="90" y="0"/>
                  <a:pt x="82" y="0"/>
                </a:cubicBezTo>
                <a:cubicBezTo>
                  <a:pt x="14" y="0"/>
                  <a:pt x="14" y="0"/>
                  <a:pt x="14" y="0"/>
                </a:cubicBezTo>
                <a:cubicBezTo>
                  <a:pt x="6" y="0"/>
                  <a:pt x="0" y="6"/>
                  <a:pt x="0" y="14"/>
                </a:cubicBezTo>
                <a:cubicBezTo>
                  <a:pt x="0" y="126"/>
                  <a:pt x="0" y="126"/>
                  <a:pt x="0" y="126"/>
                </a:cubicBezTo>
                <a:cubicBezTo>
                  <a:pt x="0" y="134"/>
                  <a:pt x="6" y="140"/>
                  <a:pt x="14" y="140"/>
                </a:cubicBezTo>
                <a:cubicBezTo>
                  <a:pt x="82" y="140"/>
                  <a:pt x="82" y="140"/>
                  <a:pt x="82" y="140"/>
                </a:cubicBezTo>
                <a:cubicBezTo>
                  <a:pt x="90" y="140"/>
                  <a:pt x="96" y="134"/>
                  <a:pt x="96" y="126"/>
                </a:cubicBezTo>
                <a:cubicBezTo>
                  <a:pt x="96" y="126"/>
                  <a:pt x="96" y="126"/>
                  <a:pt x="96" y="126"/>
                </a:cubicBezTo>
                <a:cubicBezTo>
                  <a:pt x="96" y="125"/>
                  <a:pt x="96" y="125"/>
                  <a:pt x="96" y="125"/>
                </a:cubicBezTo>
                <a:cubicBezTo>
                  <a:pt x="96" y="87"/>
                  <a:pt x="96" y="87"/>
                  <a:pt x="96" y="87"/>
                </a:cubicBezTo>
                <a:cubicBezTo>
                  <a:pt x="86" y="87"/>
                  <a:pt x="86" y="87"/>
                  <a:pt x="86" y="87"/>
                </a:cubicBezTo>
                <a:close/>
                <a:moveTo>
                  <a:pt x="42" y="4"/>
                </a:moveTo>
                <a:cubicBezTo>
                  <a:pt x="55" y="4"/>
                  <a:pt x="55" y="4"/>
                  <a:pt x="55" y="4"/>
                </a:cubicBezTo>
                <a:cubicBezTo>
                  <a:pt x="55" y="4"/>
                  <a:pt x="56" y="4"/>
                  <a:pt x="56" y="5"/>
                </a:cubicBezTo>
                <a:cubicBezTo>
                  <a:pt x="56" y="6"/>
                  <a:pt x="55" y="7"/>
                  <a:pt x="55" y="7"/>
                </a:cubicBezTo>
                <a:cubicBezTo>
                  <a:pt x="42" y="7"/>
                  <a:pt x="42" y="7"/>
                  <a:pt x="42" y="7"/>
                </a:cubicBezTo>
                <a:cubicBezTo>
                  <a:pt x="41" y="7"/>
                  <a:pt x="40" y="6"/>
                  <a:pt x="40" y="5"/>
                </a:cubicBezTo>
                <a:cubicBezTo>
                  <a:pt x="40" y="4"/>
                  <a:pt x="41" y="4"/>
                  <a:pt x="42" y="4"/>
                </a:cubicBezTo>
                <a:close/>
                <a:moveTo>
                  <a:pt x="48" y="135"/>
                </a:moveTo>
                <a:cubicBezTo>
                  <a:pt x="45" y="135"/>
                  <a:pt x="42" y="133"/>
                  <a:pt x="42" y="129"/>
                </a:cubicBezTo>
                <a:cubicBezTo>
                  <a:pt x="42" y="125"/>
                  <a:pt x="45" y="123"/>
                  <a:pt x="48" y="123"/>
                </a:cubicBezTo>
                <a:cubicBezTo>
                  <a:pt x="52" y="123"/>
                  <a:pt x="54" y="125"/>
                  <a:pt x="54" y="129"/>
                </a:cubicBezTo>
                <a:cubicBezTo>
                  <a:pt x="54" y="133"/>
                  <a:pt x="52" y="135"/>
                  <a:pt x="48" y="135"/>
                </a:cubicBezTo>
                <a:close/>
                <a:moveTo>
                  <a:pt x="124" y="22"/>
                </a:moveTo>
                <a:cubicBezTo>
                  <a:pt x="96" y="22"/>
                  <a:pt x="96" y="22"/>
                  <a:pt x="96" y="22"/>
                </a:cubicBezTo>
                <a:cubicBezTo>
                  <a:pt x="86" y="22"/>
                  <a:pt x="86" y="22"/>
                  <a:pt x="86" y="22"/>
                </a:cubicBezTo>
                <a:cubicBezTo>
                  <a:pt x="62" y="22"/>
                  <a:pt x="62" y="22"/>
                  <a:pt x="62" y="22"/>
                </a:cubicBezTo>
                <a:cubicBezTo>
                  <a:pt x="56" y="22"/>
                  <a:pt x="51" y="27"/>
                  <a:pt x="51" y="33"/>
                </a:cubicBezTo>
                <a:cubicBezTo>
                  <a:pt x="51" y="70"/>
                  <a:pt x="51" y="70"/>
                  <a:pt x="51" y="70"/>
                </a:cubicBezTo>
                <a:cubicBezTo>
                  <a:pt x="51" y="76"/>
                  <a:pt x="56" y="81"/>
                  <a:pt x="62" y="81"/>
                </a:cubicBezTo>
                <a:cubicBezTo>
                  <a:pt x="66" y="81"/>
                  <a:pt x="66" y="81"/>
                  <a:pt x="66" y="81"/>
                </a:cubicBezTo>
                <a:cubicBezTo>
                  <a:pt x="66" y="102"/>
                  <a:pt x="66" y="102"/>
                  <a:pt x="66" y="102"/>
                </a:cubicBezTo>
                <a:cubicBezTo>
                  <a:pt x="83" y="81"/>
                  <a:pt x="83" y="81"/>
                  <a:pt x="83" y="81"/>
                </a:cubicBezTo>
                <a:cubicBezTo>
                  <a:pt x="86" y="81"/>
                  <a:pt x="86" y="81"/>
                  <a:pt x="86" y="81"/>
                </a:cubicBezTo>
                <a:cubicBezTo>
                  <a:pt x="96" y="81"/>
                  <a:pt x="96" y="81"/>
                  <a:pt x="96" y="81"/>
                </a:cubicBezTo>
                <a:cubicBezTo>
                  <a:pt x="124" y="81"/>
                  <a:pt x="124" y="81"/>
                  <a:pt x="124" y="81"/>
                </a:cubicBezTo>
                <a:cubicBezTo>
                  <a:pt x="129" y="81"/>
                  <a:pt x="134" y="76"/>
                  <a:pt x="134" y="70"/>
                </a:cubicBezTo>
                <a:cubicBezTo>
                  <a:pt x="134" y="33"/>
                  <a:pt x="134" y="33"/>
                  <a:pt x="134" y="33"/>
                </a:cubicBezTo>
                <a:cubicBezTo>
                  <a:pt x="134" y="27"/>
                  <a:pt x="129" y="22"/>
                  <a:pt x="124" y="22"/>
                </a:cubicBezTo>
                <a:close/>
                <a:moveTo>
                  <a:pt x="127" y="70"/>
                </a:moveTo>
                <a:cubicBezTo>
                  <a:pt x="127" y="72"/>
                  <a:pt x="126" y="74"/>
                  <a:pt x="124" y="74"/>
                </a:cubicBezTo>
                <a:cubicBezTo>
                  <a:pt x="96" y="74"/>
                  <a:pt x="96" y="74"/>
                  <a:pt x="96" y="74"/>
                </a:cubicBezTo>
                <a:cubicBezTo>
                  <a:pt x="86" y="74"/>
                  <a:pt x="86" y="74"/>
                  <a:pt x="86" y="74"/>
                </a:cubicBezTo>
                <a:cubicBezTo>
                  <a:pt x="62" y="74"/>
                  <a:pt x="62" y="74"/>
                  <a:pt x="62" y="74"/>
                </a:cubicBezTo>
                <a:cubicBezTo>
                  <a:pt x="60" y="74"/>
                  <a:pt x="58" y="72"/>
                  <a:pt x="58" y="70"/>
                </a:cubicBezTo>
                <a:cubicBezTo>
                  <a:pt x="58" y="33"/>
                  <a:pt x="58" y="33"/>
                  <a:pt x="58" y="33"/>
                </a:cubicBezTo>
                <a:cubicBezTo>
                  <a:pt x="58" y="30"/>
                  <a:pt x="60" y="29"/>
                  <a:pt x="62" y="29"/>
                </a:cubicBezTo>
                <a:cubicBezTo>
                  <a:pt x="86" y="29"/>
                  <a:pt x="86" y="29"/>
                  <a:pt x="86" y="29"/>
                </a:cubicBezTo>
                <a:cubicBezTo>
                  <a:pt x="96" y="29"/>
                  <a:pt x="96" y="29"/>
                  <a:pt x="96" y="29"/>
                </a:cubicBezTo>
                <a:cubicBezTo>
                  <a:pt x="124" y="29"/>
                  <a:pt x="124" y="29"/>
                  <a:pt x="124" y="29"/>
                </a:cubicBezTo>
                <a:cubicBezTo>
                  <a:pt x="126" y="29"/>
                  <a:pt x="127" y="30"/>
                  <a:pt x="127" y="33"/>
                </a:cubicBezTo>
                <a:lnTo>
                  <a:pt x="127" y="70"/>
                </a:lnTo>
                <a:close/>
                <a:moveTo>
                  <a:pt x="82" y="37"/>
                </a:moveTo>
                <a:cubicBezTo>
                  <a:pt x="112" y="41"/>
                  <a:pt x="112" y="41"/>
                  <a:pt x="112" y="41"/>
                </a:cubicBezTo>
                <a:cubicBezTo>
                  <a:pt x="109" y="56"/>
                  <a:pt x="109" y="56"/>
                  <a:pt x="109" y="56"/>
                </a:cubicBezTo>
                <a:cubicBezTo>
                  <a:pt x="90" y="57"/>
                  <a:pt x="90" y="57"/>
                  <a:pt x="90" y="57"/>
                </a:cubicBezTo>
                <a:cubicBezTo>
                  <a:pt x="88" y="62"/>
                  <a:pt x="88" y="62"/>
                  <a:pt x="88" y="62"/>
                </a:cubicBezTo>
                <a:cubicBezTo>
                  <a:pt x="89" y="62"/>
                  <a:pt x="89" y="63"/>
                  <a:pt x="90" y="64"/>
                </a:cubicBezTo>
                <a:cubicBezTo>
                  <a:pt x="101" y="64"/>
                  <a:pt x="101" y="64"/>
                  <a:pt x="101" y="64"/>
                </a:cubicBezTo>
                <a:cubicBezTo>
                  <a:pt x="102" y="62"/>
                  <a:pt x="103" y="61"/>
                  <a:pt x="105" y="61"/>
                </a:cubicBezTo>
                <a:cubicBezTo>
                  <a:pt x="107" y="61"/>
                  <a:pt x="109" y="63"/>
                  <a:pt x="109" y="65"/>
                </a:cubicBezTo>
                <a:cubicBezTo>
                  <a:pt x="109" y="67"/>
                  <a:pt x="107" y="69"/>
                  <a:pt x="105" y="69"/>
                </a:cubicBezTo>
                <a:cubicBezTo>
                  <a:pt x="103" y="69"/>
                  <a:pt x="102" y="68"/>
                  <a:pt x="102" y="66"/>
                </a:cubicBezTo>
                <a:cubicBezTo>
                  <a:pt x="89" y="66"/>
                  <a:pt x="89" y="66"/>
                  <a:pt x="89" y="66"/>
                </a:cubicBezTo>
                <a:cubicBezTo>
                  <a:pt x="89" y="68"/>
                  <a:pt x="87" y="69"/>
                  <a:pt x="86" y="69"/>
                </a:cubicBezTo>
                <a:cubicBezTo>
                  <a:pt x="84" y="69"/>
                  <a:pt x="82" y="67"/>
                  <a:pt x="82" y="65"/>
                </a:cubicBezTo>
                <a:cubicBezTo>
                  <a:pt x="82" y="63"/>
                  <a:pt x="84" y="61"/>
                  <a:pt x="86" y="61"/>
                </a:cubicBezTo>
                <a:cubicBezTo>
                  <a:pt x="86" y="61"/>
                  <a:pt x="86" y="61"/>
                  <a:pt x="86" y="61"/>
                </a:cubicBezTo>
                <a:cubicBezTo>
                  <a:pt x="87" y="57"/>
                  <a:pt x="87" y="57"/>
                  <a:pt x="87" y="57"/>
                </a:cubicBezTo>
                <a:cubicBezTo>
                  <a:pt x="86" y="57"/>
                  <a:pt x="86" y="57"/>
                  <a:pt x="86" y="57"/>
                </a:cubicBezTo>
                <a:cubicBezTo>
                  <a:pt x="81" y="39"/>
                  <a:pt x="81" y="39"/>
                  <a:pt x="81" y="39"/>
                </a:cubicBezTo>
                <a:cubicBezTo>
                  <a:pt x="78" y="37"/>
                  <a:pt x="78" y="37"/>
                  <a:pt x="78" y="37"/>
                </a:cubicBezTo>
                <a:cubicBezTo>
                  <a:pt x="78" y="37"/>
                  <a:pt x="78" y="37"/>
                  <a:pt x="78" y="37"/>
                </a:cubicBezTo>
                <a:cubicBezTo>
                  <a:pt x="77" y="37"/>
                  <a:pt x="76" y="36"/>
                  <a:pt x="76" y="35"/>
                </a:cubicBezTo>
                <a:cubicBezTo>
                  <a:pt x="76" y="34"/>
                  <a:pt x="77" y="33"/>
                  <a:pt x="78" y="33"/>
                </a:cubicBezTo>
                <a:cubicBezTo>
                  <a:pt x="79" y="33"/>
                  <a:pt x="80" y="34"/>
                  <a:pt x="80" y="35"/>
                </a:cubicBezTo>
                <a:cubicBezTo>
                  <a:pt x="80" y="35"/>
                  <a:pt x="80" y="35"/>
                  <a:pt x="80" y="35"/>
                </a:cubicBezTo>
                <a:lnTo>
                  <a:pt x="82" y="37"/>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42" name="Freeform 11"/>
          <p:cNvSpPr>
            <a:spLocks noEditPoints="1"/>
          </p:cNvSpPr>
          <p:nvPr/>
        </p:nvSpPr>
        <p:spPr bwMode="auto">
          <a:xfrm>
            <a:off x="6527103" y="1844665"/>
            <a:ext cx="366005" cy="478935"/>
          </a:xfrm>
          <a:custGeom>
            <a:avLst/>
            <a:gdLst>
              <a:gd name="T0" fmla="*/ 95 w 114"/>
              <a:gd name="T1" fmla="*/ 99 h 149"/>
              <a:gd name="T2" fmla="*/ 93 w 114"/>
              <a:gd name="T3" fmla="*/ 98 h 149"/>
              <a:gd name="T4" fmla="*/ 89 w 114"/>
              <a:gd name="T5" fmla="*/ 96 h 149"/>
              <a:gd name="T6" fmla="*/ 74 w 114"/>
              <a:gd name="T7" fmla="*/ 85 h 149"/>
              <a:gd name="T8" fmla="*/ 90 w 114"/>
              <a:gd name="T9" fmla="*/ 58 h 149"/>
              <a:gd name="T10" fmla="*/ 57 w 114"/>
              <a:gd name="T11" fmla="*/ 1 h 149"/>
              <a:gd name="T12" fmla="*/ 19 w 114"/>
              <a:gd name="T13" fmla="*/ 41 h 149"/>
              <a:gd name="T14" fmla="*/ 42 w 114"/>
              <a:gd name="T15" fmla="*/ 87 h 149"/>
              <a:gd name="T16" fmla="*/ 25 w 114"/>
              <a:gd name="T17" fmla="*/ 96 h 149"/>
              <a:gd name="T18" fmla="*/ 21 w 114"/>
              <a:gd name="T19" fmla="*/ 98 h 149"/>
              <a:gd name="T20" fmla="*/ 19 w 114"/>
              <a:gd name="T21" fmla="*/ 99 h 149"/>
              <a:gd name="T22" fmla="*/ 0 w 114"/>
              <a:gd name="T23" fmla="*/ 123 h 149"/>
              <a:gd name="T24" fmla="*/ 1 w 114"/>
              <a:gd name="T25" fmla="*/ 149 h 149"/>
              <a:gd name="T26" fmla="*/ 113 w 114"/>
              <a:gd name="T27" fmla="*/ 149 h 149"/>
              <a:gd name="T28" fmla="*/ 114 w 114"/>
              <a:gd name="T29" fmla="*/ 147 h 149"/>
              <a:gd name="T30" fmla="*/ 95 w 114"/>
              <a:gd name="T31" fmla="*/ 99 h 149"/>
              <a:gd name="T32" fmla="*/ 82 w 114"/>
              <a:gd name="T33" fmla="*/ 28 h 149"/>
              <a:gd name="T34" fmla="*/ 30 w 114"/>
              <a:gd name="T35" fmla="*/ 26 h 149"/>
              <a:gd name="T36" fmla="*/ 40 w 114"/>
              <a:gd name="T37" fmla="*/ 74 h 149"/>
              <a:gd name="T38" fmla="*/ 33 w 114"/>
              <a:gd name="T39" fmla="*/ 61 h 149"/>
              <a:gd name="T40" fmla="*/ 43 w 114"/>
              <a:gd name="T41" fmla="*/ 25 h 149"/>
              <a:gd name="T42" fmla="*/ 62 w 114"/>
              <a:gd name="T43" fmla="*/ 42 h 149"/>
              <a:gd name="T44" fmla="*/ 50 w 114"/>
              <a:gd name="T45" fmla="*/ 29 h 149"/>
              <a:gd name="T46" fmla="*/ 77 w 114"/>
              <a:gd name="T47" fmla="*/ 43 h 149"/>
              <a:gd name="T48" fmla="*/ 80 w 114"/>
              <a:gd name="T49" fmla="*/ 47 h 149"/>
              <a:gd name="T50" fmla="*/ 67 w 114"/>
              <a:gd name="T51" fmla="*/ 68 h 149"/>
              <a:gd name="T52" fmla="*/ 56 w 114"/>
              <a:gd name="T53" fmla="*/ 70 h 149"/>
              <a:gd name="T54" fmla="*/ 67 w 114"/>
              <a:gd name="T55" fmla="*/ 70 h 149"/>
              <a:gd name="T56" fmla="*/ 81 w 114"/>
              <a:gd name="T57" fmla="*/ 50 h 149"/>
              <a:gd name="T58" fmla="*/ 82 w 114"/>
              <a:gd name="T59" fmla="*/ 57 h 149"/>
              <a:gd name="T60" fmla="*/ 73 w 114"/>
              <a:gd name="T61" fmla="*/ 74 h 149"/>
              <a:gd name="T62" fmla="*/ 73 w 114"/>
              <a:gd name="T63" fmla="*/ 74 h 149"/>
              <a:gd name="T64" fmla="*/ 57 w 114"/>
              <a:gd name="T65" fmla="*/ 85 h 149"/>
              <a:gd name="T66" fmla="*/ 42 w 114"/>
              <a:gd name="T67" fmla="*/ 76 h 149"/>
              <a:gd name="T68" fmla="*/ 79 w 114"/>
              <a:gd name="T69" fmla="*/ 99 h 149"/>
              <a:gd name="T70" fmla="*/ 57 w 114"/>
              <a:gd name="T71" fmla="*/ 113 h 149"/>
              <a:gd name="T72" fmla="*/ 36 w 114"/>
              <a:gd name="T73" fmla="*/ 100 h 149"/>
              <a:gd name="T74" fmla="*/ 41 w 114"/>
              <a:gd name="T75" fmla="*/ 93 h 149"/>
              <a:gd name="T76" fmla="*/ 42 w 114"/>
              <a:gd name="T77" fmla="*/ 92 h 149"/>
              <a:gd name="T78" fmla="*/ 42 w 114"/>
              <a:gd name="T79" fmla="*/ 91 h 149"/>
              <a:gd name="T80" fmla="*/ 43 w 114"/>
              <a:gd name="T81" fmla="*/ 86 h 149"/>
              <a:gd name="T82" fmla="*/ 53 w 114"/>
              <a:gd name="T83" fmla="*/ 86 h 149"/>
              <a:gd name="T84" fmla="*/ 57 w 114"/>
              <a:gd name="T85" fmla="*/ 87 h 149"/>
              <a:gd name="T86" fmla="*/ 73 w 114"/>
              <a:gd name="T87" fmla="*/ 76 h 149"/>
              <a:gd name="T88" fmla="*/ 74 w 114"/>
              <a:gd name="T89" fmla="*/ 92 h 149"/>
              <a:gd name="T90" fmla="*/ 74 w 114"/>
              <a:gd name="T91" fmla="*/ 92 h 149"/>
              <a:gd name="T92" fmla="*/ 75 w 114"/>
              <a:gd name="T93" fmla="*/ 93 h 149"/>
              <a:gd name="T94" fmla="*/ 82 w 114"/>
              <a:gd name="T95" fmla="*/ 9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 h="149">
                <a:moveTo>
                  <a:pt x="95" y="99"/>
                </a:moveTo>
                <a:cubicBezTo>
                  <a:pt x="95" y="99"/>
                  <a:pt x="95" y="99"/>
                  <a:pt x="95" y="99"/>
                </a:cubicBezTo>
                <a:cubicBezTo>
                  <a:pt x="95" y="99"/>
                  <a:pt x="94" y="98"/>
                  <a:pt x="94" y="98"/>
                </a:cubicBezTo>
                <a:cubicBezTo>
                  <a:pt x="93" y="98"/>
                  <a:pt x="93" y="98"/>
                  <a:pt x="93" y="98"/>
                </a:cubicBezTo>
                <a:cubicBezTo>
                  <a:pt x="92" y="97"/>
                  <a:pt x="90" y="97"/>
                  <a:pt x="89" y="96"/>
                </a:cubicBezTo>
                <a:cubicBezTo>
                  <a:pt x="89" y="96"/>
                  <a:pt x="89" y="96"/>
                  <a:pt x="89" y="96"/>
                </a:cubicBezTo>
                <a:cubicBezTo>
                  <a:pt x="84" y="94"/>
                  <a:pt x="80" y="93"/>
                  <a:pt x="75" y="92"/>
                </a:cubicBezTo>
                <a:cubicBezTo>
                  <a:pt x="75" y="90"/>
                  <a:pt x="74" y="88"/>
                  <a:pt x="74" y="85"/>
                </a:cubicBezTo>
                <a:cubicBezTo>
                  <a:pt x="79" y="85"/>
                  <a:pt x="93" y="81"/>
                  <a:pt x="92" y="79"/>
                </a:cubicBezTo>
                <a:cubicBezTo>
                  <a:pt x="87" y="74"/>
                  <a:pt x="89" y="64"/>
                  <a:pt x="90" y="58"/>
                </a:cubicBezTo>
                <a:cubicBezTo>
                  <a:pt x="92" y="44"/>
                  <a:pt x="94" y="38"/>
                  <a:pt x="89" y="22"/>
                </a:cubicBezTo>
                <a:cubicBezTo>
                  <a:pt x="85" y="11"/>
                  <a:pt x="72" y="0"/>
                  <a:pt x="57" y="1"/>
                </a:cubicBezTo>
                <a:cubicBezTo>
                  <a:pt x="51" y="1"/>
                  <a:pt x="46" y="3"/>
                  <a:pt x="40" y="7"/>
                </a:cubicBezTo>
                <a:cubicBezTo>
                  <a:pt x="27" y="9"/>
                  <a:pt x="18" y="20"/>
                  <a:pt x="19" y="41"/>
                </a:cubicBezTo>
                <a:cubicBezTo>
                  <a:pt x="20" y="52"/>
                  <a:pt x="29" y="65"/>
                  <a:pt x="21" y="79"/>
                </a:cubicBezTo>
                <a:cubicBezTo>
                  <a:pt x="19" y="81"/>
                  <a:pt x="34" y="88"/>
                  <a:pt x="42" y="87"/>
                </a:cubicBezTo>
                <a:cubicBezTo>
                  <a:pt x="42" y="89"/>
                  <a:pt x="41" y="90"/>
                  <a:pt x="41" y="91"/>
                </a:cubicBezTo>
                <a:cubicBezTo>
                  <a:pt x="35" y="92"/>
                  <a:pt x="30" y="94"/>
                  <a:pt x="25" y="96"/>
                </a:cubicBezTo>
                <a:cubicBezTo>
                  <a:pt x="25" y="96"/>
                  <a:pt x="25" y="96"/>
                  <a:pt x="25" y="96"/>
                </a:cubicBezTo>
                <a:cubicBezTo>
                  <a:pt x="24" y="97"/>
                  <a:pt x="22" y="97"/>
                  <a:pt x="21" y="98"/>
                </a:cubicBezTo>
                <a:cubicBezTo>
                  <a:pt x="21" y="98"/>
                  <a:pt x="21" y="98"/>
                  <a:pt x="20" y="98"/>
                </a:cubicBezTo>
                <a:cubicBezTo>
                  <a:pt x="20" y="98"/>
                  <a:pt x="19" y="99"/>
                  <a:pt x="19" y="99"/>
                </a:cubicBezTo>
                <a:cubicBezTo>
                  <a:pt x="19" y="99"/>
                  <a:pt x="19" y="99"/>
                  <a:pt x="19" y="99"/>
                </a:cubicBezTo>
                <a:cubicBezTo>
                  <a:pt x="7" y="105"/>
                  <a:pt x="0" y="114"/>
                  <a:pt x="0" y="123"/>
                </a:cubicBezTo>
                <a:cubicBezTo>
                  <a:pt x="0" y="149"/>
                  <a:pt x="0" y="149"/>
                  <a:pt x="0" y="149"/>
                </a:cubicBezTo>
                <a:cubicBezTo>
                  <a:pt x="0" y="149"/>
                  <a:pt x="1" y="149"/>
                  <a:pt x="1" y="149"/>
                </a:cubicBezTo>
                <a:cubicBezTo>
                  <a:pt x="1" y="149"/>
                  <a:pt x="1" y="149"/>
                  <a:pt x="1" y="149"/>
                </a:cubicBezTo>
                <a:cubicBezTo>
                  <a:pt x="113" y="149"/>
                  <a:pt x="113" y="149"/>
                  <a:pt x="113" y="149"/>
                </a:cubicBezTo>
                <a:cubicBezTo>
                  <a:pt x="113" y="149"/>
                  <a:pt x="113" y="148"/>
                  <a:pt x="113" y="148"/>
                </a:cubicBezTo>
                <a:cubicBezTo>
                  <a:pt x="113" y="147"/>
                  <a:pt x="114" y="147"/>
                  <a:pt x="114" y="147"/>
                </a:cubicBezTo>
                <a:cubicBezTo>
                  <a:pt x="114" y="123"/>
                  <a:pt x="114" y="123"/>
                  <a:pt x="114" y="123"/>
                </a:cubicBezTo>
                <a:cubicBezTo>
                  <a:pt x="114" y="114"/>
                  <a:pt x="107" y="105"/>
                  <a:pt x="95" y="99"/>
                </a:cubicBezTo>
                <a:close/>
                <a:moveTo>
                  <a:pt x="59" y="7"/>
                </a:moveTo>
                <a:cubicBezTo>
                  <a:pt x="70" y="8"/>
                  <a:pt x="78" y="17"/>
                  <a:pt x="82" y="28"/>
                </a:cubicBezTo>
                <a:cubicBezTo>
                  <a:pt x="77" y="20"/>
                  <a:pt x="69" y="14"/>
                  <a:pt x="59" y="12"/>
                </a:cubicBezTo>
                <a:cubicBezTo>
                  <a:pt x="47" y="11"/>
                  <a:pt x="36" y="17"/>
                  <a:pt x="30" y="26"/>
                </a:cubicBezTo>
                <a:cubicBezTo>
                  <a:pt x="34" y="13"/>
                  <a:pt x="46" y="5"/>
                  <a:pt x="59" y="7"/>
                </a:cubicBezTo>
                <a:close/>
                <a:moveTo>
                  <a:pt x="40" y="74"/>
                </a:moveTo>
                <a:cubicBezTo>
                  <a:pt x="40" y="73"/>
                  <a:pt x="40" y="73"/>
                  <a:pt x="40" y="73"/>
                </a:cubicBezTo>
                <a:cubicBezTo>
                  <a:pt x="37" y="69"/>
                  <a:pt x="34" y="65"/>
                  <a:pt x="33" y="61"/>
                </a:cubicBezTo>
                <a:cubicBezTo>
                  <a:pt x="32" y="56"/>
                  <a:pt x="32" y="52"/>
                  <a:pt x="33" y="47"/>
                </a:cubicBezTo>
                <a:cubicBezTo>
                  <a:pt x="34" y="39"/>
                  <a:pt x="37" y="32"/>
                  <a:pt x="43" y="25"/>
                </a:cubicBezTo>
                <a:cubicBezTo>
                  <a:pt x="44" y="28"/>
                  <a:pt x="46" y="30"/>
                  <a:pt x="48" y="33"/>
                </a:cubicBezTo>
                <a:cubicBezTo>
                  <a:pt x="51" y="37"/>
                  <a:pt x="56" y="41"/>
                  <a:pt x="62" y="42"/>
                </a:cubicBezTo>
                <a:cubicBezTo>
                  <a:pt x="59" y="40"/>
                  <a:pt x="55" y="37"/>
                  <a:pt x="52" y="32"/>
                </a:cubicBezTo>
                <a:cubicBezTo>
                  <a:pt x="52" y="31"/>
                  <a:pt x="51" y="30"/>
                  <a:pt x="50" y="29"/>
                </a:cubicBezTo>
                <a:cubicBezTo>
                  <a:pt x="51" y="30"/>
                  <a:pt x="52" y="31"/>
                  <a:pt x="53" y="32"/>
                </a:cubicBezTo>
                <a:cubicBezTo>
                  <a:pt x="62" y="39"/>
                  <a:pt x="73" y="42"/>
                  <a:pt x="77" y="43"/>
                </a:cubicBezTo>
                <a:cubicBezTo>
                  <a:pt x="72" y="40"/>
                  <a:pt x="68" y="37"/>
                  <a:pt x="64" y="33"/>
                </a:cubicBezTo>
                <a:cubicBezTo>
                  <a:pt x="70" y="36"/>
                  <a:pt x="75" y="39"/>
                  <a:pt x="80" y="47"/>
                </a:cubicBezTo>
                <a:cubicBezTo>
                  <a:pt x="80" y="47"/>
                  <a:pt x="80" y="47"/>
                  <a:pt x="80" y="47"/>
                </a:cubicBezTo>
                <a:cubicBezTo>
                  <a:pt x="80" y="56"/>
                  <a:pt x="74" y="64"/>
                  <a:pt x="67" y="68"/>
                </a:cubicBezTo>
                <a:cubicBezTo>
                  <a:pt x="66" y="66"/>
                  <a:pt x="64" y="65"/>
                  <a:pt x="62" y="65"/>
                </a:cubicBezTo>
                <a:cubicBezTo>
                  <a:pt x="59" y="65"/>
                  <a:pt x="56" y="67"/>
                  <a:pt x="56" y="70"/>
                </a:cubicBezTo>
                <a:cubicBezTo>
                  <a:pt x="56" y="72"/>
                  <a:pt x="59" y="74"/>
                  <a:pt x="62" y="74"/>
                </a:cubicBezTo>
                <a:cubicBezTo>
                  <a:pt x="65" y="74"/>
                  <a:pt x="67" y="72"/>
                  <a:pt x="67" y="70"/>
                </a:cubicBezTo>
                <a:cubicBezTo>
                  <a:pt x="67" y="69"/>
                  <a:pt x="67" y="69"/>
                  <a:pt x="67" y="69"/>
                </a:cubicBezTo>
                <a:cubicBezTo>
                  <a:pt x="75" y="65"/>
                  <a:pt x="80" y="58"/>
                  <a:pt x="81" y="50"/>
                </a:cubicBezTo>
                <a:cubicBezTo>
                  <a:pt x="81" y="50"/>
                  <a:pt x="81" y="50"/>
                  <a:pt x="81" y="50"/>
                </a:cubicBezTo>
                <a:cubicBezTo>
                  <a:pt x="82" y="52"/>
                  <a:pt x="82" y="54"/>
                  <a:pt x="82" y="57"/>
                </a:cubicBezTo>
                <a:cubicBezTo>
                  <a:pt x="81" y="62"/>
                  <a:pt x="78" y="68"/>
                  <a:pt x="74" y="73"/>
                </a:cubicBezTo>
                <a:cubicBezTo>
                  <a:pt x="74" y="73"/>
                  <a:pt x="74" y="73"/>
                  <a:pt x="73" y="74"/>
                </a:cubicBezTo>
                <a:cubicBezTo>
                  <a:pt x="73" y="74"/>
                  <a:pt x="73" y="74"/>
                  <a:pt x="73" y="74"/>
                </a:cubicBezTo>
                <a:cubicBezTo>
                  <a:pt x="73" y="74"/>
                  <a:pt x="73" y="74"/>
                  <a:pt x="73" y="74"/>
                </a:cubicBezTo>
                <a:cubicBezTo>
                  <a:pt x="68" y="80"/>
                  <a:pt x="63" y="84"/>
                  <a:pt x="59" y="85"/>
                </a:cubicBezTo>
                <a:cubicBezTo>
                  <a:pt x="58" y="85"/>
                  <a:pt x="58" y="86"/>
                  <a:pt x="57" y="85"/>
                </a:cubicBezTo>
                <a:cubicBezTo>
                  <a:pt x="57" y="85"/>
                  <a:pt x="56" y="85"/>
                  <a:pt x="56" y="85"/>
                </a:cubicBezTo>
                <a:cubicBezTo>
                  <a:pt x="52" y="85"/>
                  <a:pt x="47" y="81"/>
                  <a:pt x="42" y="76"/>
                </a:cubicBezTo>
                <a:cubicBezTo>
                  <a:pt x="42" y="75"/>
                  <a:pt x="41" y="74"/>
                  <a:pt x="40" y="74"/>
                </a:cubicBezTo>
                <a:close/>
                <a:moveTo>
                  <a:pt x="79" y="99"/>
                </a:moveTo>
                <a:cubicBezTo>
                  <a:pt x="78" y="99"/>
                  <a:pt x="78" y="99"/>
                  <a:pt x="78" y="100"/>
                </a:cubicBezTo>
                <a:cubicBezTo>
                  <a:pt x="72" y="106"/>
                  <a:pt x="65" y="113"/>
                  <a:pt x="57" y="113"/>
                </a:cubicBezTo>
                <a:cubicBezTo>
                  <a:pt x="50" y="113"/>
                  <a:pt x="43" y="107"/>
                  <a:pt x="37" y="101"/>
                </a:cubicBezTo>
                <a:cubicBezTo>
                  <a:pt x="37" y="100"/>
                  <a:pt x="37" y="100"/>
                  <a:pt x="36" y="100"/>
                </a:cubicBezTo>
                <a:cubicBezTo>
                  <a:pt x="35" y="98"/>
                  <a:pt x="33" y="97"/>
                  <a:pt x="32" y="95"/>
                </a:cubicBezTo>
                <a:cubicBezTo>
                  <a:pt x="35" y="94"/>
                  <a:pt x="38" y="94"/>
                  <a:pt x="41" y="93"/>
                </a:cubicBezTo>
                <a:cubicBezTo>
                  <a:pt x="41" y="93"/>
                  <a:pt x="42" y="93"/>
                  <a:pt x="42" y="93"/>
                </a:cubicBezTo>
                <a:cubicBezTo>
                  <a:pt x="42" y="93"/>
                  <a:pt x="42" y="93"/>
                  <a:pt x="42" y="92"/>
                </a:cubicBezTo>
                <a:cubicBezTo>
                  <a:pt x="42" y="92"/>
                  <a:pt x="42" y="92"/>
                  <a:pt x="42" y="92"/>
                </a:cubicBezTo>
                <a:cubicBezTo>
                  <a:pt x="42" y="92"/>
                  <a:pt x="42" y="92"/>
                  <a:pt x="42" y="91"/>
                </a:cubicBezTo>
                <a:cubicBezTo>
                  <a:pt x="42" y="91"/>
                  <a:pt x="42" y="91"/>
                  <a:pt x="42" y="91"/>
                </a:cubicBezTo>
                <a:cubicBezTo>
                  <a:pt x="43" y="90"/>
                  <a:pt x="43" y="88"/>
                  <a:pt x="43" y="86"/>
                </a:cubicBezTo>
                <a:cubicBezTo>
                  <a:pt x="43" y="83"/>
                  <a:pt x="43" y="80"/>
                  <a:pt x="42" y="78"/>
                </a:cubicBezTo>
                <a:cubicBezTo>
                  <a:pt x="46" y="81"/>
                  <a:pt x="50" y="84"/>
                  <a:pt x="53" y="86"/>
                </a:cubicBezTo>
                <a:cubicBezTo>
                  <a:pt x="55" y="86"/>
                  <a:pt x="56" y="87"/>
                  <a:pt x="57" y="87"/>
                </a:cubicBezTo>
                <a:cubicBezTo>
                  <a:pt x="57" y="87"/>
                  <a:pt x="57" y="87"/>
                  <a:pt x="57" y="87"/>
                </a:cubicBezTo>
                <a:cubicBezTo>
                  <a:pt x="59" y="87"/>
                  <a:pt x="61" y="86"/>
                  <a:pt x="62" y="85"/>
                </a:cubicBezTo>
                <a:cubicBezTo>
                  <a:pt x="66" y="83"/>
                  <a:pt x="69" y="80"/>
                  <a:pt x="73" y="76"/>
                </a:cubicBezTo>
                <a:cubicBezTo>
                  <a:pt x="73" y="79"/>
                  <a:pt x="73" y="85"/>
                  <a:pt x="73" y="85"/>
                </a:cubicBezTo>
                <a:cubicBezTo>
                  <a:pt x="73" y="85"/>
                  <a:pt x="73" y="90"/>
                  <a:pt x="74" y="92"/>
                </a:cubicBezTo>
                <a:cubicBezTo>
                  <a:pt x="74" y="92"/>
                  <a:pt x="74" y="92"/>
                  <a:pt x="74" y="92"/>
                </a:cubicBezTo>
                <a:cubicBezTo>
                  <a:pt x="74" y="92"/>
                  <a:pt x="74" y="92"/>
                  <a:pt x="74" y="92"/>
                </a:cubicBezTo>
                <a:cubicBezTo>
                  <a:pt x="74" y="93"/>
                  <a:pt x="74" y="93"/>
                  <a:pt x="74" y="93"/>
                </a:cubicBezTo>
                <a:cubicBezTo>
                  <a:pt x="74" y="93"/>
                  <a:pt x="75" y="93"/>
                  <a:pt x="75" y="93"/>
                </a:cubicBezTo>
                <a:cubicBezTo>
                  <a:pt x="75" y="93"/>
                  <a:pt x="75" y="94"/>
                  <a:pt x="76" y="94"/>
                </a:cubicBezTo>
                <a:cubicBezTo>
                  <a:pt x="78" y="94"/>
                  <a:pt x="80" y="94"/>
                  <a:pt x="82" y="95"/>
                </a:cubicBezTo>
                <a:cubicBezTo>
                  <a:pt x="81" y="96"/>
                  <a:pt x="80" y="98"/>
                  <a:pt x="79" y="9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43" name="Freeform 19"/>
          <p:cNvSpPr>
            <a:spLocks noEditPoints="1"/>
          </p:cNvSpPr>
          <p:nvPr/>
        </p:nvSpPr>
        <p:spPr bwMode="auto">
          <a:xfrm>
            <a:off x="6482543" y="5111944"/>
            <a:ext cx="450363" cy="389135"/>
          </a:xfrm>
          <a:custGeom>
            <a:avLst/>
            <a:gdLst>
              <a:gd name="T0" fmla="*/ 33 w 140"/>
              <a:gd name="T1" fmla="*/ 121 h 121"/>
              <a:gd name="T2" fmla="*/ 33 w 140"/>
              <a:gd name="T3" fmla="*/ 97 h 121"/>
              <a:gd name="T4" fmla="*/ 115 w 140"/>
              <a:gd name="T5" fmla="*/ 97 h 121"/>
              <a:gd name="T6" fmla="*/ 115 w 140"/>
              <a:gd name="T7" fmla="*/ 121 h 121"/>
              <a:gd name="T8" fmla="*/ 115 w 140"/>
              <a:gd name="T9" fmla="*/ 97 h 121"/>
              <a:gd name="T10" fmla="*/ 133 w 140"/>
              <a:gd name="T11" fmla="*/ 103 h 121"/>
              <a:gd name="T12" fmla="*/ 115 w 140"/>
              <a:gd name="T13" fmla="*/ 95 h 121"/>
              <a:gd name="T14" fmla="*/ 45 w 140"/>
              <a:gd name="T15" fmla="*/ 103 h 121"/>
              <a:gd name="T16" fmla="*/ 20 w 140"/>
              <a:gd name="T17" fmla="*/ 103 h 121"/>
              <a:gd name="T18" fmla="*/ 6 w 140"/>
              <a:gd name="T19" fmla="*/ 103 h 121"/>
              <a:gd name="T20" fmla="*/ 0 w 140"/>
              <a:gd name="T21" fmla="*/ 72 h 121"/>
              <a:gd name="T22" fmla="*/ 17 w 140"/>
              <a:gd name="T23" fmla="*/ 44 h 121"/>
              <a:gd name="T24" fmla="*/ 44 w 140"/>
              <a:gd name="T25" fmla="*/ 40 h 121"/>
              <a:gd name="T26" fmla="*/ 49 w 140"/>
              <a:gd name="T27" fmla="*/ 88 h 121"/>
              <a:gd name="T28" fmla="*/ 140 w 140"/>
              <a:gd name="T29" fmla="*/ 96 h 121"/>
              <a:gd name="T30" fmla="*/ 39 w 140"/>
              <a:gd name="T31" fmla="*/ 47 h 121"/>
              <a:gd name="T32" fmla="*/ 23 w 140"/>
              <a:gd name="T33" fmla="*/ 48 h 121"/>
              <a:gd name="T34" fmla="*/ 9 w 140"/>
              <a:gd name="T35" fmla="*/ 69 h 121"/>
              <a:gd name="T36" fmla="*/ 12 w 140"/>
              <a:gd name="T37" fmla="*/ 73 h 121"/>
              <a:gd name="T38" fmla="*/ 41 w 140"/>
              <a:gd name="T39" fmla="*/ 71 h 121"/>
              <a:gd name="T40" fmla="*/ 139 w 140"/>
              <a:gd name="T41" fmla="*/ 73 h 121"/>
              <a:gd name="T42" fmla="*/ 99 w 140"/>
              <a:gd name="T43" fmla="*/ 56 h 121"/>
              <a:gd name="T44" fmla="*/ 129 w 140"/>
              <a:gd name="T45" fmla="*/ 84 h 121"/>
              <a:gd name="T46" fmla="*/ 139 w 140"/>
              <a:gd name="T47" fmla="*/ 34 h 121"/>
              <a:gd name="T48" fmla="*/ 99 w 140"/>
              <a:gd name="T49" fmla="*/ 23 h 121"/>
              <a:gd name="T50" fmla="*/ 139 w 140"/>
              <a:gd name="T51" fmla="*/ 51 h 121"/>
              <a:gd name="T52" fmla="*/ 64 w 140"/>
              <a:gd name="T53" fmla="*/ 84 h 121"/>
              <a:gd name="T54" fmla="*/ 94 w 140"/>
              <a:gd name="T55" fmla="*/ 56 h 121"/>
              <a:gd name="T56" fmla="*/ 53 w 140"/>
              <a:gd name="T57" fmla="*/ 73 h 121"/>
              <a:gd name="T58" fmla="*/ 94 w 140"/>
              <a:gd name="T59" fmla="*/ 23 h 121"/>
              <a:gd name="T60" fmla="*/ 53 w 140"/>
              <a:gd name="T61" fmla="*/ 34 h 121"/>
              <a:gd name="T62" fmla="*/ 94 w 140"/>
              <a:gd name="T63" fmla="*/ 51 h 121"/>
              <a:gd name="T64" fmla="*/ 69 w 140"/>
              <a:gd name="T65" fmla="*/ 11 h 121"/>
              <a:gd name="T66" fmla="*/ 69 w 140"/>
              <a:gd name="T67" fmla="*/ 11 h 121"/>
              <a:gd name="T68" fmla="*/ 78 w 140"/>
              <a:gd name="T69" fmla="*/ 10 h 121"/>
              <a:gd name="T70" fmla="*/ 99 w 140"/>
              <a:gd name="T71" fmla="*/ 21 h 121"/>
              <a:gd name="T72" fmla="*/ 99 w 140"/>
              <a:gd name="T73" fmla="*/ 21 h 121"/>
              <a:gd name="T74" fmla="*/ 114 w 140"/>
              <a:gd name="T75" fmla="*/ 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20">
                <a:moveTo>
                  <a:pt x="45" y="109"/>
                </a:moveTo>
                <a:cubicBezTo>
                  <a:pt x="45" y="116"/>
                  <a:pt x="39" y="121"/>
                  <a:pt x="33" y="121"/>
                </a:cubicBezTo>
                <a:cubicBezTo>
                  <a:pt x="26" y="121"/>
                  <a:pt x="21" y="116"/>
                  <a:pt x="21" y="109"/>
                </a:cubicBezTo>
                <a:cubicBezTo>
                  <a:pt x="21" y="103"/>
                  <a:pt x="26" y="97"/>
                  <a:pt x="33" y="97"/>
                </a:cubicBezTo>
                <a:cubicBezTo>
                  <a:pt x="39" y="97"/>
                  <a:pt x="45" y="103"/>
                  <a:pt x="45" y="109"/>
                </a:cubicBezTo>
                <a:close/>
                <a:moveTo>
                  <a:pt x="115" y="97"/>
                </a:moveTo>
                <a:cubicBezTo>
                  <a:pt x="108" y="97"/>
                  <a:pt x="103" y="103"/>
                  <a:pt x="103" y="109"/>
                </a:cubicBezTo>
                <a:cubicBezTo>
                  <a:pt x="103" y="116"/>
                  <a:pt x="108" y="121"/>
                  <a:pt x="115" y="121"/>
                </a:cubicBezTo>
                <a:cubicBezTo>
                  <a:pt x="121" y="121"/>
                  <a:pt x="126" y="116"/>
                  <a:pt x="126" y="109"/>
                </a:cubicBezTo>
                <a:cubicBezTo>
                  <a:pt x="126" y="103"/>
                  <a:pt x="121" y="97"/>
                  <a:pt x="115" y="97"/>
                </a:cubicBezTo>
                <a:close/>
                <a:moveTo>
                  <a:pt x="140" y="96"/>
                </a:moveTo>
                <a:cubicBezTo>
                  <a:pt x="140" y="100"/>
                  <a:pt x="137" y="103"/>
                  <a:pt x="133" y="103"/>
                </a:cubicBezTo>
                <a:cubicBezTo>
                  <a:pt x="127" y="103"/>
                  <a:pt x="127" y="103"/>
                  <a:pt x="127" y="103"/>
                </a:cubicBezTo>
                <a:cubicBezTo>
                  <a:pt x="125" y="98"/>
                  <a:pt x="120" y="95"/>
                  <a:pt x="115" y="95"/>
                </a:cubicBezTo>
                <a:cubicBezTo>
                  <a:pt x="109" y="95"/>
                  <a:pt x="104" y="98"/>
                  <a:pt x="102" y="103"/>
                </a:cubicBezTo>
                <a:cubicBezTo>
                  <a:pt x="45" y="103"/>
                  <a:pt x="45" y="103"/>
                  <a:pt x="45" y="103"/>
                </a:cubicBezTo>
                <a:cubicBezTo>
                  <a:pt x="43" y="98"/>
                  <a:pt x="38" y="95"/>
                  <a:pt x="33" y="95"/>
                </a:cubicBezTo>
                <a:cubicBezTo>
                  <a:pt x="27" y="95"/>
                  <a:pt x="22" y="98"/>
                  <a:pt x="20" y="103"/>
                </a:cubicBezTo>
                <a:cubicBezTo>
                  <a:pt x="13" y="103"/>
                  <a:pt x="13" y="103"/>
                  <a:pt x="13" y="103"/>
                </a:cubicBezTo>
                <a:cubicBezTo>
                  <a:pt x="6" y="103"/>
                  <a:pt x="6" y="103"/>
                  <a:pt x="6" y="103"/>
                </a:cubicBezTo>
                <a:cubicBezTo>
                  <a:pt x="3" y="103"/>
                  <a:pt x="0" y="101"/>
                  <a:pt x="0" y="98"/>
                </a:cubicBezTo>
                <a:cubicBezTo>
                  <a:pt x="0" y="72"/>
                  <a:pt x="0" y="72"/>
                  <a:pt x="0" y="72"/>
                </a:cubicBezTo>
                <a:cubicBezTo>
                  <a:pt x="0" y="69"/>
                  <a:pt x="2" y="65"/>
                  <a:pt x="3" y="63"/>
                </a:cubicBezTo>
                <a:cubicBezTo>
                  <a:pt x="17" y="44"/>
                  <a:pt x="17" y="44"/>
                  <a:pt x="17" y="44"/>
                </a:cubicBezTo>
                <a:cubicBezTo>
                  <a:pt x="19" y="42"/>
                  <a:pt x="23" y="40"/>
                  <a:pt x="25" y="40"/>
                </a:cubicBezTo>
                <a:cubicBezTo>
                  <a:pt x="44" y="40"/>
                  <a:pt x="44" y="40"/>
                  <a:pt x="44" y="40"/>
                </a:cubicBezTo>
                <a:cubicBezTo>
                  <a:pt x="47" y="40"/>
                  <a:pt x="49" y="42"/>
                  <a:pt x="49" y="45"/>
                </a:cubicBezTo>
                <a:cubicBezTo>
                  <a:pt x="49" y="88"/>
                  <a:pt x="49" y="88"/>
                  <a:pt x="49" y="88"/>
                </a:cubicBezTo>
                <a:cubicBezTo>
                  <a:pt x="133" y="88"/>
                  <a:pt x="133" y="88"/>
                  <a:pt x="133" y="88"/>
                </a:cubicBezTo>
                <a:cubicBezTo>
                  <a:pt x="137" y="88"/>
                  <a:pt x="140" y="91"/>
                  <a:pt x="140" y="96"/>
                </a:cubicBezTo>
                <a:close/>
                <a:moveTo>
                  <a:pt x="41" y="49"/>
                </a:moveTo>
                <a:cubicBezTo>
                  <a:pt x="41" y="48"/>
                  <a:pt x="40" y="47"/>
                  <a:pt x="39" y="47"/>
                </a:cubicBezTo>
                <a:cubicBezTo>
                  <a:pt x="26" y="47"/>
                  <a:pt x="26" y="47"/>
                  <a:pt x="26" y="47"/>
                </a:cubicBezTo>
                <a:cubicBezTo>
                  <a:pt x="25" y="47"/>
                  <a:pt x="24" y="47"/>
                  <a:pt x="23" y="48"/>
                </a:cubicBezTo>
                <a:cubicBezTo>
                  <a:pt x="11" y="65"/>
                  <a:pt x="11" y="65"/>
                  <a:pt x="11" y="65"/>
                </a:cubicBezTo>
                <a:cubicBezTo>
                  <a:pt x="10" y="66"/>
                  <a:pt x="9" y="68"/>
                  <a:pt x="9" y="69"/>
                </a:cubicBezTo>
                <a:cubicBezTo>
                  <a:pt x="9" y="71"/>
                  <a:pt x="9" y="71"/>
                  <a:pt x="9" y="71"/>
                </a:cubicBezTo>
                <a:cubicBezTo>
                  <a:pt x="9" y="72"/>
                  <a:pt x="10" y="73"/>
                  <a:pt x="12" y="73"/>
                </a:cubicBezTo>
                <a:cubicBezTo>
                  <a:pt x="39" y="73"/>
                  <a:pt x="39" y="73"/>
                  <a:pt x="39" y="73"/>
                </a:cubicBezTo>
                <a:cubicBezTo>
                  <a:pt x="40" y="73"/>
                  <a:pt x="41" y="72"/>
                  <a:pt x="41" y="71"/>
                </a:cubicBezTo>
                <a:lnTo>
                  <a:pt x="41" y="49"/>
                </a:lnTo>
                <a:close/>
                <a:moveTo>
                  <a:pt x="139" y="73"/>
                </a:moveTo>
                <a:cubicBezTo>
                  <a:pt x="139" y="56"/>
                  <a:pt x="139" y="56"/>
                  <a:pt x="139" y="56"/>
                </a:cubicBezTo>
                <a:cubicBezTo>
                  <a:pt x="99" y="56"/>
                  <a:pt x="99" y="56"/>
                  <a:pt x="99" y="56"/>
                </a:cubicBezTo>
                <a:cubicBezTo>
                  <a:pt x="99" y="84"/>
                  <a:pt x="99" y="84"/>
                  <a:pt x="99" y="84"/>
                </a:cubicBezTo>
                <a:cubicBezTo>
                  <a:pt x="129" y="84"/>
                  <a:pt x="129" y="84"/>
                  <a:pt x="129" y="84"/>
                </a:cubicBezTo>
                <a:cubicBezTo>
                  <a:pt x="135" y="84"/>
                  <a:pt x="139" y="79"/>
                  <a:pt x="139" y="73"/>
                </a:cubicBezTo>
                <a:close/>
                <a:moveTo>
                  <a:pt x="139" y="34"/>
                </a:moveTo>
                <a:cubicBezTo>
                  <a:pt x="139" y="28"/>
                  <a:pt x="135" y="23"/>
                  <a:pt x="129" y="23"/>
                </a:cubicBezTo>
                <a:cubicBezTo>
                  <a:pt x="99" y="23"/>
                  <a:pt x="99" y="23"/>
                  <a:pt x="99" y="23"/>
                </a:cubicBezTo>
                <a:cubicBezTo>
                  <a:pt x="99" y="51"/>
                  <a:pt x="99" y="51"/>
                  <a:pt x="99" y="51"/>
                </a:cubicBezTo>
                <a:cubicBezTo>
                  <a:pt x="139" y="51"/>
                  <a:pt x="139" y="51"/>
                  <a:pt x="139" y="51"/>
                </a:cubicBezTo>
                <a:lnTo>
                  <a:pt x="139" y="34"/>
                </a:lnTo>
                <a:close/>
                <a:moveTo>
                  <a:pt x="64" y="84"/>
                </a:moveTo>
                <a:cubicBezTo>
                  <a:pt x="94" y="84"/>
                  <a:pt x="94" y="84"/>
                  <a:pt x="94" y="84"/>
                </a:cubicBezTo>
                <a:cubicBezTo>
                  <a:pt x="94" y="56"/>
                  <a:pt x="94" y="56"/>
                  <a:pt x="94" y="56"/>
                </a:cubicBezTo>
                <a:cubicBezTo>
                  <a:pt x="53" y="56"/>
                  <a:pt x="53" y="56"/>
                  <a:pt x="53" y="56"/>
                </a:cubicBezTo>
                <a:cubicBezTo>
                  <a:pt x="53" y="73"/>
                  <a:pt x="53" y="73"/>
                  <a:pt x="53" y="73"/>
                </a:cubicBezTo>
                <a:cubicBezTo>
                  <a:pt x="53" y="79"/>
                  <a:pt x="58" y="84"/>
                  <a:pt x="64" y="84"/>
                </a:cubicBezTo>
                <a:close/>
                <a:moveTo>
                  <a:pt x="94" y="23"/>
                </a:moveTo>
                <a:cubicBezTo>
                  <a:pt x="64" y="23"/>
                  <a:pt x="64" y="23"/>
                  <a:pt x="64" y="23"/>
                </a:cubicBezTo>
                <a:cubicBezTo>
                  <a:pt x="58" y="23"/>
                  <a:pt x="53" y="28"/>
                  <a:pt x="53" y="34"/>
                </a:cubicBezTo>
                <a:cubicBezTo>
                  <a:pt x="53" y="51"/>
                  <a:pt x="53" y="51"/>
                  <a:pt x="53" y="51"/>
                </a:cubicBezTo>
                <a:cubicBezTo>
                  <a:pt x="94" y="51"/>
                  <a:pt x="94" y="51"/>
                  <a:pt x="94" y="51"/>
                </a:cubicBezTo>
                <a:lnTo>
                  <a:pt x="94" y="23"/>
                </a:lnTo>
                <a:close/>
                <a:moveTo>
                  <a:pt x="69" y="11"/>
                </a:moveTo>
                <a:cubicBezTo>
                  <a:pt x="72" y="0"/>
                  <a:pt x="90" y="5"/>
                  <a:pt x="94" y="21"/>
                </a:cubicBezTo>
                <a:cubicBezTo>
                  <a:pt x="94" y="21"/>
                  <a:pt x="65" y="24"/>
                  <a:pt x="69" y="11"/>
                </a:cubicBezTo>
                <a:close/>
                <a:moveTo>
                  <a:pt x="91" y="19"/>
                </a:moveTo>
                <a:cubicBezTo>
                  <a:pt x="91" y="19"/>
                  <a:pt x="84" y="10"/>
                  <a:pt x="78" y="10"/>
                </a:cubicBezTo>
                <a:cubicBezTo>
                  <a:pt x="72" y="10"/>
                  <a:pt x="75" y="18"/>
                  <a:pt x="91" y="19"/>
                </a:cubicBezTo>
                <a:close/>
                <a:moveTo>
                  <a:pt x="99" y="21"/>
                </a:moveTo>
                <a:cubicBezTo>
                  <a:pt x="102" y="5"/>
                  <a:pt x="121" y="0"/>
                  <a:pt x="124" y="11"/>
                </a:cubicBezTo>
                <a:cubicBezTo>
                  <a:pt x="127" y="24"/>
                  <a:pt x="99" y="21"/>
                  <a:pt x="99" y="21"/>
                </a:cubicBezTo>
                <a:close/>
                <a:moveTo>
                  <a:pt x="102" y="19"/>
                </a:moveTo>
                <a:cubicBezTo>
                  <a:pt x="117" y="18"/>
                  <a:pt x="120" y="10"/>
                  <a:pt x="114" y="10"/>
                </a:cubicBezTo>
                <a:cubicBezTo>
                  <a:pt x="108" y="10"/>
                  <a:pt x="102" y="19"/>
                  <a:pt x="102" y="1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 name="标题 1"/>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191"/>
                                        </p:tgtEl>
                                        <p:attrNameLst>
                                          <p:attrName>style.visibility</p:attrName>
                                        </p:attrNameLst>
                                      </p:cBhvr>
                                      <p:to>
                                        <p:strVal val="visible"/>
                                      </p:to>
                                    </p:set>
                                    <p:animEffect transition="in" filter="circle(in)">
                                      <p:cBhvr>
                                        <p:cTn id="7" dur="1000"/>
                                        <p:tgtEl>
                                          <p:spTgt spid="4191"/>
                                        </p:tgtEl>
                                      </p:cBhvr>
                                    </p:animEffect>
                                  </p:childTnLst>
                                </p:cTn>
                              </p:par>
                            </p:childTnLst>
                          </p:cTn>
                        </p:par>
                        <p:par>
                          <p:cTn id="8" fill="hold">
                            <p:stCondLst>
                              <p:cond delay="1000"/>
                            </p:stCondLst>
                            <p:childTnLst>
                              <p:par>
                                <p:cTn id="9" presetID="19" presetClass="entr" presetSubtype="10"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fmla="#ppt_w*sin(2.5*pi*$)">
                                          <p:val>
                                            <p:fltVal val="0"/>
                                          </p:val>
                                        </p:tav>
                                        <p:tav tm="100000">
                                          <p:val>
                                            <p:fltVal val="1"/>
                                          </p:val>
                                        </p:tav>
                                      </p:tavLst>
                                    </p:anim>
                                    <p:anim calcmode="lin" valueType="num">
                                      <p:cBhvr>
                                        <p:cTn id="12" dur="500" fill="hold"/>
                                        <p:tgtEl>
                                          <p:spTgt spid="128"/>
                                        </p:tgtEl>
                                        <p:attrNameLst>
                                          <p:attrName>ppt_h</p:attrName>
                                        </p:attrNameLst>
                                      </p:cBhvr>
                                      <p:tavLst>
                                        <p:tav tm="0">
                                          <p:val>
                                            <p:strVal val="#ppt_h"/>
                                          </p:val>
                                        </p:tav>
                                        <p:tav tm="100000">
                                          <p:val>
                                            <p:strVal val="#ppt_h"/>
                                          </p:val>
                                        </p:tav>
                                      </p:tavLst>
                                    </p:anim>
                                  </p:childTnLst>
                                </p:cTn>
                              </p:par>
                              <p:par>
                                <p:cTn id="13" presetID="19" presetClass="entr" presetSubtype="10" fill="hold" grpId="0" nodeType="withEffect">
                                  <p:stCondLst>
                                    <p:cond delay="0"/>
                                  </p:stCondLst>
                                  <p:childTnLst>
                                    <p:set>
                                      <p:cBhvr>
                                        <p:cTn id="14" dur="1" fill="hold">
                                          <p:stCondLst>
                                            <p:cond delay="0"/>
                                          </p:stCondLst>
                                        </p:cTn>
                                        <p:tgtEl>
                                          <p:spTgt spid="129"/>
                                        </p:tgtEl>
                                        <p:attrNameLst>
                                          <p:attrName>style.visibility</p:attrName>
                                        </p:attrNameLst>
                                      </p:cBhvr>
                                      <p:to>
                                        <p:strVal val="visible"/>
                                      </p:to>
                                    </p:set>
                                    <p:anim calcmode="lin" valueType="num">
                                      <p:cBhvr>
                                        <p:cTn id="15" dur="500" fill="hold"/>
                                        <p:tgtEl>
                                          <p:spTgt spid="129"/>
                                        </p:tgtEl>
                                        <p:attrNameLst>
                                          <p:attrName>ppt_w</p:attrName>
                                        </p:attrNameLst>
                                      </p:cBhvr>
                                      <p:tavLst>
                                        <p:tav tm="0" fmla="#ppt_w*sin(2.5*pi*$)">
                                          <p:val>
                                            <p:fltVal val="0"/>
                                          </p:val>
                                        </p:tav>
                                        <p:tav tm="100000">
                                          <p:val>
                                            <p:fltVal val="1"/>
                                          </p:val>
                                        </p:tav>
                                      </p:tavLst>
                                    </p:anim>
                                    <p:anim calcmode="lin" valueType="num">
                                      <p:cBhvr>
                                        <p:cTn id="16" dur="500" fill="hold"/>
                                        <p:tgtEl>
                                          <p:spTgt spid="129"/>
                                        </p:tgtEl>
                                        <p:attrNameLst>
                                          <p:attrName>ppt_h</p:attrName>
                                        </p:attrNameLst>
                                      </p:cBhvr>
                                      <p:tavLst>
                                        <p:tav tm="0">
                                          <p:val>
                                            <p:strVal val="#ppt_h"/>
                                          </p:val>
                                        </p:tav>
                                        <p:tav tm="100000">
                                          <p:val>
                                            <p:strVal val="#ppt_h"/>
                                          </p:val>
                                        </p:tav>
                                      </p:tavLst>
                                    </p:anim>
                                  </p:childTnLst>
                                </p:cTn>
                              </p:par>
                              <p:par>
                                <p:cTn id="17" presetID="19" presetClass="entr" presetSubtype="10" fill="hold" grpId="0" nodeType="withEffect">
                                  <p:stCondLst>
                                    <p:cond delay="0"/>
                                  </p:stCondLst>
                                  <p:childTnLst>
                                    <p:set>
                                      <p:cBhvr>
                                        <p:cTn id="18" dur="1" fill="hold">
                                          <p:stCondLst>
                                            <p:cond delay="0"/>
                                          </p:stCondLst>
                                        </p:cTn>
                                        <p:tgtEl>
                                          <p:spTgt spid="130"/>
                                        </p:tgtEl>
                                        <p:attrNameLst>
                                          <p:attrName>style.visibility</p:attrName>
                                        </p:attrNameLst>
                                      </p:cBhvr>
                                      <p:to>
                                        <p:strVal val="visible"/>
                                      </p:to>
                                    </p:set>
                                    <p:anim calcmode="lin" valueType="num">
                                      <p:cBhvr>
                                        <p:cTn id="19" dur="500" fill="hold"/>
                                        <p:tgtEl>
                                          <p:spTgt spid="130"/>
                                        </p:tgtEl>
                                        <p:attrNameLst>
                                          <p:attrName>ppt_w</p:attrName>
                                        </p:attrNameLst>
                                      </p:cBhvr>
                                      <p:tavLst>
                                        <p:tav tm="0" fmla="#ppt_w*sin(2.5*pi*$)">
                                          <p:val>
                                            <p:fltVal val="0"/>
                                          </p:val>
                                        </p:tav>
                                        <p:tav tm="100000">
                                          <p:val>
                                            <p:fltVal val="1"/>
                                          </p:val>
                                        </p:tav>
                                      </p:tavLst>
                                    </p:anim>
                                    <p:anim calcmode="lin" valueType="num">
                                      <p:cBhvr>
                                        <p:cTn id="20" dur="500" fill="hold"/>
                                        <p:tgtEl>
                                          <p:spTgt spid="130"/>
                                        </p:tgtEl>
                                        <p:attrNameLst>
                                          <p:attrName>ppt_h</p:attrName>
                                        </p:attrNameLst>
                                      </p:cBhvr>
                                      <p:tavLst>
                                        <p:tav tm="0">
                                          <p:val>
                                            <p:strVal val="#ppt_h"/>
                                          </p:val>
                                        </p:tav>
                                        <p:tav tm="100000">
                                          <p:val>
                                            <p:strVal val="#ppt_h"/>
                                          </p:val>
                                        </p:tav>
                                      </p:tavLst>
                                    </p:anim>
                                  </p:childTnLst>
                                </p:cTn>
                              </p:par>
                              <p:par>
                                <p:cTn id="21" presetID="19" presetClass="entr" presetSubtype="10" fill="hold" grpId="0" nodeType="withEffect">
                                  <p:stCondLst>
                                    <p:cond delay="0"/>
                                  </p:stCondLst>
                                  <p:childTnLst>
                                    <p:set>
                                      <p:cBhvr>
                                        <p:cTn id="22" dur="1" fill="hold">
                                          <p:stCondLst>
                                            <p:cond delay="0"/>
                                          </p:stCondLst>
                                        </p:cTn>
                                        <p:tgtEl>
                                          <p:spTgt spid="131"/>
                                        </p:tgtEl>
                                        <p:attrNameLst>
                                          <p:attrName>style.visibility</p:attrName>
                                        </p:attrNameLst>
                                      </p:cBhvr>
                                      <p:to>
                                        <p:strVal val="visible"/>
                                      </p:to>
                                    </p:set>
                                    <p:anim calcmode="lin" valueType="num">
                                      <p:cBhvr>
                                        <p:cTn id="23" dur="500" fill="hold"/>
                                        <p:tgtEl>
                                          <p:spTgt spid="131"/>
                                        </p:tgtEl>
                                        <p:attrNameLst>
                                          <p:attrName>ppt_w</p:attrName>
                                        </p:attrNameLst>
                                      </p:cBhvr>
                                      <p:tavLst>
                                        <p:tav tm="0" fmla="#ppt_w*sin(2.5*pi*$)">
                                          <p:val>
                                            <p:fltVal val="0"/>
                                          </p:val>
                                        </p:tav>
                                        <p:tav tm="100000">
                                          <p:val>
                                            <p:fltVal val="1"/>
                                          </p:val>
                                        </p:tav>
                                      </p:tavLst>
                                    </p:anim>
                                    <p:anim calcmode="lin" valueType="num">
                                      <p:cBhvr>
                                        <p:cTn id="24" dur="500" fill="hold"/>
                                        <p:tgtEl>
                                          <p:spTgt spid="131"/>
                                        </p:tgtEl>
                                        <p:attrNameLst>
                                          <p:attrName>ppt_h</p:attrName>
                                        </p:attrNameLst>
                                      </p:cBhvr>
                                      <p:tavLst>
                                        <p:tav tm="0">
                                          <p:val>
                                            <p:strVal val="#ppt_h"/>
                                          </p:val>
                                        </p:tav>
                                        <p:tav tm="100000">
                                          <p:val>
                                            <p:strVal val="#ppt_h"/>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142"/>
                                        </p:tgtEl>
                                        <p:attrNameLst>
                                          <p:attrName>style.visibility</p:attrName>
                                        </p:attrNameLst>
                                      </p:cBhvr>
                                      <p:to>
                                        <p:strVal val="visible"/>
                                      </p:to>
                                    </p:set>
                                    <p:animEffect transition="in" filter="fade">
                                      <p:cBhvr>
                                        <p:cTn id="27" dur="500"/>
                                        <p:tgtEl>
                                          <p:spTgt spid="14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1"/>
                                        </p:tgtEl>
                                        <p:attrNameLst>
                                          <p:attrName>style.visibility</p:attrName>
                                        </p:attrNameLst>
                                      </p:cBhvr>
                                      <p:to>
                                        <p:strVal val="visible"/>
                                      </p:to>
                                    </p:set>
                                    <p:animEffect transition="in" filter="fade">
                                      <p:cBhvr>
                                        <p:cTn id="30" dur="500"/>
                                        <p:tgtEl>
                                          <p:spTgt spid="14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0"/>
                                        </p:tgtEl>
                                        <p:attrNameLst>
                                          <p:attrName>style.visibility</p:attrName>
                                        </p:attrNameLst>
                                      </p:cBhvr>
                                      <p:to>
                                        <p:strVal val="visible"/>
                                      </p:to>
                                    </p:set>
                                    <p:animEffect transition="in" filter="fade">
                                      <p:cBhvr>
                                        <p:cTn id="33" dur="500"/>
                                        <p:tgtEl>
                                          <p:spTgt spid="14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3"/>
                                        </p:tgtEl>
                                        <p:attrNameLst>
                                          <p:attrName>style.visibility</p:attrName>
                                        </p:attrNameLst>
                                      </p:cBhvr>
                                      <p:to>
                                        <p:strVal val="visible"/>
                                      </p:to>
                                    </p:set>
                                    <p:animEffect transition="in" filter="fade">
                                      <p:cBhvr>
                                        <p:cTn id="36" dur="500"/>
                                        <p:tgtEl>
                                          <p:spTgt spid="143"/>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132"/>
                                        </p:tgtEl>
                                        <p:attrNameLst>
                                          <p:attrName>style.visibility</p:attrName>
                                        </p:attrNameLst>
                                      </p:cBhvr>
                                      <p:to>
                                        <p:strVal val="visible"/>
                                      </p:to>
                                    </p:set>
                                    <p:animEffect transition="in" filter="wipe(left)">
                                      <p:cBhvr>
                                        <p:cTn id="40" dur="500"/>
                                        <p:tgtEl>
                                          <p:spTgt spid="132"/>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33"/>
                                        </p:tgtEl>
                                        <p:attrNameLst>
                                          <p:attrName>style.visibility</p:attrName>
                                        </p:attrNameLst>
                                      </p:cBhvr>
                                      <p:to>
                                        <p:strVal val="visible"/>
                                      </p:to>
                                    </p:set>
                                    <p:animEffect transition="in" filter="wipe(left)">
                                      <p:cBhvr>
                                        <p:cTn id="43" dur="500"/>
                                        <p:tgtEl>
                                          <p:spTgt spid="133"/>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34"/>
                                        </p:tgtEl>
                                        <p:attrNameLst>
                                          <p:attrName>style.visibility</p:attrName>
                                        </p:attrNameLst>
                                      </p:cBhvr>
                                      <p:to>
                                        <p:strVal val="visible"/>
                                      </p:to>
                                    </p:set>
                                    <p:animEffect transition="in" filter="wipe(left)">
                                      <p:cBhvr>
                                        <p:cTn id="46" dur="500"/>
                                        <p:tgtEl>
                                          <p:spTgt spid="134"/>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35"/>
                                        </p:tgtEl>
                                        <p:attrNameLst>
                                          <p:attrName>style.visibility</p:attrName>
                                        </p:attrNameLst>
                                      </p:cBhvr>
                                      <p:to>
                                        <p:strVal val="visible"/>
                                      </p:to>
                                    </p:set>
                                    <p:animEffect transition="in" filter="wipe(left)">
                                      <p:cBhvr>
                                        <p:cTn id="49" dur="500"/>
                                        <p:tgtEl>
                                          <p:spTgt spid="135"/>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36"/>
                                        </p:tgtEl>
                                        <p:attrNameLst>
                                          <p:attrName>style.visibility</p:attrName>
                                        </p:attrNameLst>
                                      </p:cBhvr>
                                      <p:to>
                                        <p:strVal val="visible"/>
                                      </p:to>
                                    </p:set>
                                    <p:animEffect transition="in" filter="wipe(left)">
                                      <p:cBhvr>
                                        <p:cTn id="52" dur="500"/>
                                        <p:tgtEl>
                                          <p:spTgt spid="13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37"/>
                                        </p:tgtEl>
                                        <p:attrNameLst>
                                          <p:attrName>style.visibility</p:attrName>
                                        </p:attrNameLst>
                                      </p:cBhvr>
                                      <p:to>
                                        <p:strVal val="visible"/>
                                      </p:to>
                                    </p:set>
                                    <p:animEffect transition="in" filter="wipe(left)">
                                      <p:cBhvr>
                                        <p:cTn id="55" dur="500"/>
                                        <p:tgtEl>
                                          <p:spTgt spid="137"/>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38"/>
                                        </p:tgtEl>
                                        <p:attrNameLst>
                                          <p:attrName>style.visibility</p:attrName>
                                        </p:attrNameLst>
                                      </p:cBhvr>
                                      <p:to>
                                        <p:strVal val="visible"/>
                                      </p:to>
                                    </p:set>
                                    <p:animEffect transition="in" filter="wipe(left)">
                                      <p:cBhvr>
                                        <p:cTn id="58" dur="500"/>
                                        <p:tgtEl>
                                          <p:spTgt spid="13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39"/>
                                        </p:tgtEl>
                                        <p:attrNameLst>
                                          <p:attrName>style.visibility</p:attrName>
                                        </p:attrNameLst>
                                      </p:cBhvr>
                                      <p:to>
                                        <p:strVal val="visible"/>
                                      </p:to>
                                    </p:set>
                                    <p:animEffect transition="in" filter="wipe(left)">
                                      <p:cBhvr>
                                        <p:cTn id="61"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29" grpId="0" animBg="1"/>
      <p:bldP spid="130" grpId="0" animBg="1"/>
      <p:bldP spid="131" grpId="0" animBg="1"/>
      <p:bldP spid="132" grpId="0"/>
      <p:bldP spid="133" grpId="0"/>
      <p:bldP spid="134" grpId="0"/>
      <p:bldP spid="135" grpId="0"/>
      <p:bldP spid="136" grpId="0"/>
      <p:bldP spid="137" grpId="0"/>
      <p:bldP spid="138" grpId="0"/>
      <p:bldP spid="139" grpId="0"/>
      <p:bldP spid="140" grpId="0" animBg="1"/>
      <p:bldP spid="141" grpId="0" animBg="1"/>
      <p:bldP spid="142" grpId="0" animBg="1"/>
      <p:bldP spid="14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6203964" y="1752024"/>
            <a:ext cx="1994806" cy="1782861"/>
            <a:chOff x="4652983" y="1314017"/>
            <a:chExt cx="1496299" cy="1337146"/>
          </a:xfrm>
        </p:grpSpPr>
        <p:sp>
          <p:nvSpPr>
            <p:cNvPr id="3" name="Ellipse 28"/>
            <p:cNvSpPr/>
            <p:nvPr/>
          </p:nvSpPr>
          <p:spPr>
            <a:xfrm>
              <a:off x="4652983" y="1367502"/>
              <a:ext cx="1283661" cy="1283661"/>
            </a:xfrm>
            <a:prstGeom prst="ellipse">
              <a:avLst/>
            </a:prstGeom>
            <a:solidFill>
              <a:srgbClr val="F7F7F7"/>
            </a:solidFill>
            <a:ln w="76200">
              <a:solidFill>
                <a:schemeClr val="bg1">
                  <a:lumMod val="50000"/>
                </a:schemeClr>
              </a:solidFill>
            </a:ln>
          </p:spPr>
          <p:txBody>
            <a:bodyPr anchor="ctr" anchorCtr="1"/>
            <a:lstStyle/>
            <a:p>
              <a:pPr>
                <a:defRPr/>
              </a:pPr>
              <a:r>
                <a:rPr lang="zh-CN" altLang="en-US" sz="3200">
                  <a:solidFill>
                    <a:schemeClr val="tx1">
                      <a:lumMod val="50000"/>
                      <a:lumOff val="50000"/>
                    </a:schemeClr>
                  </a:solidFill>
                  <a:latin typeface="+mn-ea"/>
                </a:rPr>
                <a:t>劣势</a:t>
              </a:r>
              <a:endParaRPr lang="fr-FR" sz="3200">
                <a:solidFill>
                  <a:schemeClr val="tx1">
                    <a:lumMod val="50000"/>
                    <a:lumOff val="50000"/>
                  </a:schemeClr>
                </a:solidFill>
                <a:latin typeface="+mn-ea"/>
              </a:endParaRPr>
            </a:p>
          </p:txBody>
        </p:sp>
        <p:sp>
          <p:nvSpPr>
            <p:cNvPr id="4" name="Freeform 95"/>
            <p:cNvSpPr/>
            <p:nvPr/>
          </p:nvSpPr>
          <p:spPr bwMode="auto">
            <a:xfrm>
              <a:off x="5537456" y="1314017"/>
              <a:ext cx="399187" cy="403100"/>
            </a:xfrm>
            <a:custGeom>
              <a:avLst/>
              <a:gdLst>
                <a:gd name="T0" fmla="*/ 2147483646 w 275"/>
                <a:gd name="T1" fmla="*/ 2147483646 h 275"/>
                <a:gd name="T2" fmla="*/ 2147483646 w 275"/>
                <a:gd name="T3" fmla="*/ 2147483646 h 275"/>
                <a:gd name="T4" fmla="*/ 2147483646 w 275"/>
                <a:gd name="T5" fmla="*/ 2147483646 h 275"/>
                <a:gd name="T6" fmla="*/ 2147483646 w 275"/>
                <a:gd name="T7" fmla="*/ 2147483646 h 275"/>
                <a:gd name="T8" fmla="*/ 0 w 275"/>
                <a:gd name="T9" fmla="*/ 2147483646 h 275"/>
                <a:gd name="T10" fmla="*/ 2147483646 w 275"/>
                <a:gd name="T11" fmla="*/ 2147483646 h 275"/>
                <a:gd name="T12" fmla="*/ 2147483646 w 275"/>
                <a:gd name="T13" fmla="*/ 2147483646 h 275"/>
                <a:gd name="T14" fmla="*/ 2147483646 w 275"/>
                <a:gd name="T15" fmla="*/ 2147483646 h 275"/>
                <a:gd name="T16" fmla="*/ 2147483646 w 275"/>
                <a:gd name="T17" fmla="*/ 2147483646 h 275"/>
                <a:gd name="T18" fmla="*/ 2147483646 w 275"/>
                <a:gd name="T19" fmla="*/ 2147483646 h 275"/>
                <a:gd name="T20" fmla="*/ 2147483646 w 275"/>
                <a:gd name="T21" fmla="*/ 2147483646 h 275"/>
                <a:gd name="T22" fmla="*/ 2147483646 w 275"/>
                <a:gd name="T23" fmla="*/ 2147483646 h 275"/>
                <a:gd name="T24" fmla="*/ 2147483646 w 275"/>
                <a:gd name="T25" fmla="*/ 2147483646 h 275"/>
                <a:gd name="T26" fmla="*/ 2147483646 w 275"/>
                <a:gd name="T27" fmla="*/ 2147483646 h 275"/>
                <a:gd name="T28" fmla="*/ 2147483646 w 275"/>
                <a:gd name="T29" fmla="*/ 2147483646 h 275"/>
                <a:gd name="T30" fmla="*/ 2147483646 w 275"/>
                <a:gd name="T31" fmla="*/ 2147483646 h 275"/>
                <a:gd name="T32" fmla="*/ 2147483646 w 275"/>
                <a:gd name="T33" fmla="*/ 2147483646 h 275"/>
                <a:gd name="T34" fmla="*/ 2147483646 w 275"/>
                <a:gd name="T35" fmla="*/ 2147483646 h 275"/>
                <a:gd name="T36" fmla="*/ 2147483646 w 275"/>
                <a:gd name="T37" fmla="*/ 2147483646 h 275"/>
                <a:gd name="T38" fmla="*/ 2147483646 w 275"/>
                <a:gd name="T39" fmla="*/ 0 h 275"/>
                <a:gd name="T40" fmla="*/ 2147483646 w 275"/>
                <a:gd name="T41" fmla="*/ 0 h 275"/>
                <a:gd name="T42" fmla="*/ 2147483646 w 275"/>
                <a:gd name="T43" fmla="*/ 2147483646 h 275"/>
                <a:gd name="T44" fmla="*/ 2147483646 w 275"/>
                <a:gd name="T45" fmla="*/ 2147483646 h 275"/>
                <a:gd name="T46" fmla="*/ 2147483646 w 275"/>
                <a:gd name="T47" fmla="*/ 2147483646 h 275"/>
                <a:gd name="T48" fmla="*/ 2147483646 w 275"/>
                <a:gd name="T49" fmla="*/ 2147483646 h 275"/>
                <a:gd name="T50" fmla="*/ 2147483646 w 275"/>
                <a:gd name="T51" fmla="*/ 2147483646 h 275"/>
                <a:gd name="T52" fmla="*/ 2147483646 w 275"/>
                <a:gd name="T53" fmla="*/ 2147483646 h 275"/>
                <a:gd name="T54" fmla="*/ 2147483646 w 275"/>
                <a:gd name="T55" fmla="*/ 2147483646 h 275"/>
                <a:gd name="T56" fmla="*/ 2147483646 w 275"/>
                <a:gd name="T57" fmla="*/ 2147483646 h 275"/>
                <a:gd name="T58" fmla="*/ 2147483646 w 275"/>
                <a:gd name="T59" fmla="*/ 2147483646 h 275"/>
                <a:gd name="T60" fmla="*/ 2147483646 w 275"/>
                <a:gd name="T61" fmla="*/ 2147483646 h 275"/>
                <a:gd name="T62" fmla="*/ 2147483646 w 275"/>
                <a:gd name="T63" fmla="*/ 2147483646 h 275"/>
                <a:gd name="T64" fmla="*/ 2147483646 w 275"/>
                <a:gd name="T65" fmla="*/ 2147483646 h 275"/>
                <a:gd name="T66" fmla="*/ 2147483646 w 275"/>
                <a:gd name="T67" fmla="*/ 2147483646 h 275"/>
                <a:gd name="T68" fmla="*/ 2147483646 w 275"/>
                <a:gd name="T69" fmla="*/ 2147483646 h 275"/>
                <a:gd name="T70" fmla="*/ 2147483646 w 275"/>
                <a:gd name="T71" fmla="*/ 2147483646 h 275"/>
                <a:gd name="T72" fmla="*/ 2147483646 w 275"/>
                <a:gd name="T73" fmla="*/ 2147483646 h 275"/>
                <a:gd name="T74" fmla="*/ 2147483646 w 275"/>
                <a:gd name="T75" fmla="*/ 2147483646 h 275"/>
                <a:gd name="T76" fmla="*/ 2147483646 w 275"/>
                <a:gd name="T77" fmla="*/ 2147483646 h 27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5"/>
                <a:gd name="T118" fmla="*/ 0 h 275"/>
                <a:gd name="T119" fmla="*/ 275 w 275"/>
                <a:gd name="T120" fmla="*/ 275 h 27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5" h="275">
                  <a:moveTo>
                    <a:pt x="117" y="275"/>
                  </a:moveTo>
                  <a:lnTo>
                    <a:pt x="117" y="275"/>
                  </a:lnTo>
                  <a:lnTo>
                    <a:pt x="96" y="274"/>
                  </a:lnTo>
                  <a:lnTo>
                    <a:pt x="77" y="271"/>
                  </a:lnTo>
                  <a:lnTo>
                    <a:pt x="60" y="267"/>
                  </a:lnTo>
                  <a:lnTo>
                    <a:pt x="45" y="262"/>
                  </a:lnTo>
                  <a:lnTo>
                    <a:pt x="32" y="257"/>
                  </a:lnTo>
                  <a:lnTo>
                    <a:pt x="24" y="252"/>
                  </a:lnTo>
                  <a:lnTo>
                    <a:pt x="14" y="247"/>
                  </a:lnTo>
                  <a:lnTo>
                    <a:pt x="0" y="239"/>
                  </a:lnTo>
                  <a:lnTo>
                    <a:pt x="16" y="234"/>
                  </a:lnTo>
                  <a:lnTo>
                    <a:pt x="28" y="229"/>
                  </a:lnTo>
                  <a:lnTo>
                    <a:pt x="39" y="224"/>
                  </a:lnTo>
                  <a:lnTo>
                    <a:pt x="32" y="214"/>
                  </a:lnTo>
                  <a:lnTo>
                    <a:pt x="26" y="206"/>
                  </a:lnTo>
                  <a:lnTo>
                    <a:pt x="21" y="196"/>
                  </a:lnTo>
                  <a:lnTo>
                    <a:pt x="16" y="185"/>
                  </a:lnTo>
                  <a:lnTo>
                    <a:pt x="11" y="172"/>
                  </a:lnTo>
                  <a:lnTo>
                    <a:pt x="8" y="160"/>
                  </a:lnTo>
                  <a:lnTo>
                    <a:pt x="7" y="146"/>
                  </a:lnTo>
                  <a:lnTo>
                    <a:pt x="5" y="133"/>
                  </a:lnTo>
                  <a:lnTo>
                    <a:pt x="7" y="120"/>
                  </a:lnTo>
                  <a:lnTo>
                    <a:pt x="8" y="108"/>
                  </a:lnTo>
                  <a:lnTo>
                    <a:pt x="11" y="94"/>
                  </a:lnTo>
                  <a:lnTo>
                    <a:pt x="16" y="82"/>
                  </a:lnTo>
                  <a:lnTo>
                    <a:pt x="21" y="71"/>
                  </a:lnTo>
                  <a:lnTo>
                    <a:pt x="28" y="59"/>
                  </a:lnTo>
                  <a:lnTo>
                    <a:pt x="36" y="49"/>
                  </a:lnTo>
                  <a:lnTo>
                    <a:pt x="44" y="40"/>
                  </a:lnTo>
                  <a:lnTo>
                    <a:pt x="54" y="30"/>
                  </a:lnTo>
                  <a:lnTo>
                    <a:pt x="65" y="23"/>
                  </a:lnTo>
                  <a:lnTo>
                    <a:pt x="76" y="15"/>
                  </a:lnTo>
                  <a:lnTo>
                    <a:pt x="89" y="9"/>
                  </a:lnTo>
                  <a:lnTo>
                    <a:pt x="101" y="6"/>
                  </a:lnTo>
                  <a:lnTo>
                    <a:pt x="113" y="2"/>
                  </a:lnTo>
                  <a:lnTo>
                    <a:pt x="127" y="0"/>
                  </a:lnTo>
                  <a:lnTo>
                    <a:pt x="140" y="0"/>
                  </a:lnTo>
                  <a:lnTo>
                    <a:pt x="150" y="0"/>
                  </a:lnTo>
                  <a:lnTo>
                    <a:pt x="161" y="1"/>
                  </a:lnTo>
                  <a:lnTo>
                    <a:pt x="170" y="3"/>
                  </a:lnTo>
                  <a:lnTo>
                    <a:pt x="180" y="6"/>
                  </a:lnTo>
                  <a:lnTo>
                    <a:pt x="198" y="12"/>
                  </a:lnTo>
                  <a:lnTo>
                    <a:pt x="215" y="22"/>
                  </a:lnTo>
                  <a:lnTo>
                    <a:pt x="230" y="34"/>
                  </a:lnTo>
                  <a:lnTo>
                    <a:pt x="244" y="48"/>
                  </a:lnTo>
                  <a:lnTo>
                    <a:pt x="249" y="56"/>
                  </a:lnTo>
                  <a:lnTo>
                    <a:pt x="255" y="64"/>
                  </a:lnTo>
                  <a:lnTo>
                    <a:pt x="260" y="74"/>
                  </a:lnTo>
                  <a:lnTo>
                    <a:pt x="264" y="82"/>
                  </a:lnTo>
                  <a:lnTo>
                    <a:pt x="269" y="96"/>
                  </a:lnTo>
                  <a:lnTo>
                    <a:pt x="272" y="109"/>
                  </a:lnTo>
                  <a:lnTo>
                    <a:pt x="273" y="122"/>
                  </a:lnTo>
                  <a:lnTo>
                    <a:pt x="275" y="134"/>
                  </a:lnTo>
                  <a:lnTo>
                    <a:pt x="273" y="148"/>
                  </a:lnTo>
                  <a:lnTo>
                    <a:pt x="272" y="161"/>
                  </a:lnTo>
                  <a:lnTo>
                    <a:pt x="269" y="173"/>
                  </a:lnTo>
                  <a:lnTo>
                    <a:pt x="264" y="185"/>
                  </a:lnTo>
                  <a:lnTo>
                    <a:pt x="259" y="197"/>
                  </a:lnTo>
                  <a:lnTo>
                    <a:pt x="252" y="208"/>
                  </a:lnTo>
                  <a:lnTo>
                    <a:pt x="244" y="218"/>
                  </a:lnTo>
                  <a:lnTo>
                    <a:pt x="236" y="229"/>
                  </a:lnTo>
                  <a:lnTo>
                    <a:pt x="226" y="237"/>
                  </a:lnTo>
                  <a:lnTo>
                    <a:pt x="215" y="245"/>
                  </a:lnTo>
                  <a:lnTo>
                    <a:pt x="204" y="252"/>
                  </a:lnTo>
                  <a:lnTo>
                    <a:pt x="192" y="258"/>
                  </a:lnTo>
                  <a:lnTo>
                    <a:pt x="185" y="260"/>
                  </a:lnTo>
                  <a:lnTo>
                    <a:pt x="168" y="267"/>
                  </a:lnTo>
                  <a:lnTo>
                    <a:pt x="152" y="271"/>
                  </a:lnTo>
                  <a:lnTo>
                    <a:pt x="134" y="274"/>
                  </a:lnTo>
                  <a:lnTo>
                    <a:pt x="117" y="275"/>
                  </a:lnTo>
                  <a:close/>
                </a:path>
              </a:pathLst>
            </a:custGeom>
            <a:solidFill>
              <a:schemeClr val="bg1">
                <a:lumMod val="50000"/>
              </a:schemeClr>
            </a:solidFill>
            <a:ln w="38100">
              <a:solidFill>
                <a:srgbClr val="F7F7F7"/>
              </a:solidFill>
              <a:round/>
            </a:ln>
          </p:spPr>
          <p:txBody>
            <a:bodyPr anchor="ctr" anchorCtr="1"/>
            <a:lstStyle/>
            <a:p>
              <a:pPr eaLnBrk="1" hangingPunct="1"/>
              <a:r>
                <a:rPr lang="fr-FR" altLang="zh-CN" sz="3200">
                  <a:solidFill>
                    <a:srgbClr val="F7F7F7"/>
                  </a:solidFill>
                  <a:ea typeface="微软雅黑" panose="020B0503020204020204" charset="-122"/>
                </a:rPr>
                <a:t>W</a:t>
              </a:r>
            </a:p>
          </p:txBody>
        </p:sp>
        <p:sp>
          <p:nvSpPr>
            <p:cNvPr id="5" name="Freeform 185"/>
            <p:cNvSpPr/>
            <p:nvPr/>
          </p:nvSpPr>
          <p:spPr bwMode="auto">
            <a:xfrm flipH="1">
              <a:off x="5737049" y="1585360"/>
              <a:ext cx="412233" cy="1024058"/>
            </a:xfrm>
            <a:custGeom>
              <a:avLst/>
              <a:gdLst>
                <a:gd name="T0" fmla="*/ 2147483646 w 283"/>
                <a:gd name="T1" fmla="*/ 2147483646 h 702"/>
                <a:gd name="T2" fmla="*/ 2147483646 w 283"/>
                <a:gd name="T3" fmla="*/ 2147483646 h 702"/>
                <a:gd name="T4" fmla="*/ 2147483646 w 283"/>
                <a:gd name="T5" fmla="*/ 2147483646 h 702"/>
                <a:gd name="T6" fmla="*/ 2147483646 w 283"/>
                <a:gd name="T7" fmla="*/ 2147483646 h 702"/>
                <a:gd name="T8" fmla="*/ 2147483646 w 283"/>
                <a:gd name="T9" fmla="*/ 2147483646 h 702"/>
                <a:gd name="T10" fmla="*/ 2147483646 w 283"/>
                <a:gd name="T11" fmla="*/ 2147483646 h 702"/>
                <a:gd name="T12" fmla="*/ 2147483646 w 283"/>
                <a:gd name="T13" fmla="*/ 2147483646 h 702"/>
                <a:gd name="T14" fmla="*/ 2147483646 w 283"/>
                <a:gd name="T15" fmla="*/ 2147483646 h 702"/>
                <a:gd name="T16" fmla="*/ 2147483646 w 283"/>
                <a:gd name="T17" fmla="*/ 2147483646 h 702"/>
                <a:gd name="T18" fmla="*/ 2147483646 w 283"/>
                <a:gd name="T19" fmla="*/ 2147483646 h 702"/>
                <a:gd name="T20" fmla="*/ 2147483646 w 283"/>
                <a:gd name="T21" fmla="*/ 2147483646 h 702"/>
                <a:gd name="T22" fmla="*/ 2147483646 w 283"/>
                <a:gd name="T23" fmla="*/ 2147483646 h 702"/>
                <a:gd name="T24" fmla="*/ 2147483646 w 283"/>
                <a:gd name="T25" fmla="*/ 2147483646 h 702"/>
                <a:gd name="T26" fmla="*/ 2147483646 w 283"/>
                <a:gd name="T27" fmla="*/ 2147483646 h 702"/>
                <a:gd name="T28" fmla="*/ 2147483646 w 283"/>
                <a:gd name="T29" fmla="*/ 2147483646 h 702"/>
                <a:gd name="T30" fmla="*/ 2147483646 w 283"/>
                <a:gd name="T31" fmla="*/ 2147483646 h 702"/>
                <a:gd name="T32" fmla="*/ 2147483646 w 283"/>
                <a:gd name="T33" fmla="*/ 2147483646 h 702"/>
                <a:gd name="T34" fmla="*/ 2147483646 w 283"/>
                <a:gd name="T35" fmla="*/ 0 h 702"/>
                <a:gd name="T36" fmla="*/ 2147483646 w 283"/>
                <a:gd name="T37" fmla="*/ 2147483646 h 702"/>
                <a:gd name="T38" fmla="*/ 2147483646 w 283"/>
                <a:gd name="T39" fmla="*/ 2147483646 h 702"/>
                <a:gd name="T40" fmla="*/ 2147483646 w 283"/>
                <a:gd name="T41" fmla="*/ 2147483646 h 702"/>
                <a:gd name="T42" fmla="*/ 2147483646 w 283"/>
                <a:gd name="T43" fmla="*/ 2147483646 h 702"/>
                <a:gd name="T44" fmla="*/ 2147483646 w 283"/>
                <a:gd name="T45" fmla="*/ 2147483646 h 702"/>
                <a:gd name="T46" fmla="*/ 0 w 283"/>
                <a:gd name="T47" fmla="*/ 2147483646 h 702"/>
                <a:gd name="T48" fmla="*/ 0 w 283"/>
                <a:gd name="T49" fmla="*/ 2147483646 h 702"/>
                <a:gd name="T50" fmla="*/ 2147483646 w 283"/>
                <a:gd name="T51" fmla="*/ 2147483646 h 702"/>
                <a:gd name="T52" fmla="*/ 2147483646 w 283"/>
                <a:gd name="T53" fmla="*/ 2147483646 h 702"/>
                <a:gd name="T54" fmla="*/ 2147483646 w 283"/>
                <a:gd name="T55" fmla="*/ 2147483646 h 702"/>
                <a:gd name="T56" fmla="*/ 2147483646 w 283"/>
                <a:gd name="T57" fmla="*/ 2147483646 h 702"/>
                <a:gd name="T58" fmla="*/ 2147483646 w 283"/>
                <a:gd name="T59" fmla="*/ 2147483646 h 702"/>
                <a:gd name="T60" fmla="*/ 2147483646 w 283"/>
                <a:gd name="T61" fmla="*/ 2147483646 h 702"/>
                <a:gd name="T62" fmla="*/ 2147483646 w 283"/>
                <a:gd name="T63" fmla="*/ 2147483646 h 702"/>
                <a:gd name="T64" fmla="*/ 2147483646 w 283"/>
                <a:gd name="T65" fmla="*/ 2147483646 h 702"/>
                <a:gd name="T66" fmla="*/ 2147483646 w 283"/>
                <a:gd name="T67" fmla="*/ 2147483646 h 702"/>
                <a:gd name="T68" fmla="*/ 2147483646 w 283"/>
                <a:gd name="T69" fmla="*/ 2147483646 h 702"/>
                <a:gd name="T70" fmla="*/ 2147483646 w 283"/>
                <a:gd name="T71" fmla="*/ 2147483646 h 702"/>
                <a:gd name="T72" fmla="*/ 2147483646 w 283"/>
                <a:gd name="T73" fmla="*/ 2147483646 h 702"/>
                <a:gd name="T74" fmla="*/ 2147483646 w 283"/>
                <a:gd name="T75" fmla="*/ 2147483646 h 7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3" h="702">
                  <a:moveTo>
                    <a:pt x="283" y="667"/>
                  </a:moveTo>
                  <a:lnTo>
                    <a:pt x="283" y="667"/>
                  </a:lnTo>
                  <a:lnTo>
                    <a:pt x="261" y="650"/>
                  </a:lnTo>
                  <a:lnTo>
                    <a:pt x="242" y="633"/>
                  </a:lnTo>
                  <a:lnTo>
                    <a:pt x="222" y="613"/>
                  </a:lnTo>
                  <a:lnTo>
                    <a:pt x="205" y="594"/>
                  </a:lnTo>
                  <a:lnTo>
                    <a:pt x="188" y="573"/>
                  </a:lnTo>
                  <a:lnTo>
                    <a:pt x="174" y="551"/>
                  </a:lnTo>
                  <a:lnTo>
                    <a:pt x="159" y="528"/>
                  </a:lnTo>
                  <a:lnTo>
                    <a:pt x="147" y="505"/>
                  </a:lnTo>
                  <a:lnTo>
                    <a:pt x="135" y="480"/>
                  </a:lnTo>
                  <a:lnTo>
                    <a:pt x="125" y="456"/>
                  </a:lnTo>
                  <a:lnTo>
                    <a:pt x="118" y="429"/>
                  </a:lnTo>
                  <a:lnTo>
                    <a:pt x="111" y="403"/>
                  </a:lnTo>
                  <a:lnTo>
                    <a:pt x="106" y="376"/>
                  </a:lnTo>
                  <a:lnTo>
                    <a:pt x="102" y="349"/>
                  </a:lnTo>
                  <a:lnTo>
                    <a:pt x="101" y="320"/>
                  </a:lnTo>
                  <a:lnTo>
                    <a:pt x="101" y="292"/>
                  </a:lnTo>
                  <a:lnTo>
                    <a:pt x="102" y="268"/>
                  </a:lnTo>
                  <a:lnTo>
                    <a:pt x="105" y="243"/>
                  </a:lnTo>
                  <a:lnTo>
                    <a:pt x="108" y="220"/>
                  </a:lnTo>
                  <a:lnTo>
                    <a:pt x="114" y="197"/>
                  </a:lnTo>
                  <a:lnTo>
                    <a:pt x="120" y="174"/>
                  </a:lnTo>
                  <a:lnTo>
                    <a:pt x="128" y="152"/>
                  </a:lnTo>
                  <a:lnTo>
                    <a:pt x="136" y="131"/>
                  </a:lnTo>
                  <a:lnTo>
                    <a:pt x="146" y="110"/>
                  </a:lnTo>
                  <a:lnTo>
                    <a:pt x="135" y="99"/>
                  </a:lnTo>
                  <a:lnTo>
                    <a:pt x="127" y="87"/>
                  </a:lnTo>
                  <a:lnTo>
                    <a:pt x="118" y="74"/>
                  </a:lnTo>
                  <a:lnTo>
                    <a:pt x="111" y="60"/>
                  </a:lnTo>
                  <a:lnTo>
                    <a:pt x="106" y="46"/>
                  </a:lnTo>
                  <a:lnTo>
                    <a:pt x="101" y="31"/>
                  </a:lnTo>
                  <a:lnTo>
                    <a:pt x="99" y="15"/>
                  </a:lnTo>
                  <a:lnTo>
                    <a:pt x="97" y="0"/>
                  </a:lnTo>
                  <a:lnTo>
                    <a:pt x="77" y="32"/>
                  </a:lnTo>
                  <a:lnTo>
                    <a:pt x="59" y="65"/>
                  </a:lnTo>
                  <a:lnTo>
                    <a:pt x="43" y="100"/>
                  </a:lnTo>
                  <a:lnTo>
                    <a:pt x="28" y="137"/>
                  </a:lnTo>
                  <a:lnTo>
                    <a:pt x="17" y="174"/>
                  </a:lnTo>
                  <a:lnTo>
                    <a:pt x="12" y="194"/>
                  </a:lnTo>
                  <a:lnTo>
                    <a:pt x="9" y="213"/>
                  </a:lnTo>
                  <a:lnTo>
                    <a:pt x="5" y="234"/>
                  </a:lnTo>
                  <a:lnTo>
                    <a:pt x="3" y="253"/>
                  </a:lnTo>
                  <a:lnTo>
                    <a:pt x="2" y="274"/>
                  </a:lnTo>
                  <a:lnTo>
                    <a:pt x="0" y="294"/>
                  </a:lnTo>
                  <a:lnTo>
                    <a:pt x="0" y="323"/>
                  </a:lnTo>
                  <a:lnTo>
                    <a:pt x="2" y="353"/>
                  </a:lnTo>
                  <a:lnTo>
                    <a:pt x="4" y="382"/>
                  </a:lnTo>
                  <a:lnTo>
                    <a:pt x="9" y="411"/>
                  </a:lnTo>
                  <a:lnTo>
                    <a:pt x="15" y="439"/>
                  </a:lnTo>
                  <a:lnTo>
                    <a:pt x="22" y="465"/>
                  </a:lnTo>
                  <a:lnTo>
                    <a:pt x="31" y="492"/>
                  </a:lnTo>
                  <a:lnTo>
                    <a:pt x="40" y="519"/>
                  </a:lnTo>
                  <a:lnTo>
                    <a:pt x="51" y="544"/>
                  </a:lnTo>
                  <a:lnTo>
                    <a:pt x="65" y="570"/>
                  </a:lnTo>
                  <a:lnTo>
                    <a:pt x="78" y="593"/>
                  </a:lnTo>
                  <a:lnTo>
                    <a:pt x="93" y="617"/>
                  </a:lnTo>
                  <a:lnTo>
                    <a:pt x="110" y="639"/>
                  </a:lnTo>
                  <a:lnTo>
                    <a:pt x="127" y="661"/>
                  </a:lnTo>
                  <a:lnTo>
                    <a:pt x="145" y="681"/>
                  </a:lnTo>
                  <a:lnTo>
                    <a:pt x="163" y="702"/>
                  </a:lnTo>
                  <a:lnTo>
                    <a:pt x="176" y="693"/>
                  </a:lnTo>
                  <a:lnTo>
                    <a:pt x="188" y="686"/>
                  </a:lnTo>
                  <a:lnTo>
                    <a:pt x="202" y="680"/>
                  </a:lnTo>
                  <a:lnTo>
                    <a:pt x="216" y="674"/>
                  </a:lnTo>
                  <a:lnTo>
                    <a:pt x="231" y="670"/>
                  </a:lnTo>
                  <a:lnTo>
                    <a:pt x="245" y="668"/>
                  </a:lnTo>
                  <a:lnTo>
                    <a:pt x="261" y="667"/>
                  </a:lnTo>
                  <a:lnTo>
                    <a:pt x="277" y="665"/>
                  </a:lnTo>
                  <a:lnTo>
                    <a:pt x="283" y="667"/>
                  </a:lnTo>
                  <a:close/>
                </a:path>
              </a:pathLst>
            </a:custGeom>
            <a:solidFill>
              <a:schemeClr val="bg1">
                <a:lumMod val="50000"/>
              </a:schemeClr>
            </a:solidFill>
            <a:ln w="9525">
              <a:solidFill>
                <a:schemeClr val="bg1"/>
              </a:solidFill>
              <a:round/>
            </a:ln>
          </p:spPr>
          <p:txBody>
            <a:bodyPr/>
            <a:lstStyle/>
            <a:p>
              <a:endParaRPr lang="zh-CN" altLang="en-US"/>
            </a:p>
          </p:txBody>
        </p:sp>
      </p:grpSp>
      <p:grpSp>
        <p:nvGrpSpPr>
          <p:cNvPr id="17" name="组合 16"/>
          <p:cNvGrpSpPr/>
          <p:nvPr/>
        </p:nvGrpSpPr>
        <p:grpSpPr>
          <a:xfrm>
            <a:off x="3887414" y="1752024"/>
            <a:ext cx="1994806" cy="1782861"/>
            <a:chOff x="2915344" y="1314017"/>
            <a:chExt cx="1496299" cy="1337146"/>
          </a:xfrm>
        </p:grpSpPr>
        <p:sp>
          <p:nvSpPr>
            <p:cNvPr id="6" name="Ellipse 28"/>
            <p:cNvSpPr/>
            <p:nvPr/>
          </p:nvSpPr>
          <p:spPr>
            <a:xfrm>
              <a:off x="3126678" y="1367502"/>
              <a:ext cx="1284965" cy="1283661"/>
            </a:xfrm>
            <a:prstGeom prst="ellipse">
              <a:avLst/>
            </a:prstGeom>
            <a:solidFill>
              <a:srgbClr val="F7F7F7"/>
            </a:solidFill>
            <a:ln w="76200">
              <a:solidFill>
                <a:schemeClr val="accent4"/>
              </a:solidFill>
            </a:ln>
          </p:spPr>
          <p:txBody>
            <a:bodyPr anchor="ctr" anchorCtr="1"/>
            <a:lstStyle/>
            <a:p>
              <a:pPr>
                <a:defRPr/>
              </a:pPr>
              <a:r>
                <a:rPr lang="zh-CN" altLang="en-US" sz="3200">
                  <a:solidFill>
                    <a:schemeClr val="accent4"/>
                  </a:solidFill>
                  <a:latin typeface="+mn-ea"/>
                </a:rPr>
                <a:t>优势</a:t>
              </a:r>
              <a:endParaRPr lang="fr-FR" sz="3200">
                <a:solidFill>
                  <a:schemeClr val="accent4"/>
                </a:solidFill>
                <a:latin typeface="+mn-ea"/>
              </a:endParaRPr>
            </a:p>
          </p:txBody>
        </p:sp>
        <p:sp>
          <p:nvSpPr>
            <p:cNvPr id="7" name="Freeform 95"/>
            <p:cNvSpPr/>
            <p:nvPr/>
          </p:nvSpPr>
          <p:spPr bwMode="auto">
            <a:xfrm flipH="1">
              <a:off x="3126678" y="1314017"/>
              <a:ext cx="400491" cy="403100"/>
            </a:xfrm>
            <a:custGeom>
              <a:avLst/>
              <a:gdLst>
                <a:gd name="T0" fmla="*/ 2147483646 w 275"/>
                <a:gd name="T1" fmla="*/ 2147483646 h 275"/>
                <a:gd name="T2" fmla="*/ 2147483646 w 275"/>
                <a:gd name="T3" fmla="*/ 2147483646 h 275"/>
                <a:gd name="T4" fmla="*/ 2147483646 w 275"/>
                <a:gd name="T5" fmla="*/ 2147483646 h 275"/>
                <a:gd name="T6" fmla="*/ 2147483646 w 275"/>
                <a:gd name="T7" fmla="*/ 2147483646 h 275"/>
                <a:gd name="T8" fmla="*/ 0 w 275"/>
                <a:gd name="T9" fmla="*/ 2147483646 h 275"/>
                <a:gd name="T10" fmla="*/ 2147483646 w 275"/>
                <a:gd name="T11" fmla="*/ 2147483646 h 275"/>
                <a:gd name="T12" fmla="*/ 2147483646 w 275"/>
                <a:gd name="T13" fmla="*/ 2147483646 h 275"/>
                <a:gd name="T14" fmla="*/ 2147483646 w 275"/>
                <a:gd name="T15" fmla="*/ 2147483646 h 275"/>
                <a:gd name="T16" fmla="*/ 2147483646 w 275"/>
                <a:gd name="T17" fmla="*/ 2147483646 h 275"/>
                <a:gd name="T18" fmla="*/ 2147483646 w 275"/>
                <a:gd name="T19" fmla="*/ 2147483646 h 275"/>
                <a:gd name="T20" fmla="*/ 2147483646 w 275"/>
                <a:gd name="T21" fmla="*/ 2147483646 h 275"/>
                <a:gd name="T22" fmla="*/ 2147483646 w 275"/>
                <a:gd name="T23" fmla="*/ 2147483646 h 275"/>
                <a:gd name="T24" fmla="*/ 2147483646 w 275"/>
                <a:gd name="T25" fmla="*/ 2147483646 h 275"/>
                <a:gd name="T26" fmla="*/ 2147483646 w 275"/>
                <a:gd name="T27" fmla="*/ 2147483646 h 275"/>
                <a:gd name="T28" fmla="*/ 2147483646 w 275"/>
                <a:gd name="T29" fmla="*/ 2147483646 h 275"/>
                <a:gd name="T30" fmla="*/ 2147483646 w 275"/>
                <a:gd name="T31" fmla="*/ 2147483646 h 275"/>
                <a:gd name="T32" fmla="*/ 2147483646 w 275"/>
                <a:gd name="T33" fmla="*/ 2147483646 h 275"/>
                <a:gd name="T34" fmla="*/ 2147483646 w 275"/>
                <a:gd name="T35" fmla="*/ 2147483646 h 275"/>
                <a:gd name="T36" fmla="*/ 2147483646 w 275"/>
                <a:gd name="T37" fmla="*/ 2147483646 h 275"/>
                <a:gd name="T38" fmla="*/ 2147483646 w 275"/>
                <a:gd name="T39" fmla="*/ 0 h 275"/>
                <a:gd name="T40" fmla="*/ 2147483646 w 275"/>
                <a:gd name="T41" fmla="*/ 0 h 275"/>
                <a:gd name="T42" fmla="*/ 2147483646 w 275"/>
                <a:gd name="T43" fmla="*/ 2147483646 h 275"/>
                <a:gd name="T44" fmla="*/ 2147483646 w 275"/>
                <a:gd name="T45" fmla="*/ 2147483646 h 275"/>
                <a:gd name="T46" fmla="*/ 2147483646 w 275"/>
                <a:gd name="T47" fmla="*/ 2147483646 h 275"/>
                <a:gd name="T48" fmla="*/ 2147483646 w 275"/>
                <a:gd name="T49" fmla="*/ 2147483646 h 275"/>
                <a:gd name="T50" fmla="*/ 2147483646 w 275"/>
                <a:gd name="T51" fmla="*/ 2147483646 h 275"/>
                <a:gd name="T52" fmla="*/ 2147483646 w 275"/>
                <a:gd name="T53" fmla="*/ 2147483646 h 275"/>
                <a:gd name="T54" fmla="*/ 2147483646 w 275"/>
                <a:gd name="T55" fmla="*/ 2147483646 h 275"/>
                <a:gd name="T56" fmla="*/ 2147483646 w 275"/>
                <a:gd name="T57" fmla="*/ 2147483646 h 275"/>
                <a:gd name="T58" fmla="*/ 2147483646 w 275"/>
                <a:gd name="T59" fmla="*/ 2147483646 h 275"/>
                <a:gd name="T60" fmla="*/ 2147483646 w 275"/>
                <a:gd name="T61" fmla="*/ 2147483646 h 275"/>
                <a:gd name="T62" fmla="*/ 2147483646 w 275"/>
                <a:gd name="T63" fmla="*/ 2147483646 h 275"/>
                <a:gd name="T64" fmla="*/ 2147483646 w 275"/>
                <a:gd name="T65" fmla="*/ 2147483646 h 275"/>
                <a:gd name="T66" fmla="*/ 2147483646 w 275"/>
                <a:gd name="T67" fmla="*/ 2147483646 h 275"/>
                <a:gd name="T68" fmla="*/ 2147483646 w 275"/>
                <a:gd name="T69" fmla="*/ 2147483646 h 275"/>
                <a:gd name="T70" fmla="*/ 2147483646 w 275"/>
                <a:gd name="T71" fmla="*/ 2147483646 h 275"/>
                <a:gd name="T72" fmla="*/ 2147483646 w 275"/>
                <a:gd name="T73" fmla="*/ 2147483646 h 275"/>
                <a:gd name="T74" fmla="*/ 2147483646 w 275"/>
                <a:gd name="T75" fmla="*/ 2147483646 h 275"/>
                <a:gd name="T76" fmla="*/ 2147483646 w 275"/>
                <a:gd name="T77" fmla="*/ 2147483646 h 27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5"/>
                <a:gd name="T118" fmla="*/ 0 h 275"/>
                <a:gd name="T119" fmla="*/ 275 w 275"/>
                <a:gd name="T120" fmla="*/ 275 h 27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5" h="275">
                  <a:moveTo>
                    <a:pt x="117" y="275"/>
                  </a:moveTo>
                  <a:lnTo>
                    <a:pt x="117" y="275"/>
                  </a:lnTo>
                  <a:lnTo>
                    <a:pt x="96" y="274"/>
                  </a:lnTo>
                  <a:lnTo>
                    <a:pt x="77" y="271"/>
                  </a:lnTo>
                  <a:lnTo>
                    <a:pt x="60" y="267"/>
                  </a:lnTo>
                  <a:lnTo>
                    <a:pt x="45" y="262"/>
                  </a:lnTo>
                  <a:lnTo>
                    <a:pt x="32" y="257"/>
                  </a:lnTo>
                  <a:lnTo>
                    <a:pt x="24" y="252"/>
                  </a:lnTo>
                  <a:lnTo>
                    <a:pt x="14" y="247"/>
                  </a:lnTo>
                  <a:lnTo>
                    <a:pt x="0" y="239"/>
                  </a:lnTo>
                  <a:lnTo>
                    <a:pt x="16" y="234"/>
                  </a:lnTo>
                  <a:lnTo>
                    <a:pt x="28" y="229"/>
                  </a:lnTo>
                  <a:lnTo>
                    <a:pt x="39" y="224"/>
                  </a:lnTo>
                  <a:lnTo>
                    <a:pt x="32" y="214"/>
                  </a:lnTo>
                  <a:lnTo>
                    <a:pt x="26" y="206"/>
                  </a:lnTo>
                  <a:lnTo>
                    <a:pt x="21" y="196"/>
                  </a:lnTo>
                  <a:lnTo>
                    <a:pt x="16" y="185"/>
                  </a:lnTo>
                  <a:lnTo>
                    <a:pt x="11" y="172"/>
                  </a:lnTo>
                  <a:lnTo>
                    <a:pt x="8" y="160"/>
                  </a:lnTo>
                  <a:lnTo>
                    <a:pt x="7" y="146"/>
                  </a:lnTo>
                  <a:lnTo>
                    <a:pt x="5" y="133"/>
                  </a:lnTo>
                  <a:lnTo>
                    <a:pt x="7" y="120"/>
                  </a:lnTo>
                  <a:lnTo>
                    <a:pt x="8" y="108"/>
                  </a:lnTo>
                  <a:lnTo>
                    <a:pt x="11" y="94"/>
                  </a:lnTo>
                  <a:lnTo>
                    <a:pt x="16" y="82"/>
                  </a:lnTo>
                  <a:lnTo>
                    <a:pt x="21" y="71"/>
                  </a:lnTo>
                  <a:lnTo>
                    <a:pt x="28" y="59"/>
                  </a:lnTo>
                  <a:lnTo>
                    <a:pt x="36" y="49"/>
                  </a:lnTo>
                  <a:lnTo>
                    <a:pt x="44" y="40"/>
                  </a:lnTo>
                  <a:lnTo>
                    <a:pt x="54" y="30"/>
                  </a:lnTo>
                  <a:lnTo>
                    <a:pt x="65" y="23"/>
                  </a:lnTo>
                  <a:lnTo>
                    <a:pt x="76" y="15"/>
                  </a:lnTo>
                  <a:lnTo>
                    <a:pt x="89" y="9"/>
                  </a:lnTo>
                  <a:lnTo>
                    <a:pt x="101" y="6"/>
                  </a:lnTo>
                  <a:lnTo>
                    <a:pt x="113" y="2"/>
                  </a:lnTo>
                  <a:lnTo>
                    <a:pt x="127" y="0"/>
                  </a:lnTo>
                  <a:lnTo>
                    <a:pt x="140" y="0"/>
                  </a:lnTo>
                  <a:lnTo>
                    <a:pt x="150" y="0"/>
                  </a:lnTo>
                  <a:lnTo>
                    <a:pt x="161" y="1"/>
                  </a:lnTo>
                  <a:lnTo>
                    <a:pt x="170" y="3"/>
                  </a:lnTo>
                  <a:lnTo>
                    <a:pt x="180" y="6"/>
                  </a:lnTo>
                  <a:lnTo>
                    <a:pt x="198" y="12"/>
                  </a:lnTo>
                  <a:lnTo>
                    <a:pt x="215" y="22"/>
                  </a:lnTo>
                  <a:lnTo>
                    <a:pt x="230" y="34"/>
                  </a:lnTo>
                  <a:lnTo>
                    <a:pt x="244" y="48"/>
                  </a:lnTo>
                  <a:lnTo>
                    <a:pt x="249" y="56"/>
                  </a:lnTo>
                  <a:lnTo>
                    <a:pt x="255" y="64"/>
                  </a:lnTo>
                  <a:lnTo>
                    <a:pt x="260" y="74"/>
                  </a:lnTo>
                  <a:lnTo>
                    <a:pt x="264" y="82"/>
                  </a:lnTo>
                  <a:lnTo>
                    <a:pt x="269" y="96"/>
                  </a:lnTo>
                  <a:lnTo>
                    <a:pt x="272" y="109"/>
                  </a:lnTo>
                  <a:lnTo>
                    <a:pt x="273" y="122"/>
                  </a:lnTo>
                  <a:lnTo>
                    <a:pt x="275" y="134"/>
                  </a:lnTo>
                  <a:lnTo>
                    <a:pt x="273" y="148"/>
                  </a:lnTo>
                  <a:lnTo>
                    <a:pt x="272" y="161"/>
                  </a:lnTo>
                  <a:lnTo>
                    <a:pt x="269" y="173"/>
                  </a:lnTo>
                  <a:lnTo>
                    <a:pt x="264" y="185"/>
                  </a:lnTo>
                  <a:lnTo>
                    <a:pt x="259" y="197"/>
                  </a:lnTo>
                  <a:lnTo>
                    <a:pt x="252" y="208"/>
                  </a:lnTo>
                  <a:lnTo>
                    <a:pt x="244" y="218"/>
                  </a:lnTo>
                  <a:lnTo>
                    <a:pt x="236" y="229"/>
                  </a:lnTo>
                  <a:lnTo>
                    <a:pt x="226" y="237"/>
                  </a:lnTo>
                  <a:lnTo>
                    <a:pt x="215" y="245"/>
                  </a:lnTo>
                  <a:lnTo>
                    <a:pt x="204" y="252"/>
                  </a:lnTo>
                  <a:lnTo>
                    <a:pt x="192" y="258"/>
                  </a:lnTo>
                  <a:lnTo>
                    <a:pt x="185" y="260"/>
                  </a:lnTo>
                  <a:lnTo>
                    <a:pt x="168" y="267"/>
                  </a:lnTo>
                  <a:lnTo>
                    <a:pt x="152" y="271"/>
                  </a:lnTo>
                  <a:lnTo>
                    <a:pt x="134" y="274"/>
                  </a:lnTo>
                  <a:lnTo>
                    <a:pt x="117" y="275"/>
                  </a:lnTo>
                  <a:close/>
                </a:path>
              </a:pathLst>
            </a:custGeom>
            <a:solidFill>
              <a:schemeClr val="accent4"/>
            </a:solidFill>
            <a:ln w="38100">
              <a:solidFill>
                <a:srgbClr val="F7F7F7"/>
              </a:solidFill>
              <a:round/>
            </a:ln>
          </p:spPr>
          <p:txBody>
            <a:bodyPr anchor="ctr" anchorCtr="1"/>
            <a:lstStyle/>
            <a:p>
              <a:pPr eaLnBrk="1" hangingPunct="1"/>
              <a:r>
                <a:rPr lang="fr-FR" altLang="zh-CN" sz="3200">
                  <a:solidFill>
                    <a:srgbClr val="F7F7F7"/>
                  </a:solidFill>
                  <a:ea typeface="微软雅黑" panose="020B0503020204020204" charset="-122"/>
                </a:rPr>
                <a:t>S</a:t>
              </a:r>
            </a:p>
          </p:txBody>
        </p:sp>
        <p:sp>
          <p:nvSpPr>
            <p:cNvPr id="8" name="Freeform 185"/>
            <p:cNvSpPr/>
            <p:nvPr/>
          </p:nvSpPr>
          <p:spPr bwMode="auto">
            <a:xfrm>
              <a:off x="2915344" y="1585360"/>
              <a:ext cx="412233" cy="1024058"/>
            </a:xfrm>
            <a:custGeom>
              <a:avLst/>
              <a:gdLst>
                <a:gd name="T0" fmla="*/ 2147483646 w 283"/>
                <a:gd name="T1" fmla="*/ 2147483646 h 702"/>
                <a:gd name="T2" fmla="*/ 2147483646 w 283"/>
                <a:gd name="T3" fmla="*/ 2147483646 h 702"/>
                <a:gd name="T4" fmla="*/ 2147483646 w 283"/>
                <a:gd name="T5" fmla="*/ 2147483646 h 702"/>
                <a:gd name="T6" fmla="*/ 2147483646 w 283"/>
                <a:gd name="T7" fmla="*/ 2147483646 h 702"/>
                <a:gd name="T8" fmla="*/ 2147483646 w 283"/>
                <a:gd name="T9" fmla="*/ 2147483646 h 702"/>
                <a:gd name="T10" fmla="*/ 2147483646 w 283"/>
                <a:gd name="T11" fmla="*/ 2147483646 h 702"/>
                <a:gd name="T12" fmla="*/ 2147483646 w 283"/>
                <a:gd name="T13" fmla="*/ 2147483646 h 702"/>
                <a:gd name="T14" fmla="*/ 2147483646 w 283"/>
                <a:gd name="T15" fmla="*/ 2147483646 h 702"/>
                <a:gd name="T16" fmla="*/ 2147483646 w 283"/>
                <a:gd name="T17" fmla="*/ 2147483646 h 702"/>
                <a:gd name="T18" fmla="*/ 2147483646 w 283"/>
                <a:gd name="T19" fmla="*/ 2147483646 h 702"/>
                <a:gd name="T20" fmla="*/ 2147483646 w 283"/>
                <a:gd name="T21" fmla="*/ 2147483646 h 702"/>
                <a:gd name="T22" fmla="*/ 2147483646 w 283"/>
                <a:gd name="T23" fmla="*/ 2147483646 h 702"/>
                <a:gd name="T24" fmla="*/ 2147483646 w 283"/>
                <a:gd name="T25" fmla="*/ 2147483646 h 702"/>
                <a:gd name="T26" fmla="*/ 2147483646 w 283"/>
                <a:gd name="T27" fmla="*/ 2147483646 h 702"/>
                <a:gd name="T28" fmla="*/ 2147483646 w 283"/>
                <a:gd name="T29" fmla="*/ 2147483646 h 702"/>
                <a:gd name="T30" fmla="*/ 2147483646 w 283"/>
                <a:gd name="T31" fmla="*/ 2147483646 h 702"/>
                <a:gd name="T32" fmla="*/ 2147483646 w 283"/>
                <a:gd name="T33" fmla="*/ 2147483646 h 702"/>
                <a:gd name="T34" fmla="*/ 2147483646 w 283"/>
                <a:gd name="T35" fmla="*/ 0 h 702"/>
                <a:gd name="T36" fmla="*/ 2147483646 w 283"/>
                <a:gd name="T37" fmla="*/ 2147483646 h 702"/>
                <a:gd name="T38" fmla="*/ 2147483646 w 283"/>
                <a:gd name="T39" fmla="*/ 2147483646 h 702"/>
                <a:gd name="T40" fmla="*/ 2147483646 w 283"/>
                <a:gd name="T41" fmla="*/ 2147483646 h 702"/>
                <a:gd name="T42" fmla="*/ 2147483646 w 283"/>
                <a:gd name="T43" fmla="*/ 2147483646 h 702"/>
                <a:gd name="T44" fmla="*/ 2147483646 w 283"/>
                <a:gd name="T45" fmla="*/ 2147483646 h 702"/>
                <a:gd name="T46" fmla="*/ 0 w 283"/>
                <a:gd name="T47" fmla="*/ 2147483646 h 702"/>
                <a:gd name="T48" fmla="*/ 0 w 283"/>
                <a:gd name="T49" fmla="*/ 2147483646 h 702"/>
                <a:gd name="T50" fmla="*/ 2147483646 w 283"/>
                <a:gd name="T51" fmla="*/ 2147483646 h 702"/>
                <a:gd name="T52" fmla="*/ 2147483646 w 283"/>
                <a:gd name="T53" fmla="*/ 2147483646 h 702"/>
                <a:gd name="T54" fmla="*/ 2147483646 w 283"/>
                <a:gd name="T55" fmla="*/ 2147483646 h 702"/>
                <a:gd name="T56" fmla="*/ 2147483646 w 283"/>
                <a:gd name="T57" fmla="*/ 2147483646 h 702"/>
                <a:gd name="T58" fmla="*/ 2147483646 w 283"/>
                <a:gd name="T59" fmla="*/ 2147483646 h 702"/>
                <a:gd name="T60" fmla="*/ 2147483646 w 283"/>
                <a:gd name="T61" fmla="*/ 2147483646 h 702"/>
                <a:gd name="T62" fmla="*/ 2147483646 w 283"/>
                <a:gd name="T63" fmla="*/ 2147483646 h 702"/>
                <a:gd name="T64" fmla="*/ 2147483646 w 283"/>
                <a:gd name="T65" fmla="*/ 2147483646 h 702"/>
                <a:gd name="T66" fmla="*/ 2147483646 w 283"/>
                <a:gd name="T67" fmla="*/ 2147483646 h 702"/>
                <a:gd name="T68" fmla="*/ 2147483646 w 283"/>
                <a:gd name="T69" fmla="*/ 2147483646 h 702"/>
                <a:gd name="T70" fmla="*/ 2147483646 w 283"/>
                <a:gd name="T71" fmla="*/ 2147483646 h 702"/>
                <a:gd name="T72" fmla="*/ 2147483646 w 283"/>
                <a:gd name="T73" fmla="*/ 2147483646 h 702"/>
                <a:gd name="T74" fmla="*/ 2147483646 w 283"/>
                <a:gd name="T75" fmla="*/ 2147483646 h 7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3" h="702">
                  <a:moveTo>
                    <a:pt x="283" y="667"/>
                  </a:moveTo>
                  <a:lnTo>
                    <a:pt x="283" y="667"/>
                  </a:lnTo>
                  <a:lnTo>
                    <a:pt x="261" y="650"/>
                  </a:lnTo>
                  <a:lnTo>
                    <a:pt x="242" y="633"/>
                  </a:lnTo>
                  <a:lnTo>
                    <a:pt x="222" y="613"/>
                  </a:lnTo>
                  <a:lnTo>
                    <a:pt x="205" y="594"/>
                  </a:lnTo>
                  <a:lnTo>
                    <a:pt x="188" y="573"/>
                  </a:lnTo>
                  <a:lnTo>
                    <a:pt x="174" y="551"/>
                  </a:lnTo>
                  <a:lnTo>
                    <a:pt x="159" y="528"/>
                  </a:lnTo>
                  <a:lnTo>
                    <a:pt x="147" y="505"/>
                  </a:lnTo>
                  <a:lnTo>
                    <a:pt x="135" y="480"/>
                  </a:lnTo>
                  <a:lnTo>
                    <a:pt x="125" y="456"/>
                  </a:lnTo>
                  <a:lnTo>
                    <a:pt x="118" y="429"/>
                  </a:lnTo>
                  <a:lnTo>
                    <a:pt x="111" y="403"/>
                  </a:lnTo>
                  <a:lnTo>
                    <a:pt x="106" y="376"/>
                  </a:lnTo>
                  <a:lnTo>
                    <a:pt x="102" y="349"/>
                  </a:lnTo>
                  <a:lnTo>
                    <a:pt x="101" y="320"/>
                  </a:lnTo>
                  <a:lnTo>
                    <a:pt x="101" y="292"/>
                  </a:lnTo>
                  <a:lnTo>
                    <a:pt x="102" y="268"/>
                  </a:lnTo>
                  <a:lnTo>
                    <a:pt x="105" y="243"/>
                  </a:lnTo>
                  <a:lnTo>
                    <a:pt x="108" y="220"/>
                  </a:lnTo>
                  <a:lnTo>
                    <a:pt x="114" y="197"/>
                  </a:lnTo>
                  <a:lnTo>
                    <a:pt x="120" y="174"/>
                  </a:lnTo>
                  <a:lnTo>
                    <a:pt x="128" y="152"/>
                  </a:lnTo>
                  <a:lnTo>
                    <a:pt x="136" y="131"/>
                  </a:lnTo>
                  <a:lnTo>
                    <a:pt x="146" y="110"/>
                  </a:lnTo>
                  <a:lnTo>
                    <a:pt x="135" y="99"/>
                  </a:lnTo>
                  <a:lnTo>
                    <a:pt x="127" y="87"/>
                  </a:lnTo>
                  <a:lnTo>
                    <a:pt x="118" y="74"/>
                  </a:lnTo>
                  <a:lnTo>
                    <a:pt x="111" y="60"/>
                  </a:lnTo>
                  <a:lnTo>
                    <a:pt x="106" y="46"/>
                  </a:lnTo>
                  <a:lnTo>
                    <a:pt x="101" y="31"/>
                  </a:lnTo>
                  <a:lnTo>
                    <a:pt x="99" y="15"/>
                  </a:lnTo>
                  <a:lnTo>
                    <a:pt x="97" y="0"/>
                  </a:lnTo>
                  <a:lnTo>
                    <a:pt x="77" y="32"/>
                  </a:lnTo>
                  <a:lnTo>
                    <a:pt x="59" y="65"/>
                  </a:lnTo>
                  <a:lnTo>
                    <a:pt x="43" y="100"/>
                  </a:lnTo>
                  <a:lnTo>
                    <a:pt x="28" y="137"/>
                  </a:lnTo>
                  <a:lnTo>
                    <a:pt x="17" y="174"/>
                  </a:lnTo>
                  <a:lnTo>
                    <a:pt x="12" y="194"/>
                  </a:lnTo>
                  <a:lnTo>
                    <a:pt x="9" y="213"/>
                  </a:lnTo>
                  <a:lnTo>
                    <a:pt x="5" y="234"/>
                  </a:lnTo>
                  <a:lnTo>
                    <a:pt x="3" y="253"/>
                  </a:lnTo>
                  <a:lnTo>
                    <a:pt x="2" y="274"/>
                  </a:lnTo>
                  <a:lnTo>
                    <a:pt x="0" y="294"/>
                  </a:lnTo>
                  <a:lnTo>
                    <a:pt x="0" y="323"/>
                  </a:lnTo>
                  <a:lnTo>
                    <a:pt x="2" y="353"/>
                  </a:lnTo>
                  <a:lnTo>
                    <a:pt x="4" y="382"/>
                  </a:lnTo>
                  <a:lnTo>
                    <a:pt x="9" y="411"/>
                  </a:lnTo>
                  <a:lnTo>
                    <a:pt x="15" y="439"/>
                  </a:lnTo>
                  <a:lnTo>
                    <a:pt x="22" y="465"/>
                  </a:lnTo>
                  <a:lnTo>
                    <a:pt x="31" y="492"/>
                  </a:lnTo>
                  <a:lnTo>
                    <a:pt x="40" y="519"/>
                  </a:lnTo>
                  <a:lnTo>
                    <a:pt x="51" y="544"/>
                  </a:lnTo>
                  <a:lnTo>
                    <a:pt x="65" y="570"/>
                  </a:lnTo>
                  <a:lnTo>
                    <a:pt x="78" y="593"/>
                  </a:lnTo>
                  <a:lnTo>
                    <a:pt x="93" y="617"/>
                  </a:lnTo>
                  <a:lnTo>
                    <a:pt x="110" y="639"/>
                  </a:lnTo>
                  <a:lnTo>
                    <a:pt x="127" y="661"/>
                  </a:lnTo>
                  <a:lnTo>
                    <a:pt x="145" y="681"/>
                  </a:lnTo>
                  <a:lnTo>
                    <a:pt x="163" y="702"/>
                  </a:lnTo>
                  <a:lnTo>
                    <a:pt x="176" y="693"/>
                  </a:lnTo>
                  <a:lnTo>
                    <a:pt x="188" y="686"/>
                  </a:lnTo>
                  <a:lnTo>
                    <a:pt x="202" y="680"/>
                  </a:lnTo>
                  <a:lnTo>
                    <a:pt x="216" y="674"/>
                  </a:lnTo>
                  <a:lnTo>
                    <a:pt x="231" y="670"/>
                  </a:lnTo>
                  <a:lnTo>
                    <a:pt x="245" y="668"/>
                  </a:lnTo>
                  <a:lnTo>
                    <a:pt x="261" y="667"/>
                  </a:lnTo>
                  <a:lnTo>
                    <a:pt x="277" y="665"/>
                  </a:lnTo>
                  <a:lnTo>
                    <a:pt x="283" y="667"/>
                  </a:lnTo>
                  <a:close/>
                </a:path>
              </a:pathLst>
            </a:custGeom>
            <a:solidFill>
              <a:schemeClr val="accent4"/>
            </a:solidFill>
            <a:ln w="9525">
              <a:solidFill>
                <a:schemeClr val="bg1"/>
              </a:solidFill>
              <a:round/>
            </a:ln>
          </p:spPr>
          <p:txBody>
            <a:bodyPr/>
            <a:lstStyle/>
            <a:p>
              <a:endParaRPr lang="zh-CN" altLang="en-US"/>
            </a:p>
          </p:txBody>
        </p:sp>
      </p:grpSp>
      <p:grpSp>
        <p:nvGrpSpPr>
          <p:cNvPr id="23" name="组合 22"/>
          <p:cNvGrpSpPr/>
          <p:nvPr/>
        </p:nvGrpSpPr>
        <p:grpSpPr>
          <a:xfrm>
            <a:off x="6203964" y="3884501"/>
            <a:ext cx="1994806" cy="1782861"/>
            <a:chOff x="4652983" y="2913375"/>
            <a:chExt cx="1496299" cy="1337146"/>
          </a:xfrm>
        </p:grpSpPr>
        <p:sp>
          <p:nvSpPr>
            <p:cNvPr id="9" name="Ellipse 28"/>
            <p:cNvSpPr/>
            <p:nvPr/>
          </p:nvSpPr>
          <p:spPr>
            <a:xfrm>
              <a:off x="4652983" y="2966860"/>
              <a:ext cx="1283661" cy="1283661"/>
            </a:xfrm>
            <a:prstGeom prst="ellipse">
              <a:avLst/>
            </a:prstGeom>
            <a:solidFill>
              <a:srgbClr val="F7F7F7"/>
            </a:solidFill>
            <a:ln w="76200">
              <a:solidFill>
                <a:schemeClr val="bg1">
                  <a:lumMod val="65000"/>
                </a:schemeClr>
              </a:solidFill>
            </a:ln>
          </p:spPr>
          <p:txBody>
            <a:bodyPr anchor="ctr" anchorCtr="1"/>
            <a:lstStyle/>
            <a:p>
              <a:pPr>
                <a:defRPr/>
              </a:pPr>
              <a:r>
                <a:rPr lang="zh-CN" altLang="en-US" sz="3200">
                  <a:solidFill>
                    <a:schemeClr val="tx1">
                      <a:lumMod val="50000"/>
                      <a:lumOff val="50000"/>
                    </a:schemeClr>
                  </a:solidFill>
                  <a:latin typeface="+mn-ea"/>
                </a:rPr>
                <a:t>威胁</a:t>
              </a:r>
              <a:endParaRPr lang="fr-FR" sz="3200">
                <a:solidFill>
                  <a:schemeClr val="tx1">
                    <a:lumMod val="50000"/>
                    <a:lumOff val="50000"/>
                  </a:schemeClr>
                </a:solidFill>
                <a:latin typeface="+mn-ea"/>
              </a:endParaRPr>
            </a:p>
          </p:txBody>
        </p:sp>
        <p:sp>
          <p:nvSpPr>
            <p:cNvPr id="10" name="Freeform 95"/>
            <p:cNvSpPr/>
            <p:nvPr/>
          </p:nvSpPr>
          <p:spPr bwMode="auto">
            <a:xfrm>
              <a:off x="5537456" y="2913375"/>
              <a:ext cx="399187" cy="403100"/>
            </a:xfrm>
            <a:custGeom>
              <a:avLst/>
              <a:gdLst>
                <a:gd name="T0" fmla="*/ 117 w 275"/>
                <a:gd name="T1" fmla="*/ 275 h 275"/>
                <a:gd name="T2" fmla="*/ 77 w 275"/>
                <a:gd name="T3" fmla="*/ 271 h 275"/>
                <a:gd name="T4" fmla="*/ 45 w 275"/>
                <a:gd name="T5" fmla="*/ 262 h 275"/>
                <a:gd name="T6" fmla="*/ 24 w 275"/>
                <a:gd name="T7" fmla="*/ 252 h 275"/>
                <a:gd name="T8" fmla="*/ 0 w 275"/>
                <a:gd name="T9" fmla="*/ 239 h 275"/>
                <a:gd name="T10" fmla="*/ 16 w 275"/>
                <a:gd name="T11" fmla="*/ 234 h 275"/>
                <a:gd name="T12" fmla="*/ 39 w 275"/>
                <a:gd name="T13" fmla="*/ 224 h 275"/>
                <a:gd name="T14" fmla="*/ 32 w 275"/>
                <a:gd name="T15" fmla="*/ 214 h 275"/>
                <a:gd name="T16" fmla="*/ 21 w 275"/>
                <a:gd name="T17" fmla="*/ 196 h 275"/>
                <a:gd name="T18" fmla="*/ 16 w 275"/>
                <a:gd name="T19" fmla="*/ 185 h 275"/>
                <a:gd name="T20" fmla="*/ 8 w 275"/>
                <a:gd name="T21" fmla="*/ 160 h 275"/>
                <a:gd name="T22" fmla="*/ 5 w 275"/>
                <a:gd name="T23" fmla="*/ 133 h 275"/>
                <a:gd name="T24" fmla="*/ 8 w 275"/>
                <a:gd name="T25" fmla="*/ 108 h 275"/>
                <a:gd name="T26" fmla="*/ 16 w 275"/>
                <a:gd name="T27" fmla="*/ 82 h 275"/>
                <a:gd name="T28" fmla="*/ 28 w 275"/>
                <a:gd name="T29" fmla="*/ 59 h 275"/>
                <a:gd name="T30" fmla="*/ 44 w 275"/>
                <a:gd name="T31" fmla="*/ 40 h 275"/>
                <a:gd name="T32" fmla="*/ 65 w 275"/>
                <a:gd name="T33" fmla="*/ 23 h 275"/>
                <a:gd name="T34" fmla="*/ 89 w 275"/>
                <a:gd name="T35" fmla="*/ 9 h 275"/>
                <a:gd name="T36" fmla="*/ 101 w 275"/>
                <a:gd name="T37" fmla="*/ 6 h 275"/>
                <a:gd name="T38" fmla="*/ 127 w 275"/>
                <a:gd name="T39" fmla="*/ 0 h 275"/>
                <a:gd name="T40" fmla="*/ 140 w 275"/>
                <a:gd name="T41" fmla="*/ 0 h 275"/>
                <a:gd name="T42" fmla="*/ 161 w 275"/>
                <a:gd name="T43" fmla="*/ 1 h 275"/>
                <a:gd name="T44" fmla="*/ 180 w 275"/>
                <a:gd name="T45" fmla="*/ 6 h 275"/>
                <a:gd name="T46" fmla="*/ 215 w 275"/>
                <a:gd name="T47" fmla="*/ 22 h 275"/>
                <a:gd name="T48" fmla="*/ 244 w 275"/>
                <a:gd name="T49" fmla="*/ 48 h 275"/>
                <a:gd name="T50" fmla="*/ 255 w 275"/>
                <a:gd name="T51" fmla="*/ 64 h 275"/>
                <a:gd name="T52" fmla="*/ 264 w 275"/>
                <a:gd name="T53" fmla="*/ 82 h 275"/>
                <a:gd name="T54" fmla="*/ 269 w 275"/>
                <a:gd name="T55" fmla="*/ 96 h 275"/>
                <a:gd name="T56" fmla="*/ 273 w 275"/>
                <a:gd name="T57" fmla="*/ 122 h 275"/>
                <a:gd name="T58" fmla="*/ 273 w 275"/>
                <a:gd name="T59" fmla="*/ 148 h 275"/>
                <a:gd name="T60" fmla="*/ 269 w 275"/>
                <a:gd name="T61" fmla="*/ 173 h 275"/>
                <a:gd name="T62" fmla="*/ 259 w 275"/>
                <a:gd name="T63" fmla="*/ 197 h 275"/>
                <a:gd name="T64" fmla="*/ 244 w 275"/>
                <a:gd name="T65" fmla="*/ 218 h 275"/>
                <a:gd name="T66" fmla="*/ 226 w 275"/>
                <a:gd name="T67" fmla="*/ 237 h 275"/>
                <a:gd name="T68" fmla="*/ 204 w 275"/>
                <a:gd name="T69" fmla="*/ 252 h 275"/>
                <a:gd name="T70" fmla="*/ 192 w 275"/>
                <a:gd name="T71" fmla="*/ 258 h 275"/>
                <a:gd name="T72" fmla="*/ 185 w 275"/>
                <a:gd name="T73" fmla="*/ 260 h 275"/>
                <a:gd name="T74" fmla="*/ 152 w 275"/>
                <a:gd name="T75" fmla="*/ 271 h 275"/>
                <a:gd name="T76" fmla="*/ 117 w 275"/>
                <a:gd name="T77"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5" h="275">
                  <a:moveTo>
                    <a:pt x="117" y="275"/>
                  </a:moveTo>
                  <a:lnTo>
                    <a:pt x="117" y="275"/>
                  </a:lnTo>
                  <a:lnTo>
                    <a:pt x="96" y="274"/>
                  </a:lnTo>
                  <a:lnTo>
                    <a:pt x="77" y="271"/>
                  </a:lnTo>
                  <a:lnTo>
                    <a:pt x="60" y="267"/>
                  </a:lnTo>
                  <a:lnTo>
                    <a:pt x="45" y="262"/>
                  </a:lnTo>
                  <a:lnTo>
                    <a:pt x="32" y="257"/>
                  </a:lnTo>
                  <a:lnTo>
                    <a:pt x="24" y="252"/>
                  </a:lnTo>
                  <a:lnTo>
                    <a:pt x="14" y="247"/>
                  </a:lnTo>
                  <a:lnTo>
                    <a:pt x="0" y="239"/>
                  </a:lnTo>
                  <a:lnTo>
                    <a:pt x="16" y="234"/>
                  </a:lnTo>
                  <a:lnTo>
                    <a:pt x="16" y="234"/>
                  </a:lnTo>
                  <a:lnTo>
                    <a:pt x="28" y="229"/>
                  </a:lnTo>
                  <a:lnTo>
                    <a:pt x="39" y="224"/>
                  </a:lnTo>
                  <a:lnTo>
                    <a:pt x="39" y="224"/>
                  </a:lnTo>
                  <a:lnTo>
                    <a:pt x="32" y="214"/>
                  </a:lnTo>
                  <a:lnTo>
                    <a:pt x="26" y="206"/>
                  </a:lnTo>
                  <a:lnTo>
                    <a:pt x="21" y="196"/>
                  </a:lnTo>
                  <a:lnTo>
                    <a:pt x="16" y="185"/>
                  </a:lnTo>
                  <a:lnTo>
                    <a:pt x="16" y="185"/>
                  </a:lnTo>
                  <a:lnTo>
                    <a:pt x="11" y="172"/>
                  </a:lnTo>
                  <a:lnTo>
                    <a:pt x="8" y="160"/>
                  </a:lnTo>
                  <a:lnTo>
                    <a:pt x="7" y="146"/>
                  </a:lnTo>
                  <a:lnTo>
                    <a:pt x="5" y="133"/>
                  </a:lnTo>
                  <a:lnTo>
                    <a:pt x="7" y="120"/>
                  </a:lnTo>
                  <a:lnTo>
                    <a:pt x="8" y="108"/>
                  </a:lnTo>
                  <a:lnTo>
                    <a:pt x="11" y="94"/>
                  </a:lnTo>
                  <a:lnTo>
                    <a:pt x="16" y="82"/>
                  </a:lnTo>
                  <a:lnTo>
                    <a:pt x="21" y="71"/>
                  </a:lnTo>
                  <a:lnTo>
                    <a:pt x="28" y="59"/>
                  </a:lnTo>
                  <a:lnTo>
                    <a:pt x="36" y="49"/>
                  </a:lnTo>
                  <a:lnTo>
                    <a:pt x="44" y="40"/>
                  </a:lnTo>
                  <a:lnTo>
                    <a:pt x="54" y="30"/>
                  </a:lnTo>
                  <a:lnTo>
                    <a:pt x="65" y="23"/>
                  </a:lnTo>
                  <a:lnTo>
                    <a:pt x="76" y="15"/>
                  </a:lnTo>
                  <a:lnTo>
                    <a:pt x="89" y="9"/>
                  </a:lnTo>
                  <a:lnTo>
                    <a:pt x="89" y="9"/>
                  </a:lnTo>
                  <a:lnTo>
                    <a:pt x="101" y="6"/>
                  </a:lnTo>
                  <a:lnTo>
                    <a:pt x="113" y="2"/>
                  </a:lnTo>
                  <a:lnTo>
                    <a:pt x="127" y="0"/>
                  </a:lnTo>
                  <a:lnTo>
                    <a:pt x="140" y="0"/>
                  </a:lnTo>
                  <a:lnTo>
                    <a:pt x="140" y="0"/>
                  </a:lnTo>
                  <a:lnTo>
                    <a:pt x="150" y="0"/>
                  </a:lnTo>
                  <a:lnTo>
                    <a:pt x="161" y="1"/>
                  </a:lnTo>
                  <a:lnTo>
                    <a:pt x="170" y="3"/>
                  </a:lnTo>
                  <a:lnTo>
                    <a:pt x="180" y="6"/>
                  </a:lnTo>
                  <a:lnTo>
                    <a:pt x="198" y="12"/>
                  </a:lnTo>
                  <a:lnTo>
                    <a:pt x="215" y="22"/>
                  </a:lnTo>
                  <a:lnTo>
                    <a:pt x="230" y="34"/>
                  </a:lnTo>
                  <a:lnTo>
                    <a:pt x="244" y="48"/>
                  </a:lnTo>
                  <a:lnTo>
                    <a:pt x="249" y="56"/>
                  </a:lnTo>
                  <a:lnTo>
                    <a:pt x="255" y="64"/>
                  </a:lnTo>
                  <a:lnTo>
                    <a:pt x="260" y="74"/>
                  </a:lnTo>
                  <a:lnTo>
                    <a:pt x="264" y="82"/>
                  </a:lnTo>
                  <a:lnTo>
                    <a:pt x="264" y="82"/>
                  </a:lnTo>
                  <a:lnTo>
                    <a:pt x="269" y="96"/>
                  </a:lnTo>
                  <a:lnTo>
                    <a:pt x="272" y="109"/>
                  </a:lnTo>
                  <a:lnTo>
                    <a:pt x="273" y="122"/>
                  </a:lnTo>
                  <a:lnTo>
                    <a:pt x="275" y="134"/>
                  </a:lnTo>
                  <a:lnTo>
                    <a:pt x="273" y="148"/>
                  </a:lnTo>
                  <a:lnTo>
                    <a:pt x="272" y="161"/>
                  </a:lnTo>
                  <a:lnTo>
                    <a:pt x="269" y="173"/>
                  </a:lnTo>
                  <a:lnTo>
                    <a:pt x="264" y="185"/>
                  </a:lnTo>
                  <a:lnTo>
                    <a:pt x="259" y="197"/>
                  </a:lnTo>
                  <a:lnTo>
                    <a:pt x="252" y="208"/>
                  </a:lnTo>
                  <a:lnTo>
                    <a:pt x="244" y="218"/>
                  </a:lnTo>
                  <a:lnTo>
                    <a:pt x="236" y="229"/>
                  </a:lnTo>
                  <a:lnTo>
                    <a:pt x="226" y="237"/>
                  </a:lnTo>
                  <a:lnTo>
                    <a:pt x="215" y="245"/>
                  </a:lnTo>
                  <a:lnTo>
                    <a:pt x="204" y="252"/>
                  </a:lnTo>
                  <a:lnTo>
                    <a:pt x="192" y="258"/>
                  </a:lnTo>
                  <a:lnTo>
                    <a:pt x="192" y="258"/>
                  </a:lnTo>
                  <a:lnTo>
                    <a:pt x="185" y="260"/>
                  </a:lnTo>
                  <a:lnTo>
                    <a:pt x="185" y="260"/>
                  </a:lnTo>
                  <a:lnTo>
                    <a:pt x="168" y="267"/>
                  </a:lnTo>
                  <a:lnTo>
                    <a:pt x="152" y="271"/>
                  </a:lnTo>
                  <a:lnTo>
                    <a:pt x="134" y="274"/>
                  </a:lnTo>
                  <a:lnTo>
                    <a:pt x="117" y="275"/>
                  </a:lnTo>
                  <a:lnTo>
                    <a:pt x="117" y="275"/>
                  </a:lnTo>
                  <a:close/>
                </a:path>
              </a:pathLst>
            </a:custGeom>
            <a:solidFill>
              <a:schemeClr val="bg1">
                <a:lumMod val="65000"/>
              </a:schemeClr>
            </a:solidFill>
            <a:ln w="38100">
              <a:solidFill>
                <a:srgbClr val="F7F7F7"/>
              </a:solidFill>
              <a:round/>
            </a:ln>
          </p:spPr>
          <p:txBody>
            <a:bodyPr anchor="ctr" anchorCtr="1"/>
            <a:lstStyle/>
            <a:p>
              <a:pPr>
                <a:defRPr/>
              </a:pPr>
              <a:r>
                <a:rPr lang="fr-FR" sz="3200">
                  <a:solidFill>
                    <a:srgbClr val="F7F7F7"/>
                  </a:solidFill>
                </a:rPr>
                <a:t>T</a:t>
              </a:r>
            </a:p>
          </p:txBody>
        </p:sp>
        <p:sp>
          <p:nvSpPr>
            <p:cNvPr id="11" name="Freeform 185"/>
            <p:cNvSpPr/>
            <p:nvPr/>
          </p:nvSpPr>
          <p:spPr bwMode="auto">
            <a:xfrm flipH="1">
              <a:off x="5737049" y="3184718"/>
              <a:ext cx="412233" cy="1024058"/>
            </a:xfrm>
            <a:custGeom>
              <a:avLst/>
              <a:gdLst>
                <a:gd name="T0" fmla="*/ 283 w 283"/>
                <a:gd name="T1" fmla="*/ 667 h 702"/>
                <a:gd name="T2" fmla="*/ 242 w 283"/>
                <a:gd name="T3" fmla="*/ 633 h 702"/>
                <a:gd name="T4" fmla="*/ 205 w 283"/>
                <a:gd name="T5" fmla="*/ 594 h 702"/>
                <a:gd name="T6" fmla="*/ 174 w 283"/>
                <a:gd name="T7" fmla="*/ 551 h 702"/>
                <a:gd name="T8" fmla="*/ 147 w 283"/>
                <a:gd name="T9" fmla="*/ 505 h 702"/>
                <a:gd name="T10" fmla="*/ 125 w 283"/>
                <a:gd name="T11" fmla="*/ 456 h 702"/>
                <a:gd name="T12" fmla="*/ 111 w 283"/>
                <a:gd name="T13" fmla="*/ 403 h 702"/>
                <a:gd name="T14" fmla="*/ 102 w 283"/>
                <a:gd name="T15" fmla="*/ 349 h 702"/>
                <a:gd name="T16" fmla="*/ 101 w 283"/>
                <a:gd name="T17" fmla="*/ 292 h 702"/>
                <a:gd name="T18" fmla="*/ 102 w 283"/>
                <a:gd name="T19" fmla="*/ 268 h 702"/>
                <a:gd name="T20" fmla="*/ 108 w 283"/>
                <a:gd name="T21" fmla="*/ 220 h 702"/>
                <a:gd name="T22" fmla="*/ 120 w 283"/>
                <a:gd name="T23" fmla="*/ 174 h 702"/>
                <a:gd name="T24" fmla="*/ 136 w 283"/>
                <a:gd name="T25" fmla="*/ 131 h 702"/>
                <a:gd name="T26" fmla="*/ 146 w 283"/>
                <a:gd name="T27" fmla="*/ 110 h 702"/>
                <a:gd name="T28" fmla="*/ 127 w 283"/>
                <a:gd name="T29" fmla="*/ 87 h 702"/>
                <a:gd name="T30" fmla="*/ 111 w 283"/>
                <a:gd name="T31" fmla="*/ 60 h 702"/>
                <a:gd name="T32" fmla="*/ 101 w 283"/>
                <a:gd name="T33" fmla="*/ 31 h 702"/>
                <a:gd name="T34" fmla="*/ 97 w 283"/>
                <a:gd name="T35" fmla="*/ 0 h 702"/>
                <a:gd name="T36" fmla="*/ 77 w 283"/>
                <a:gd name="T37" fmla="*/ 32 h 702"/>
                <a:gd name="T38" fmla="*/ 43 w 283"/>
                <a:gd name="T39" fmla="*/ 100 h 702"/>
                <a:gd name="T40" fmla="*/ 17 w 283"/>
                <a:gd name="T41" fmla="*/ 174 h 702"/>
                <a:gd name="T42" fmla="*/ 9 w 283"/>
                <a:gd name="T43" fmla="*/ 213 h 702"/>
                <a:gd name="T44" fmla="*/ 3 w 283"/>
                <a:gd name="T45" fmla="*/ 253 h 702"/>
                <a:gd name="T46" fmla="*/ 0 w 283"/>
                <a:gd name="T47" fmla="*/ 294 h 702"/>
                <a:gd name="T48" fmla="*/ 0 w 283"/>
                <a:gd name="T49" fmla="*/ 323 h 702"/>
                <a:gd name="T50" fmla="*/ 4 w 283"/>
                <a:gd name="T51" fmla="*/ 382 h 702"/>
                <a:gd name="T52" fmla="*/ 15 w 283"/>
                <a:gd name="T53" fmla="*/ 439 h 702"/>
                <a:gd name="T54" fmla="*/ 31 w 283"/>
                <a:gd name="T55" fmla="*/ 492 h 702"/>
                <a:gd name="T56" fmla="*/ 51 w 283"/>
                <a:gd name="T57" fmla="*/ 544 h 702"/>
                <a:gd name="T58" fmla="*/ 78 w 283"/>
                <a:gd name="T59" fmla="*/ 593 h 702"/>
                <a:gd name="T60" fmla="*/ 110 w 283"/>
                <a:gd name="T61" fmla="*/ 639 h 702"/>
                <a:gd name="T62" fmla="*/ 145 w 283"/>
                <a:gd name="T63" fmla="*/ 681 h 702"/>
                <a:gd name="T64" fmla="*/ 163 w 283"/>
                <a:gd name="T65" fmla="*/ 702 h 702"/>
                <a:gd name="T66" fmla="*/ 188 w 283"/>
                <a:gd name="T67" fmla="*/ 686 h 702"/>
                <a:gd name="T68" fmla="*/ 216 w 283"/>
                <a:gd name="T69" fmla="*/ 674 h 702"/>
                <a:gd name="T70" fmla="*/ 245 w 283"/>
                <a:gd name="T71" fmla="*/ 668 h 702"/>
                <a:gd name="T72" fmla="*/ 277 w 283"/>
                <a:gd name="T73" fmla="*/ 665 h 702"/>
                <a:gd name="T74" fmla="*/ 283 w 283"/>
                <a:gd name="T75" fmla="*/ 667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3" h="702">
                  <a:moveTo>
                    <a:pt x="283" y="667"/>
                  </a:moveTo>
                  <a:lnTo>
                    <a:pt x="283" y="667"/>
                  </a:lnTo>
                  <a:lnTo>
                    <a:pt x="261" y="650"/>
                  </a:lnTo>
                  <a:lnTo>
                    <a:pt x="242" y="633"/>
                  </a:lnTo>
                  <a:lnTo>
                    <a:pt x="222" y="613"/>
                  </a:lnTo>
                  <a:lnTo>
                    <a:pt x="205" y="594"/>
                  </a:lnTo>
                  <a:lnTo>
                    <a:pt x="188" y="573"/>
                  </a:lnTo>
                  <a:lnTo>
                    <a:pt x="174" y="551"/>
                  </a:lnTo>
                  <a:lnTo>
                    <a:pt x="159" y="528"/>
                  </a:lnTo>
                  <a:lnTo>
                    <a:pt x="147" y="505"/>
                  </a:lnTo>
                  <a:lnTo>
                    <a:pt x="135" y="480"/>
                  </a:lnTo>
                  <a:lnTo>
                    <a:pt x="125" y="456"/>
                  </a:lnTo>
                  <a:lnTo>
                    <a:pt x="118" y="429"/>
                  </a:lnTo>
                  <a:lnTo>
                    <a:pt x="111" y="403"/>
                  </a:lnTo>
                  <a:lnTo>
                    <a:pt x="106" y="376"/>
                  </a:lnTo>
                  <a:lnTo>
                    <a:pt x="102" y="349"/>
                  </a:lnTo>
                  <a:lnTo>
                    <a:pt x="101" y="320"/>
                  </a:lnTo>
                  <a:lnTo>
                    <a:pt x="101" y="292"/>
                  </a:lnTo>
                  <a:lnTo>
                    <a:pt x="101" y="292"/>
                  </a:lnTo>
                  <a:lnTo>
                    <a:pt x="102" y="268"/>
                  </a:lnTo>
                  <a:lnTo>
                    <a:pt x="105" y="243"/>
                  </a:lnTo>
                  <a:lnTo>
                    <a:pt x="108" y="220"/>
                  </a:lnTo>
                  <a:lnTo>
                    <a:pt x="114" y="197"/>
                  </a:lnTo>
                  <a:lnTo>
                    <a:pt x="120" y="174"/>
                  </a:lnTo>
                  <a:lnTo>
                    <a:pt x="128" y="152"/>
                  </a:lnTo>
                  <a:lnTo>
                    <a:pt x="136" y="131"/>
                  </a:lnTo>
                  <a:lnTo>
                    <a:pt x="146" y="110"/>
                  </a:lnTo>
                  <a:lnTo>
                    <a:pt x="146" y="110"/>
                  </a:lnTo>
                  <a:lnTo>
                    <a:pt x="135" y="99"/>
                  </a:lnTo>
                  <a:lnTo>
                    <a:pt x="127" y="87"/>
                  </a:lnTo>
                  <a:lnTo>
                    <a:pt x="118" y="74"/>
                  </a:lnTo>
                  <a:lnTo>
                    <a:pt x="111" y="60"/>
                  </a:lnTo>
                  <a:lnTo>
                    <a:pt x="106" y="46"/>
                  </a:lnTo>
                  <a:lnTo>
                    <a:pt x="101" y="31"/>
                  </a:lnTo>
                  <a:lnTo>
                    <a:pt x="99" y="15"/>
                  </a:lnTo>
                  <a:lnTo>
                    <a:pt x="97" y="0"/>
                  </a:lnTo>
                  <a:lnTo>
                    <a:pt x="97" y="0"/>
                  </a:lnTo>
                  <a:lnTo>
                    <a:pt x="77" y="32"/>
                  </a:lnTo>
                  <a:lnTo>
                    <a:pt x="59" y="65"/>
                  </a:lnTo>
                  <a:lnTo>
                    <a:pt x="43" y="100"/>
                  </a:lnTo>
                  <a:lnTo>
                    <a:pt x="28" y="137"/>
                  </a:lnTo>
                  <a:lnTo>
                    <a:pt x="17" y="174"/>
                  </a:lnTo>
                  <a:lnTo>
                    <a:pt x="12" y="194"/>
                  </a:lnTo>
                  <a:lnTo>
                    <a:pt x="9" y="213"/>
                  </a:lnTo>
                  <a:lnTo>
                    <a:pt x="5" y="234"/>
                  </a:lnTo>
                  <a:lnTo>
                    <a:pt x="3" y="253"/>
                  </a:lnTo>
                  <a:lnTo>
                    <a:pt x="2" y="274"/>
                  </a:lnTo>
                  <a:lnTo>
                    <a:pt x="0" y="294"/>
                  </a:lnTo>
                  <a:lnTo>
                    <a:pt x="0" y="294"/>
                  </a:lnTo>
                  <a:lnTo>
                    <a:pt x="0" y="323"/>
                  </a:lnTo>
                  <a:lnTo>
                    <a:pt x="2" y="353"/>
                  </a:lnTo>
                  <a:lnTo>
                    <a:pt x="4" y="382"/>
                  </a:lnTo>
                  <a:lnTo>
                    <a:pt x="9" y="411"/>
                  </a:lnTo>
                  <a:lnTo>
                    <a:pt x="15" y="439"/>
                  </a:lnTo>
                  <a:lnTo>
                    <a:pt x="22" y="465"/>
                  </a:lnTo>
                  <a:lnTo>
                    <a:pt x="31" y="492"/>
                  </a:lnTo>
                  <a:lnTo>
                    <a:pt x="40" y="519"/>
                  </a:lnTo>
                  <a:lnTo>
                    <a:pt x="51" y="544"/>
                  </a:lnTo>
                  <a:lnTo>
                    <a:pt x="65" y="570"/>
                  </a:lnTo>
                  <a:lnTo>
                    <a:pt x="78" y="593"/>
                  </a:lnTo>
                  <a:lnTo>
                    <a:pt x="93" y="617"/>
                  </a:lnTo>
                  <a:lnTo>
                    <a:pt x="110" y="639"/>
                  </a:lnTo>
                  <a:lnTo>
                    <a:pt x="127" y="661"/>
                  </a:lnTo>
                  <a:lnTo>
                    <a:pt x="145" y="681"/>
                  </a:lnTo>
                  <a:lnTo>
                    <a:pt x="163" y="702"/>
                  </a:lnTo>
                  <a:lnTo>
                    <a:pt x="163" y="702"/>
                  </a:lnTo>
                  <a:lnTo>
                    <a:pt x="176" y="693"/>
                  </a:lnTo>
                  <a:lnTo>
                    <a:pt x="188" y="686"/>
                  </a:lnTo>
                  <a:lnTo>
                    <a:pt x="202" y="680"/>
                  </a:lnTo>
                  <a:lnTo>
                    <a:pt x="216" y="674"/>
                  </a:lnTo>
                  <a:lnTo>
                    <a:pt x="231" y="670"/>
                  </a:lnTo>
                  <a:lnTo>
                    <a:pt x="245" y="668"/>
                  </a:lnTo>
                  <a:lnTo>
                    <a:pt x="261" y="667"/>
                  </a:lnTo>
                  <a:lnTo>
                    <a:pt x="277" y="665"/>
                  </a:lnTo>
                  <a:lnTo>
                    <a:pt x="277" y="665"/>
                  </a:lnTo>
                  <a:lnTo>
                    <a:pt x="283" y="667"/>
                  </a:lnTo>
                  <a:lnTo>
                    <a:pt x="283" y="667"/>
                  </a:lnTo>
                  <a:close/>
                </a:path>
              </a:pathLst>
            </a:custGeom>
            <a:solidFill>
              <a:schemeClr val="bg1">
                <a:lumMod val="65000"/>
              </a:schemeClr>
            </a:solidFill>
            <a:ln w="9525">
              <a:solidFill>
                <a:schemeClr val="bg1"/>
              </a:solidFill>
              <a:round/>
            </a:ln>
          </p:spPr>
          <p:txBody>
            <a:bodyPr/>
            <a:lstStyle/>
            <a:p>
              <a:pPr>
                <a:defRPr/>
              </a:pPr>
              <a:endParaRPr lang="fr-FR" sz="700"/>
            </a:p>
          </p:txBody>
        </p:sp>
      </p:grpSp>
      <p:grpSp>
        <p:nvGrpSpPr>
          <p:cNvPr id="24" name="组合 23"/>
          <p:cNvGrpSpPr/>
          <p:nvPr/>
        </p:nvGrpSpPr>
        <p:grpSpPr>
          <a:xfrm>
            <a:off x="3887414" y="3884501"/>
            <a:ext cx="1994806" cy="1782861"/>
            <a:chOff x="2915344" y="2913375"/>
            <a:chExt cx="1496299" cy="1337146"/>
          </a:xfrm>
        </p:grpSpPr>
        <p:sp>
          <p:nvSpPr>
            <p:cNvPr id="12" name="Ellipse 28"/>
            <p:cNvSpPr/>
            <p:nvPr/>
          </p:nvSpPr>
          <p:spPr>
            <a:xfrm>
              <a:off x="3126678" y="2966860"/>
              <a:ext cx="1284965" cy="1283661"/>
            </a:xfrm>
            <a:prstGeom prst="ellipse">
              <a:avLst/>
            </a:prstGeom>
            <a:solidFill>
              <a:srgbClr val="F7F7F7"/>
            </a:solidFill>
            <a:ln w="76200">
              <a:solidFill>
                <a:schemeClr val="accent3"/>
              </a:solidFill>
            </a:ln>
          </p:spPr>
          <p:txBody>
            <a:bodyPr anchor="ctr" anchorCtr="1"/>
            <a:lstStyle/>
            <a:p>
              <a:pPr>
                <a:defRPr/>
              </a:pPr>
              <a:r>
                <a:rPr lang="zh-CN" altLang="en-US" sz="3200">
                  <a:solidFill>
                    <a:schemeClr val="accent3"/>
                  </a:solidFill>
                  <a:latin typeface="+mn-ea"/>
                </a:rPr>
                <a:t>机会</a:t>
              </a:r>
              <a:endParaRPr lang="fr-FR" sz="3200">
                <a:solidFill>
                  <a:schemeClr val="accent3"/>
                </a:solidFill>
                <a:latin typeface="+mn-ea"/>
              </a:endParaRPr>
            </a:p>
          </p:txBody>
        </p:sp>
        <p:sp>
          <p:nvSpPr>
            <p:cNvPr id="13" name="Freeform 95"/>
            <p:cNvSpPr/>
            <p:nvPr/>
          </p:nvSpPr>
          <p:spPr bwMode="auto">
            <a:xfrm flipH="1">
              <a:off x="3126678" y="2913375"/>
              <a:ext cx="400491" cy="403100"/>
            </a:xfrm>
            <a:custGeom>
              <a:avLst/>
              <a:gdLst>
                <a:gd name="T0" fmla="*/ 117 w 275"/>
                <a:gd name="T1" fmla="*/ 275 h 275"/>
                <a:gd name="T2" fmla="*/ 77 w 275"/>
                <a:gd name="T3" fmla="*/ 271 h 275"/>
                <a:gd name="T4" fmla="*/ 45 w 275"/>
                <a:gd name="T5" fmla="*/ 262 h 275"/>
                <a:gd name="T6" fmla="*/ 24 w 275"/>
                <a:gd name="T7" fmla="*/ 252 h 275"/>
                <a:gd name="T8" fmla="*/ 0 w 275"/>
                <a:gd name="T9" fmla="*/ 239 h 275"/>
                <a:gd name="T10" fmla="*/ 16 w 275"/>
                <a:gd name="T11" fmla="*/ 234 h 275"/>
                <a:gd name="T12" fmla="*/ 39 w 275"/>
                <a:gd name="T13" fmla="*/ 224 h 275"/>
                <a:gd name="T14" fmla="*/ 32 w 275"/>
                <a:gd name="T15" fmla="*/ 214 h 275"/>
                <a:gd name="T16" fmla="*/ 21 w 275"/>
                <a:gd name="T17" fmla="*/ 196 h 275"/>
                <a:gd name="T18" fmla="*/ 16 w 275"/>
                <a:gd name="T19" fmla="*/ 185 h 275"/>
                <a:gd name="T20" fmla="*/ 8 w 275"/>
                <a:gd name="T21" fmla="*/ 160 h 275"/>
                <a:gd name="T22" fmla="*/ 5 w 275"/>
                <a:gd name="T23" fmla="*/ 133 h 275"/>
                <a:gd name="T24" fmla="*/ 8 w 275"/>
                <a:gd name="T25" fmla="*/ 108 h 275"/>
                <a:gd name="T26" fmla="*/ 16 w 275"/>
                <a:gd name="T27" fmla="*/ 82 h 275"/>
                <a:gd name="T28" fmla="*/ 28 w 275"/>
                <a:gd name="T29" fmla="*/ 59 h 275"/>
                <a:gd name="T30" fmla="*/ 44 w 275"/>
                <a:gd name="T31" fmla="*/ 40 h 275"/>
                <a:gd name="T32" fmla="*/ 65 w 275"/>
                <a:gd name="T33" fmla="*/ 23 h 275"/>
                <a:gd name="T34" fmla="*/ 89 w 275"/>
                <a:gd name="T35" fmla="*/ 9 h 275"/>
                <a:gd name="T36" fmla="*/ 101 w 275"/>
                <a:gd name="T37" fmla="*/ 6 h 275"/>
                <a:gd name="T38" fmla="*/ 127 w 275"/>
                <a:gd name="T39" fmla="*/ 0 h 275"/>
                <a:gd name="T40" fmla="*/ 140 w 275"/>
                <a:gd name="T41" fmla="*/ 0 h 275"/>
                <a:gd name="T42" fmla="*/ 161 w 275"/>
                <a:gd name="T43" fmla="*/ 1 h 275"/>
                <a:gd name="T44" fmla="*/ 180 w 275"/>
                <a:gd name="T45" fmla="*/ 6 h 275"/>
                <a:gd name="T46" fmla="*/ 215 w 275"/>
                <a:gd name="T47" fmla="*/ 22 h 275"/>
                <a:gd name="T48" fmla="*/ 244 w 275"/>
                <a:gd name="T49" fmla="*/ 48 h 275"/>
                <a:gd name="T50" fmla="*/ 255 w 275"/>
                <a:gd name="T51" fmla="*/ 64 h 275"/>
                <a:gd name="T52" fmla="*/ 264 w 275"/>
                <a:gd name="T53" fmla="*/ 82 h 275"/>
                <a:gd name="T54" fmla="*/ 269 w 275"/>
                <a:gd name="T55" fmla="*/ 96 h 275"/>
                <a:gd name="T56" fmla="*/ 273 w 275"/>
                <a:gd name="T57" fmla="*/ 122 h 275"/>
                <a:gd name="T58" fmla="*/ 273 w 275"/>
                <a:gd name="T59" fmla="*/ 148 h 275"/>
                <a:gd name="T60" fmla="*/ 269 w 275"/>
                <a:gd name="T61" fmla="*/ 173 h 275"/>
                <a:gd name="T62" fmla="*/ 259 w 275"/>
                <a:gd name="T63" fmla="*/ 197 h 275"/>
                <a:gd name="T64" fmla="*/ 244 w 275"/>
                <a:gd name="T65" fmla="*/ 218 h 275"/>
                <a:gd name="T66" fmla="*/ 226 w 275"/>
                <a:gd name="T67" fmla="*/ 237 h 275"/>
                <a:gd name="T68" fmla="*/ 204 w 275"/>
                <a:gd name="T69" fmla="*/ 252 h 275"/>
                <a:gd name="T70" fmla="*/ 192 w 275"/>
                <a:gd name="T71" fmla="*/ 258 h 275"/>
                <a:gd name="T72" fmla="*/ 185 w 275"/>
                <a:gd name="T73" fmla="*/ 260 h 275"/>
                <a:gd name="T74" fmla="*/ 152 w 275"/>
                <a:gd name="T75" fmla="*/ 271 h 275"/>
                <a:gd name="T76" fmla="*/ 117 w 275"/>
                <a:gd name="T77"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5" h="275">
                  <a:moveTo>
                    <a:pt x="117" y="275"/>
                  </a:moveTo>
                  <a:lnTo>
                    <a:pt x="117" y="275"/>
                  </a:lnTo>
                  <a:lnTo>
                    <a:pt x="96" y="274"/>
                  </a:lnTo>
                  <a:lnTo>
                    <a:pt x="77" y="271"/>
                  </a:lnTo>
                  <a:lnTo>
                    <a:pt x="60" y="267"/>
                  </a:lnTo>
                  <a:lnTo>
                    <a:pt x="45" y="262"/>
                  </a:lnTo>
                  <a:lnTo>
                    <a:pt x="32" y="257"/>
                  </a:lnTo>
                  <a:lnTo>
                    <a:pt x="24" y="252"/>
                  </a:lnTo>
                  <a:lnTo>
                    <a:pt x="14" y="247"/>
                  </a:lnTo>
                  <a:lnTo>
                    <a:pt x="0" y="239"/>
                  </a:lnTo>
                  <a:lnTo>
                    <a:pt x="16" y="234"/>
                  </a:lnTo>
                  <a:lnTo>
                    <a:pt x="16" y="234"/>
                  </a:lnTo>
                  <a:lnTo>
                    <a:pt x="28" y="229"/>
                  </a:lnTo>
                  <a:lnTo>
                    <a:pt x="39" y="224"/>
                  </a:lnTo>
                  <a:lnTo>
                    <a:pt x="39" y="224"/>
                  </a:lnTo>
                  <a:lnTo>
                    <a:pt x="32" y="214"/>
                  </a:lnTo>
                  <a:lnTo>
                    <a:pt x="26" y="206"/>
                  </a:lnTo>
                  <a:lnTo>
                    <a:pt x="21" y="196"/>
                  </a:lnTo>
                  <a:lnTo>
                    <a:pt x="16" y="185"/>
                  </a:lnTo>
                  <a:lnTo>
                    <a:pt x="16" y="185"/>
                  </a:lnTo>
                  <a:lnTo>
                    <a:pt x="11" y="172"/>
                  </a:lnTo>
                  <a:lnTo>
                    <a:pt x="8" y="160"/>
                  </a:lnTo>
                  <a:lnTo>
                    <a:pt x="7" y="146"/>
                  </a:lnTo>
                  <a:lnTo>
                    <a:pt x="5" y="133"/>
                  </a:lnTo>
                  <a:lnTo>
                    <a:pt x="7" y="120"/>
                  </a:lnTo>
                  <a:lnTo>
                    <a:pt x="8" y="108"/>
                  </a:lnTo>
                  <a:lnTo>
                    <a:pt x="11" y="94"/>
                  </a:lnTo>
                  <a:lnTo>
                    <a:pt x="16" y="82"/>
                  </a:lnTo>
                  <a:lnTo>
                    <a:pt x="21" y="71"/>
                  </a:lnTo>
                  <a:lnTo>
                    <a:pt x="28" y="59"/>
                  </a:lnTo>
                  <a:lnTo>
                    <a:pt x="36" y="49"/>
                  </a:lnTo>
                  <a:lnTo>
                    <a:pt x="44" y="40"/>
                  </a:lnTo>
                  <a:lnTo>
                    <a:pt x="54" y="30"/>
                  </a:lnTo>
                  <a:lnTo>
                    <a:pt x="65" y="23"/>
                  </a:lnTo>
                  <a:lnTo>
                    <a:pt x="76" y="15"/>
                  </a:lnTo>
                  <a:lnTo>
                    <a:pt x="89" y="9"/>
                  </a:lnTo>
                  <a:lnTo>
                    <a:pt x="89" y="9"/>
                  </a:lnTo>
                  <a:lnTo>
                    <a:pt x="101" y="6"/>
                  </a:lnTo>
                  <a:lnTo>
                    <a:pt x="113" y="2"/>
                  </a:lnTo>
                  <a:lnTo>
                    <a:pt x="127" y="0"/>
                  </a:lnTo>
                  <a:lnTo>
                    <a:pt x="140" y="0"/>
                  </a:lnTo>
                  <a:lnTo>
                    <a:pt x="140" y="0"/>
                  </a:lnTo>
                  <a:lnTo>
                    <a:pt x="150" y="0"/>
                  </a:lnTo>
                  <a:lnTo>
                    <a:pt x="161" y="1"/>
                  </a:lnTo>
                  <a:lnTo>
                    <a:pt x="170" y="3"/>
                  </a:lnTo>
                  <a:lnTo>
                    <a:pt x="180" y="6"/>
                  </a:lnTo>
                  <a:lnTo>
                    <a:pt x="198" y="12"/>
                  </a:lnTo>
                  <a:lnTo>
                    <a:pt x="215" y="22"/>
                  </a:lnTo>
                  <a:lnTo>
                    <a:pt x="230" y="34"/>
                  </a:lnTo>
                  <a:lnTo>
                    <a:pt x="244" y="48"/>
                  </a:lnTo>
                  <a:lnTo>
                    <a:pt x="249" y="56"/>
                  </a:lnTo>
                  <a:lnTo>
                    <a:pt x="255" y="64"/>
                  </a:lnTo>
                  <a:lnTo>
                    <a:pt x="260" y="74"/>
                  </a:lnTo>
                  <a:lnTo>
                    <a:pt x="264" y="82"/>
                  </a:lnTo>
                  <a:lnTo>
                    <a:pt x="264" y="82"/>
                  </a:lnTo>
                  <a:lnTo>
                    <a:pt x="269" y="96"/>
                  </a:lnTo>
                  <a:lnTo>
                    <a:pt x="272" y="109"/>
                  </a:lnTo>
                  <a:lnTo>
                    <a:pt x="273" y="122"/>
                  </a:lnTo>
                  <a:lnTo>
                    <a:pt x="275" y="134"/>
                  </a:lnTo>
                  <a:lnTo>
                    <a:pt x="273" y="148"/>
                  </a:lnTo>
                  <a:lnTo>
                    <a:pt x="272" y="161"/>
                  </a:lnTo>
                  <a:lnTo>
                    <a:pt x="269" y="173"/>
                  </a:lnTo>
                  <a:lnTo>
                    <a:pt x="264" y="185"/>
                  </a:lnTo>
                  <a:lnTo>
                    <a:pt x="259" y="197"/>
                  </a:lnTo>
                  <a:lnTo>
                    <a:pt x="252" y="208"/>
                  </a:lnTo>
                  <a:lnTo>
                    <a:pt x="244" y="218"/>
                  </a:lnTo>
                  <a:lnTo>
                    <a:pt x="236" y="229"/>
                  </a:lnTo>
                  <a:lnTo>
                    <a:pt x="226" y="237"/>
                  </a:lnTo>
                  <a:lnTo>
                    <a:pt x="215" y="245"/>
                  </a:lnTo>
                  <a:lnTo>
                    <a:pt x="204" y="252"/>
                  </a:lnTo>
                  <a:lnTo>
                    <a:pt x="192" y="258"/>
                  </a:lnTo>
                  <a:lnTo>
                    <a:pt x="192" y="258"/>
                  </a:lnTo>
                  <a:lnTo>
                    <a:pt x="185" y="260"/>
                  </a:lnTo>
                  <a:lnTo>
                    <a:pt x="185" y="260"/>
                  </a:lnTo>
                  <a:lnTo>
                    <a:pt x="168" y="267"/>
                  </a:lnTo>
                  <a:lnTo>
                    <a:pt x="152" y="271"/>
                  </a:lnTo>
                  <a:lnTo>
                    <a:pt x="134" y="274"/>
                  </a:lnTo>
                  <a:lnTo>
                    <a:pt x="117" y="275"/>
                  </a:lnTo>
                  <a:lnTo>
                    <a:pt x="117" y="275"/>
                  </a:lnTo>
                  <a:close/>
                </a:path>
              </a:pathLst>
            </a:custGeom>
            <a:solidFill>
              <a:schemeClr val="accent3"/>
            </a:solidFill>
            <a:ln w="38100">
              <a:solidFill>
                <a:srgbClr val="F7F7F7"/>
              </a:solidFill>
              <a:round/>
            </a:ln>
          </p:spPr>
          <p:txBody>
            <a:bodyPr anchor="ctr" anchorCtr="1"/>
            <a:lstStyle/>
            <a:p>
              <a:pPr>
                <a:defRPr/>
              </a:pPr>
              <a:r>
                <a:rPr lang="fr-FR" sz="3200">
                  <a:solidFill>
                    <a:srgbClr val="F7F7F7"/>
                  </a:solidFill>
                </a:rPr>
                <a:t>O</a:t>
              </a:r>
            </a:p>
          </p:txBody>
        </p:sp>
        <p:sp>
          <p:nvSpPr>
            <p:cNvPr id="14" name="Freeform 185"/>
            <p:cNvSpPr/>
            <p:nvPr/>
          </p:nvSpPr>
          <p:spPr bwMode="auto">
            <a:xfrm>
              <a:off x="2915344" y="3184718"/>
              <a:ext cx="412233" cy="1024058"/>
            </a:xfrm>
            <a:custGeom>
              <a:avLst/>
              <a:gdLst>
                <a:gd name="T0" fmla="*/ 283 w 283"/>
                <a:gd name="T1" fmla="*/ 667 h 702"/>
                <a:gd name="T2" fmla="*/ 242 w 283"/>
                <a:gd name="T3" fmla="*/ 633 h 702"/>
                <a:gd name="T4" fmla="*/ 205 w 283"/>
                <a:gd name="T5" fmla="*/ 594 h 702"/>
                <a:gd name="T6" fmla="*/ 174 w 283"/>
                <a:gd name="T7" fmla="*/ 551 h 702"/>
                <a:gd name="T8" fmla="*/ 147 w 283"/>
                <a:gd name="T9" fmla="*/ 505 h 702"/>
                <a:gd name="T10" fmla="*/ 125 w 283"/>
                <a:gd name="T11" fmla="*/ 456 h 702"/>
                <a:gd name="T12" fmla="*/ 111 w 283"/>
                <a:gd name="T13" fmla="*/ 403 h 702"/>
                <a:gd name="T14" fmla="*/ 102 w 283"/>
                <a:gd name="T15" fmla="*/ 349 h 702"/>
                <a:gd name="T16" fmla="*/ 101 w 283"/>
                <a:gd name="T17" fmla="*/ 292 h 702"/>
                <a:gd name="T18" fmla="*/ 102 w 283"/>
                <a:gd name="T19" fmla="*/ 268 h 702"/>
                <a:gd name="T20" fmla="*/ 108 w 283"/>
                <a:gd name="T21" fmla="*/ 220 h 702"/>
                <a:gd name="T22" fmla="*/ 120 w 283"/>
                <a:gd name="T23" fmla="*/ 174 h 702"/>
                <a:gd name="T24" fmla="*/ 136 w 283"/>
                <a:gd name="T25" fmla="*/ 131 h 702"/>
                <a:gd name="T26" fmla="*/ 146 w 283"/>
                <a:gd name="T27" fmla="*/ 110 h 702"/>
                <a:gd name="T28" fmla="*/ 127 w 283"/>
                <a:gd name="T29" fmla="*/ 87 h 702"/>
                <a:gd name="T30" fmla="*/ 111 w 283"/>
                <a:gd name="T31" fmla="*/ 60 h 702"/>
                <a:gd name="T32" fmla="*/ 101 w 283"/>
                <a:gd name="T33" fmla="*/ 31 h 702"/>
                <a:gd name="T34" fmla="*/ 97 w 283"/>
                <a:gd name="T35" fmla="*/ 0 h 702"/>
                <a:gd name="T36" fmla="*/ 77 w 283"/>
                <a:gd name="T37" fmla="*/ 32 h 702"/>
                <a:gd name="T38" fmla="*/ 43 w 283"/>
                <a:gd name="T39" fmla="*/ 100 h 702"/>
                <a:gd name="T40" fmla="*/ 17 w 283"/>
                <a:gd name="T41" fmla="*/ 174 h 702"/>
                <a:gd name="T42" fmla="*/ 9 w 283"/>
                <a:gd name="T43" fmla="*/ 213 h 702"/>
                <a:gd name="T44" fmla="*/ 3 w 283"/>
                <a:gd name="T45" fmla="*/ 253 h 702"/>
                <a:gd name="T46" fmla="*/ 0 w 283"/>
                <a:gd name="T47" fmla="*/ 294 h 702"/>
                <a:gd name="T48" fmla="*/ 0 w 283"/>
                <a:gd name="T49" fmla="*/ 323 h 702"/>
                <a:gd name="T50" fmla="*/ 4 w 283"/>
                <a:gd name="T51" fmla="*/ 382 h 702"/>
                <a:gd name="T52" fmla="*/ 15 w 283"/>
                <a:gd name="T53" fmla="*/ 439 h 702"/>
                <a:gd name="T54" fmla="*/ 31 w 283"/>
                <a:gd name="T55" fmla="*/ 492 h 702"/>
                <a:gd name="T56" fmla="*/ 51 w 283"/>
                <a:gd name="T57" fmla="*/ 544 h 702"/>
                <a:gd name="T58" fmla="*/ 78 w 283"/>
                <a:gd name="T59" fmla="*/ 593 h 702"/>
                <a:gd name="T60" fmla="*/ 110 w 283"/>
                <a:gd name="T61" fmla="*/ 639 h 702"/>
                <a:gd name="T62" fmla="*/ 145 w 283"/>
                <a:gd name="T63" fmla="*/ 681 h 702"/>
                <a:gd name="T64" fmla="*/ 163 w 283"/>
                <a:gd name="T65" fmla="*/ 702 h 702"/>
                <a:gd name="T66" fmla="*/ 188 w 283"/>
                <a:gd name="T67" fmla="*/ 686 h 702"/>
                <a:gd name="T68" fmla="*/ 216 w 283"/>
                <a:gd name="T69" fmla="*/ 674 h 702"/>
                <a:gd name="T70" fmla="*/ 245 w 283"/>
                <a:gd name="T71" fmla="*/ 668 h 702"/>
                <a:gd name="T72" fmla="*/ 277 w 283"/>
                <a:gd name="T73" fmla="*/ 665 h 702"/>
                <a:gd name="T74" fmla="*/ 283 w 283"/>
                <a:gd name="T75" fmla="*/ 667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3" h="702">
                  <a:moveTo>
                    <a:pt x="283" y="667"/>
                  </a:moveTo>
                  <a:lnTo>
                    <a:pt x="283" y="667"/>
                  </a:lnTo>
                  <a:lnTo>
                    <a:pt x="261" y="650"/>
                  </a:lnTo>
                  <a:lnTo>
                    <a:pt x="242" y="633"/>
                  </a:lnTo>
                  <a:lnTo>
                    <a:pt x="222" y="613"/>
                  </a:lnTo>
                  <a:lnTo>
                    <a:pt x="205" y="594"/>
                  </a:lnTo>
                  <a:lnTo>
                    <a:pt x="188" y="573"/>
                  </a:lnTo>
                  <a:lnTo>
                    <a:pt x="174" y="551"/>
                  </a:lnTo>
                  <a:lnTo>
                    <a:pt x="159" y="528"/>
                  </a:lnTo>
                  <a:lnTo>
                    <a:pt x="147" y="505"/>
                  </a:lnTo>
                  <a:lnTo>
                    <a:pt x="135" y="480"/>
                  </a:lnTo>
                  <a:lnTo>
                    <a:pt x="125" y="456"/>
                  </a:lnTo>
                  <a:lnTo>
                    <a:pt x="118" y="429"/>
                  </a:lnTo>
                  <a:lnTo>
                    <a:pt x="111" y="403"/>
                  </a:lnTo>
                  <a:lnTo>
                    <a:pt x="106" y="376"/>
                  </a:lnTo>
                  <a:lnTo>
                    <a:pt x="102" y="349"/>
                  </a:lnTo>
                  <a:lnTo>
                    <a:pt x="101" y="320"/>
                  </a:lnTo>
                  <a:lnTo>
                    <a:pt x="101" y="292"/>
                  </a:lnTo>
                  <a:lnTo>
                    <a:pt x="101" y="292"/>
                  </a:lnTo>
                  <a:lnTo>
                    <a:pt x="102" y="268"/>
                  </a:lnTo>
                  <a:lnTo>
                    <a:pt x="105" y="243"/>
                  </a:lnTo>
                  <a:lnTo>
                    <a:pt x="108" y="220"/>
                  </a:lnTo>
                  <a:lnTo>
                    <a:pt x="114" y="197"/>
                  </a:lnTo>
                  <a:lnTo>
                    <a:pt x="120" y="174"/>
                  </a:lnTo>
                  <a:lnTo>
                    <a:pt x="128" y="152"/>
                  </a:lnTo>
                  <a:lnTo>
                    <a:pt x="136" y="131"/>
                  </a:lnTo>
                  <a:lnTo>
                    <a:pt x="146" y="110"/>
                  </a:lnTo>
                  <a:lnTo>
                    <a:pt x="146" y="110"/>
                  </a:lnTo>
                  <a:lnTo>
                    <a:pt x="135" y="99"/>
                  </a:lnTo>
                  <a:lnTo>
                    <a:pt x="127" y="87"/>
                  </a:lnTo>
                  <a:lnTo>
                    <a:pt x="118" y="74"/>
                  </a:lnTo>
                  <a:lnTo>
                    <a:pt x="111" y="60"/>
                  </a:lnTo>
                  <a:lnTo>
                    <a:pt x="106" y="46"/>
                  </a:lnTo>
                  <a:lnTo>
                    <a:pt x="101" y="31"/>
                  </a:lnTo>
                  <a:lnTo>
                    <a:pt x="99" y="15"/>
                  </a:lnTo>
                  <a:lnTo>
                    <a:pt x="97" y="0"/>
                  </a:lnTo>
                  <a:lnTo>
                    <a:pt x="97" y="0"/>
                  </a:lnTo>
                  <a:lnTo>
                    <a:pt x="77" y="32"/>
                  </a:lnTo>
                  <a:lnTo>
                    <a:pt x="59" y="65"/>
                  </a:lnTo>
                  <a:lnTo>
                    <a:pt x="43" y="100"/>
                  </a:lnTo>
                  <a:lnTo>
                    <a:pt x="28" y="137"/>
                  </a:lnTo>
                  <a:lnTo>
                    <a:pt x="17" y="174"/>
                  </a:lnTo>
                  <a:lnTo>
                    <a:pt x="12" y="194"/>
                  </a:lnTo>
                  <a:lnTo>
                    <a:pt x="9" y="213"/>
                  </a:lnTo>
                  <a:lnTo>
                    <a:pt x="5" y="234"/>
                  </a:lnTo>
                  <a:lnTo>
                    <a:pt x="3" y="253"/>
                  </a:lnTo>
                  <a:lnTo>
                    <a:pt x="2" y="274"/>
                  </a:lnTo>
                  <a:lnTo>
                    <a:pt x="0" y="294"/>
                  </a:lnTo>
                  <a:lnTo>
                    <a:pt x="0" y="294"/>
                  </a:lnTo>
                  <a:lnTo>
                    <a:pt x="0" y="323"/>
                  </a:lnTo>
                  <a:lnTo>
                    <a:pt x="2" y="353"/>
                  </a:lnTo>
                  <a:lnTo>
                    <a:pt x="4" y="382"/>
                  </a:lnTo>
                  <a:lnTo>
                    <a:pt x="9" y="411"/>
                  </a:lnTo>
                  <a:lnTo>
                    <a:pt x="15" y="439"/>
                  </a:lnTo>
                  <a:lnTo>
                    <a:pt x="22" y="465"/>
                  </a:lnTo>
                  <a:lnTo>
                    <a:pt x="31" y="492"/>
                  </a:lnTo>
                  <a:lnTo>
                    <a:pt x="40" y="519"/>
                  </a:lnTo>
                  <a:lnTo>
                    <a:pt x="51" y="544"/>
                  </a:lnTo>
                  <a:lnTo>
                    <a:pt x="65" y="570"/>
                  </a:lnTo>
                  <a:lnTo>
                    <a:pt x="78" y="593"/>
                  </a:lnTo>
                  <a:lnTo>
                    <a:pt x="93" y="617"/>
                  </a:lnTo>
                  <a:lnTo>
                    <a:pt x="110" y="639"/>
                  </a:lnTo>
                  <a:lnTo>
                    <a:pt x="127" y="661"/>
                  </a:lnTo>
                  <a:lnTo>
                    <a:pt x="145" y="681"/>
                  </a:lnTo>
                  <a:lnTo>
                    <a:pt x="163" y="702"/>
                  </a:lnTo>
                  <a:lnTo>
                    <a:pt x="163" y="702"/>
                  </a:lnTo>
                  <a:lnTo>
                    <a:pt x="176" y="693"/>
                  </a:lnTo>
                  <a:lnTo>
                    <a:pt x="188" y="686"/>
                  </a:lnTo>
                  <a:lnTo>
                    <a:pt x="202" y="680"/>
                  </a:lnTo>
                  <a:lnTo>
                    <a:pt x="216" y="674"/>
                  </a:lnTo>
                  <a:lnTo>
                    <a:pt x="231" y="670"/>
                  </a:lnTo>
                  <a:lnTo>
                    <a:pt x="245" y="668"/>
                  </a:lnTo>
                  <a:lnTo>
                    <a:pt x="261" y="667"/>
                  </a:lnTo>
                  <a:lnTo>
                    <a:pt x="277" y="665"/>
                  </a:lnTo>
                  <a:lnTo>
                    <a:pt x="277" y="665"/>
                  </a:lnTo>
                  <a:lnTo>
                    <a:pt x="283" y="667"/>
                  </a:lnTo>
                  <a:lnTo>
                    <a:pt x="283" y="667"/>
                  </a:lnTo>
                  <a:close/>
                </a:path>
              </a:pathLst>
            </a:custGeom>
            <a:solidFill>
              <a:schemeClr val="accent3"/>
            </a:solidFill>
            <a:ln w="9525">
              <a:solidFill>
                <a:schemeClr val="bg1"/>
              </a:solidFill>
              <a:round/>
            </a:ln>
          </p:spPr>
          <p:txBody>
            <a:bodyPr/>
            <a:lstStyle/>
            <a:p>
              <a:pPr>
                <a:defRPr/>
              </a:pPr>
              <a:endParaRPr lang="fr-FR" sz="700"/>
            </a:p>
          </p:txBody>
        </p:sp>
      </p:grpSp>
      <p:cxnSp>
        <p:nvCxnSpPr>
          <p:cNvPr id="15" name="直接连接符 14"/>
          <p:cNvCxnSpPr/>
          <p:nvPr/>
        </p:nvCxnSpPr>
        <p:spPr>
          <a:xfrm>
            <a:off x="3887413" y="3780137"/>
            <a:ext cx="431135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6043961" y="1645921"/>
            <a:ext cx="0" cy="428582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488088" y="4297935"/>
            <a:ext cx="1955836" cy="1046440"/>
          </a:xfrm>
          <a:prstGeom prst="rect">
            <a:avLst/>
          </a:prstGeom>
          <a:noFill/>
        </p:spPr>
        <p:txBody>
          <a:bodyPr wrap="none" lIns="121908" tIns="60954" rIns="121908" bIns="60954" rtlCol="0">
            <a:spAutoFit/>
          </a:bodyPr>
          <a:lstStyle/>
          <a:p>
            <a:pPr algn="ctr">
              <a:lnSpc>
                <a:spcPct val="150000"/>
              </a:lnSpc>
            </a:pPr>
            <a:r>
              <a:rPr lang="zh-CN" altLang="en-US" sz="1300">
                <a:solidFill>
                  <a:schemeClr val="bg1">
                    <a:lumMod val="50000"/>
                  </a:schemeClr>
                </a:solidFill>
              </a:rPr>
              <a:t>单击此处添加段落文本</a:t>
            </a:r>
            <a:endParaRPr lang="en-US" altLang="zh-CN" sz="1300">
              <a:solidFill>
                <a:schemeClr val="bg1">
                  <a:lumMod val="50000"/>
                </a:schemeClr>
              </a:solidFill>
            </a:endParaRPr>
          </a:p>
          <a:p>
            <a:pPr algn="ctr">
              <a:lnSpc>
                <a:spcPct val="150000"/>
              </a:lnSpc>
            </a:pPr>
            <a:r>
              <a:rPr lang="zh-CN" altLang="en-US" sz="1300">
                <a:solidFill>
                  <a:schemeClr val="bg1">
                    <a:lumMod val="50000"/>
                  </a:schemeClr>
                </a:solidFill>
              </a:rPr>
              <a:t>单击此处添加段落文本</a:t>
            </a:r>
          </a:p>
          <a:p>
            <a:pPr algn="ctr">
              <a:lnSpc>
                <a:spcPct val="150000"/>
              </a:lnSpc>
            </a:pPr>
            <a:r>
              <a:rPr lang="zh-CN" altLang="en-US" sz="1300">
                <a:solidFill>
                  <a:schemeClr val="bg1">
                    <a:lumMod val="50000"/>
                  </a:schemeClr>
                </a:solidFill>
              </a:rPr>
              <a:t>单击此处添加段落文本</a:t>
            </a:r>
          </a:p>
        </p:txBody>
      </p:sp>
      <p:sp>
        <p:nvSpPr>
          <p:cNvPr id="19" name="TextBox 18"/>
          <p:cNvSpPr txBox="1"/>
          <p:nvPr/>
        </p:nvSpPr>
        <p:spPr>
          <a:xfrm>
            <a:off x="1488088" y="2143685"/>
            <a:ext cx="1955836" cy="1046440"/>
          </a:xfrm>
          <a:prstGeom prst="rect">
            <a:avLst/>
          </a:prstGeom>
          <a:noFill/>
        </p:spPr>
        <p:txBody>
          <a:bodyPr wrap="none" lIns="121908" tIns="60954" rIns="121908" bIns="60954" rtlCol="0">
            <a:spAutoFit/>
          </a:bodyPr>
          <a:lstStyle/>
          <a:p>
            <a:pPr algn="ctr">
              <a:lnSpc>
                <a:spcPct val="150000"/>
              </a:lnSpc>
            </a:pPr>
            <a:r>
              <a:rPr lang="zh-CN" altLang="en-US" sz="1300">
                <a:solidFill>
                  <a:schemeClr val="bg1">
                    <a:lumMod val="50000"/>
                  </a:schemeClr>
                </a:solidFill>
              </a:rPr>
              <a:t>单击此处添加段落文本</a:t>
            </a:r>
            <a:endParaRPr lang="en-US" altLang="zh-CN" sz="1300">
              <a:solidFill>
                <a:schemeClr val="bg1">
                  <a:lumMod val="50000"/>
                </a:schemeClr>
              </a:solidFill>
            </a:endParaRPr>
          </a:p>
          <a:p>
            <a:pPr algn="ctr">
              <a:lnSpc>
                <a:spcPct val="150000"/>
              </a:lnSpc>
            </a:pPr>
            <a:r>
              <a:rPr lang="zh-CN" altLang="en-US" sz="1300">
                <a:solidFill>
                  <a:schemeClr val="bg1">
                    <a:lumMod val="50000"/>
                  </a:schemeClr>
                </a:solidFill>
              </a:rPr>
              <a:t>单击此处添加段落文本</a:t>
            </a:r>
          </a:p>
          <a:p>
            <a:pPr algn="ctr">
              <a:lnSpc>
                <a:spcPct val="150000"/>
              </a:lnSpc>
            </a:pPr>
            <a:r>
              <a:rPr lang="zh-CN" altLang="en-US" sz="1300">
                <a:solidFill>
                  <a:schemeClr val="bg1">
                    <a:lumMod val="50000"/>
                  </a:schemeClr>
                </a:solidFill>
              </a:rPr>
              <a:t>单击此处添加段落文本</a:t>
            </a:r>
          </a:p>
        </p:txBody>
      </p:sp>
      <p:sp>
        <p:nvSpPr>
          <p:cNvPr id="20" name="TextBox 19"/>
          <p:cNvSpPr txBox="1"/>
          <p:nvPr/>
        </p:nvSpPr>
        <p:spPr>
          <a:xfrm>
            <a:off x="8460082" y="2143685"/>
            <a:ext cx="1955836" cy="1046440"/>
          </a:xfrm>
          <a:prstGeom prst="rect">
            <a:avLst/>
          </a:prstGeom>
          <a:noFill/>
        </p:spPr>
        <p:txBody>
          <a:bodyPr wrap="none" lIns="121908" tIns="60954" rIns="121908" bIns="60954" rtlCol="0">
            <a:spAutoFit/>
          </a:bodyPr>
          <a:lstStyle/>
          <a:p>
            <a:pPr algn="ctr">
              <a:lnSpc>
                <a:spcPct val="150000"/>
              </a:lnSpc>
            </a:pPr>
            <a:r>
              <a:rPr lang="zh-CN" altLang="en-US" sz="1300">
                <a:solidFill>
                  <a:schemeClr val="bg1">
                    <a:lumMod val="50000"/>
                  </a:schemeClr>
                </a:solidFill>
              </a:rPr>
              <a:t>单击此处添加段落文本</a:t>
            </a:r>
            <a:endParaRPr lang="en-US" altLang="zh-CN" sz="1300">
              <a:solidFill>
                <a:schemeClr val="bg1">
                  <a:lumMod val="50000"/>
                </a:schemeClr>
              </a:solidFill>
            </a:endParaRPr>
          </a:p>
          <a:p>
            <a:pPr algn="ctr">
              <a:lnSpc>
                <a:spcPct val="150000"/>
              </a:lnSpc>
            </a:pPr>
            <a:r>
              <a:rPr lang="zh-CN" altLang="en-US" sz="1300">
                <a:solidFill>
                  <a:schemeClr val="bg1">
                    <a:lumMod val="50000"/>
                  </a:schemeClr>
                </a:solidFill>
              </a:rPr>
              <a:t>单击此处添加段落文本</a:t>
            </a:r>
          </a:p>
          <a:p>
            <a:pPr algn="ctr">
              <a:lnSpc>
                <a:spcPct val="150000"/>
              </a:lnSpc>
            </a:pPr>
            <a:r>
              <a:rPr lang="zh-CN" altLang="en-US" sz="1300">
                <a:solidFill>
                  <a:schemeClr val="bg1">
                    <a:lumMod val="50000"/>
                  </a:schemeClr>
                </a:solidFill>
              </a:rPr>
              <a:t>单击此处添加段落文本</a:t>
            </a:r>
          </a:p>
        </p:txBody>
      </p:sp>
      <p:sp>
        <p:nvSpPr>
          <p:cNvPr id="21" name="TextBox 20"/>
          <p:cNvSpPr txBox="1"/>
          <p:nvPr/>
        </p:nvSpPr>
        <p:spPr>
          <a:xfrm>
            <a:off x="8460082" y="4297935"/>
            <a:ext cx="1955836" cy="1046440"/>
          </a:xfrm>
          <a:prstGeom prst="rect">
            <a:avLst/>
          </a:prstGeom>
          <a:noFill/>
        </p:spPr>
        <p:txBody>
          <a:bodyPr wrap="none" lIns="121908" tIns="60954" rIns="121908" bIns="60954" rtlCol="0">
            <a:spAutoFit/>
          </a:bodyPr>
          <a:lstStyle/>
          <a:p>
            <a:pPr algn="ctr">
              <a:lnSpc>
                <a:spcPct val="150000"/>
              </a:lnSpc>
            </a:pPr>
            <a:r>
              <a:rPr lang="zh-CN" altLang="en-US" sz="1300">
                <a:solidFill>
                  <a:schemeClr val="bg1">
                    <a:lumMod val="50000"/>
                  </a:schemeClr>
                </a:solidFill>
              </a:rPr>
              <a:t>单击此处添加段落文本</a:t>
            </a:r>
            <a:endParaRPr lang="en-US" altLang="zh-CN" sz="1300">
              <a:solidFill>
                <a:schemeClr val="bg1">
                  <a:lumMod val="50000"/>
                </a:schemeClr>
              </a:solidFill>
            </a:endParaRPr>
          </a:p>
          <a:p>
            <a:pPr algn="ctr">
              <a:lnSpc>
                <a:spcPct val="150000"/>
              </a:lnSpc>
            </a:pPr>
            <a:r>
              <a:rPr lang="zh-CN" altLang="en-US" sz="1300">
                <a:solidFill>
                  <a:schemeClr val="bg1">
                    <a:lumMod val="50000"/>
                  </a:schemeClr>
                </a:solidFill>
              </a:rPr>
              <a:t>单击此处添加段落文本</a:t>
            </a:r>
          </a:p>
          <a:p>
            <a:pPr algn="ctr">
              <a:lnSpc>
                <a:spcPct val="150000"/>
              </a:lnSpc>
            </a:pPr>
            <a:r>
              <a:rPr lang="zh-CN" altLang="en-US" sz="1300">
                <a:solidFill>
                  <a:schemeClr val="bg1">
                    <a:lumMod val="50000"/>
                  </a:schemeClr>
                </a:solidFill>
              </a:rPr>
              <a:t>单击此处添加段落文本</a:t>
            </a:r>
          </a:p>
        </p:txBody>
      </p:sp>
      <p:sp>
        <p:nvSpPr>
          <p:cNvPr id="2" name="标题 1"/>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par>
                          <p:cTn id="11" fill="hold">
                            <p:stCondLst>
                              <p:cond delay="500"/>
                            </p:stCondLst>
                            <p:childTnLst>
                              <p:par>
                                <p:cTn id="12" presetID="2" presetClass="entr" presetSubtype="12"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0-#ppt_w/2"/>
                                          </p:val>
                                        </p:tav>
                                        <p:tav tm="100000">
                                          <p:val>
                                            <p:strVal val="#ppt_x"/>
                                          </p:val>
                                        </p:tav>
                                      </p:tavLst>
                                    </p:anim>
                                    <p:anim calcmode="lin" valueType="num">
                                      <p:cBhvr additive="base">
                                        <p:cTn id="15" dur="500" fill="hold"/>
                                        <p:tgtEl>
                                          <p:spTgt spid="24"/>
                                        </p:tgtEl>
                                        <p:attrNameLst>
                                          <p:attrName>ppt_y</p:attrName>
                                        </p:attrNameLst>
                                      </p:cBhvr>
                                      <p:tavLst>
                                        <p:tav tm="0">
                                          <p:val>
                                            <p:strVal val="1+#ppt_h/2"/>
                                          </p:val>
                                        </p:tav>
                                        <p:tav tm="100000">
                                          <p:val>
                                            <p:strVal val="#ppt_y"/>
                                          </p:val>
                                        </p:tav>
                                      </p:tavLst>
                                    </p:anim>
                                  </p:childTnLst>
                                </p:cTn>
                              </p:par>
                              <p:par>
                                <p:cTn id="16" presetID="2" presetClass="entr" presetSubtype="9"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0-#ppt_h/2"/>
                                          </p:val>
                                        </p:tav>
                                        <p:tav tm="100000">
                                          <p:val>
                                            <p:strVal val="#ppt_y"/>
                                          </p:val>
                                        </p:tav>
                                      </p:tavLst>
                                    </p:anim>
                                  </p:childTnLst>
                                </p:cTn>
                              </p:par>
                              <p:par>
                                <p:cTn id="20" presetID="2" presetClass="entr" presetSubtype="3"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1+#ppt_w/2"/>
                                          </p:val>
                                        </p:tav>
                                        <p:tav tm="100000">
                                          <p:val>
                                            <p:strVal val="#ppt_x"/>
                                          </p:val>
                                        </p:tav>
                                      </p:tavLst>
                                    </p:anim>
                                    <p:anim calcmode="lin" valueType="num">
                                      <p:cBhvr additive="base">
                                        <p:cTn id="23" dur="500" fill="hold"/>
                                        <p:tgtEl>
                                          <p:spTgt spid="22"/>
                                        </p:tgtEl>
                                        <p:attrNameLst>
                                          <p:attrName>ppt_y</p:attrName>
                                        </p:attrNameLst>
                                      </p:cBhvr>
                                      <p:tavLst>
                                        <p:tav tm="0">
                                          <p:val>
                                            <p:strVal val="0-#ppt_h/2"/>
                                          </p:val>
                                        </p:tav>
                                        <p:tav tm="100000">
                                          <p:val>
                                            <p:strVal val="#ppt_y"/>
                                          </p:val>
                                        </p:tav>
                                      </p:tavLst>
                                    </p:anim>
                                  </p:childTnLst>
                                </p:cTn>
                              </p:par>
                              <p:par>
                                <p:cTn id="24" presetID="2" presetClass="entr" presetSubtype="6"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1+#ppt_w/2"/>
                                          </p:val>
                                        </p:tav>
                                        <p:tav tm="100000">
                                          <p:val>
                                            <p:strVal val="#ppt_x"/>
                                          </p:val>
                                        </p:tav>
                                      </p:tavLst>
                                    </p:anim>
                                    <p:anim calcmode="lin" valueType="num">
                                      <p:cBhvr additive="base">
                                        <p:cTn id="27" dur="500" fill="hold"/>
                                        <p:tgtEl>
                                          <p:spTgt spid="23"/>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right)">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矩形 64"/>
          <p:cNvSpPr/>
          <p:nvPr/>
        </p:nvSpPr>
        <p:spPr>
          <a:xfrm>
            <a:off x="8786231" y="1251259"/>
            <a:ext cx="2339102" cy="523220"/>
          </a:xfrm>
          <a:prstGeom prst="rect">
            <a:avLst/>
          </a:prstGeom>
        </p:spPr>
        <p:txBody>
          <a:bodyPr wrap="none" lIns="91440" tIns="45720" rIns="91440" bIns="45720">
            <a:spAutoFit/>
          </a:bodyPr>
          <a:lstStyle/>
          <a:p>
            <a:r>
              <a:rPr lang="zh-CN" altLang="en-US" sz="2800">
                <a:solidFill>
                  <a:srgbClr val="659434"/>
                </a:solidFill>
                <a:latin typeface="+mj-ea"/>
                <a:ea typeface="+mj-ea"/>
              </a:rPr>
              <a:t>年度工作概述</a:t>
            </a:r>
          </a:p>
        </p:txBody>
      </p:sp>
      <p:sp>
        <p:nvSpPr>
          <p:cNvPr id="66" name="矩形 65"/>
          <p:cNvSpPr/>
          <p:nvPr/>
        </p:nvSpPr>
        <p:spPr>
          <a:xfrm>
            <a:off x="8786231" y="2057465"/>
            <a:ext cx="2339102" cy="523220"/>
          </a:xfrm>
          <a:prstGeom prst="rect">
            <a:avLst/>
          </a:prstGeom>
        </p:spPr>
        <p:txBody>
          <a:bodyPr wrap="none" lIns="91440" tIns="45720" rIns="91440" bIns="45720">
            <a:spAutoFit/>
          </a:bodyPr>
          <a:lstStyle/>
          <a:p>
            <a:r>
              <a:rPr lang="zh-CN" altLang="en-US" sz="2800">
                <a:solidFill>
                  <a:srgbClr val="659434"/>
                </a:solidFill>
                <a:latin typeface="+mj-ea"/>
                <a:ea typeface="+mj-ea"/>
              </a:rPr>
              <a:t>工作完成情况</a:t>
            </a:r>
          </a:p>
        </p:txBody>
      </p:sp>
      <p:sp>
        <p:nvSpPr>
          <p:cNvPr id="67" name="矩形 66"/>
          <p:cNvSpPr/>
          <p:nvPr/>
        </p:nvSpPr>
        <p:spPr>
          <a:xfrm>
            <a:off x="8786231" y="2863671"/>
            <a:ext cx="2339102" cy="523220"/>
          </a:xfrm>
          <a:prstGeom prst="rect">
            <a:avLst/>
          </a:prstGeom>
        </p:spPr>
        <p:txBody>
          <a:bodyPr wrap="none" lIns="91440" tIns="45720" rIns="91440" bIns="45720">
            <a:spAutoFit/>
          </a:bodyPr>
          <a:lstStyle/>
          <a:p>
            <a:r>
              <a:rPr lang="zh-CN" altLang="en-US" sz="2800">
                <a:solidFill>
                  <a:srgbClr val="659434"/>
                </a:solidFill>
                <a:latin typeface="+mj-ea"/>
                <a:ea typeface="+mj-ea"/>
              </a:rPr>
              <a:t>成功项目展示</a:t>
            </a:r>
          </a:p>
        </p:txBody>
      </p:sp>
      <p:sp>
        <p:nvSpPr>
          <p:cNvPr id="68" name="矩形 67"/>
          <p:cNvSpPr/>
          <p:nvPr/>
        </p:nvSpPr>
        <p:spPr>
          <a:xfrm>
            <a:off x="8786231" y="3669877"/>
            <a:ext cx="2339102" cy="523220"/>
          </a:xfrm>
          <a:prstGeom prst="rect">
            <a:avLst/>
          </a:prstGeom>
        </p:spPr>
        <p:txBody>
          <a:bodyPr wrap="none" lIns="91440" tIns="45720" rIns="91440" bIns="45720">
            <a:spAutoFit/>
          </a:bodyPr>
          <a:lstStyle/>
          <a:p>
            <a:r>
              <a:rPr lang="zh-CN" altLang="en-US" sz="2800">
                <a:solidFill>
                  <a:srgbClr val="659434"/>
                </a:solidFill>
                <a:latin typeface="+mj-ea"/>
                <a:ea typeface="+mj-ea"/>
              </a:rPr>
              <a:t>工作存在不足</a:t>
            </a:r>
          </a:p>
        </p:txBody>
      </p:sp>
      <p:sp>
        <p:nvSpPr>
          <p:cNvPr id="69" name="TextBox 44"/>
          <p:cNvSpPr txBox="1"/>
          <p:nvPr/>
        </p:nvSpPr>
        <p:spPr>
          <a:xfrm>
            <a:off x="5345444" y="2454159"/>
            <a:ext cx="2614495" cy="1477328"/>
          </a:xfrm>
          <a:prstGeom prst="rect">
            <a:avLst/>
          </a:prstGeom>
          <a:noFill/>
        </p:spPr>
        <p:txBody>
          <a:bodyPr wrap="square" lIns="91440" tIns="45720" rIns="91440" bIns="45720" rtlCol="0">
            <a:spAutoFit/>
          </a:bodyPr>
          <a:lstStyle/>
          <a:p>
            <a:pPr algn="ctr"/>
            <a:r>
              <a:rPr lang="zh-CN" altLang="en-US" sz="6600" b="1">
                <a:solidFill>
                  <a:srgbClr val="659434"/>
                </a:solidFill>
                <a:latin typeface="+mj-ea"/>
                <a:ea typeface="+mj-ea"/>
              </a:rPr>
              <a:t>目 录</a:t>
            </a:r>
            <a:endParaRPr lang="en-US" altLang="zh-CN" sz="6600" b="1">
              <a:solidFill>
                <a:srgbClr val="659434"/>
              </a:solidFill>
              <a:latin typeface="+mj-ea"/>
              <a:ea typeface="+mj-ea"/>
            </a:endParaRPr>
          </a:p>
          <a:p>
            <a:pPr algn="ctr"/>
            <a:r>
              <a:rPr lang="en-US" sz="2400">
                <a:solidFill>
                  <a:srgbClr val="659434"/>
                </a:solidFill>
                <a:latin typeface="+mj-ea"/>
                <a:ea typeface="+mj-ea"/>
              </a:rPr>
              <a:t>CONTENTE</a:t>
            </a:r>
          </a:p>
        </p:txBody>
      </p:sp>
      <p:sp>
        <p:nvSpPr>
          <p:cNvPr id="70" name="矩形 69"/>
          <p:cNvSpPr/>
          <p:nvPr/>
        </p:nvSpPr>
        <p:spPr>
          <a:xfrm>
            <a:off x="8780930" y="4500711"/>
            <a:ext cx="2339102" cy="523220"/>
          </a:xfrm>
          <a:prstGeom prst="rect">
            <a:avLst/>
          </a:prstGeom>
        </p:spPr>
        <p:txBody>
          <a:bodyPr wrap="none" lIns="91440" tIns="45720" rIns="91440" bIns="45720">
            <a:spAutoFit/>
          </a:bodyPr>
          <a:lstStyle/>
          <a:p>
            <a:r>
              <a:rPr lang="zh-CN" altLang="en-US" sz="2800">
                <a:solidFill>
                  <a:srgbClr val="659434"/>
                </a:solidFill>
                <a:latin typeface="+mj-ea"/>
                <a:ea typeface="+mj-ea"/>
              </a:rPr>
              <a:t>明年工作计划</a:t>
            </a:r>
          </a:p>
        </p:txBody>
      </p:sp>
      <p:sp>
        <p:nvSpPr>
          <p:cNvPr id="71" name="矩形 70"/>
          <p:cNvSpPr/>
          <p:nvPr/>
        </p:nvSpPr>
        <p:spPr>
          <a:xfrm>
            <a:off x="8045675" y="1325374"/>
            <a:ext cx="661183" cy="422031"/>
          </a:xfrm>
          <a:prstGeom prst="rect">
            <a:avLst/>
          </a:prstGeom>
          <a:solidFill>
            <a:srgbClr val="65943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zh-CN" sz="2800">
                <a:solidFill>
                  <a:schemeClr val="bg1"/>
                </a:solidFill>
                <a:latin typeface="+mj-ea"/>
                <a:ea typeface="+mj-ea"/>
              </a:rPr>
              <a:t>01</a:t>
            </a:r>
            <a:endParaRPr lang="zh-CN" altLang="en-US" sz="2800">
              <a:solidFill>
                <a:schemeClr val="bg1"/>
              </a:solidFill>
              <a:latin typeface="+mj-ea"/>
              <a:ea typeface="+mj-ea"/>
            </a:endParaRPr>
          </a:p>
        </p:txBody>
      </p:sp>
      <p:sp>
        <p:nvSpPr>
          <p:cNvPr id="72" name="矩形 71"/>
          <p:cNvSpPr/>
          <p:nvPr/>
        </p:nvSpPr>
        <p:spPr>
          <a:xfrm>
            <a:off x="8045675" y="2131581"/>
            <a:ext cx="661183" cy="422031"/>
          </a:xfrm>
          <a:prstGeom prst="rect">
            <a:avLst/>
          </a:prstGeom>
          <a:solidFill>
            <a:srgbClr val="65943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zh-CN" sz="2800">
                <a:solidFill>
                  <a:schemeClr val="bg1"/>
                </a:solidFill>
                <a:latin typeface="+mj-ea"/>
                <a:ea typeface="+mj-ea"/>
              </a:rPr>
              <a:t>02</a:t>
            </a:r>
            <a:endParaRPr lang="zh-CN" altLang="en-US" sz="2800">
              <a:solidFill>
                <a:schemeClr val="bg1"/>
              </a:solidFill>
              <a:latin typeface="+mj-ea"/>
              <a:ea typeface="+mj-ea"/>
            </a:endParaRPr>
          </a:p>
        </p:txBody>
      </p:sp>
      <p:sp>
        <p:nvSpPr>
          <p:cNvPr id="73" name="矩形 72"/>
          <p:cNvSpPr/>
          <p:nvPr/>
        </p:nvSpPr>
        <p:spPr>
          <a:xfrm>
            <a:off x="8045675" y="2937786"/>
            <a:ext cx="661183" cy="422031"/>
          </a:xfrm>
          <a:prstGeom prst="rect">
            <a:avLst/>
          </a:prstGeom>
          <a:solidFill>
            <a:srgbClr val="65943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zh-CN" sz="2800">
                <a:solidFill>
                  <a:schemeClr val="bg1"/>
                </a:solidFill>
                <a:latin typeface="+mj-ea"/>
                <a:ea typeface="+mj-ea"/>
              </a:rPr>
              <a:t>03</a:t>
            </a:r>
            <a:endParaRPr lang="zh-CN" altLang="en-US" sz="2800">
              <a:solidFill>
                <a:schemeClr val="bg1"/>
              </a:solidFill>
              <a:latin typeface="+mj-ea"/>
              <a:ea typeface="+mj-ea"/>
            </a:endParaRPr>
          </a:p>
        </p:txBody>
      </p:sp>
      <p:sp>
        <p:nvSpPr>
          <p:cNvPr id="74" name="矩形 73"/>
          <p:cNvSpPr/>
          <p:nvPr/>
        </p:nvSpPr>
        <p:spPr>
          <a:xfrm>
            <a:off x="8045675" y="3743993"/>
            <a:ext cx="661183" cy="422031"/>
          </a:xfrm>
          <a:prstGeom prst="rect">
            <a:avLst/>
          </a:prstGeom>
          <a:solidFill>
            <a:srgbClr val="65943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zh-CN" sz="2800">
                <a:solidFill>
                  <a:schemeClr val="bg1"/>
                </a:solidFill>
                <a:latin typeface="+mj-ea"/>
                <a:ea typeface="+mj-ea"/>
              </a:rPr>
              <a:t>04</a:t>
            </a:r>
            <a:endParaRPr lang="zh-CN" altLang="en-US" sz="2800">
              <a:solidFill>
                <a:schemeClr val="bg1"/>
              </a:solidFill>
              <a:latin typeface="+mj-ea"/>
              <a:ea typeface="+mj-ea"/>
            </a:endParaRPr>
          </a:p>
        </p:txBody>
      </p:sp>
      <p:sp>
        <p:nvSpPr>
          <p:cNvPr id="75" name="矩形 74"/>
          <p:cNvSpPr/>
          <p:nvPr/>
        </p:nvSpPr>
        <p:spPr>
          <a:xfrm>
            <a:off x="8040374" y="4574826"/>
            <a:ext cx="661183" cy="422031"/>
          </a:xfrm>
          <a:prstGeom prst="rect">
            <a:avLst/>
          </a:prstGeom>
          <a:solidFill>
            <a:srgbClr val="65943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zh-CN" sz="2800">
                <a:solidFill>
                  <a:schemeClr val="bg1"/>
                </a:solidFill>
                <a:latin typeface="+mj-ea"/>
                <a:ea typeface="+mj-ea"/>
              </a:rPr>
              <a:t>05</a:t>
            </a:r>
            <a:endParaRPr lang="zh-CN" altLang="en-US" sz="2800">
              <a:solidFill>
                <a:schemeClr val="bg1"/>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000"/>
                                        <p:tgtEl>
                                          <p:spTgt spid="69"/>
                                        </p:tgtEl>
                                      </p:cBhvr>
                                    </p:animEffect>
                                    <p:anim calcmode="lin" valueType="num">
                                      <p:cBhvr>
                                        <p:cTn id="8" dur="1000" fill="hold"/>
                                        <p:tgtEl>
                                          <p:spTgt spid="69"/>
                                        </p:tgtEl>
                                        <p:attrNameLst>
                                          <p:attrName>ppt_x</p:attrName>
                                        </p:attrNameLst>
                                      </p:cBhvr>
                                      <p:tavLst>
                                        <p:tav tm="0">
                                          <p:val>
                                            <p:strVal val="#ppt_x"/>
                                          </p:val>
                                        </p:tav>
                                        <p:tav tm="100000">
                                          <p:val>
                                            <p:strVal val="#ppt_x"/>
                                          </p:val>
                                        </p:tav>
                                      </p:tavLst>
                                    </p:anim>
                                    <p:anim calcmode="lin" valueType="num">
                                      <p:cBhvr>
                                        <p:cTn id="9" dur="1000" fill="hold"/>
                                        <p:tgtEl>
                                          <p:spTgt spid="6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0-#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200"/>
                                  </p:stCondLst>
                                  <p:childTnLst>
                                    <p:set>
                                      <p:cBhvr>
                                        <p:cTn id="16" dur="1" fill="hold">
                                          <p:stCondLst>
                                            <p:cond delay="0"/>
                                          </p:stCondLst>
                                        </p:cTn>
                                        <p:tgtEl>
                                          <p:spTgt spid="72"/>
                                        </p:tgtEl>
                                        <p:attrNameLst>
                                          <p:attrName>style.visibility</p:attrName>
                                        </p:attrNameLst>
                                      </p:cBhvr>
                                      <p:to>
                                        <p:strVal val="visible"/>
                                      </p:to>
                                    </p:set>
                                    <p:anim calcmode="lin" valueType="num">
                                      <p:cBhvr additive="base">
                                        <p:cTn id="17" dur="500" fill="hold"/>
                                        <p:tgtEl>
                                          <p:spTgt spid="72"/>
                                        </p:tgtEl>
                                        <p:attrNameLst>
                                          <p:attrName>ppt_x</p:attrName>
                                        </p:attrNameLst>
                                      </p:cBhvr>
                                      <p:tavLst>
                                        <p:tav tm="0">
                                          <p:val>
                                            <p:strVal val="0-#ppt_w/2"/>
                                          </p:val>
                                        </p:tav>
                                        <p:tav tm="100000">
                                          <p:val>
                                            <p:strVal val="#ppt_x"/>
                                          </p:val>
                                        </p:tav>
                                      </p:tavLst>
                                    </p:anim>
                                    <p:anim calcmode="lin" valueType="num">
                                      <p:cBhvr additive="base">
                                        <p:cTn id="18" dur="500" fill="hold"/>
                                        <p:tgtEl>
                                          <p:spTgt spid="7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400"/>
                                  </p:stCondLst>
                                  <p:childTnLst>
                                    <p:set>
                                      <p:cBhvr>
                                        <p:cTn id="20" dur="1" fill="hold">
                                          <p:stCondLst>
                                            <p:cond delay="0"/>
                                          </p:stCondLst>
                                        </p:cTn>
                                        <p:tgtEl>
                                          <p:spTgt spid="73"/>
                                        </p:tgtEl>
                                        <p:attrNameLst>
                                          <p:attrName>style.visibility</p:attrName>
                                        </p:attrNameLst>
                                      </p:cBhvr>
                                      <p:to>
                                        <p:strVal val="visible"/>
                                      </p:to>
                                    </p:set>
                                    <p:anim calcmode="lin" valueType="num">
                                      <p:cBhvr additive="base">
                                        <p:cTn id="21" dur="500" fill="hold"/>
                                        <p:tgtEl>
                                          <p:spTgt spid="73"/>
                                        </p:tgtEl>
                                        <p:attrNameLst>
                                          <p:attrName>ppt_x</p:attrName>
                                        </p:attrNameLst>
                                      </p:cBhvr>
                                      <p:tavLst>
                                        <p:tav tm="0">
                                          <p:val>
                                            <p:strVal val="0-#ppt_w/2"/>
                                          </p:val>
                                        </p:tav>
                                        <p:tav tm="100000">
                                          <p:val>
                                            <p:strVal val="#ppt_x"/>
                                          </p:val>
                                        </p:tav>
                                      </p:tavLst>
                                    </p:anim>
                                    <p:anim calcmode="lin" valueType="num">
                                      <p:cBhvr additive="base">
                                        <p:cTn id="22" dur="500" fill="hold"/>
                                        <p:tgtEl>
                                          <p:spTgt spid="73"/>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60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0-#ppt_w/2"/>
                                          </p:val>
                                        </p:tav>
                                        <p:tav tm="100000">
                                          <p:val>
                                            <p:strVal val="#ppt_x"/>
                                          </p:val>
                                        </p:tav>
                                      </p:tavLst>
                                    </p:anim>
                                    <p:anim calcmode="lin" valueType="num">
                                      <p:cBhvr additive="base">
                                        <p:cTn id="26" dur="500" fill="hold"/>
                                        <p:tgtEl>
                                          <p:spTgt spid="74"/>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800"/>
                                  </p:stCondLst>
                                  <p:childTnLst>
                                    <p:set>
                                      <p:cBhvr>
                                        <p:cTn id="28" dur="1" fill="hold">
                                          <p:stCondLst>
                                            <p:cond delay="0"/>
                                          </p:stCondLst>
                                        </p:cTn>
                                        <p:tgtEl>
                                          <p:spTgt spid="75"/>
                                        </p:tgtEl>
                                        <p:attrNameLst>
                                          <p:attrName>style.visibility</p:attrName>
                                        </p:attrNameLst>
                                      </p:cBhvr>
                                      <p:to>
                                        <p:strVal val="visible"/>
                                      </p:to>
                                    </p:set>
                                    <p:anim calcmode="lin" valueType="num">
                                      <p:cBhvr additive="base">
                                        <p:cTn id="29" dur="500" fill="hold"/>
                                        <p:tgtEl>
                                          <p:spTgt spid="75"/>
                                        </p:tgtEl>
                                        <p:attrNameLst>
                                          <p:attrName>ppt_x</p:attrName>
                                        </p:attrNameLst>
                                      </p:cBhvr>
                                      <p:tavLst>
                                        <p:tav tm="0">
                                          <p:val>
                                            <p:strVal val="0-#ppt_w/2"/>
                                          </p:val>
                                        </p:tav>
                                        <p:tav tm="100000">
                                          <p:val>
                                            <p:strVal val="#ppt_x"/>
                                          </p:val>
                                        </p:tav>
                                      </p:tavLst>
                                    </p:anim>
                                    <p:anim calcmode="lin" valueType="num">
                                      <p:cBhvr additive="base">
                                        <p:cTn id="30" dur="500" fill="hold"/>
                                        <p:tgtEl>
                                          <p:spTgt spid="75"/>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42" presetClass="entr" presetSubtype="0"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fade">
                                      <p:cBhvr>
                                        <p:cTn id="34" dur="1000"/>
                                        <p:tgtEl>
                                          <p:spTgt spid="65"/>
                                        </p:tgtEl>
                                      </p:cBhvr>
                                    </p:animEffect>
                                    <p:anim calcmode="lin" valueType="num">
                                      <p:cBhvr>
                                        <p:cTn id="35" dur="1000" fill="hold"/>
                                        <p:tgtEl>
                                          <p:spTgt spid="65"/>
                                        </p:tgtEl>
                                        <p:attrNameLst>
                                          <p:attrName>ppt_x</p:attrName>
                                        </p:attrNameLst>
                                      </p:cBhvr>
                                      <p:tavLst>
                                        <p:tav tm="0">
                                          <p:val>
                                            <p:strVal val="#ppt_x"/>
                                          </p:val>
                                        </p:tav>
                                        <p:tav tm="100000">
                                          <p:val>
                                            <p:strVal val="#ppt_x"/>
                                          </p:val>
                                        </p:tav>
                                      </p:tavLst>
                                    </p:anim>
                                    <p:anim calcmode="lin" valueType="num">
                                      <p:cBhvr>
                                        <p:cTn id="36" dur="1000" fill="hold"/>
                                        <p:tgtEl>
                                          <p:spTgt spid="6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20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1000"/>
                                        <p:tgtEl>
                                          <p:spTgt spid="66"/>
                                        </p:tgtEl>
                                      </p:cBhvr>
                                    </p:animEffect>
                                    <p:anim calcmode="lin" valueType="num">
                                      <p:cBhvr>
                                        <p:cTn id="40" dur="1000" fill="hold"/>
                                        <p:tgtEl>
                                          <p:spTgt spid="66"/>
                                        </p:tgtEl>
                                        <p:attrNameLst>
                                          <p:attrName>ppt_x</p:attrName>
                                        </p:attrNameLst>
                                      </p:cBhvr>
                                      <p:tavLst>
                                        <p:tav tm="0">
                                          <p:val>
                                            <p:strVal val="#ppt_x"/>
                                          </p:val>
                                        </p:tav>
                                        <p:tav tm="100000">
                                          <p:val>
                                            <p:strVal val="#ppt_x"/>
                                          </p:val>
                                        </p:tav>
                                      </p:tavLst>
                                    </p:anim>
                                    <p:anim calcmode="lin" valueType="num">
                                      <p:cBhvr>
                                        <p:cTn id="41" dur="1000" fill="hold"/>
                                        <p:tgtEl>
                                          <p:spTgt spid="6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400"/>
                                  </p:stCondLst>
                                  <p:childTnLst>
                                    <p:set>
                                      <p:cBhvr>
                                        <p:cTn id="43" dur="1" fill="hold">
                                          <p:stCondLst>
                                            <p:cond delay="0"/>
                                          </p:stCondLst>
                                        </p:cTn>
                                        <p:tgtEl>
                                          <p:spTgt spid="67"/>
                                        </p:tgtEl>
                                        <p:attrNameLst>
                                          <p:attrName>style.visibility</p:attrName>
                                        </p:attrNameLst>
                                      </p:cBhvr>
                                      <p:to>
                                        <p:strVal val="visible"/>
                                      </p:to>
                                    </p:set>
                                    <p:animEffect transition="in" filter="fade">
                                      <p:cBhvr>
                                        <p:cTn id="44" dur="1000"/>
                                        <p:tgtEl>
                                          <p:spTgt spid="67"/>
                                        </p:tgtEl>
                                      </p:cBhvr>
                                    </p:animEffect>
                                    <p:anim calcmode="lin" valueType="num">
                                      <p:cBhvr>
                                        <p:cTn id="45" dur="1000" fill="hold"/>
                                        <p:tgtEl>
                                          <p:spTgt spid="67"/>
                                        </p:tgtEl>
                                        <p:attrNameLst>
                                          <p:attrName>ppt_x</p:attrName>
                                        </p:attrNameLst>
                                      </p:cBhvr>
                                      <p:tavLst>
                                        <p:tav tm="0">
                                          <p:val>
                                            <p:strVal val="#ppt_x"/>
                                          </p:val>
                                        </p:tav>
                                        <p:tav tm="100000">
                                          <p:val>
                                            <p:strVal val="#ppt_x"/>
                                          </p:val>
                                        </p:tav>
                                      </p:tavLst>
                                    </p:anim>
                                    <p:anim calcmode="lin" valueType="num">
                                      <p:cBhvr>
                                        <p:cTn id="46" dur="1000" fill="hold"/>
                                        <p:tgtEl>
                                          <p:spTgt spid="67"/>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600"/>
                                  </p:stCondLst>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ppt_x</p:attrName>
                                        </p:attrNameLst>
                                      </p:cBhvr>
                                      <p:tavLst>
                                        <p:tav tm="0">
                                          <p:val>
                                            <p:strVal val="#ppt_x"/>
                                          </p:val>
                                        </p:tav>
                                        <p:tav tm="100000">
                                          <p:val>
                                            <p:strVal val="#ppt_x"/>
                                          </p:val>
                                        </p:tav>
                                      </p:tavLst>
                                    </p:anim>
                                    <p:anim calcmode="lin" valueType="num">
                                      <p:cBhvr>
                                        <p:cTn id="51" dur="1000" fill="hold"/>
                                        <p:tgtEl>
                                          <p:spTgt spid="68"/>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80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67" grpId="0"/>
      <p:bldP spid="68" grpId="0"/>
      <p:bldP spid="69" grpId="0"/>
      <p:bldP spid="70" grpId="0"/>
      <p:bldP spid="71" grpId="0" animBg="1"/>
      <p:bldP spid="72" grpId="0" animBg="1"/>
      <p:bldP spid="73" grpId="0" animBg="1"/>
      <p:bldP spid="74" grpId="0" animBg="1"/>
      <p:bldP spid="7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10"/>
          <p:cNvSpPr txBox="1"/>
          <p:nvPr/>
        </p:nvSpPr>
        <p:spPr>
          <a:xfrm>
            <a:off x="6652070" y="1506489"/>
            <a:ext cx="4968604" cy="646331"/>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pPr algn="r"/>
            <a:r>
              <a:rPr lang="en-US" altLang="zh-CN" sz="3600" b="0">
                <a:solidFill>
                  <a:srgbClr val="659434"/>
                </a:solidFill>
              </a:rPr>
              <a:t>PART 04</a:t>
            </a:r>
            <a:endParaRPr lang="zh-CN" altLang="en-US" sz="3600" b="0">
              <a:solidFill>
                <a:srgbClr val="659434"/>
              </a:solidFill>
            </a:endParaRPr>
          </a:p>
        </p:txBody>
      </p:sp>
      <p:sp>
        <p:nvSpPr>
          <p:cNvPr id="37" name="TextBox 11"/>
          <p:cNvSpPr txBox="1"/>
          <p:nvPr/>
        </p:nvSpPr>
        <p:spPr>
          <a:xfrm>
            <a:off x="6652070" y="2024330"/>
            <a:ext cx="4968604" cy="92333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pPr algn="r"/>
            <a:r>
              <a:rPr lang="zh-CN" altLang="en-US" sz="5400">
                <a:solidFill>
                  <a:srgbClr val="659434"/>
                </a:solidFill>
                <a:latin typeface="+mj-ea"/>
              </a:rPr>
              <a:t>工作存在不足</a:t>
            </a:r>
          </a:p>
        </p:txBody>
      </p:sp>
      <p:sp>
        <p:nvSpPr>
          <p:cNvPr id="38" name="TextBox 12"/>
          <p:cNvSpPr txBox="1"/>
          <p:nvPr/>
        </p:nvSpPr>
        <p:spPr>
          <a:xfrm>
            <a:off x="6495406" y="2947660"/>
            <a:ext cx="5125268" cy="553998"/>
          </a:xfrm>
          <a:prstGeom prst="rect">
            <a:avLst/>
          </a:prstGeom>
          <a:noFill/>
        </p:spPr>
        <p:txBody>
          <a:bodyPr wrap="square"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r"/>
            <a:r>
              <a:rPr lang="en-US" altLang="zh-CN" sz="1050">
                <a:solidFill>
                  <a:srgbClr val="659434"/>
                </a:solidFill>
                <a:latin typeface="微软雅黑" panose="020B0503020204020204" charset="-122"/>
                <a:ea typeface="微软雅黑" panose="020B0503020204020204" charset="-122"/>
              </a:rPr>
              <a:t>Your content to play here, or through your copy, paste in this box, and select only the text. Your content to play here, or through your copy, paste in this box, and select only the text.</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left)">
                                      <p:cBhvr>
                                        <p:cTn id="18"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矩形 54" hidden="1"/>
          <p:cNvSpPr>
            <a:spLocks noChangeArrowheads="1"/>
          </p:cNvSpPr>
          <p:nvPr/>
        </p:nvSpPr>
        <p:spPr bwMode="auto">
          <a:xfrm>
            <a:off x="795" y="1940986"/>
            <a:ext cx="12190413" cy="2544233"/>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nchor="ct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a:buNone/>
            </a:pPr>
            <a:endParaRPr lang="zh-CN" altLang="zh-CN" sz="2400">
              <a:solidFill>
                <a:srgbClr val="FFFFFF"/>
              </a:solidFill>
              <a:sym typeface="微软雅黑" panose="020B0503020204020204" charset="-122"/>
            </a:endParaRPr>
          </a:p>
        </p:txBody>
      </p:sp>
      <p:grpSp>
        <p:nvGrpSpPr>
          <p:cNvPr id="71" name="Group 5"/>
          <p:cNvGrpSpPr/>
          <p:nvPr/>
        </p:nvGrpSpPr>
        <p:grpSpPr>
          <a:xfrm>
            <a:off x="9244427" y="486068"/>
            <a:ext cx="2946780" cy="5894328"/>
            <a:chOff x="335933" y="335932"/>
            <a:chExt cx="2210082" cy="4420164"/>
          </a:xfrm>
          <a:solidFill>
            <a:schemeClr val="tx1">
              <a:lumMod val="75000"/>
              <a:lumOff val="25000"/>
            </a:schemeClr>
          </a:solidFill>
        </p:grpSpPr>
        <p:sp>
          <p:nvSpPr>
            <p:cNvPr id="72" name="椭圆 3"/>
            <p:cNvSpPr>
              <a:spLocks noChangeArrowheads="1"/>
            </p:cNvSpPr>
            <p:nvPr/>
          </p:nvSpPr>
          <p:spPr bwMode="auto">
            <a:xfrm rot="-5400000">
              <a:off x="-769108" y="1440973"/>
              <a:ext cx="4420164" cy="2210082"/>
            </a:xfrm>
            <a:custGeom>
              <a:avLst/>
              <a:gdLst>
                <a:gd name="T0" fmla="*/ 2210082 w 2808312"/>
                <a:gd name="T1" fmla="*/ 0 h 1404156"/>
                <a:gd name="T2" fmla="*/ 4420164 w 2808312"/>
                <a:gd name="T3" fmla="*/ 2210082 h 1404156"/>
                <a:gd name="T4" fmla="*/ 0 w 2808312"/>
                <a:gd name="T5" fmla="*/ 2210082 h 1404156"/>
                <a:gd name="T6" fmla="*/ 2210082 w 2808312"/>
                <a:gd name="T7" fmla="*/ 0 h 1404156"/>
                <a:gd name="T8" fmla="*/ 0 60000 65536"/>
                <a:gd name="T9" fmla="*/ 0 60000 65536"/>
                <a:gd name="T10" fmla="*/ 0 60000 65536"/>
                <a:gd name="T11" fmla="*/ 0 60000 65536"/>
                <a:gd name="T12" fmla="*/ 0 w 2808312"/>
                <a:gd name="T13" fmla="*/ 0 h 1404156"/>
                <a:gd name="T14" fmla="*/ 2808312 w 2808312"/>
                <a:gd name="T15" fmla="*/ 1404156 h 1404156"/>
              </a:gdLst>
              <a:ahLst/>
              <a:cxnLst>
                <a:cxn ang="T8">
                  <a:pos x="T0" y="T1"/>
                </a:cxn>
                <a:cxn ang="T9">
                  <a:pos x="T2" y="T3"/>
                </a:cxn>
                <a:cxn ang="T10">
                  <a:pos x="T4" y="T5"/>
                </a:cxn>
                <a:cxn ang="T11">
                  <a:pos x="T6" y="T7"/>
                </a:cxn>
              </a:cxnLst>
              <a:rect l="T12" t="T13" r="T14" b="T15"/>
              <a:pathLst>
                <a:path w="2808312" h="1404156">
                  <a:moveTo>
                    <a:pt x="1404156" y="0"/>
                  </a:moveTo>
                  <a:cubicBezTo>
                    <a:pt x="2179650" y="0"/>
                    <a:pt x="2808312" y="628662"/>
                    <a:pt x="2808312" y="1404156"/>
                  </a:cubicBezTo>
                  <a:lnTo>
                    <a:pt x="0" y="1404156"/>
                  </a:lnTo>
                  <a:cubicBezTo>
                    <a:pt x="0" y="628662"/>
                    <a:pt x="628662" y="0"/>
                    <a:pt x="1404156" y="0"/>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endParaRPr lang="zh-CN" altLang="en-US">
                <a:latin typeface="Arial" panose="020B0604020202020204" pitchFamily="34" charset="0"/>
              </a:endParaRPr>
            </a:p>
          </p:txBody>
        </p:sp>
        <p:sp>
          <p:nvSpPr>
            <p:cNvPr id="73" name="椭圆 3"/>
            <p:cNvSpPr>
              <a:spLocks noChangeAspect="1" noChangeArrowheads="1"/>
            </p:cNvSpPr>
            <p:nvPr/>
          </p:nvSpPr>
          <p:spPr bwMode="auto">
            <a:xfrm rot="16200000">
              <a:off x="-138730" y="1651099"/>
              <a:ext cx="3579659" cy="1789830"/>
            </a:xfrm>
            <a:custGeom>
              <a:avLst/>
              <a:gdLst>
                <a:gd name="T0" fmla="*/ 1789830 w 2808312"/>
                <a:gd name="T1" fmla="*/ 0 h 1404156"/>
                <a:gd name="T2" fmla="*/ 3579659 w 2808312"/>
                <a:gd name="T3" fmla="*/ 1789830 h 1404156"/>
                <a:gd name="T4" fmla="*/ 0 w 2808312"/>
                <a:gd name="T5" fmla="*/ 1789830 h 1404156"/>
                <a:gd name="T6" fmla="*/ 1789830 w 2808312"/>
                <a:gd name="T7" fmla="*/ 0 h 1404156"/>
                <a:gd name="T8" fmla="*/ 0 60000 65536"/>
                <a:gd name="T9" fmla="*/ 0 60000 65536"/>
                <a:gd name="T10" fmla="*/ 0 60000 65536"/>
                <a:gd name="T11" fmla="*/ 0 60000 65536"/>
                <a:gd name="T12" fmla="*/ 0 w 2808312"/>
                <a:gd name="T13" fmla="*/ 0 h 1404156"/>
                <a:gd name="T14" fmla="*/ 2808312 w 2808312"/>
                <a:gd name="T15" fmla="*/ 1404156 h 1404156"/>
              </a:gdLst>
              <a:ahLst/>
              <a:cxnLst>
                <a:cxn ang="T8">
                  <a:pos x="T0" y="T1"/>
                </a:cxn>
                <a:cxn ang="T9">
                  <a:pos x="T2" y="T3"/>
                </a:cxn>
                <a:cxn ang="T10">
                  <a:pos x="T4" y="T5"/>
                </a:cxn>
                <a:cxn ang="T11">
                  <a:pos x="T6" y="T7"/>
                </a:cxn>
              </a:cxnLst>
              <a:rect l="T12" t="T13" r="T14" b="T15"/>
              <a:pathLst>
                <a:path w="2808312" h="1404156">
                  <a:moveTo>
                    <a:pt x="1404156" y="0"/>
                  </a:moveTo>
                  <a:cubicBezTo>
                    <a:pt x="2179650" y="0"/>
                    <a:pt x="2808312" y="628662"/>
                    <a:pt x="2808312" y="1404156"/>
                  </a:cubicBezTo>
                  <a:lnTo>
                    <a:pt x="0" y="1404156"/>
                  </a:lnTo>
                  <a:cubicBezTo>
                    <a:pt x="0" y="628662"/>
                    <a:pt x="628662" y="0"/>
                    <a:pt x="1404156" y="0"/>
                  </a:cubicBezTo>
                  <a:close/>
                </a:path>
              </a:pathLst>
            </a:cu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endParaRPr lang="zh-CN" altLang="en-US">
                <a:latin typeface="Arial" panose="020B0604020202020204" pitchFamily="34" charset="0"/>
              </a:endParaRPr>
            </a:p>
          </p:txBody>
        </p:sp>
        <p:sp>
          <p:nvSpPr>
            <p:cNvPr id="74" name="椭圆 3"/>
            <p:cNvSpPr>
              <a:spLocks noChangeAspect="1" noChangeArrowheads="1"/>
            </p:cNvSpPr>
            <p:nvPr/>
          </p:nvSpPr>
          <p:spPr bwMode="auto">
            <a:xfrm rot="-5400000">
              <a:off x="532457" y="1874828"/>
              <a:ext cx="2684744" cy="1342372"/>
            </a:xfrm>
            <a:custGeom>
              <a:avLst/>
              <a:gdLst>
                <a:gd name="T0" fmla="*/ 1342372 w 2808312"/>
                <a:gd name="T1" fmla="*/ 0 h 1404156"/>
                <a:gd name="T2" fmla="*/ 2684744 w 2808312"/>
                <a:gd name="T3" fmla="*/ 1342372 h 1404156"/>
                <a:gd name="T4" fmla="*/ 0 w 2808312"/>
                <a:gd name="T5" fmla="*/ 1342372 h 1404156"/>
                <a:gd name="T6" fmla="*/ 1342372 w 2808312"/>
                <a:gd name="T7" fmla="*/ 0 h 1404156"/>
                <a:gd name="T8" fmla="*/ 0 60000 65536"/>
                <a:gd name="T9" fmla="*/ 0 60000 65536"/>
                <a:gd name="T10" fmla="*/ 0 60000 65536"/>
                <a:gd name="T11" fmla="*/ 0 60000 65536"/>
                <a:gd name="T12" fmla="*/ 0 w 2808312"/>
                <a:gd name="T13" fmla="*/ 0 h 1404156"/>
                <a:gd name="T14" fmla="*/ 2808312 w 2808312"/>
                <a:gd name="T15" fmla="*/ 1404156 h 1404156"/>
              </a:gdLst>
              <a:ahLst/>
              <a:cxnLst>
                <a:cxn ang="T8">
                  <a:pos x="T0" y="T1"/>
                </a:cxn>
                <a:cxn ang="T9">
                  <a:pos x="T2" y="T3"/>
                </a:cxn>
                <a:cxn ang="T10">
                  <a:pos x="T4" y="T5"/>
                </a:cxn>
                <a:cxn ang="T11">
                  <a:pos x="T6" y="T7"/>
                </a:cxn>
              </a:cxnLst>
              <a:rect l="T12" t="T13" r="T14" b="T15"/>
              <a:pathLst>
                <a:path w="2808312" h="1404156">
                  <a:moveTo>
                    <a:pt x="1404156" y="0"/>
                  </a:moveTo>
                  <a:cubicBezTo>
                    <a:pt x="2179650" y="0"/>
                    <a:pt x="2808312" y="628662"/>
                    <a:pt x="2808312" y="1404156"/>
                  </a:cubicBezTo>
                  <a:lnTo>
                    <a:pt x="0" y="1404156"/>
                  </a:lnTo>
                  <a:cubicBezTo>
                    <a:pt x="0" y="628662"/>
                    <a:pt x="628662" y="0"/>
                    <a:pt x="1404156" y="0"/>
                  </a:cubicBezTo>
                  <a:close/>
                </a:path>
              </a:pathLst>
            </a:cu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endParaRPr lang="zh-CN" altLang="en-US">
                <a:latin typeface="Arial" panose="020B0604020202020204" pitchFamily="34" charset="0"/>
              </a:endParaRPr>
            </a:p>
          </p:txBody>
        </p:sp>
        <p:sp>
          <p:nvSpPr>
            <p:cNvPr id="75" name="椭圆 3"/>
            <p:cNvSpPr>
              <a:spLocks noChangeAspect="1" noChangeArrowheads="1"/>
            </p:cNvSpPr>
            <p:nvPr/>
          </p:nvSpPr>
          <p:spPr bwMode="auto">
            <a:xfrm rot="16200000">
              <a:off x="1190304" y="2095083"/>
              <a:ext cx="1803717" cy="901859"/>
            </a:xfrm>
            <a:custGeom>
              <a:avLst/>
              <a:gdLst>
                <a:gd name="T0" fmla="*/ 901858 w 2808312"/>
                <a:gd name="T1" fmla="*/ 0 h 1404156"/>
                <a:gd name="T2" fmla="*/ 1803717 w 2808312"/>
                <a:gd name="T3" fmla="*/ 901859 h 1404156"/>
                <a:gd name="T4" fmla="*/ 0 w 2808312"/>
                <a:gd name="T5" fmla="*/ 901859 h 1404156"/>
                <a:gd name="T6" fmla="*/ 901858 w 2808312"/>
                <a:gd name="T7" fmla="*/ 0 h 1404156"/>
                <a:gd name="T8" fmla="*/ 0 60000 65536"/>
                <a:gd name="T9" fmla="*/ 0 60000 65536"/>
                <a:gd name="T10" fmla="*/ 0 60000 65536"/>
                <a:gd name="T11" fmla="*/ 0 60000 65536"/>
                <a:gd name="T12" fmla="*/ 0 w 2808312"/>
                <a:gd name="T13" fmla="*/ 0 h 1404156"/>
                <a:gd name="T14" fmla="*/ 2808312 w 2808312"/>
                <a:gd name="T15" fmla="*/ 1404156 h 1404156"/>
              </a:gdLst>
              <a:ahLst/>
              <a:cxnLst>
                <a:cxn ang="T8">
                  <a:pos x="T0" y="T1"/>
                </a:cxn>
                <a:cxn ang="T9">
                  <a:pos x="T2" y="T3"/>
                </a:cxn>
                <a:cxn ang="T10">
                  <a:pos x="T4" y="T5"/>
                </a:cxn>
                <a:cxn ang="T11">
                  <a:pos x="T6" y="T7"/>
                </a:cxn>
              </a:cxnLst>
              <a:rect l="T12" t="T13" r="T14" b="T15"/>
              <a:pathLst>
                <a:path w="2808312" h="1404156">
                  <a:moveTo>
                    <a:pt x="1404156" y="0"/>
                  </a:moveTo>
                  <a:cubicBezTo>
                    <a:pt x="2179650" y="0"/>
                    <a:pt x="2808312" y="628662"/>
                    <a:pt x="2808312" y="1404156"/>
                  </a:cubicBezTo>
                  <a:lnTo>
                    <a:pt x="0" y="1404156"/>
                  </a:lnTo>
                  <a:cubicBezTo>
                    <a:pt x="0" y="628662"/>
                    <a:pt x="628662" y="0"/>
                    <a:pt x="1404156" y="0"/>
                  </a:cubicBezTo>
                  <a:close/>
                </a:path>
              </a:pathLst>
            </a:cu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endParaRPr lang="zh-CN" altLang="en-US">
                <a:latin typeface="Arial" panose="020B0604020202020204" pitchFamily="34" charset="0"/>
              </a:endParaRPr>
            </a:p>
          </p:txBody>
        </p:sp>
      </p:grpSp>
      <p:grpSp>
        <p:nvGrpSpPr>
          <p:cNvPr id="76" name="Group 15"/>
          <p:cNvGrpSpPr/>
          <p:nvPr/>
        </p:nvGrpSpPr>
        <p:grpSpPr>
          <a:xfrm>
            <a:off x="1872297" y="1604875"/>
            <a:ext cx="5375634" cy="964393"/>
            <a:chOff x="0" y="0"/>
            <a:chExt cx="4032448" cy="723357"/>
          </a:xfrm>
        </p:grpSpPr>
        <p:sp>
          <p:nvSpPr>
            <p:cNvPr id="77" name="矩形 69"/>
            <p:cNvSpPr>
              <a:spLocks noChangeArrowheads="1"/>
            </p:cNvSpPr>
            <p:nvPr/>
          </p:nvSpPr>
          <p:spPr bwMode="auto">
            <a:xfrm>
              <a:off x="0" y="0"/>
              <a:ext cx="1904560" cy="288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eaLnBrk="1" hangingPunct="1">
                <a:spcBef>
                  <a:spcPct val="0"/>
                </a:spcBef>
                <a:buFont typeface="Arial" panose="020B0604020202020204"/>
                <a:buNone/>
              </a:pPr>
              <a:r>
                <a:rPr lang="en-US" altLang="zh-CN" sz="1900" b="1">
                  <a:solidFill>
                    <a:schemeClr val="accent4"/>
                  </a:solidFill>
                  <a:sym typeface="微软雅黑" panose="020B0503020204020204" charset="-122"/>
                </a:rPr>
                <a:t>65%</a:t>
              </a:r>
            </a:p>
          </p:txBody>
        </p:sp>
        <p:sp>
          <p:nvSpPr>
            <p:cNvPr id="78" name="矩形 70"/>
            <p:cNvSpPr>
              <a:spLocks noChangeArrowheads="1"/>
            </p:cNvSpPr>
            <p:nvPr/>
          </p:nvSpPr>
          <p:spPr bwMode="auto">
            <a:xfrm>
              <a:off x="1" y="241902"/>
              <a:ext cx="4032447" cy="48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eaLnBrk="1" hangingPunct="1">
                <a:lnSpc>
                  <a:spcPct val="120000"/>
                </a:lnSpc>
                <a:spcBef>
                  <a:spcPct val="0"/>
                </a:spcBef>
                <a:buFont typeface="Arial" panose="020B0604020202020204"/>
                <a:buNone/>
              </a:pPr>
              <a:r>
                <a:rPr lang="zh-CN" altLang="en-US" sz="1500">
                  <a:solidFill>
                    <a:srgbClr val="282828"/>
                  </a:solidFill>
                  <a:sym typeface="微软雅黑" panose="020B0503020204020204" charset="-122"/>
                </a:rPr>
                <a:t>在此录入上述图表的综合分析说明，在此录入上述图表的综合分析说明。</a:t>
              </a:r>
            </a:p>
          </p:txBody>
        </p:sp>
      </p:grpSp>
      <p:grpSp>
        <p:nvGrpSpPr>
          <p:cNvPr id="79" name="Group 18"/>
          <p:cNvGrpSpPr/>
          <p:nvPr/>
        </p:nvGrpSpPr>
        <p:grpSpPr>
          <a:xfrm>
            <a:off x="1247350" y="1702242"/>
            <a:ext cx="529098" cy="768351"/>
            <a:chOff x="0" y="0"/>
            <a:chExt cx="396000" cy="576000"/>
          </a:xfrm>
        </p:grpSpPr>
        <p:sp>
          <p:nvSpPr>
            <p:cNvPr id="80" name="矩形 9"/>
            <p:cNvSpPr>
              <a:spLocks noChangeArrowheads="1"/>
            </p:cNvSpPr>
            <p:nvPr/>
          </p:nvSpPr>
          <p:spPr bwMode="auto">
            <a:xfrm>
              <a:off x="0" y="0"/>
              <a:ext cx="396000" cy="576000"/>
            </a:xfrm>
            <a:prstGeom prst="rect">
              <a:avLst/>
            </a:prstGeom>
            <a:solidFill>
              <a:schemeClr val="accent4">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a:buNone/>
              </a:pPr>
              <a:endParaRPr lang="zh-CN" altLang="zh-CN" sz="2400">
                <a:solidFill>
                  <a:srgbClr val="FFFFFF"/>
                </a:solidFill>
                <a:sym typeface="微软雅黑" panose="020B0503020204020204" charset="-122"/>
              </a:endParaRPr>
            </a:p>
          </p:txBody>
        </p:sp>
        <p:sp>
          <p:nvSpPr>
            <p:cNvPr id="81" name="TextBox 11"/>
            <p:cNvSpPr>
              <a:spLocks noChangeArrowheads="1"/>
            </p:cNvSpPr>
            <p:nvPr/>
          </p:nvSpPr>
          <p:spPr bwMode="auto">
            <a:xfrm>
              <a:off x="49893" y="57167"/>
              <a:ext cx="318175" cy="43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a:buNone/>
              </a:pPr>
              <a:r>
                <a:rPr lang="en-US" altLang="zh-CN">
                  <a:solidFill>
                    <a:srgbClr val="FFFFFF"/>
                  </a:solidFill>
                  <a:sym typeface="微软雅黑" panose="020B0503020204020204" charset="-122"/>
                </a:rPr>
                <a:t>1</a:t>
              </a:r>
              <a:endParaRPr lang="zh-CN" altLang="en-US">
                <a:solidFill>
                  <a:srgbClr val="FFFFFF"/>
                </a:solidFill>
                <a:sym typeface="微软雅黑" panose="020B0503020204020204" charset="-122"/>
              </a:endParaRPr>
            </a:p>
          </p:txBody>
        </p:sp>
      </p:grpSp>
      <p:grpSp>
        <p:nvGrpSpPr>
          <p:cNvPr id="82" name="Group 21"/>
          <p:cNvGrpSpPr/>
          <p:nvPr/>
        </p:nvGrpSpPr>
        <p:grpSpPr>
          <a:xfrm>
            <a:off x="1872297" y="2745319"/>
            <a:ext cx="5375634" cy="968837"/>
            <a:chOff x="0" y="0"/>
            <a:chExt cx="4032448" cy="726694"/>
          </a:xfrm>
        </p:grpSpPr>
        <p:sp>
          <p:nvSpPr>
            <p:cNvPr id="83" name="矩形 73"/>
            <p:cNvSpPr>
              <a:spLocks noChangeArrowheads="1"/>
            </p:cNvSpPr>
            <p:nvPr/>
          </p:nvSpPr>
          <p:spPr bwMode="auto">
            <a:xfrm>
              <a:off x="0" y="0"/>
              <a:ext cx="1904560" cy="288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eaLnBrk="1" hangingPunct="1">
                <a:spcBef>
                  <a:spcPct val="0"/>
                </a:spcBef>
                <a:buFont typeface="Arial" panose="020B0604020202020204"/>
                <a:buNone/>
              </a:pPr>
              <a:r>
                <a:rPr lang="en-US" altLang="zh-CN" sz="1900" b="1">
                  <a:solidFill>
                    <a:schemeClr val="accent1"/>
                  </a:solidFill>
                  <a:sym typeface="微软雅黑" panose="020B0503020204020204" charset="-122"/>
                </a:rPr>
                <a:t>91%</a:t>
              </a:r>
            </a:p>
          </p:txBody>
        </p:sp>
        <p:sp>
          <p:nvSpPr>
            <p:cNvPr id="84" name="矩形 74"/>
            <p:cNvSpPr>
              <a:spLocks noChangeArrowheads="1"/>
            </p:cNvSpPr>
            <p:nvPr/>
          </p:nvSpPr>
          <p:spPr bwMode="auto">
            <a:xfrm>
              <a:off x="1" y="241902"/>
              <a:ext cx="4032447" cy="48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20000"/>
                </a:lnSpc>
                <a:buFont typeface="Arial" panose="020B0604020202020204"/>
                <a:buNone/>
              </a:pPr>
              <a:r>
                <a:rPr lang="zh-CN" altLang="en-US" sz="1500">
                  <a:solidFill>
                    <a:srgbClr val="282828"/>
                  </a:solidFill>
                  <a:latin typeface="微软雅黑" panose="020B0503020204020204" charset="-122"/>
                  <a:ea typeface="微软雅黑" panose="020B0503020204020204" charset="-122"/>
                  <a:sym typeface="微软雅黑" panose="020B0503020204020204" charset="-122"/>
                </a:rPr>
                <a:t>在此录入上述图表的综合分析说明，在此录入上述图表的综合分析说明。</a:t>
              </a:r>
            </a:p>
          </p:txBody>
        </p:sp>
      </p:grpSp>
      <p:grpSp>
        <p:nvGrpSpPr>
          <p:cNvPr id="85" name="Group 24"/>
          <p:cNvGrpSpPr/>
          <p:nvPr/>
        </p:nvGrpSpPr>
        <p:grpSpPr>
          <a:xfrm>
            <a:off x="1247350" y="2844802"/>
            <a:ext cx="529098" cy="768351"/>
            <a:chOff x="0" y="0"/>
            <a:chExt cx="396000" cy="576000"/>
          </a:xfrm>
        </p:grpSpPr>
        <p:sp>
          <p:nvSpPr>
            <p:cNvPr id="86" name="矩形 75"/>
            <p:cNvSpPr>
              <a:spLocks noChangeArrowheads="1"/>
            </p:cNvSpPr>
            <p:nvPr/>
          </p:nvSpPr>
          <p:spPr bwMode="auto">
            <a:xfrm>
              <a:off x="0" y="0"/>
              <a:ext cx="396000" cy="576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a:buNone/>
              </a:pPr>
              <a:endParaRPr lang="zh-CN" altLang="zh-CN" sz="2400">
                <a:solidFill>
                  <a:srgbClr val="FFFFFF"/>
                </a:solidFill>
                <a:sym typeface="微软雅黑" panose="020B0503020204020204" charset="-122"/>
              </a:endParaRPr>
            </a:p>
          </p:txBody>
        </p:sp>
        <p:sp>
          <p:nvSpPr>
            <p:cNvPr id="87" name="TextBox 76"/>
            <p:cNvSpPr>
              <a:spLocks noChangeArrowheads="1"/>
            </p:cNvSpPr>
            <p:nvPr/>
          </p:nvSpPr>
          <p:spPr bwMode="auto">
            <a:xfrm>
              <a:off x="49893" y="57167"/>
              <a:ext cx="318175" cy="43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a:buNone/>
              </a:pPr>
              <a:r>
                <a:rPr lang="en-US" altLang="zh-CN">
                  <a:solidFill>
                    <a:srgbClr val="FFFFFF"/>
                  </a:solidFill>
                  <a:sym typeface="微软雅黑" panose="020B0503020204020204" charset="-122"/>
                </a:rPr>
                <a:t>2</a:t>
              </a:r>
              <a:endParaRPr lang="zh-CN" altLang="en-US">
                <a:solidFill>
                  <a:srgbClr val="FFFFFF"/>
                </a:solidFill>
                <a:sym typeface="微软雅黑" panose="020B0503020204020204" charset="-122"/>
              </a:endParaRPr>
            </a:p>
          </p:txBody>
        </p:sp>
      </p:grpSp>
      <p:grpSp>
        <p:nvGrpSpPr>
          <p:cNvPr id="88" name="Group 27"/>
          <p:cNvGrpSpPr/>
          <p:nvPr/>
        </p:nvGrpSpPr>
        <p:grpSpPr>
          <a:xfrm>
            <a:off x="1872297" y="3886825"/>
            <a:ext cx="5375634" cy="968838"/>
            <a:chOff x="0" y="0"/>
            <a:chExt cx="4032448" cy="726694"/>
          </a:xfrm>
        </p:grpSpPr>
        <p:sp>
          <p:nvSpPr>
            <p:cNvPr id="89" name="矩形 78"/>
            <p:cNvSpPr>
              <a:spLocks noChangeArrowheads="1"/>
            </p:cNvSpPr>
            <p:nvPr/>
          </p:nvSpPr>
          <p:spPr bwMode="auto">
            <a:xfrm>
              <a:off x="0" y="0"/>
              <a:ext cx="1904560" cy="288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eaLnBrk="1" hangingPunct="1">
                <a:spcBef>
                  <a:spcPct val="0"/>
                </a:spcBef>
                <a:buFont typeface="Arial" panose="020B0604020202020204"/>
                <a:buNone/>
              </a:pPr>
              <a:r>
                <a:rPr lang="en-US" altLang="zh-CN" sz="1900" b="1">
                  <a:solidFill>
                    <a:schemeClr val="accent3"/>
                  </a:solidFill>
                  <a:sym typeface="微软雅黑" panose="020B0503020204020204" charset="-122"/>
                </a:rPr>
                <a:t>54%</a:t>
              </a:r>
            </a:p>
          </p:txBody>
        </p:sp>
        <p:sp>
          <p:nvSpPr>
            <p:cNvPr id="90" name="矩形 79"/>
            <p:cNvSpPr>
              <a:spLocks noChangeArrowheads="1"/>
            </p:cNvSpPr>
            <p:nvPr/>
          </p:nvSpPr>
          <p:spPr bwMode="auto">
            <a:xfrm>
              <a:off x="1" y="241902"/>
              <a:ext cx="4032447" cy="48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20000"/>
                </a:lnSpc>
                <a:buFont typeface="Arial" panose="020B0604020202020204"/>
                <a:buNone/>
              </a:pPr>
              <a:r>
                <a:rPr lang="zh-CN" altLang="en-US" sz="1500">
                  <a:solidFill>
                    <a:srgbClr val="282828"/>
                  </a:solidFill>
                  <a:latin typeface="微软雅黑" panose="020B0503020204020204" charset="-122"/>
                  <a:ea typeface="微软雅黑" panose="020B0503020204020204" charset="-122"/>
                  <a:sym typeface="微软雅黑" panose="020B0503020204020204" charset="-122"/>
                </a:rPr>
                <a:t>在此录入上述图表的综合分析说明，在此录入上述图表的综合分析说明。</a:t>
              </a:r>
            </a:p>
          </p:txBody>
        </p:sp>
      </p:grpSp>
      <p:grpSp>
        <p:nvGrpSpPr>
          <p:cNvPr id="91" name="Group 30"/>
          <p:cNvGrpSpPr/>
          <p:nvPr/>
        </p:nvGrpSpPr>
        <p:grpSpPr>
          <a:xfrm>
            <a:off x="1247350" y="3986308"/>
            <a:ext cx="529098" cy="768351"/>
            <a:chOff x="0" y="0"/>
            <a:chExt cx="396000" cy="576000"/>
          </a:xfrm>
        </p:grpSpPr>
        <p:sp>
          <p:nvSpPr>
            <p:cNvPr id="92" name="矩形 80"/>
            <p:cNvSpPr>
              <a:spLocks noChangeArrowheads="1"/>
            </p:cNvSpPr>
            <p:nvPr/>
          </p:nvSpPr>
          <p:spPr bwMode="auto">
            <a:xfrm>
              <a:off x="0" y="0"/>
              <a:ext cx="396000" cy="5760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a:buNone/>
              </a:pPr>
              <a:endParaRPr lang="zh-CN" altLang="zh-CN" sz="2400">
                <a:solidFill>
                  <a:srgbClr val="FFFFFF"/>
                </a:solidFill>
                <a:sym typeface="微软雅黑" panose="020B0503020204020204" charset="-122"/>
              </a:endParaRPr>
            </a:p>
          </p:txBody>
        </p:sp>
        <p:sp>
          <p:nvSpPr>
            <p:cNvPr id="93" name="TextBox 81"/>
            <p:cNvSpPr>
              <a:spLocks noChangeArrowheads="1"/>
            </p:cNvSpPr>
            <p:nvPr/>
          </p:nvSpPr>
          <p:spPr bwMode="auto">
            <a:xfrm>
              <a:off x="49893" y="57167"/>
              <a:ext cx="318175" cy="43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a:buNone/>
              </a:pPr>
              <a:r>
                <a:rPr lang="en-US" altLang="zh-CN">
                  <a:solidFill>
                    <a:srgbClr val="FFFFFF"/>
                  </a:solidFill>
                  <a:sym typeface="微软雅黑" panose="020B0503020204020204" charset="-122"/>
                </a:rPr>
                <a:t>3</a:t>
              </a:r>
              <a:endParaRPr lang="zh-CN" altLang="en-US">
                <a:solidFill>
                  <a:srgbClr val="FFFFFF"/>
                </a:solidFill>
                <a:sym typeface="微软雅黑" panose="020B0503020204020204" charset="-122"/>
              </a:endParaRPr>
            </a:p>
          </p:txBody>
        </p:sp>
      </p:grpSp>
      <p:grpSp>
        <p:nvGrpSpPr>
          <p:cNvPr id="94" name="Group 33"/>
          <p:cNvGrpSpPr/>
          <p:nvPr/>
        </p:nvGrpSpPr>
        <p:grpSpPr>
          <a:xfrm>
            <a:off x="1872297" y="5028465"/>
            <a:ext cx="5375634" cy="968838"/>
            <a:chOff x="0" y="0"/>
            <a:chExt cx="4032448" cy="726694"/>
          </a:xfrm>
        </p:grpSpPr>
        <p:sp>
          <p:nvSpPr>
            <p:cNvPr id="95" name="矩形 83"/>
            <p:cNvSpPr>
              <a:spLocks noChangeArrowheads="1"/>
            </p:cNvSpPr>
            <p:nvPr/>
          </p:nvSpPr>
          <p:spPr bwMode="auto">
            <a:xfrm>
              <a:off x="0" y="0"/>
              <a:ext cx="1904560" cy="288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eaLnBrk="1" hangingPunct="1">
                <a:spcBef>
                  <a:spcPct val="0"/>
                </a:spcBef>
                <a:buFont typeface="Arial" panose="020B0604020202020204"/>
                <a:buNone/>
              </a:pPr>
              <a:r>
                <a:rPr lang="en-US" altLang="zh-CN" sz="1900" b="1">
                  <a:solidFill>
                    <a:schemeClr val="accent2"/>
                  </a:solidFill>
                  <a:sym typeface="微软雅黑" panose="020B0503020204020204" charset="-122"/>
                </a:rPr>
                <a:t>48%</a:t>
              </a:r>
            </a:p>
          </p:txBody>
        </p:sp>
        <p:sp>
          <p:nvSpPr>
            <p:cNvPr id="96" name="矩形 84"/>
            <p:cNvSpPr>
              <a:spLocks noChangeArrowheads="1"/>
            </p:cNvSpPr>
            <p:nvPr/>
          </p:nvSpPr>
          <p:spPr bwMode="auto">
            <a:xfrm>
              <a:off x="1" y="241902"/>
              <a:ext cx="4032447" cy="48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20000"/>
                </a:lnSpc>
                <a:buFont typeface="Arial" panose="020B0604020202020204"/>
                <a:buNone/>
              </a:pPr>
              <a:r>
                <a:rPr lang="zh-CN" altLang="en-US" sz="1500">
                  <a:solidFill>
                    <a:srgbClr val="282828"/>
                  </a:solidFill>
                  <a:latin typeface="微软雅黑" panose="020B0503020204020204" charset="-122"/>
                  <a:ea typeface="微软雅黑" panose="020B0503020204020204" charset="-122"/>
                  <a:sym typeface="微软雅黑" panose="020B0503020204020204" charset="-122"/>
                </a:rPr>
                <a:t>在此录入上述图表的综合分析说明，在此录入上述图表的综合分析说明。</a:t>
              </a:r>
            </a:p>
          </p:txBody>
        </p:sp>
      </p:grpSp>
      <p:grpSp>
        <p:nvGrpSpPr>
          <p:cNvPr id="97" name="Group 36"/>
          <p:cNvGrpSpPr/>
          <p:nvPr/>
        </p:nvGrpSpPr>
        <p:grpSpPr>
          <a:xfrm>
            <a:off x="1247350" y="5127948"/>
            <a:ext cx="529098" cy="768351"/>
            <a:chOff x="0" y="0"/>
            <a:chExt cx="396000" cy="576000"/>
          </a:xfrm>
        </p:grpSpPr>
        <p:sp>
          <p:nvSpPr>
            <p:cNvPr id="98" name="矩形 85"/>
            <p:cNvSpPr>
              <a:spLocks noChangeArrowheads="1"/>
            </p:cNvSpPr>
            <p:nvPr/>
          </p:nvSpPr>
          <p:spPr bwMode="auto">
            <a:xfrm>
              <a:off x="0" y="0"/>
              <a:ext cx="396000" cy="576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a:buNone/>
              </a:pPr>
              <a:endParaRPr lang="zh-CN" altLang="zh-CN" sz="2400">
                <a:solidFill>
                  <a:srgbClr val="FFFFFF"/>
                </a:solidFill>
                <a:sym typeface="微软雅黑" panose="020B0503020204020204" charset="-122"/>
              </a:endParaRPr>
            </a:p>
          </p:txBody>
        </p:sp>
        <p:sp>
          <p:nvSpPr>
            <p:cNvPr id="99" name="TextBox 86"/>
            <p:cNvSpPr>
              <a:spLocks noChangeArrowheads="1"/>
            </p:cNvSpPr>
            <p:nvPr/>
          </p:nvSpPr>
          <p:spPr bwMode="auto">
            <a:xfrm>
              <a:off x="49893" y="57167"/>
              <a:ext cx="318175" cy="43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a:buNone/>
              </a:pPr>
              <a:r>
                <a:rPr lang="en-US" altLang="zh-CN">
                  <a:solidFill>
                    <a:srgbClr val="FFFFFF"/>
                  </a:solidFill>
                  <a:sym typeface="微软雅黑" panose="020B0503020204020204" charset="-122"/>
                </a:rPr>
                <a:t>4</a:t>
              </a:r>
              <a:endParaRPr lang="zh-CN" altLang="en-US">
                <a:solidFill>
                  <a:srgbClr val="FFFFFF"/>
                </a:solidFill>
                <a:sym typeface="微软雅黑" panose="020B0503020204020204" charset="-122"/>
              </a:endParaRPr>
            </a:p>
          </p:txBody>
        </p:sp>
      </p:grpSp>
      <p:grpSp>
        <p:nvGrpSpPr>
          <p:cNvPr id="100" name="组合 99"/>
          <p:cNvGrpSpPr/>
          <p:nvPr/>
        </p:nvGrpSpPr>
        <p:grpSpPr>
          <a:xfrm>
            <a:off x="8694930" y="1782235"/>
            <a:ext cx="1312163" cy="1312333"/>
            <a:chOff x="6521450" y="1336675"/>
            <a:chExt cx="984250" cy="984250"/>
          </a:xfrm>
        </p:grpSpPr>
        <p:grpSp>
          <p:nvGrpSpPr>
            <p:cNvPr id="101" name="Group 21"/>
            <p:cNvGrpSpPr/>
            <p:nvPr/>
          </p:nvGrpSpPr>
          <p:grpSpPr>
            <a:xfrm>
              <a:off x="6521450" y="1336675"/>
              <a:ext cx="984250" cy="984250"/>
              <a:chOff x="0" y="0"/>
              <a:chExt cx="1080120" cy="1080120"/>
            </a:xfrm>
          </p:grpSpPr>
          <p:sp>
            <p:nvSpPr>
              <p:cNvPr id="107" name="椭圆 38"/>
              <p:cNvSpPr>
                <a:spLocks noChangeArrowheads="1"/>
              </p:cNvSpPr>
              <p:nvPr/>
            </p:nvSpPr>
            <p:spPr bwMode="auto">
              <a:xfrm>
                <a:off x="0" y="0"/>
                <a:ext cx="1080120" cy="1080120"/>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defRPr/>
                </a:pPr>
                <a:endParaRPr lang="zh-CN" altLang="zh-CN" sz="2400">
                  <a:solidFill>
                    <a:srgbClr val="FFFFFF"/>
                  </a:solidFill>
                  <a:sym typeface="微软雅黑" panose="020B0503020204020204" charset="-122"/>
                </a:endParaRPr>
              </a:p>
            </p:txBody>
          </p:sp>
          <p:sp>
            <p:nvSpPr>
              <p:cNvPr id="108" name="椭圆 39"/>
              <p:cNvSpPr>
                <a:spLocks noChangeArrowheads="1"/>
              </p:cNvSpPr>
              <p:nvPr/>
            </p:nvSpPr>
            <p:spPr bwMode="auto">
              <a:xfrm>
                <a:off x="72008" y="72008"/>
                <a:ext cx="936104" cy="936104"/>
              </a:xfrm>
              <a:prstGeom prst="ellipse">
                <a:avLst/>
              </a:prstGeom>
              <a:solidFill>
                <a:schemeClr val="accent1"/>
              </a:solidFill>
              <a:ln w="19050">
                <a:solidFill>
                  <a:srgbClr val="FFFFFF"/>
                </a:solidFill>
                <a:miter lim="800000"/>
              </a:ln>
            </p:spPr>
            <p:txBody>
              <a:bodyPr anchor="ct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a:buNone/>
                </a:pPr>
                <a:endParaRPr lang="zh-CN" altLang="zh-CN" sz="2400">
                  <a:solidFill>
                    <a:srgbClr val="FFFFFF"/>
                  </a:solidFill>
                  <a:sym typeface="微软雅黑" panose="020B0503020204020204" charset="-122"/>
                </a:endParaRPr>
              </a:p>
            </p:txBody>
          </p:sp>
        </p:grpSp>
        <p:grpSp>
          <p:nvGrpSpPr>
            <p:cNvPr id="102" name="组合 51"/>
            <p:cNvGrpSpPr/>
            <p:nvPr/>
          </p:nvGrpSpPr>
          <p:grpSpPr>
            <a:xfrm>
              <a:off x="6696075" y="1579563"/>
              <a:ext cx="635000" cy="496887"/>
              <a:chOff x="2108311" y="1451935"/>
              <a:chExt cx="634690" cy="496874"/>
            </a:xfrm>
          </p:grpSpPr>
          <p:sp>
            <p:nvSpPr>
              <p:cNvPr id="103" name="Freeform 110"/>
              <p:cNvSpPr>
                <a:spLocks noEditPoints="1"/>
              </p:cNvSpPr>
              <p:nvPr/>
            </p:nvSpPr>
            <p:spPr bwMode="auto">
              <a:xfrm>
                <a:off x="2184474" y="1459188"/>
                <a:ext cx="471484" cy="301026"/>
              </a:xfrm>
              <a:custGeom>
                <a:avLst/>
                <a:gdLst>
                  <a:gd name="T0" fmla="*/ 437194 w 55"/>
                  <a:gd name="T1" fmla="*/ 0 h 35"/>
                  <a:gd name="T2" fmla="*/ 34290 w 55"/>
                  <a:gd name="T3" fmla="*/ 0 h 35"/>
                  <a:gd name="T4" fmla="*/ 0 w 55"/>
                  <a:gd name="T5" fmla="*/ 34403 h 35"/>
                  <a:gd name="T6" fmla="*/ 0 w 55"/>
                  <a:gd name="T7" fmla="*/ 266623 h 35"/>
                  <a:gd name="T8" fmla="*/ 34290 w 55"/>
                  <a:gd name="T9" fmla="*/ 301026 h 35"/>
                  <a:gd name="T10" fmla="*/ 437194 w 55"/>
                  <a:gd name="T11" fmla="*/ 301026 h 35"/>
                  <a:gd name="T12" fmla="*/ 471484 w 55"/>
                  <a:gd name="T13" fmla="*/ 266623 h 35"/>
                  <a:gd name="T14" fmla="*/ 471484 w 55"/>
                  <a:gd name="T15" fmla="*/ 34403 h 35"/>
                  <a:gd name="T16" fmla="*/ 437194 w 55"/>
                  <a:gd name="T17" fmla="*/ 0 h 35"/>
                  <a:gd name="T18" fmla="*/ 420049 w 55"/>
                  <a:gd name="T19" fmla="*/ 240821 h 35"/>
                  <a:gd name="T20" fmla="*/ 394332 w 55"/>
                  <a:gd name="T21" fmla="*/ 266623 h 35"/>
                  <a:gd name="T22" fmla="*/ 77152 w 55"/>
                  <a:gd name="T23" fmla="*/ 266623 h 35"/>
                  <a:gd name="T24" fmla="*/ 51435 w 55"/>
                  <a:gd name="T25" fmla="*/ 240821 h 35"/>
                  <a:gd name="T26" fmla="*/ 51435 w 55"/>
                  <a:gd name="T27" fmla="*/ 68806 h 35"/>
                  <a:gd name="T28" fmla="*/ 77152 w 55"/>
                  <a:gd name="T29" fmla="*/ 43004 h 35"/>
                  <a:gd name="T30" fmla="*/ 394332 w 55"/>
                  <a:gd name="T31" fmla="*/ 43004 h 35"/>
                  <a:gd name="T32" fmla="*/ 420049 w 55"/>
                  <a:gd name="T33" fmla="*/ 68806 h 35"/>
                  <a:gd name="T34" fmla="*/ 420049 w 55"/>
                  <a:gd name="T35" fmla="*/ 240821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5" h="35">
                    <a:moveTo>
                      <a:pt x="51" y="0"/>
                    </a:moveTo>
                    <a:cubicBezTo>
                      <a:pt x="4" y="0"/>
                      <a:pt x="4" y="0"/>
                      <a:pt x="4" y="0"/>
                    </a:cubicBezTo>
                    <a:cubicBezTo>
                      <a:pt x="1" y="0"/>
                      <a:pt x="0" y="2"/>
                      <a:pt x="0" y="4"/>
                    </a:cubicBezTo>
                    <a:cubicBezTo>
                      <a:pt x="0" y="31"/>
                      <a:pt x="0" y="31"/>
                      <a:pt x="0" y="31"/>
                    </a:cubicBezTo>
                    <a:cubicBezTo>
                      <a:pt x="0" y="34"/>
                      <a:pt x="1" y="35"/>
                      <a:pt x="4" y="35"/>
                    </a:cubicBezTo>
                    <a:cubicBezTo>
                      <a:pt x="51" y="35"/>
                      <a:pt x="51" y="35"/>
                      <a:pt x="51" y="35"/>
                    </a:cubicBezTo>
                    <a:cubicBezTo>
                      <a:pt x="54" y="35"/>
                      <a:pt x="55" y="34"/>
                      <a:pt x="55" y="31"/>
                    </a:cubicBezTo>
                    <a:cubicBezTo>
                      <a:pt x="55" y="4"/>
                      <a:pt x="55" y="4"/>
                      <a:pt x="55" y="4"/>
                    </a:cubicBezTo>
                    <a:cubicBezTo>
                      <a:pt x="55" y="2"/>
                      <a:pt x="54" y="0"/>
                      <a:pt x="51" y="0"/>
                    </a:cubicBezTo>
                    <a:close/>
                    <a:moveTo>
                      <a:pt x="49" y="28"/>
                    </a:moveTo>
                    <a:cubicBezTo>
                      <a:pt x="49" y="29"/>
                      <a:pt x="48" y="31"/>
                      <a:pt x="46" y="31"/>
                    </a:cubicBezTo>
                    <a:cubicBezTo>
                      <a:pt x="9" y="31"/>
                      <a:pt x="9" y="31"/>
                      <a:pt x="9" y="31"/>
                    </a:cubicBezTo>
                    <a:cubicBezTo>
                      <a:pt x="7" y="31"/>
                      <a:pt x="6" y="29"/>
                      <a:pt x="6" y="28"/>
                    </a:cubicBezTo>
                    <a:cubicBezTo>
                      <a:pt x="6" y="8"/>
                      <a:pt x="6" y="8"/>
                      <a:pt x="6" y="8"/>
                    </a:cubicBezTo>
                    <a:cubicBezTo>
                      <a:pt x="6" y="7"/>
                      <a:pt x="7" y="5"/>
                      <a:pt x="9" y="5"/>
                    </a:cubicBezTo>
                    <a:cubicBezTo>
                      <a:pt x="46" y="5"/>
                      <a:pt x="46" y="5"/>
                      <a:pt x="46" y="5"/>
                    </a:cubicBezTo>
                    <a:cubicBezTo>
                      <a:pt x="48" y="5"/>
                      <a:pt x="49" y="7"/>
                      <a:pt x="49" y="8"/>
                    </a:cubicBezTo>
                    <a:lnTo>
                      <a:pt x="49" y="2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4" name="Freeform 111"/>
              <p:cNvSpPr>
                <a:spLocks noEditPoints="1"/>
              </p:cNvSpPr>
              <p:nvPr/>
            </p:nvSpPr>
            <p:spPr bwMode="auto">
              <a:xfrm>
                <a:off x="2108311" y="1778348"/>
                <a:ext cx="623809" cy="170461"/>
              </a:xfrm>
              <a:custGeom>
                <a:avLst/>
                <a:gdLst>
                  <a:gd name="T0" fmla="*/ 563992 w 73"/>
                  <a:gd name="T1" fmla="*/ 25569 h 20"/>
                  <a:gd name="T2" fmla="*/ 538356 w 73"/>
                  <a:gd name="T3" fmla="*/ 0 h 20"/>
                  <a:gd name="T4" fmla="*/ 85453 w 73"/>
                  <a:gd name="T5" fmla="*/ 0 h 20"/>
                  <a:gd name="T6" fmla="*/ 51272 w 73"/>
                  <a:gd name="T7" fmla="*/ 34092 h 20"/>
                  <a:gd name="T8" fmla="*/ 8545 w 73"/>
                  <a:gd name="T9" fmla="*/ 119323 h 20"/>
                  <a:gd name="T10" fmla="*/ 615264 w 73"/>
                  <a:gd name="T11" fmla="*/ 119323 h 20"/>
                  <a:gd name="T12" fmla="*/ 563992 w 73"/>
                  <a:gd name="T13" fmla="*/ 25569 h 20"/>
                  <a:gd name="T14" fmla="*/ 213633 w 73"/>
                  <a:gd name="T15" fmla="*/ 102277 h 20"/>
                  <a:gd name="T16" fmla="*/ 222179 w 73"/>
                  <a:gd name="T17" fmla="*/ 76707 h 20"/>
                  <a:gd name="T18" fmla="*/ 393085 w 73"/>
                  <a:gd name="T19" fmla="*/ 76707 h 20"/>
                  <a:gd name="T20" fmla="*/ 410176 w 73"/>
                  <a:gd name="T21" fmla="*/ 102277 h 20"/>
                  <a:gd name="T22" fmla="*/ 213633 w 73"/>
                  <a:gd name="T23" fmla="*/ 102277 h 20"/>
                  <a:gd name="T24" fmla="*/ 529810 w 73"/>
                  <a:gd name="T25" fmla="*/ 59661 h 20"/>
                  <a:gd name="T26" fmla="*/ 93999 w 73"/>
                  <a:gd name="T27" fmla="*/ 59661 h 20"/>
                  <a:gd name="T28" fmla="*/ 76908 w 73"/>
                  <a:gd name="T29" fmla="*/ 51138 h 20"/>
                  <a:gd name="T30" fmla="*/ 85453 w 73"/>
                  <a:gd name="T31" fmla="*/ 34092 h 20"/>
                  <a:gd name="T32" fmla="*/ 111089 w 73"/>
                  <a:gd name="T33" fmla="*/ 17046 h 20"/>
                  <a:gd name="T34" fmla="*/ 521265 w 73"/>
                  <a:gd name="T35" fmla="*/ 17046 h 20"/>
                  <a:gd name="T36" fmla="*/ 538356 w 73"/>
                  <a:gd name="T37" fmla="*/ 34092 h 20"/>
                  <a:gd name="T38" fmla="*/ 546901 w 73"/>
                  <a:gd name="T39" fmla="*/ 51138 h 20"/>
                  <a:gd name="T40" fmla="*/ 529810 w 73"/>
                  <a:gd name="T41" fmla="*/ 59661 h 20"/>
                  <a:gd name="T42" fmla="*/ 0 w 73"/>
                  <a:gd name="T43" fmla="*/ 136369 h 20"/>
                  <a:gd name="T44" fmla="*/ 25636 w 73"/>
                  <a:gd name="T45" fmla="*/ 170461 h 20"/>
                  <a:gd name="T46" fmla="*/ 598173 w 73"/>
                  <a:gd name="T47" fmla="*/ 170461 h 20"/>
                  <a:gd name="T48" fmla="*/ 623809 w 73"/>
                  <a:gd name="T49" fmla="*/ 136369 h 20"/>
                  <a:gd name="T50" fmla="*/ 0 w 73"/>
                  <a:gd name="T51" fmla="*/ 136369 h 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3" h="20">
                    <a:moveTo>
                      <a:pt x="66" y="3"/>
                    </a:moveTo>
                    <a:cubicBezTo>
                      <a:pt x="66" y="2"/>
                      <a:pt x="65" y="0"/>
                      <a:pt x="63" y="0"/>
                    </a:cubicBezTo>
                    <a:cubicBezTo>
                      <a:pt x="10" y="0"/>
                      <a:pt x="10" y="0"/>
                      <a:pt x="10" y="0"/>
                    </a:cubicBezTo>
                    <a:cubicBezTo>
                      <a:pt x="8" y="0"/>
                      <a:pt x="7" y="2"/>
                      <a:pt x="6" y="4"/>
                    </a:cubicBezTo>
                    <a:cubicBezTo>
                      <a:pt x="1" y="14"/>
                      <a:pt x="1" y="14"/>
                      <a:pt x="1" y="14"/>
                    </a:cubicBezTo>
                    <a:cubicBezTo>
                      <a:pt x="72" y="14"/>
                      <a:pt x="72" y="14"/>
                      <a:pt x="72" y="14"/>
                    </a:cubicBezTo>
                    <a:lnTo>
                      <a:pt x="66" y="3"/>
                    </a:lnTo>
                    <a:close/>
                    <a:moveTo>
                      <a:pt x="25" y="12"/>
                    </a:moveTo>
                    <a:cubicBezTo>
                      <a:pt x="26" y="9"/>
                      <a:pt x="26" y="9"/>
                      <a:pt x="26" y="9"/>
                    </a:cubicBezTo>
                    <a:cubicBezTo>
                      <a:pt x="46" y="9"/>
                      <a:pt x="46" y="9"/>
                      <a:pt x="46" y="9"/>
                    </a:cubicBezTo>
                    <a:cubicBezTo>
                      <a:pt x="48" y="12"/>
                      <a:pt x="48" y="12"/>
                      <a:pt x="48" y="12"/>
                    </a:cubicBezTo>
                    <a:lnTo>
                      <a:pt x="25" y="12"/>
                    </a:lnTo>
                    <a:close/>
                    <a:moveTo>
                      <a:pt x="62" y="7"/>
                    </a:moveTo>
                    <a:cubicBezTo>
                      <a:pt x="11" y="7"/>
                      <a:pt x="11" y="7"/>
                      <a:pt x="11" y="7"/>
                    </a:cubicBezTo>
                    <a:cubicBezTo>
                      <a:pt x="9" y="7"/>
                      <a:pt x="8" y="7"/>
                      <a:pt x="9" y="6"/>
                    </a:cubicBezTo>
                    <a:cubicBezTo>
                      <a:pt x="10" y="4"/>
                      <a:pt x="10" y="4"/>
                      <a:pt x="10" y="4"/>
                    </a:cubicBezTo>
                    <a:cubicBezTo>
                      <a:pt x="10" y="3"/>
                      <a:pt x="11" y="2"/>
                      <a:pt x="13" y="2"/>
                    </a:cubicBezTo>
                    <a:cubicBezTo>
                      <a:pt x="61" y="2"/>
                      <a:pt x="61" y="2"/>
                      <a:pt x="61" y="2"/>
                    </a:cubicBezTo>
                    <a:cubicBezTo>
                      <a:pt x="62" y="2"/>
                      <a:pt x="63" y="3"/>
                      <a:pt x="63" y="4"/>
                    </a:cubicBezTo>
                    <a:cubicBezTo>
                      <a:pt x="64" y="6"/>
                      <a:pt x="64" y="6"/>
                      <a:pt x="64" y="6"/>
                    </a:cubicBezTo>
                    <a:cubicBezTo>
                      <a:pt x="65" y="7"/>
                      <a:pt x="64" y="7"/>
                      <a:pt x="62" y="7"/>
                    </a:cubicBezTo>
                    <a:close/>
                    <a:moveTo>
                      <a:pt x="0" y="16"/>
                    </a:moveTo>
                    <a:cubicBezTo>
                      <a:pt x="0" y="16"/>
                      <a:pt x="1" y="17"/>
                      <a:pt x="3" y="20"/>
                    </a:cubicBezTo>
                    <a:cubicBezTo>
                      <a:pt x="70" y="20"/>
                      <a:pt x="70" y="20"/>
                      <a:pt x="70" y="20"/>
                    </a:cubicBezTo>
                    <a:cubicBezTo>
                      <a:pt x="72" y="17"/>
                      <a:pt x="73" y="16"/>
                      <a:pt x="73" y="16"/>
                    </a:cubicBezTo>
                    <a:lnTo>
                      <a:pt x="0" y="16"/>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5" name="Freeform 112"/>
              <p:cNvSpPr>
                <a:spLocks noEditPoints="1"/>
              </p:cNvSpPr>
              <p:nvPr/>
            </p:nvSpPr>
            <p:spPr bwMode="auto">
              <a:xfrm>
                <a:off x="2191728" y="1451935"/>
                <a:ext cx="482364" cy="301026"/>
              </a:xfrm>
              <a:custGeom>
                <a:avLst/>
                <a:gdLst>
                  <a:gd name="T0" fmla="*/ 447909 w 56"/>
                  <a:gd name="T1" fmla="*/ 0 h 35"/>
                  <a:gd name="T2" fmla="*/ 34455 w 56"/>
                  <a:gd name="T3" fmla="*/ 0 h 35"/>
                  <a:gd name="T4" fmla="*/ 0 w 56"/>
                  <a:gd name="T5" fmla="*/ 34403 h 35"/>
                  <a:gd name="T6" fmla="*/ 0 w 56"/>
                  <a:gd name="T7" fmla="*/ 266623 h 35"/>
                  <a:gd name="T8" fmla="*/ 34455 w 56"/>
                  <a:gd name="T9" fmla="*/ 301026 h 35"/>
                  <a:gd name="T10" fmla="*/ 447909 w 56"/>
                  <a:gd name="T11" fmla="*/ 301026 h 35"/>
                  <a:gd name="T12" fmla="*/ 482364 w 56"/>
                  <a:gd name="T13" fmla="*/ 266623 h 35"/>
                  <a:gd name="T14" fmla="*/ 482364 w 56"/>
                  <a:gd name="T15" fmla="*/ 34403 h 35"/>
                  <a:gd name="T16" fmla="*/ 447909 w 56"/>
                  <a:gd name="T17" fmla="*/ 0 h 35"/>
                  <a:gd name="T18" fmla="*/ 422069 w 56"/>
                  <a:gd name="T19" fmla="*/ 232220 h 35"/>
                  <a:gd name="T20" fmla="*/ 396228 w 56"/>
                  <a:gd name="T21" fmla="*/ 258022 h 35"/>
                  <a:gd name="T22" fmla="*/ 77523 w 56"/>
                  <a:gd name="T23" fmla="*/ 258022 h 35"/>
                  <a:gd name="T24" fmla="*/ 51682 w 56"/>
                  <a:gd name="T25" fmla="*/ 232220 h 35"/>
                  <a:gd name="T26" fmla="*/ 51682 w 56"/>
                  <a:gd name="T27" fmla="*/ 68806 h 35"/>
                  <a:gd name="T28" fmla="*/ 77523 w 56"/>
                  <a:gd name="T29" fmla="*/ 43004 h 35"/>
                  <a:gd name="T30" fmla="*/ 396228 w 56"/>
                  <a:gd name="T31" fmla="*/ 43004 h 35"/>
                  <a:gd name="T32" fmla="*/ 422069 w 56"/>
                  <a:gd name="T33" fmla="*/ 68806 h 35"/>
                  <a:gd name="T34" fmla="*/ 422069 w 56"/>
                  <a:gd name="T35" fmla="*/ 232220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6" name="Freeform 113"/>
              <p:cNvSpPr>
                <a:spLocks noEditPoints="1"/>
              </p:cNvSpPr>
              <p:nvPr/>
            </p:nvSpPr>
            <p:spPr bwMode="auto">
              <a:xfrm>
                <a:off x="2115565" y="1767468"/>
                <a:ext cx="627436" cy="163207"/>
              </a:xfrm>
              <a:custGeom>
                <a:avLst/>
                <a:gdLst>
                  <a:gd name="T0" fmla="*/ 575866 w 73"/>
                  <a:gd name="T1" fmla="*/ 25770 h 19"/>
                  <a:gd name="T2" fmla="*/ 541486 w 73"/>
                  <a:gd name="T3" fmla="*/ 0 h 19"/>
                  <a:gd name="T4" fmla="*/ 85950 w 73"/>
                  <a:gd name="T5" fmla="*/ 0 h 19"/>
                  <a:gd name="T6" fmla="*/ 60165 w 73"/>
                  <a:gd name="T7" fmla="*/ 25770 h 19"/>
                  <a:gd name="T8" fmla="*/ 8595 w 73"/>
                  <a:gd name="T9" fmla="*/ 111668 h 19"/>
                  <a:gd name="T10" fmla="*/ 627436 w 73"/>
                  <a:gd name="T11" fmla="*/ 111668 h 19"/>
                  <a:gd name="T12" fmla="*/ 575866 w 73"/>
                  <a:gd name="T13" fmla="*/ 25770 h 19"/>
                  <a:gd name="T14" fmla="*/ 214875 w 73"/>
                  <a:gd name="T15" fmla="*/ 103078 h 19"/>
                  <a:gd name="T16" fmla="*/ 232065 w 73"/>
                  <a:gd name="T17" fmla="*/ 77309 h 19"/>
                  <a:gd name="T18" fmla="*/ 403966 w 73"/>
                  <a:gd name="T19" fmla="*/ 77309 h 19"/>
                  <a:gd name="T20" fmla="*/ 412561 w 73"/>
                  <a:gd name="T21" fmla="*/ 103078 h 19"/>
                  <a:gd name="T22" fmla="*/ 214875 w 73"/>
                  <a:gd name="T23" fmla="*/ 103078 h 19"/>
                  <a:gd name="T24" fmla="*/ 532891 w 73"/>
                  <a:gd name="T25" fmla="*/ 60129 h 19"/>
                  <a:gd name="T26" fmla="*/ 103140 w 73"/>
                  <a:gd name="T27" fmla="*/ 60129 h 19"/>
                  <a:gd name="T28" fmla="*/ 77355 w 73"/>
                  <a:gd name="T29" fmla="*/ 51539 h 19"/>
                  <a:gd name="T30" fmla="*/ 85950 w 73"/>
                  <a:gd name="T31" fmla="*/ 25770 h 19"/>
                  <a:gd name="T32" fmla="*/ 111735 w 73"/>
                  <a:gd name="T33" fmla="*/ 17180 h 19"/>
                  <a:gd name="T34" fmla="*/ 524296 w 73"/>
                  <a:gd name="T35" fmla="*/ 17180 h 19"/>
                  <a:gd name="T36" fmla="*/ 541486 w 73"/>
                  <a:gd name="T37" fmla="*/ 25770 h 19"/>
                  <a:gd name="T38" fmla="*/ 558676 w 73"/>
                  <a:gd name="T39" fmla="*/ 51539 h 19"/>
                  <a:gd name="T40" fmla="*/ 532891 w 73"/>
                  <a:gd name="T41" fmla="*/ 60129 h 19"/>
                  <a:gd name="T42" fmla="*/ 0 w 73"/>
                  <a:gd name="T43" fmla="*/ 128848 h 19"/>
                  <a:gd name="T44" fmla="*/ 25785 w 73"/>
                  <a:gd name="T45" fmla="*/ 163207 h 19"/>
                  <a:gd name="T46" fmla="*/ 601651 w 73"/>
                  <a:gd name="T47" fmla="*/ 163207 h 19"/>
                  <a:gd name="T48" fmla="*/ 627436 w 73"/>
                  <a:gd name="T49" fmla="*/ 128848 h 19"/>
                  <a:gd name="T50" fmla="*/ 0 w 73"/>
                  <a:gd name="T51" fmla="*/ 128848 h 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109" name="组合 108"/>
          <p:cNvGrpSpPr/>
          <p:nvPr/>
        </p:nvGrpSpPr>
        <p:grpSpPr>
          <a:xfrm>
            <a:off x="8847309" y="3748617"/>
            <a:ext cx="1134386" cy="1132416"/>
            <a:chOff x="6635750" y="2811463"/>
            <a:chExt cx="850900" cy="849312"/>
          </a:xfrm>
        </p:grpSpPr>
        <p:grpSp>
          <p:nvGrpSpPr>
            <p:cNvPr id="110" name="Group 21"/>
            <p:cNvGrpSpPr/>
            <p:nvPr/>
          </p:nvGrpSpPr>
          <p:grpSpPr>
            <a:xfrm>
              <a:off x="6635750" y="2811463"/>
              <a:ext cx="850900" cy="849312"/>
              <a:chOff x="0" y="0"/>
              <a:chExt cx="1080120" cy="1080120"/>
            </a:xfrm>
          </p:grpSpPr>
          <p:sp>
            <p:nvSpPr>
              <p:cNvPr id="114" name="椭圆 38"/>
              <p:cNvSpPr>
                <a:spLocks noChangeArrowheads="1"/>
              </p:cNvSpPr>
              <p:nvPr/>
            </p:nvSpPr>
            <p:spPr bwMode="auto">
              <a:xfrm>
                <a:off x="0" y="0"/>
                <a:ext cx="1080120" cy="1080120"/>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defRPr/>
                </a:pPr>
                <a:endParaRPr lang="zh-CN" altLang="zh-CN" sz="2400">
                  <a:solidFill>
                    <a:srgbClr val="FFFFFF"/>
                  </a:solidFill>
                  <a:sym typeface="微软雅黑" panose="020B0503020204020204" charset="-122"/>
                </a:endParaRPr>
              </a:p>
            </p:txBody>
          </p:sp>
          <p:sp>
            <p:nvSpPr>
              <p:cNvPr id="115" name="椭圆 39"/>
              <p:cNvSpPr>
                <a:spLocks noChangeArrowheads="1"/>
              </p:cNvSpPr>
              <p:nvPr/>
            </p:nvSpPr>
            <p:spPr bwMode="auto">
              <a:xfrm>
                <a:off x="72545" y="72681"/>
                <a:ext cx="935029" cy="934758"/>
              </a:xfrm>
              <a:prstGeom prst="ellipse">
                <a:avLst/>
              </a:prstGeom>
              <a:solidFill>
                <a:schemeClr val="accent2"/>
              </a:solidFill>
              <a:ln w="19050">
                <a:solidFill>
                  <a:srgbClr val="FFFFFF"/>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defRPr/>
                </a:pPr>
                <a:endParaRPr lang="zh-CN" altLang="zh-CN" sz="2400">
                  <a:solidFill>
                    <a:srgbClr val="FFFFFF"/>
                  </a:solidFill>
                  <a:sym typeface="微软雅黑" panose="020B0503020204020204" charset="-122"/>
                </a:endParaRPr>
              </a:p>
            </p:txBody>
          </p:sp>
        </p:grpSp>
        <p:grpSp>
          <p:nvGrpSpPr>
            <p:cNvPr id="111" name="组合 59"/>
            <p:cNvGrpSpPr/>
            <p:nvPr/>
          </p:nvGrpSpPr>
          <p:grpSpPr>
            <a:xfrm>
              <a:off x="6881813" y="2960688"/>
              <a:ext cx="358775" cy="550862"/>
              <a:chOff x="1190731" y="1426547"/>
              <a:chExt cx="384441" cy="591172"/>
            </a:xfrm>
          </p:grpSpPr>
          <p:sp>
            <p:nvSpPr>
              <p:cNvPr id="112" name="Freeform 117"/>
              <p:cNvSpPr>
                <a:spLocks noEditPoints="1"/>
              </p:cNvSpPr>
              <p:nvPr/>
            </p:nvSpPr>
            <p:spPr bwMode="auto">
              <a:xfrm>
                <a:off x="1190731" y="1433801"/>
                <a:ext cx="377187" cy="583918"/>
              </a:xfrm>
              <a:custGeom>
                <a:avLst/>
                <a:gdLst>
                  <a:gd name="T0" fmla="*/ 300035 w 44"/>
                  <a:gd name="T1" fmla="*/ 0 h 68"/>
                  <a:gd name="T2" fmla="*/ 77152 w 44"/>
                  <a:gd name="T3" fmla="*/ 0 h 68"/>
                  <a:gd name="T4" fmla="*/ 0 w 44"/>
                  <a:gd name="T5" fmla="*/ 77283 h 68"/>
                  <a:gd name="T6" fmla="*/ 0 w 44"/>
                  <a:gd name="T7" fmla="*/ 506635 h 68"/>
                  <a:gd name="T8" fmla="*/ 77152 w 44"/>
                  <a:gd name="T9" fmla="*/ 583918 h 68"/>
                  <a:gd name="T10" fmla="*/ 300035 w 44"/>
                  <a:gd name="T11" fmla="*/ 583918 h 68"/>
                  <a:gd name="T12" fmla="*/ 377187 w 44"/>
                  <a:gd name="T13" fmla="*/ 506635 h 68"/>
                  <a:gd name="T14" fmla="*/ 377187 w 44"/>
                  <a:gd name="T15" fmla="*/ 77283 h 68"/>
                  <a:gd name="T16" fmla="*/ 300035 w 44"/>
                  <a:gd name="T17" fmla="*/ 0 h 68"/>
                  <a:gd name="T18" fmla="*/ 188594 w 44"/>
                  <a:gd name="T19" fmla="*/ 558157 h 68"/>
                  <a:gd name="T20" fmla="*/ 154304 w 44"/>
                  <a:gd name="T21" fmla="*/ 523809 h 68"/>
                  <a:gd name="T22" fmla="*/ 188594 w 44"/>
                  <a:gd name="T23" fmla="*/ 489461 h 68"/>
                  <a:gd name="T24" fmla="*/ 222883 w 44"/>
                  <a:gd name="T25" fmla="*/ 523809 h 68"/>
                  <a:gd name="T26" fmla="*/ 188594 w 44"/>
                  <a:gd name="T27" fmla="*/ 558157 h 68"/>
                  <a:gd name="T28" fmla="*/ 342897 w 44"/>
                  <a:gd name="T29" fmla="*/ 412177 h 68"/>
                  <a:gd name="T30" fmla="*/ 274318 w 44"/>
                  <a:gd name="T31" fmla="*/ 472287 h 68"/>
                  <a:gd name="T32" fmla="*/ 102869 w 44"/>
                  <a:gd name="T33" fmla="*/ 472287 h 68"/>
                  <a:gd name="T34" fmla="*/ 42862 w 44"/>
                  <a:gd name="T35" fmla="*/ 412177 h 68"/>
                  <a:gd name="T36" fmla="*/ 42862 w 44"/>
                  <a:gd name="T37" fmla="*/ 111631 h 68"/>
                  <a:gd name="T38" fmla="*/ 102869 w 44"/>
                  <a:gd name="T39" fmla="*/ 51522 h 68"/>
                  <a:gd name="T40" fmla="*/ 274318 w 44"/>
                  <a:gd name="T41" fmla="*/ 51522 h 68"/>
                  <a:gd name="T42" fmla="*/ 342897 w 44"/>
                  <a:gd name="T43" fmla="*/ 111631 h 68"/>
                  <a:gd name="T44" fmla="*/ 342897 w 44"/>
                  <a:gd name="T45" fmla="*/ 412177 h 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 h="68">
                    <a:moveTo>
                      <a:pt x="35" y="0"/>
                    </a:moveTo>
                    <a:cubicBezTo>
                      <a:pt x="9" y="0"/>
                      <a:pt x="9" y="0"/>
                      <a:pt x="9" y="0"/>
                    </a:cubicBezTo>
                    <a:cubicBezTo>
                      <a:pt x="4" y="0"/>
                      <a:pt x="0" y="4"/>
                      <a:pt x="0" y="9"/>
                    </a:cubicBezTo>
                    <a:cubicBezTo>
                      <a:pt x="0" y="59"/>
                      <a:pt x="0" y="59"/>
                      <a:pt x="0" y="59"/>
                    </a:cubicBezTo>
                    <a:cubicBezTo>
                      <a:pt x="0" y="64"/>
                      <a:pt x="4" y="68"/>
                      <a:pt x="9"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4"/>
                      <a:pt x="18" y="61"/>
                    </a:cubicBezTo>
                    <a:cubicBezTo>
                      <a:pt x="18" y="59"/>
                      <a:pt x="20" y="57"/>
                      <a:pt x="22" y="57"/>
                    </a:cubicBezTo>
                    <a:cubicBezTo>
                      <a:pt x="24" y="57"/>
                      <a:pt x="26" y="59"/>
                      <a:pt x="26" y="61"/>
                    </a:cubicBezTo>
                    <a:cubicBezTo>
                      <a:pt x="26" y="64"/>
                      <a:pt x="24" y="65"/>
                      <a:pt x="22" y="65"/>
                    </a:cubicBezTo>
                    <a:close/>
                    <a:moveTo>
                      <a:pt x="40" y="48"/>
                    </a:moveTo>
                    <a:cubicBezTo>
                      <a:pt x="40" y="52"/>
                      <a:pt x="36" y="55"/>
                      <a:pt x="32" y="55"/>
                    </a:cubicBezTo>
                    <a:cubicBezTo>
                      <a:pt x="12" y="55"/>
                      <a:pt x="12" y="55"/>
                      <a:pt x="12" y="55"/>
                    </a:cubicBezTo>
                    <a:cubicBezTo>
                      <a:pt x="8" y="55"/>
                      <a:pt x="5" y="52"/>
                      <a:pt x="5" y="48"/>
                    </a:cubicBezTo>
                    <a:cubicBezTo>
                      <a:pt x="5" y="13"/>
                      <a:pt x="5" y="13"/>
                      <a:pt x="5" y="13"/>
                    </a:cubicBezTo>
                    <a:cubicBezTo>
                      <a:pt x="5" y="9"/>
                      <a:pt x="8" y="6"/>
                      <a:pt x="12" y="6"/>
                    </a:cubicBezTo>
                    <a:cubicBezTo>
                      <a:pt x="32" y="6"/>
                      <a:pt x="32" y="6"/>
                      <a:pt x="32" y="6"/>
                    </a:cubicBezTo>
                    <a:cubicBezTo>
                      <a:pt x="36" y="6"/>
                      <a:pt x="40" y="9"/>
                      <a:pt x="40" y="13"/>
                    </a:cubicBezTo>
                    <a:lnTo>
                      <a:pt x="40" y="4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3" name="Freeform 118"/>
              <p:cNvSpPr>
                <a:spLocks noEditPoints="1"/>
              </p:cNvSpPr>
              <p:nvPr/>
            </p:nvSpPr>
            <p:spPr bwMode="auto">
              <a:xfrm>
                <a:off x="1197985" y="1426547"/>
                <a:ext cx="377187" cy="580291"/>
              </a:xfrm>
              <a:custGeom>
                <a:avLst/>
                <a:gdLst>
                  <a:gd name="T0" fmla="*/ 300035 w 44"/>
                  <a:gd name="T1" fmla="*/ 0 h 68"/>
                  <a:gd name="T2" fmla="*/ 85724 w 44"/>
                  <a:gd name="T3" fmla="*/ 0 h 68"/>
                  <a:gd name="T4" fmla="*/ 0 w 44"/>
                  <a:gd name="T5" fmla="*/ 76803 h 68"/>
                  <a:gd name="T6" fmla="*/ 0 w 44"/>
                  <a:gd name="T7" fmla="*/ 503488 h 68"/>
                  <a:gd name="T8" fmla="*/ 85724 w 44"/>
                  <a:gd name="T9" fmla="*/ 580291 h 68"/>
                  <a:gd name="T10" fmla="*/ 300035 w 44"/>
                  <a:gd name="T11" fmla="*/ 580291 h 68"/>
                  <a:gd name="T12" fmla="*/ 377187 w 44"/>
                  <a:gd name="T13" fmla="*/ 503488 h 68"/>
                  <a:gd name="T14" fmla="*/ 377187 w 44"/>
                  <a:gd name="T15" fmla="*/ 76803 h 68"/>
                  <a:gd name="T16" fmla="*/ 300035 w 44"/>
                  <a:gd name="T17" fmla="*/ 0 h 68"/>
                  <a:gd name="T18" fmla="*/ 188594 w 44"/>
                  <a:gd name="T19" fmla="*/ 554690 h 68"/>
                  <a:gd name="T20" fmla="*/ 154304 w 44"/>
                  <a:gd name="T21" fmla="*/ 520555 h 68"/>
                  <a:gd name="T22" fmla="*/ 188594 w 44"/>
                  <a:gd name="T23" fmla="*/ 486420 h 68"/>
                  <a:gd name="T24" fmla="*/ 222883 w 44"/>
                  <a:gd name="T25" fmla="*/ 520555 h 68"/>
                  <a:gd name="T26" fmla="*/ 188594 w 44"/>
                  <a:gd name="T27" fmla="*/ 554690 h 68"/>
                  <a:gd name="T28" fmla="*/ 342897 w 44"/>
                  <a:gd name="T29" fmla="*/ 409617 h 68"/>
                  <a:gd name="T30" fmla="*/ 282890 w 44"/>
                  <a:gd name="T31" fmla="*/ 469353 h 68"/>
                  <a:gd name="T32" fmla="*/ 102869 w 44"/>
                  <a:gd name="T33" fmla="*/ 469353 h 68"/>
                  <a:gd name="T34" fmla="*/ 42862 w 44"/>
                  <a:gd name="T35" fmla="*/ 409617 h 68"/>
                  <a:gd name="T36" fmla="*/ 42862 w 44"/>
                  <a:gd name="T37" fmla="*/ 110938 h 68"/>
                  <a:gd name="T38" fmla="*/ 102869 w 44"/>
                  <a:gd name="T39" fmla="*/ 51202 h 68"/>
                  <a:gd name="T40" fmla="*/ 282890 w 44"/>
                  <a:gd name="T41" fmla="*/ 51202 h 68"/>
                  <a:gd name="T42" fmla="*/ 342897 w 44"/>
                  <a:gd name="T43" fmla="*/ 110938 h 68"/>
                  <a:gd name="T44" fmla="*/ 342897 w 44"/>
                  <a:gd name="T45" fmla="*/ 409617 h 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 h="68">
                    <a:moveTo>
                      <a:pt x="35" y="0"/>
                    </a:moveTo>
                    <a:cubicBezTo>
                      <a:pt x="10" y="0"/>
                      <a:pt x="10" y="0"/>
                      <a:pt x="10" y="0"/>
                    </a:cubicBezTo>
                    <a:cubicBezTo>
                      <a:pt x="5" y="0"/>
                      <a:pt x="0" y="4"/>
                      <a:pt x="0" y="9"/>
                    </a:cubicBezTo>
                    <a:cubicBezTo>
                      <a:pt x="0" y="59"/>
                      <a:pt x="0" y="59"/>
                      <a:pt x="0" y="59"/>
                    </a:cubicBezTo>
                    <a:cubicBezTo>
                      <a:pt x="0" y="64"/>
                      <a:pt x="5" y="68"/>
                      <a:pt x="10"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3"/>
                      <a:pt x="18" y="61"/>
                    </a:cubicBezTo>
                    <a:cubicBezTo>
                      <a:pt x="18" y="59"/>
                      <a:pt x="20" y="57"/>
                      <a:pt x="22" y="57"/>
                    </a:cubicBezTo>
                    <a:cubicBezTo>
                      <a:pt x="25" y="57"/>
                      <a:pt x="26" y="59"/>
                      <a:pt x="26" y="61"/>
                    </a:cubicBezTo>
                    <a:cubicBezTo>
                      <a:pt x="26" y="63"/>
                      <a:pt x="25" y="65"/>
                      <a:pt x="22" y="65"/>
                    </a:cubicBezTo>
                    <a:close/>
                    <a:moveTo>
                      <a:pt x="40" y="48"/>
                    </a:moveTo>
                    <a:cubicBezTo>
                      <a:pt x="40" y="51"/>
                      <a:pt x="37" y="55"/>
                      <a:pt x="33" y="55"/>
                    </a:cubicBezTo>
                    <a:cubicBezTo>
                      <a:pt x="12" y="55"/>
                      <a:pt x="12" y="55"/>
                      <a:pt x="12" y="55"/>
                    </a:cubicBezTo>
                    <a:cubicBezTo>
                      <a:pt x="8" y="55"/>
                      <a:pt x="5" y="51"/>
                      <a:pt x="5" y="48"/>
                    </a:cubicBezTo>
                    <a:cubicBezTo>
                      <a:pt x="5" y="13"/>
                      <a:pt x="5" y="13"/>
                      <a:pt x="5" y="13"/>
                    </a:cubicBezTo>
                    <a:cubicBezTo>
                      <a:pt x="5" y="9"/>
                      <a:pt x="8" y="6"/>
                      <a:pt x="12" y="6"/>
                    </a:cubicBezTo>
                    <a:cubicBezTo>
                      <a:pt x="33" y="6"/>
                      <a:pt x="33" y="6"/>
                      <a:pt x="33" y="6"/>
                    </a:cubicBezTo>
                    <a:cubicBezTo>
                      <a:pt x="37" y="6"/>
                      <a:pt x="40" y="9"/>
                      <a:pt x="40" y="13"/>
                    </a:cubicBezTo>
                    <a:lnTo>
                      <a:pt x="40" y="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116" name="组合 115"/>
          <p:cNvGrpSpPr/>
          <p:nvPr/>
        </p:nvGrpSpPr>
        <p:grpSpPr>
          <a:xfrm>
            <a:off x="10038839" y="567267"/>
            <a:ext cx="958725" cy="958851"/>
            <a:chOff x="7529513" y="425450"/>
            <a:chExt cx="719137" cy="719138"/>
          </a:xfrm>
        </p:grpSpPr>
        <p:grpSp>
          <p:nvGrpSpPr>
            <p:cNvPr id="117" name="Group 21"/>
            <p:cNvGrpSpPr/>
            <p:nvPr/>
          </p:nvGrpSpPr>
          <p:grpSpPr>
            <a:xfrm>
              <a:off x="7529513" y="425450"/>
              <a:ext cx="719137" cy="719138"/>
              <a:chOff x="0" y="0"/>
              <a:chExt cx="1080120" cy="1080120"/>
            </a:xfrm>
          </p:grpSpPr>
          <p:sp>
            <p:nvSpPr>
              <p:cNvPr id="127" name="椭圆 38"/>
              <p:cNvSpPr>
                <a:spLocks noChangeArrowheads="1"/>
              </p:cNvSpPr>
              <p:nvPr/>
            </p:nvSpPr>
            <p:spPr bwMode="auto">
              <a:xfrm>
                <a:off x="0" y="0"/>
                <a:ext cx="1080120" cy="1080120"/>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defRPr/>
                </a:pPr>
                <a:endParaRPr lang="zh-CN" altLang="zh-CN" sz="2400">
                  <a:solidFill>
                    <a:srgbClr val="FFFFFF"/>
                  </a:solidFill>
                  <a:sym typeface="微软雅黑" panose="020B0503020204020204" charset="-122"/>
                </a:endParaRPr>
              </a:p>
            </p:txBody>
          </p:sp>
          <p:sp>
            <p:nvSpPr>
              <p:cNvPr id="128" name="椭圆 39"/>
              <p:cNvSpPr>
                <a:spLocks noChangeArrowheads="1"/>
              </p:cNvSpPr>
              <p:nvPr/>
            </p:nvSpPr>
            <p:spPr bwMode="auto">
              <a:xfrm>
                <a:off x="71531" y="71531"/>
                <a:ext cx="937058" cy="937058"/>
              </a:xfrm>
              <a:prstGeom prst="ellipse">
                <a:avLst/>
              </a:prstGeom>
              <a:solidFill>
                <a:schemeClr val="accent4"/>
              </a:solidFill>
              <a:ln w="19050">
                <a:solidFill>
                  <a:srgbClr val="FFFFFF"/>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defRPr/>
                </a:pPr>
                <a:endParaRPr lang="zh-CN" altLang="zh-CN" sz="2400">
                  <a:solidFill>
                    <a:srgbClr val="FFFFFF"/>
                  </a:solidFill>
                  <a:sym typeface="微软雅黑" panose="020B0503020204020204" charset="-122"/>
                </a:endParaRPr>
              </a:p>
            </p:txBody>
          </p:sp>
        </p:grpSp>
        <p:grpSp>
          <p:nvGrpSpPr>
            <p:cNvPr id="118" name="组合 65"/>
            <p:cNvGrpSpPr/>
            <p:nvPr/>
          </p:nvGrpSpPr>
          <p:grpSpPr>
            <a:xfrm>
              <a:off x="7670800" y="593725"/>
              <a:ext cx="436563" cy="382588"/>
              <a:chOff x="3152830" y="1426547"/>
              <a:chExt cx="652823" cy="573038"/>
            </a:xfrm>
          </p:grpSpPr>
          <p:sp>
            <p:nvSpPr>
              <p:cNvPr id="119" name="Freeform 139"/>
              <p:cNvSpPr/>
              <p:nvPr/>
            </p:nvSpPr>
            <p:spPr bwMode="auto">
              <a:xfrm>
                <a:off x="3323289" y="1698558"/>
                <a:ext cx="301024" cy="119685"/>
              </a:xfrm>
              <a:custGeom>
                <a:avLst/>
                <a:gdLst>
                  <a:gd name="T0" fmla="*/ 258021 w 35"/>
                  <a:gd name="T1" fmla="*/ 111136 h 14"/>
                  <a:gd name="T2" fmla="*/ 43003 w 35"/>
                  <a:gd name="T3" fmla="*/ 111136 h 14"/>
                  <a:gd name="T4" fmla="*/ 43003 w 35"/>
                  <a:gd name="T5" fmla="*/ 111136 h 14"/>
                  <a:gd name="T6" fmla="*/ 8601 w 35"/>
                  <a:gd name="T7" fmla="*/ 111136 h 14"/>
                  <a:gd name="T8" fmla="*/ 8601 w 35"/>
                  <a:gd name="T9" fmla="*/ 111136 h 14"/>
                  <a:gd name="T10" fmla="*/ 8601 w 35"/>
                  <a:gd name="T11" fmla="*/ 76940 h 14"/>
                  <a:gd name="T12" fmla="*/ 8601 w 35"/>
                  <a:gd name="T13" fmla="*/ 76940 h 14"/>
                  <a:gd name="T14" fmla="*/ 292423 w 35"/>
                  <a:gd name="T15" fmla="*/ 76940 h 14"/>
                  <a:gd name="T16" fmla="*/ 292423 w 35"/>
                  <a:gd name="T17" fmla="*/ 76940 h 14"/>
                  <a:gd name="T18" fmla="*/ 292423 w 35"/>
                  <a:gd name="T19" fmla="*/ 111136 h 14"/>
                  <a:gd name="T20" fmla="*/ 292423 w 35"/>
                  <a:gd name="T21" fmla="*/ 111136 h 14"/>
                  <a:gd name="T22" fmla="*/ 258021 w 35"/>
                  <a:gd name="T23" fmla="*/ 111136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0" name="Freeform 140"/>
              <p:cNvSpPr/>
              <p:nvPr/>
            </p:nvSpPr>
            <p:spPr bwMode="auto">
              <a:xfrm>
                <a:off x="3392198" y="1836378"/>
                <a:ext cx="163206" cy="163207"/>
              </a:xfrm>
              <a:custGeom>
                <a:avLst/>
                <a:gdLst>
                  <a:gd name="T0" fmla="*/ 25769 w 19"/>
                  <a:gd name="T1" fmla="*/ 137437 h 19"/>
                  <a:gd name="T2" fmla="*/ 25769 w 19"/>
                  <a:gd name="T3" fmla="*/ 25770 h 19"/>
                  <a:gd name="T4" fmla="*/ 137437 w 19"/>
                  <a:gd name="T5" fmla="*/ 25770 h 19"/>
                  <a:gd name="T6" fmla="*/ 137437 w 19"/>
                  <a:gd name="T7" fmla="*/ 137437 h 19"/>
                  <a:gd name="T8" fmla="*/ 25769 w 19"/>
                  <a:gd name="T9" fmla="*/ 137437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3" y="16"/>
                    </a:moveTo>
                    <a:cubicBezTo>
                      <a:pt x="0" y="12"/>
                      <a:pt x="0" y="7"/>
                      <a:pt x="3" y="3"/>
                    </a:cubicBezTo>
                    <a:cubicBezTo>
                      <a:pt x="7" y="0"/>
                      <a:pt x="12" y="0"/>
                      <a:pt x="16" y="3"/>
                    </a:cubicBezTo>
                    <a:cubicBezTo>
                      <a:pt x="19" y="7"/>
                      <a:pt x="19" y="12"/>
                      <a:pt x="16" y="16"/>
                    </a:cubicBezTo>
                    <a:cubicBezTo>
                      <a:pt x="12" y="19"/>
                      <a:pt x="7" y="19"/>
                      <a:pt x="3" y="16"/>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1" name="Freeform 141"/>
              <p:cNvSpPr/>
              <p:nvPr/>
            </p:nvSpPr>
            <p:spPr bwMode="auto">
              <a:xfrm>
                <a:off x="3239873" y="1571620"/>
                <a:ext cx="471484" cy="170461"/>
              </a:xfrm>
              <a:custGeom>
                <a:avLst/>
                <a:gdLst>
                  <a:gd name="T0" fmla="*/ 420049 w 55"/>
                  <a:gd name="T1" fmla="*/ 153415 h 20"/>
                  <a:gd name="T2" fmla="*/ 42862 w 55"/>
                  <a:gd name="T3" fmla="*/ 153415 h 20"/>
                  <a:gd name="T4" fmla="*/ 42862 w 55"/>
                  <a:gd name="T5" fmla="*/ 153415 h 20"/>
                  <a:gd name="T6" fmla="*/ 8572 w 55"/>
                  <a:gd name="T7" fmla="*/ 153415 h 20"/>
                  <a:gd name="T8" fmla="*/ 8572 w 55"/>
                  <a:gd name="T9" fmla="*/ 153415 h 20"/>
                  <a:gd name="T10" fmla="*/ 8572 w 55"/>
                  <a:gd name="T11" fmla="*/ 119323 h 20"/>
                  <a:gd name="T12" fmla="*/ 8572 w 55"/>
                  <a:gd name="T13" fmla="*/ 119323 h 20"/>
                  <a:gd name="T14" fmla="*/ 462912 w 55"/>
                  <a:gd name="T15" fmla="*/ 119323 h 20"/>
                  <a:gd name="T16" fmla="*/ 462912 w 55"/>
                  <a:gd name="T17" fmla="*/ 119323 h 20"/>
                  <a:gd name="T18" fmla="*/ 462912 w 55"/>
                  <a:gd name="T19" fmla="*/ 153415 h 20"/>
                  <a:gd name="T20" fmla="*/ 462912 w 55"/>
                  <a:gd name="T21" fmla="*/ 153415 h 20"/>
                  <a:gd name="T22" fmla="*/ 420049 w 55"/>
                  <a:gd name="T23" fmla="*/ 153415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5" h="20">
                    <a:moveTo>
                      <a:pt x="49" y="18"/>
                    </a:moveTo>
                    <a:cubicBezTo>
                      <a:pt x="37" y="6"/>
                      <a:pt x="18" y="6"/>
                      <a:pt x="5" y="18"/>
                    </a:cubicBezTo>
                    <a:cubicBezTo>
                      <a:pt x="5" y="18"/>
                      <a:pt x="5" y="18"/>
                      <a:pt x="5" y="18"/>
                    </a:cubicBezTo>
                    <a:cubicBezTo>
                      <a:pt x="4" y="20"/>
                      <a:pt x="2" y="20"/>
                      <a:pt x="1" y="18"/>
                    </a:cubicBezTo>
                    <a:cubicBezTo>
                      <a:pt x="1" y="18"/>
                      <a:pt x="1" y="18"/>
                      <a:pt x="1" y="18"/>
                    </a:cubicBezTo>
                    <a:cubicBezTo>
                      <a:pt x="0" y="17"/>
                      <a:pt x="0" y="15"/>
                      <a:pt x="1" y="14"/>
                    </a:cubicBezTo>
                    <a:cubicBezTo>
                      <a:pt x="1" y="14"/>
                      <a:pt x="1" y="14"/>
                      <a:pt x="1" y="14"/>
                    </a:cubicBezTo>
                    <a:cubicBezTo>
                      <a:pt x="16" y="0"/>
                      <a:pt x="39" y="0"/>
                      <a:pt x="54" y="14"/>
                    </a:cubicBezTo>
                    <a:cubicBezTo>
                      <a:pt x="54" y="14"/>
                      <a:pt x="54" y="14"/>
                      <a:pt x="54" y="14"/>
                    </a:cubicBezTo>
                    <a:cubicBezTo>
                      <a:pt x="55" y="15"/>
                      <a:pt x="55" y="17"/>
                      <a:pt x="54" y="18"/>
                    </a:cubicBezTo>
                    <a:cubicBezTo>
                      <a:pt x="54" y="18"/>
                      <a:pt x="54" y="18"/>
                      <a:pt x="54" y="18"/>
                    </a:cubicBezTo>
                    <a:cubicBezTo>
                      <a:pt x="53" y="20"/>
                      <a:pt x="51" y="20"/>
                      <a:pt x="49" y="18"/>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2" name="Freeform 142"/>
              <p:cNvSpPr/>
              <p:nvPr/>
            </p:nvSpPr>
            <p:spPr bwMode="auto">
              <a:xfrm>
                <a:off x="3152830" y="1433801"/>
                <a:ext cx="641943" cy="224863"/>
              </a:xfrm>
              <a:custGeom>
                <a:avLst/>
                <a:gdLst>
                  <a:gd name="T0" fmla="*/ 590588 w 75"/>
                  <a:gd name="T1" fmla="*/ 216214 h 26"/>
                  <a:gd name="T2" fmla="*/ 51355 w 75"/>
                  <a:gd name="T3" fmla="*/ 216214 h 26"/>
                  <a:gd name="T4" fmla="*/ 51355 w 75"/>
                  <a:gd name="T5" fmla="*/ 216214 h 26"/>
                  <a:gd name="T6" fmla="*/ 8559 w 75"/>
                  <a:gd name="T7" fmla="*/ 216214 h 26"/>
                  <a:gd name="T8" fmla="*/ 8559 w 75"/>
                  <a:gd name="T9" fmla="*/ 216214 h 26"/>
                  <a:gd name="T10" fmla="*/ 8559 w 75"/>
                  <a:gd name="T11" fmla="*/ 172972 h 26"/>
                  <a:gd name="T12" fmla="*/ 8559 w 75"/>
                  <a:gd name="T13" fmla="*/ 172972 h 26"/>
                  <a:gd name="T14" fmla="*/ 633384 w 75"/>
                  <a:gd name="T15" fmla="*/ 172972 h 26"/>
                  <a:gd name="T16" fmla="*/ 633384 w 75"/>
                  <a:gd name="T17" fmla="*/ 172972 h 26"/>
                  <a:gd name="T18" fmla="*/ 633384 w 75"/>
                  <a:gd name="T19" fmla="*/ 216214 h 26"/>
                  <a:gd name="T20" fmla="*/ 633384 w 75"/>
                  <a:gd name="T21" fmla="*/ 216214 h 26"/>
                  <a:gd name="T22" fmla="*/ 590588 w 75"/>
                  <a:gd name="T23" fmla="*/ 216214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5" h="26">
                    <a:moveTo>
                      <a:pt x="69" y="25"/>
                    </a:moveTo>
                    <a:cubicBezTo>
                      <a:pt x="52" y="7"/>
                      <a:pt x="23" y="7"/>
                      <a:pt x="6" y="25"/>
                    </a:cubicBezTo>
                    <a:cubicBezTo>
                      <a:pt x="6" y="25"/>
                      <a:pt x="6" y="25"/>
                      <a:pt x="6" y="25"/>
                    </a:cubicBezTo>
                    <a:cubicBezTo>
                      <a:pt x="4" y="26"/>
                      <a:pt x="2" y="26"/>
                      <a:pt x="1" y="25"/>
                    </a:cubicBezTo>
                    <a:cubicBezTo>
                      <a:pt x="1" y="25"/>
                      <a:pt x="1" y="25"/>
                      <a:pt x="1" y="25"/>
                    </a:cubicBezTo>
                    <a:cubicBezTo>
                      <a:pt x="0" y="23"/>
                      <a:pt x="0" y="21"/>
                      <a:pt x="1" y="20"/>
                    </a:cubicBezTo>
                    <a:cubicBezTo>
                      <a:pt x="1" y="20"/>
                      <a:pt x="1" y="20"/>
                      <a:pt x="1" y="20"/>
                    </a:cubicBezTo>
                    <a:cubicBezTo>
                      <a:pt x="21" y="0"/>
                      <a:pt x="54" y="0"/>
                      <a:pt x="74" y="20"/>
                    </a:cubicBezTo>
                    <a:cubicBezTo>
                      <a:pt x="74" y="20"/>
                      <a:pt x="74" y="20"/>
                      <a:pt x="74" y="20"/>
                    </a:cubicBezTo>
                    <a:cubicBezTo>
                      <a:pt x="75" y="21"/>
                      <a:pt x="75" y="23"/>
                      <a:pt x="74" y="25"/>
                    </a:cubicBezTo>
                    <a:cubicBezTo>
                      <a:pt x="74" y="25"/>
                      <a:pt x="74" y="25"/>
                      <a:pt x="74" y="25"/>
                    </a:cubicBezTo>
                    <a:cubicBezTo>
                      <a:pt x="72" y="26"/>
                      <a:pt x="70" y="26"/>
                      <a:pt x="69" y="2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 name="Freeform 143"/>
              <p:cNvSpPr/>
              <p:nvPr/>
            </p:nvSpPr>
            <p:spPr bwMode="auto">
              <a:xfrm>
                <a:off x="3334170" y="1691305"/>
                <a:ext cx="297398" cy="119685"/>
              </a:xfrm>
              <a:custGeom>
                <a:avLst/>
                <a:gdLst>
                  <a:gd name="T0" fmla="*/ 254913 w 35"/>
                  <a:gd name="T1" fmla="*/ 111136 h 14"/>
                  <a:gd name="T2" fmla="*/ 42485 w 35"/>
                  <a:gd name="T3" fmla="*/ 111136 h 14"/>
                  <a:gd name="T4" fmla="*/ 42485 w 35"/>
                  <a:gd name="T5" fmla="*/ 111136 h 14"/>
                  <a:gd name="T6" fmla="*/ 8497 w 35"/>
                  <a:gd name="T7" fmla="*/ 111136 h 14"/>
                  <a:gd name="T8" fmla="*/ 8497 w 35"/>
                  <a:gd name="T9" fmla="*/ 111136 h 14"/>
                  <a:gd name="T10" fmla="*/ 8497 w 35"/>
                  <a:gd name="T11" fmla="*/ 76940 h 14"/>
                  <a:gd name="T12" fmla="*/ 8497 w 35"/>
                  <a:gd name="T13" fmla="*/ 76940 h 14"/>
                  <a:gd name="T14" fmla="*/ 288901 w 35"/>
                  <a:gd name="T15" fmla="*/ 76940 h 14"/>
                  <a:gd name="T16" fmla="*/ 288901 w 35"/>
                  <a:gd name="T17" fmla="*/ 76940 h 14"/>
                  <a:gd name="T18" fmla="*/ 288901 w 35"/>
                  <a:gd name="T19" fmla="*/ 111136 h 14"/>
                  <a:gd name="T20" fmla="*/ 288901 w 35"/>
                  <a:gd name="T21" fmla="*/ 111136 h 14"/>
                  <a:gd name="T22" fmla="*/ 254913 w 35"/>
                  <a:gd name="T23" fmla="*/ 111136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4" name="Freeform 144"/>
              <p:cNvSpPr/>
              <p:nvPr/>
            </p:nvSpPr>
            <p:spPr bwMode="auto">
              <a:xfrm>
                <a:off x="3399452" y="1818244"/>
                <a:ext cx="174086" cy="174087"/>
              </a:xfrm>
              <a:custGeom>
                <a:avLst/>
                <a:gdLst>
                  <a:gd name="T0" fmla="*/ 26113 w 20"/>
                  <a:gd name="T1" fmla="*/ 147974 h 20"/>
                  <a:gd name="T2" fmla="*/ 26113 w 20"/>
                  <a:gd name="T3" fmla="*/ 34817 h 20"/>
                  <a:gd name="T4" fmla="*/ 139269 w 20"/>
                  <a:gd name="T5" fmla="*/ 34817 h 20"/>
                  <a:gd name="T6" fmla="*/ 139269 w 20"/>
                  <a:gd name="T7" fmla="*/ 147974 h 20"/>
                  <a:gd name="T8" fmla="*/ 26113 w 20"/>
                  <a:gd name="T9" fmla="*/ 147974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3" y="17"/>
                    </a:moveTo>
                    <a:cubicBezTo>
                      <a:pt x="0" y="13"/>
                      <a:pt x="0" y="7"/>
                      <a:pt x="3" y="4"/>
                    </a:cubicBezTo>
                    <a:cubicBezTo>
                      <a:pt x="7" y="0"/>
                      <a:pt x="12" y="0"/>
                      <a:pt x="16" y="4"/>
                    </a:cubicBezTo>
                    <a:cubicBezTo>
                      <a:pt x="20" y="7"/>
                      <a:pt x="20" y="13"/>
                      <a:pt x="16" y="17"/>
                    </a:cubicBezTo>
                    <a:cubicBezTo>
                      <a:pt x="12" y="20"/>
                      <a:pt x="7" y="20"/>
                      <a:pt x="3"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5" name="Freeform 145"/>
              <p:cNvSpPr/>
              <p:nvPr/>
            </p:nvSpPr>
            <p:spPr bwMode="auto">
              <a:xfrm>
                <a:off x="3247126" y="1553486"/>
                <a:ext cx="471484" cy="170461"/>
              </a:xfrm>
              <a:custGeom>
                <a:avLst/>
                <a:gdLst>
                  <a:gd name="T0" fmla="*/ 428622 w 55"/>
                  <a:gd name="T1" fmla="*/ 161938 h 20"/>
                  <a:gd name="T2" fmla="*/ 51435 w 55"/>
                  <a:gd name="T3" fmla="*/ 161938 h 20"/>
                  <a:gd name="T4" fmla="*/ 51435 w 55"/>
                  <a:gd name="T5" fmla="*/ 161938 h 20"/>
                  <a:gd name="T6" fmla="*/ 8572 w 55"/>
                  <a:gd name="T7" fmla="*/ 161938 h 20"/>
                  <a:gd name="T8" fmla="*/ 8572 w 55"/>
                  <a:gd name="T9" fmla="*/ 161938 h 20"/>
                  <a:gd name="T10" fmla="*/ 8572 w 55"/>
                  <a:gd name="T11" fmla="*/ 127846 h 20"/>
                  <a:gd name="T12" fmla="*/ 8572 w 55"/>
                  <a:gd name="T13" fmla="*/ 127846 h 20"/>
                  <a:gd name="T14" fmla="*/ 462912 w 55"/>
                  <a:gd name="T15" fmla="*/ 127846 h 20"/>
                  <a:gd name="T16" fmla="*/ 462912 w 55"/>
                  <a:gd name="T17" fmla="*/ 127846 h 20"/>
                  <a:gd name="T18" fmla="*/ 462912 w 55"/>
                  <a:gd name="T19" fmla="*/ 161938 h 20"/>
                  <a:gd name="T20" fmla="*/ 462912 w 55"/>
                  <a:gd name="T21" fmla="*/ 161938 h 20"/>
                  <a:gd name="T22" fmla="*/ 428622 w 55"/>
                  <a:gd name="T23" fmla="*/ 161938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5" h="20">
                    <a:moveTo>
                      <a:pt x="50" y="19"/>
                    </a:moveTo>
                    <a:cubicBezTo>
                      <a:pt x="37" y="7"/>
                      <a:pt x="18" y="7"/>
                      <a:pt x="6" y="19"/>
                    </a:cubicBezTo>
                    <a:cubicBezTo>
                      <a:pt x="6" y="19"/>
                      <a:pt x="6" y="19"/>
                      <a:pt x="6" y="19"/>
                    </a:cubicBezTo>
                    <a:cubicBezTo>
                      <a:pt x="4" y="20"/>
                      <a:pt x="2" y="20"/>
                      <a:pt x="1" y="19"/>
                    </a:cubicBezTo>
                    <a:cubicBezTo>
                      <a:pt x="1" y="19"/>
                      <a:pt x="1" y="19"/>
                      <a:pt x="1" y="19"/>
                    </a:cubicBezTo>
                    <a:cubicBezTo>
                      <a:pt x="0" y="18"/>
                      <a:pt x="0" y="16"/>
                      <a:pt x="1" y="15"/>
                    </a:cubicBezTo>
                    <a:cubicBezTo>
                      <a:pt x="1" y="15"/>
                      <a:pt x="1" y="15"/>
                      <a:pt x="1" y="15"/>
                    </a:cubicBezTo>
                    <a:cubicBezTo>
                      <a:pt x="16" y="0"/>
                      <a:pt x="39" y="0"/>
                      <a:pt x="54" y="15"/>
                    </a:cubicBezTo>
                    <a:cubicBezTo>
                      <a:pt x="54" y="15"/>
                      <a:pt x="54" y="15"/>
                      <a:pt x="54" y="15"/>
                    </a:cubicBezTo>
                    <a:cubicBezTo>
                      <a:pt x="55" y="16"/>
                      <a:pt x="55" y="18"/>
                      <a:pt x="54" y="19"/>
                    </a:cubicBezTo>
                    <a:cubicBezTo>
                      <a:pt x="54" y="19"/>
                      <a:pt x="54" y="19"/>
                      <a:pt x="54" y="19"/>
                    </a:cubicBezTo>
                    <a:cubicBezTo>
                      <a:pt x="53" y="20"/>
                      <a:pt x="51" y="20"/>
                      <a:pt x="50"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6" name="Freeform 146"/>
              <p:cNvSpPr/>
              <p:nvPr/>
            </p:nvSpPr>
            <p:spPr bwMode="auto">
              <a:xfrm>
                <a:off x="3160083" y="1426547"/>
                <a:ext cx="645570" cy="213982"/>
              </a:xfrm>
              <a:custGeom>
                <a:avLst/>
                <a:gdLst>
                  <a:gd name="T0" fmla="*/ 602532 w 75"/>
                  <a:gd name="T1" fmla="*/ 205423 h 25"/>
                  <a:gd name="T2" fmla="*/ 51646 w 75"/>
                  <a:gd name="T3" fmla="*/ 205423 h 25"/>
                  <a:gd name="T4" fmla="*/ 51646 w 75"/>
                  <a:gd name="T5" fmla="*/ 205423 h 25"/>
                  <a:gd name="T6" fmla="*/ 17215 w 75"/>
                  <a:gd name="T7" fmla="*/ 205423 h 25"/>
                  <a:gd name="T8" fmla="*/ 17215 w 75"/>
                  <a:gd name="T9" fmla="*/ 205423 h 25"/>
                  <a:gd name="T10" fmla="*/ 17215 w 75"/>
                  <a:gd name="T11" fmla="*/ 171186 h 25"/>
                  <a:gd name="T12" fmla="*/ 17215 w 75"/>
                  <a:gd name="T13" fmla="*/ 171186 h 25"/>
                  <a:gd name="T14" fmla="*/ 636962 w 75"/>
                  <a:gd name="T15" fmla="*/ 171186 h 25"/>
                  <a:gd name="T16" fmla="*/ 636962 w 75"/>
                  <a:gd name="T17" fmla="*/ 171186 h 25"/>
                  <a:gd name="T18" fmla="*/ 636962 w 75"/>
                  <a:gd name="T19" fmla="*/ 205423 h 25"/>
                  <a:gd name="T20" fmla="*/ 636962 w 75"/>
                  <a:gd name="T21" fmla="*/ 205423 h 25"/>
                  <a:gd name="T22" fmla="*/ 602532 w 75"/>
                  <a:gd name="T23" fmla="*/ 205423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5" h="25">
                    <a:moveTo>
                      <a:pt x="70" y="24"/>
                    </a:moveTo>
                    <a:cubicBezTo>
                      <a:pt x="52" y="7"/>
                      <a:pt x="23" y="7"/>
                      <a:pt x="6" y="24"/>
                    </a:cubicBezTo>
                    <a:cubicBezTo>
                      <a:pt x="6" y="24"/>
                      <a:pt x="6" y="24"/>
                      <a:pt x="6" y="24"/>
                    </a:cubicBezTo>
                    <a:cubicBezTo>
                      <a:pt x="5" y="25"/>
                      <a:pt x="3" y="25"/>
                      <a:pt x="2" y="24"/>
                    </a:cubicBezTo>
                    <a:cubicBezTo>
                      <a:pt x="2" y="24"/>
                      <a:pt x="2" y="24"/>
                      <a:pt x="2" y="24"/>
                    </a:cubicBezTo>
                    <a:cubicBezTo>
                      <a:pt x="0" y="23"/>
                      <a:pt x="0" y="21"/>
                      <a:pt x="2" y="20"/>
                    </a:cubicBezTo>
                    <a:cubicBezTo>
                      <a:pt x="2" y="20"/>
                      <a:pt x="2" y="20"/>
                      <a:pt x="2" y="20"/>
                    </a:cubicBezTo>
                    <a:cubicBezTo>
                      <a:pt x="21" y="0"/>
                      <a:pt x="54" y="0"/>
                      <a:pt x="74" y="20"/>
                    </a:cubicBezTo>
                    <a:cubicBezTo>
                      <a:pt x="74" y="20"/>
                      <a:pt x="74" y="20"/>
                      <a:pt x="74" y="20"/>
                    </a:cubicBezTo>
                    <a:cubicBezTo>
                      <a:pt x="75" y="21"/>
                      <a:pt x="75" y="23"/>
                      <a:pt x="74" y="24"/>
                    </a:cubicBezTo>
                    <a:cubicBezTo>
                      <a:pt x="74" y="24"/>
                      <a:pt x="74" y="24"/>
                      <a:pt x="74" y="24"/>
                    </a:cubicBezTo>
                    <a:cubicBezTo>
                      <a:pt x="73" y="25"/>
                      <a:pt x="71" y="25"/>
                      <a:pt x="70"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129" name="组合 128"/>
          <p:cNvGrpSpPr/>
          <p:nvPr/>
        </p:nvGrpSpPr>
        <p:grpSpPr>
          <a:xfrm>
            <a:off x="9852597" y="5266268"/>
            <a:ext cx="755551" cy="755651"/>
            <a:chOff x="7389813" y="3949700"/>
            <a:chExt cx="566737" cy="566738"/>
          </a:xfrm>
        </p:grpSpPr>
        <p:grpSp>
          <p:nvGrpSpPr>
            <p:cNvPr id="130" name="Group 21"/>
            <p:cNvGrpSpPr/>
            <p:nvPr/>
          </p:nvGrpSpPr>
          <p:grpSpPr>
            <a:xfrm>
              <a:off x="7389813" y="3949700"/>
              <a:ext cx="566737" cy="566738"/>
              <a:chOff x="0" y="0"/>
              <a:chExt cx="1080120" cy="1080120"/>
            </a:xfrm>
          </p:grpSpPr>
          <p:sp>
            <p:nvSpPr>
              <p:cNvPr id="136" name="椭圆 38"/>
              <p:cNvSpPr>
                <a:spLocks noChangeArrowheads="1"/>
              </p:cNvSpPr>
              <p:nvPr/>
            </p:nvSpPr>
            <p:spPr bwMode="auto">
              <a:xfrm>
                <a:off x="0" y="0"/>
                <a:ext cx="1080120" cy="1080120"/>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defRPr/>
                </a:pPr>
                <a:endParaRPr lang="zh-CN" altLang="zh-CN" sz="2400">
                  <a:solidFill>
                    <a:srgbClr val="FFFFFF"/>
                  </a:solidFill>
                  <a:sym typeface="微软雅黑" panose="020B0503020204020204" charset="-122"/>
                </a:endParaRPr>
              </a:p>
            </p:txBody>
          </p:sp>
          <p:sp>
            <p:nvSpPr>
              <p:cNvPr id="137" name="椭圆 39"/>
              <p:cNvSpPr>
                <a:spLocks noChangeArrowheads="1"/>
              </p:cNvSpPr>
              <p:nvPr/>
            </p:nvSpPr>
            <p:spPr bwMode="auto">
              <a:xfrm>
                <a:off x="72008" y="72008"/>
                <a:ext cx="936104" cy="936104"/>
              </a:xfrm>
              <a:prstGeom prst="ellipse">
                <a:avLst/>
              </a:prstGeom>
              <a:solidFill>
                <a:schemeClr val="accent3"/>
              </a:solidFill>
              <a:ln w="19050">
                <a:solidFill>
                  <a:srgbClr val="FFFFFF"/>
                </a:solidFill>
                <a:miter lim="800000"/>
              </a:ln>
            </p:spPr>
            <p:txBody>
              <a:bodyPr anchor="ct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a:buNone/>
                </a:pPr>
                <a:endParaRPr lang="zh-CN" altLang="zh-CN" sz="2400">
                  <a:solidFill>
                    <a:srgbClr val="FFFFFF"/>
                  </a:solidFill>
                  <a:sym typeface="微软雅黑" panose="020B0503020204020204" charset="-122"/>
                </a:endParaRPr>
              </a:p>
            </p:txBody>
          </p:sp>
        </p:grpSp>
        <p:grpSp>
          <p:nvGrpSpPr>
            <p:cNvPr id="131" name="组合 77"/>
            <p:cNvGrpSpPr/>
            <p:nvPr/>
          </p:nvGrpSpPr>
          <p:grpSpPr>
            <a:xfrm>
              <a:off x="7543800" y="4043363"/>
              <a:ext cx="258763" cy="377825"/>
              <a:chOff x="4309778" y="1383025"/>
              <a:chExt cx="446097" cy="652828"/>
            </a:xfrm>
          </p:grpSpPr>
          <p:sp>
            <p:nvSpPr>
              <p:cNvPr id="132" name="Freeform 150"/>
              <p:cNvSpPr>
                <a:spLocks noEditPoints="1"/>
              </p:cNvSpPr>
              <p:nvPr/>
            </p:nvSpPr>
            <p:spPr bwMode="auto">
              <a:xfrm>
                <a:off x="4404075" y="1390279"/>
                <a:ext cx="246622" cy="413458"/>
              </a:xfrm>
              <a:custGeom>
                <a:avLst/>
                <a:gdLst>
                  <a:gd name="T0" fmla="*/ 110555 w 29"/>
                  <a:gd name="T1" fmla="*/ 413458 h 48"/>
                  <a:gd name="T2" fmla="*/ 136067 w 29"/>
                  <a:gd name="T3" fmla="*/ 413458 h 48"/>
                  <a:gd name="T4" fmla="*/ 246622 w 29"/>
                  <a:gd name="T5" fmla="*/ 318707 h 48"/>
                  <a:gd name="T6" fmla="*/ 246622 w 29"/>
                  <a:gd name="T7" fmla="*/ 206729 h 48"/>
                  <a:gd name="T8" fmla="*/ 246622 w 29"/>
                  <a:gd name="T9" fmla="*/ 189502 h 48"/>
                  <a:gd name="T10" fmla="*/ 246622 w 29"/>
                  <a:gd name="T11" fmla="*/ 103365 h 48"/>
                  <a:gd name="T12" fmla="*/ 136067 w 29"/>
                  <a:gd name="T13" fmla="*/ 0 h 48"/>
                  <a:gd name="T14" fmla="*/ 110555 w 29"/>
                  <a:gd name="T15" fmla="*/ 0 h 48"/>
                  <a:gd name="T16" fmla="*/ 0 w 29"/>
                  <a:gd name="T17" fmla="*/ 103365 h 48"/>
                  <a:gd name="T18" fmla="*/ 0 w 29"/>
                  <a:gd name="T19" fmla="*/ 189502 h 48"/>
                  <a:gd name="T20" fmla="*/ 0 w 29"/>
                  <a:gd name="T21" fmla="*/ 206729 h 48"/>
                  <a:gd name="T22" fmla="*/ 0 w 29"/>
                  <a:gd name="T23" fmla="*/ 318707 h 48"/>
                  <a:gd name="T24" fmla="*/ 110555 w 29"/>
                  <a:gd name="T25" fmla="*/ 413458 h 48"/>
                  <a:gd name="T26" fmla="*/ 229614 w 29"/>
                  <a:gd name="T27" fmla="*/ 318707 h 48"/>
                  <a:gd name="T28" fmla="*/ 136067 w 29"/>
                  <a:gd name="T29" fmla="*/ 396231 h 48"/>
                  <a:gd name="T30" fmla="*/ 110555 w 29"/>
                  <a:gd name="T31" fmla="*/ 396231 h 48"/>
                  <a:gd name="T32" fmla="*/ 17008 w 29"/>
                  <a:gd name="T33" fmla="*/ 318707 h 48"/>
                  <a:gd name="T34" fmla="*/ 17008 w 29"/>
                  <a:gd name="T35" fmla="*/ 215343 h 48"/>
                  <a:gd name="T36" fmla="*/ 229614 w 29"/>
                  <a:gd name="T37" fmla="*/ 215343 h 48"/>
                  <a:gd name="T38" fmla="*/ 229614 w 29"/>
                  <a:gd name="T39" fmla="*/ 318707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 h="48">
                    <a:moveTo>
                      <a:pt x="13" y="48"/>
                    </a:moveTo>
                    <a:cubicBezTo>
                      <a:pt x="16" y="48"/>
                      <a:pt x="16" y="48"/>
                      <a:pt x="16" y="48"/>
                    </a:cubicBezTo>
                    <a:cubicBezTo>
                      <a:pt x="23" y="48"/>
                      <a:pt x="29" y="43"/>
                      <a:pt x="29" y="37"/>
                    </a:cubicBezTo>
                    <a:cubicBezTo>
                      <a:pt x="29" y="24"/>
                      <a:pt x="29" y="24"/>
                      <a:pt x="29" y="24"/>
                    </a:cubicBezTo>
                    <a:cubicBezTo>
                      <a:pt x="29" y="24"/>
                      <a:pt x="29" y="23"/>
                      <a:pt x="29" y="22"/>
                    </a:cubicBezTo>
                    <a:cubicBezTo>
                      <a:pt x="29" y="12"/>
                      <a:pt x="29" y="12"/>
                      <a:pt x="29" y="12"/>
                    </a:cubicBezTo>
                    <a:cubicBezTo>
                      <a:pt x="29" y="5"/>
                      <a:pt x="23" y="0"/>
                      <a:pt x="16" y="0"/>
                    </a:cubicBezTo>
                    <a:cubicBezTo>
                      <a:pt x="13" y="0"/>
                      <a:pt x="13" y="0"/>
                      <a:pt x="13" y="0"/>
                    </a:cubicBezTo>
                    <a:cubicBezTo>
                      <a:pt x="5" y="0"/>
                      <a:pt x="0" y="5"/>
                      <a:pt x="0" y="12"/>
                    </a:cubicBezTo>
                    <a:cubicBezTo>
                      <a:pt x="0" y="22"/>
                      <a:pt x="0" y="22"/>
                      <a:pt x="0" y="22"/>
                    </a:cubicBezTo>
                    <a:cubicBezTo>
                      <a:pt x="0" y="23"/>
                      <a:pt x="0" y="24"/>
                      <a:pt x="0" y="24"/>
                    </a:cubicBezTo>
                    <a:cubicBezTo>
                      <a:pt x="0" y="37"/>
                      <a:pt x="0" y="37"/>
                      <a:pt x="0" y="37"/>
                    </a:cubicBezTo>
                    <a:cubicBezTo>
                      <a:pt x="0" y="43"/>
                      <a:pt x="5" y="48"/>
                      <a:pt x="13" y="48"/>
                    </a:cubicBezTo>
                    <a:close/>
                    <a:moveTo>
                      <a:pt x="27" y="37"/>
                    </a:moveTo>
                    <a:cubicBezTo>
                      <a:pt x="27" y="42"/>
                      <a:pt x="22" y="46"/>
                      <a:pt x="16" y="46"/>
                    </a:cubicBezTo>
                    <a:cubicBezTo>
                      <a:pt x="13" y="46"/>
                      <a:pt x="13" y="46"/>
                      <a:pt x="13" y="46"/>
                    </a:cubicBezTo>
                    <a:cubicBezTo>
                      <a:pt x="7" y="46"/>
                      <a:pt x="2" y="42"/>
                      <a:pt x="2" y="37"/>
                    </a:cubicBezTo>
                    <a:cubicBezTo>
                      <a:pt x="2" y="25"/>
                      <a:pt x="2" y="25"/>
                      <a:pt x="2" y="25"/>
                    </a:cubicBezTo>
                    <a:cubicBezTo>
                      <a:pt x="27" y="25"/>
                      <a:pt x="27" y="25"/>
                      <a:pt x="27" y="25"/>
                    </a:cubicBezTo>
                    <a:lnTo>
                      <a:pt x="27" y="37"/>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 name="Freeform 151"/>
              <p:cNvSpPr/>
              <p:nvPr/>
            </p:nvSpPr>
            <p:spPr bwMode="auto">
              <a:xfrm>
                <a:off x="4309778" y="1691305"/>
                <a:ext cx="435216" cy="344548"/>
              </a:xfrm>
              <a:custGeom>
                <a:avLst/>
                <a:gdLst>
                  <a:gd name="T0" fmla="*/ 435216 w 51"/>
                  <a:gd name="T1" fmla="*/ 17227 h 40"/>
                  <a:gd name="T2" fmla="*/ 409615 w 51"/>
                  <a:gd name="T3" fmla="*/ 0 h 40"/>
                  <a:gd name="T4" fmla="*/ 384014 w 51"/>
                  <a:gd name="T5" fmla="*/ 17227 h 40"/>
                  <a:gd name="T6" fmla="*/ 213341 w 51"/>
                  <a:gd name="T7" fmla="*/ 189501 h 40"/>
                  <a:gd name="T8" fmla="*/ 42668 w 51"/>
                  <a:gd name="T9" fmla="*/ 17227 h 40"/>
                  <a:gd name="T10" fmla="*/ 25601 w 51"/>
                  <a:gd name="T11" fmla="*/ 0 h 40"/>
                  <a:gd name="T12" fmla="*/ 0 w 51"/>
                  <a:gd name="T13" fmla="*/ 17227 h 40"/>
                  <a:gd name="T14" fmla="*/ 196274 w 51"/>
                  <a:gd name="T15" fmla="*/ 232570 h 40"/>
                  <a:gd name="T16" fmla="*/ 196274 w 51"/>
                  <a:gd name="T17" fmla="*/ 301480 h 40"/>
                  <a:gd name="T18" fmla="*/ 85336 w 51"/>
                  <a:gd name="T19" fmla="*/ 301480 h 40"/>
                  <a:gd name="T20" fmla="*/ 59736 w 51"/>
                  <a:gd name="T21" fmla="*/ 327321 h 40"/>
                  <a:gd name="T22" fmla="*/ 85336 w 51"/>
                  <a:gd name="T23" fmla="*/ 344548 h 40"/>
                  <a:gd name="T24" fmla="*/ 349880 w 51"/>
                  <a:gd name="T25" fmla="*/ 344548 h 40"/>
                  <a:gd name="T26" fmla="*/ 366947 w 51"/>
                  <a:gd name="T27" fmla="*/ 327321 h 40"/>
                  <a:gd name="T28" fmla="*/ 349880 w 51"/>
                  <a:gd name="T29" fmla="*/ 301480 h 40"/>
                  <a:gd name="T30" fmla="*/ 238942 w 51"/>
                  <a:gd name="T31" fmla="*/ 301480 h 40"/>
                  <a:gd name="T32" fmla="*/ 238942 w 51"/>
                  <a:gd name="T33" fmla="*/ 232570 h 40"/>
                  <a:gd name="T34" fmla="*/ 435216 w 51"/>
                  <a:gd name="T35" fmla="*/ 1722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1" h="40">
                    <a:moveTo>
                      <a:pt x="51" y="2"/>
                    </a:moveTo>
                    <a:cubicBezTo>
                      <a:pt x="51" y="1"/>
                      <a:pt x="49" y="0"/>
                      <a:pt x="48" y="0"/>
                    </a:cubicBezTo>
                    <a:cubicBezTo>
                      <a:pt x="47" y="0"/>
                      <a:pt x="45" y="1"/>
                      <a:pt x="45" y="2"/>
                    </a:cubicBezTo>
                    <a:cubicBezTo>
                      <a:pt x="45" y="13"/>
                      <a:pt x="36" y="22"/>
                      <a:pt x="25" y="22"/>
                    </a:cubicBezTo>
                    <a:cubicBezTo>
                      <a:pt x="14" y="22"/>
                      <a:pt x="5" y="13"/>
                      <a:pt x="5" y="2"/>
                    </a:cubicBezTo>
                    <a:cubicBezTo>
                      <a:pt x="5" y="1"/>
                      <a:pt x="4" y="0"/>
                      <a:pt x="3" y="0"/>
                    </a:cubicBezTo>
                    <a:cubicBezTo>
                      <a:pt x="1" y="0"/>
                      <a:pt x="0" y="1"/>
                      <a:pt x="0" y="2"/>
                    </a:cubicBezTo>
                    <a:cubicBezTo>
                      <a:pt x="0" y="15"/>
                      <a:pt x="10" y="26"/>
                      <a:pt x="23" y="27"/>
                    </a:cubicBezTo>
                    <a:cubicBezTo>
                      <a:pt x="23" y="35"/>
                      <a:pt x="23" y="35"/>
                      <a:pt x="23" y="35"/>
                    </a:cubicBezTo>
                    <a:cubicBezTo>
                      <a:pt x="10" y="35"/>
                      <a:pt x="10" y="35"/>
                      <a:pt x="10" y="35"/>
                    </a:cubicBezTo>
                    <a:cubicBezTo>
                      <a:pt x="9" y="35"/>
                      <a:pt x="7" y="36"/>
                      <a:pt x="7" y="38"/>
                    </a:cubicBezTo>
                    <a:cubicBezTo>
                      <a:pt x="7" y="39"/>
                      <a:pt x="9" y="40"/>
                      <a:pt x="10" y="40"/>
                    </a:cubicBezTo>
                    <a:cubicBezTo>
                      <a:pt x="41" y="40"/>
                      <a:pt x="41" y="40"/>
                      <a:pt x="41" y="40"/>
                    </a:cubicBezTo>
                    <a:cubicBezTo>
                      <a:pt x="42" y="40"/>
                      <a:pt x="43" y="39"/>
                      <a:pt x="43" y="38"/>
                    </a:cubicBezTo>
                    <a:cubicBezTo>
                      <a:pt x="43" y="36"/>
                      <a:pt x="42" y="35"/>
                      <a:pt x="41" y="35"/>
                    </a:cubicBezTo>
                    <a:cubicBezTo>
                      <a:pt x="28" y="35"/>
                      <a:pt x="28" y="35"/>
                      <a:pt x="28" y="35"/>
                    </a:cubicBezTo>
                    <a:cubicBezTo>
                      <a:pt x="28" y="27"/>
                      <a:pt x="28" y="27"/>
                      <a:pt x="28" y="27"/>
                    </a:cubicBezTo>
                    <a:cubicBezTo>
                      <a:pt x="41" y="26"/>
                      <a:pt x="51" y="15"/>
                      <a:pt x="51" y="2"/>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4" name="Freeform 152"/>
              <p:cNvSpPr>
                <a:spLocks noEditPoints="1"/>
              </p:cNvSpPr>
              <p:nvPr/>
            </p:nvSpPr>
            <p:spPr bwMode="auto">
              <a:xfrm>
                <a:off x="4411329" y="1383025"/>
                <a:ext cx="250249" cy="409831"/>
              </a:xfrm>
              <a:custGeom>
                <a:avLst/>
                <a:gdLst>
                  <a:gd name="T0" fmla="*/ 112181 w 29"/>
                  <a:gd name="T1" fmla="*/ 409831 h 48"/>
                  <a:gd name="T2" fmla="*/ 138068 w 29"/>
                  <a:gd name="T3" fmla="*/ 409831 h 48"/>
                  <a:gd name="T4" fmla="*/ 250249 w 29"/>
                  <a:gd name="T5" fmla="*/ 307373 h 48"/>
                  <a:gd name="T6" fmla="*/ 250249 w 29"/>
                  <a:gd name="T7" fmla="*/ 204916 h 48"/>
                  <a:gd name="T8" fmla="*/ 250249 w 29"/>
                  <a:gd name="T9" fmla="*/ 187839 h 48"/>
                  <a:gd name="T10" fmla="*/ 250249 w 29"/>
                  <a:gd name="T11" fmla="*/ 102458 h 48"/>
                  <a:gd name="T12" fmla="*/ 138068 w 29"/>
                  <a:gd name="T13" fmla="*/ 0 h 48"/>
                  <a:gd name="T14" fmla="*/ 112181 w 29"/>
                  <a:gd name="T15" fmla="*/ 0 h 48"/>
                  <a:gd name="T16" fmla="*/ 0 w 29"/>
                  <a:gd name="T17" fmla="*/ 102458 h 48"/>
                  <a:gd name="T18" fmla="*/ 0 w 29"/>
                  <a:gd name="T19" fmla="*/ 187839 h 48"/>
                  <a:gd name="T20" fmla="*/ 0 w 29"/>
                  <a:gd name="T21" fmla="*/ 204916 h 48"/>
                  <a:gd name="T22" fmla="*/ 0 w 29"/>
                  <a:gd name="T23" fmla="*/ 307373 h 48"/>
                  <a:gd name="T24" fmla="*/ 112181 w 29"/>
                  <a:gd name="T25" fmla="*/ 409831 h 48"/>
                  <a:gd name="T26" fmla="*/ 232990 w 29"/>
                  <a:gd name="T27" fmla="*/ 307373 h 48"/>
                  <a:gd name="T28" fmla="*/ 138068 w 29"/>
                  <a:gd name="T29" fmla="*/ 392755 h 48"/>
                  <a:gd name="T30" fmla="*/ 112181 w 29"/>
                  <a:gd name="T31" fmla="*/ 392755 h 48"/>
                  <a:gd name="T32" fmla="*/ 17259 w 29"/>
                  <a:gd name="T33" fmla="*/ 307373 h 48"/>
                  <a:gd name="T34" fmla="*/ 17259 w 29"/>
                  <a:gd name="T35" fmla="*/ 213454 h 48"/>
                  <a:gd name="T36" fmla="*/ 232990 w 29"/>
                  <a:gd name="T37" fmla="*/ 213454 h 48"/>
                  <a:gd name="T38" fmla="*/ 232990 w 29"/>
                  <a:gd name="T39" fmla="*/ 307373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 h="48">
                    <a:moveTo>
                      <a:pt x="13" y="48"/>
                    </a:moveTo>
                    <a:cubicBezTo>
                      <a:pt x="16" y="48"/>
                      <a:pt x="16" y="48"/>
                      <a:pt x="16" y="48"/>
                    </a:cubicBezTo>
                    <a:cubicBezTo>
                      <a:pt x="23" y="48"/>
                      <a:pt x="29" y="43"/>
                      <a:pt x="29" y="36"/>
                    </a:cubicBezTo>
                    <a:cubicBezTo>
                      <a:pt x="29" y="24"/>
                      <a:pt x="29" y="24"/>
                      <a:pt x="29" y="24"/>
                    </a:cubicBezTo>
                    <a:cubicBezTo>
                      <a:pt x="29" y="24"/>
                      <a:pt x="29" y="23"/>
                      <a:pt x="29" y="22"/>
                    </a:cubicBezTo>
                    <a:cubicBezTo>
                      <a:pt x="29" y="12"/>
                      <a:pt x="29" y="12"/>
                      <a:pt x="29" y="12"/>
                    </a:cubicBezTo>
                    <a:cubicBezTo>
                      <a:pt x="29" y="5"/>
                      <a:pt x="23" y="0"/>
                      <a:pt x="16" y="0"/>
                    </a:cubicBezTo>
                    <a:cubicBezTo>
                      <a:pt x="13" y="0"/>
                      <a:pt x="13" y="0"/>
                      <a:pt x="13" y="0"/>
                    </a:cubicBezTo>
                    <a:cubicBezTo>
                      <a:pt x="6" y="0"/>
                      <a:pt x="0" y="5"/>
                      <a:pt x="0" y="12"/>
                    </a:cubicBezTo>
                    <a:cubicBezTo>
                      <a:pt x="0" y="22"/>
                      <a:pt x="0" y="22"/>
                      <a:pt x="0" y="22"/>
                    </a:cubicBezTo>
                    <a:cubicBezTo>
                      <a:pt x="0" y="23"/>
                      <a:pt x="0" y="24"/>
                      <a:pt x="0" y="24"/>
                    </a:cubicBezTo>
                    <a:cubicBezTo>
                      <a:pt x="0" y="36"/>
                      <a:pt x="0" y="36"/>
                      <a:pt x="0" y="36"/>
                    </a:cubicBezTo>
                    <a:cubicBezTo>
                      <a:pt x="0" y="43"/>
                      <a:pt x="6" y="48"/>
                      <a:pt x="13" y="48"/>
                    </a:cubicBezTo>
                    <a:close/>
                    <a:moveTo>
                      <a:pt x="27" y="36"/>
                    </a:moveTo>
                    <a:cubicBezTo>
                      <a:pt x="27" y="42"/>
                      <a:pt x="22" y="46"/>
                      <a:pt x="16" y="46"/>
                    </a:cubicBezTo>
                    <a:cubicBezTo>
                      <a:pt x="13" y="46"/>
                      <a:pt x="13" y="46"/>
                      <a:pt x="13" y="46"/>
                    </a:cubicBezTo>
                    <a:cubicBezTo>
                      <a:pt x="7" y="46"/>
                      <a:pt x="2" y="42"/>
                      <a:pt x="2" y="36"/>
                    </a:cubicBezTo>
                    <a:cubicBezTo>
                      <a:pt x="2" y="25"/>
                      <a:pt x="2" y="25"/>
                      <a:pt x="2" y="25"/>
                    </a:cubicBezTo>
                    <a:cubicBezTo>
                      <a:pt x="27" y="25"/>
                      <a:pt x="27" y="25"/>
                      <a:pt x="27" y="25"/>
                    </a:cubicBezTo>
                    <a:lnTo>
                      <a:pt x="27" y="3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5" name="Freeform 153"/>
              <p:cNvSpPr/>
              <p:nvPr/>
            </p:nvSpPr>
            <p:spPr bwMode="auto">
              <a:xfrm>
                <a:off x="4317032" y="1673171"/>
                <a:ext cx="438843" cy="351802"/>
              </a:xfrm>
              <a:custGeom>
                <a:avLst/>
                <a:gdLst>
                  <a:gd name="T0" fmla="*/ 438843 w 51"/>
                  <a:gd name="T1" fmla="*/ 25742 h 41"/>
                  <a:gd name="T2" fmla="*/ 413029 w 51"/>
                  <a:gd name="T3" fmla="*/ 0 h 41"/>
                  <a:gd name="T4" fmla="*/ 395819 w 51"/>
                  <a:gd name="T5" fmla="*/ 25742 h 41"/>
                  <a:gd name="T6" fmla="*/ 223724 w 51"/>
                  <a:gd name="T7" fmla="*/ 197352 h 41"/>
                  <a:gd name="T8" fmla="*/ 51629 w 51"/>
                  <a:gd name="T9" fmla="*/ 25742 h 41"/>
                  <a:gd name="T10" fmla="*/ 25814 w 51"/>
                  <a:gd name="T11" fmla="*/ 0 h 41"/>
                  <a:gd name="T12" fmla="*/ 0 w 51"/>
                  <a:gd name="T13" fmla="*/ 25742 h 41"/>
                  <a:gd name="T14" fmla="*/ 197910 w 51"/>
                  <a:gd name="T15" fmla="*/ 240255 h 41"/>
                  <a:gd name="T16" fmla="*/ 197910 w 51"/>
                  <a:gd name="T17" fmla="*/ 308899 h 41"/>
                  <a:gd name="T18" fmla="*/ 86048 w 51"/>
                  <a:gd name="T19" fmla="*/ 308899 h 41"/>
                  <a:gd name="T20" fmla="*/ 68838 w 51"/>
                  <a:gd name="T21" fmla="*/ 334641 h 41"/>
                  <a:gd name="T22" fmla="*/ 86048 w 51"/>
                  <a:gd name="T23" fmla="*/ 351802 h 41"/>
                  <a:gd name="T24" fmla="*/ 352795 w 51"/>
                  <a:gd name="T25" fmla="*/ 351802 h 41"/>
                  <a:gd name="T26" fmla="*/ 370005 w 51"/>
                  <a:gd name="T27" fmla="*/ 334641 h 41"/>
                  <a:gd name="T28" fmla="*/ 352795 w 51"/>
                  <a:gd name="T29" fmla="*/ 308899 h 41"/>
                  <a:gd name="T30" fmla="*/ 240933 w 51"/>
                  <a:gd name="T31" fmla="*/ 308899 h 41"/>
                  <a:gd name="T32" fmla="*/ 240933 w 51"/>
                  <a:gd name="T33" fmla="*/ 240255 h 41"/>
                  <a:gd name="T34" fmla="*/ 438843 w 51"/>
                  <a:gd name="T35" fmla="*/ 25742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1" h="41">
                    <a:moveTo>
                      <a:pt x="51" y="3"/>
                    </a:moveTo>
                    <a:cubicBezTo>
                      <a:pt x="51" y="1"/>
                      <a:pt x="50" y="0"/>
                      <a:pt x="48" y="0"/>
                    </a:cubicBezTo>
                    <a:cubicBezTo>
                      <a:pt x="47" y="0"/>
                      <a:pt x="46" y="1"/>
                      <a:pt x="46" y="3"/>
                    </a:cubicBezTo>
                    <a:cubicBezTo>
                      <a:pt x="46" y="14"/>
                      <a:pt x="37" y="23"/>
                      <a:pt x="26" y="23"/>
                    </a:cubicBezTo>
                    <a:cubicBezTo>
                      <a:pt x="14" y="23"/>
                      <a:pt x="6" y="14"/>
                      <a:pt x="6" y="3"/>
                    </a:cubicBezTo>
                    <a:cubicBezTo>
                      <a:pt x="6" y="1"/>
                      <a:pt x="4" y="0"/>
                      <a:pt x="3" y="0"/>
                    </a:cubicBezTo>
                    <a:cubicBezTo>
                      <a:pt x="1" y="0"/>
                      <a:pt x="0" y="1"/>
                      <a:pt x="0" y="3"/>
                    </a:cubicBezTo>
                    <a:cubicBezTo>
                      <a:pt x="0" y="16"/>
                      <a:pt x="10" y="27"/>
                      <a:pt x="23" y="28"/>
                    </a:cubicBezTo>
                    <a:cubicBezTo>
                      <a:pt x="23" y="36"/>
                      <a:pt x="23" y="36"/>
                      <a:pt x="23" y="36"/>
                    </a:cubicBezTo>
                    <a:cubicBezTo>
                      <a:pt x="10" y="36"/>
                      <a:pt x="10" y="36"/>
                      <a:pt x="10" y="36"/>
                    </a:cubicBezTo>
                    <a:cubicBezTo>
                      <a:pt x="9" y="36"/>
                      <a:pt x="8" y="37"/>
                      <a:pt x="8" y="39"/>
                    </a:cubicBezTo>
                    <a:cubicBezTo>
                      <a:pt x="8" y="40"/>
                      <a:pt x="9" y="41"/>
                      <a:pt x="10" y="41"/>
                    </a:cubicBezTo>
                    <a:cubicBezTo>
                      <a:pt x="41" y="41"/>
                      <a:pt x="41" y="41"/>
                      <a:pt x="41" y="41"/>
                    </a:cubicBezTo>
                    <a:cubicBezTo>
                      <a:pt x="42" y="41"/>
                      <a:pt x="43" y="40"/>
                      <a:pt x="43" y="39"/>
                    </a:cubicBezTo>
                    <a:cubicBezTo>
                      <a:pt x="43" y="37"/>
                      <a:pt x="42" y="36"/>
                      <a:pt x="41" y="36"/>
                    </a:cubicBezTo>
                    <a:cubicBezTo>
                      <a:pt x="28" y="36"/>
                      <a:pt x="28" y="36"/>
                      <a:pt x="28" y="36"/>
                    </a:cubicBezTo>
                    <a:cubicBezTo>
                      <a:pt x="28" y="28"/>
                      <a:pt x="28" y="28"/>
                      <a:pt x="28" y="28"/>
                    </a:cubicBezTo>
                    <a:cubicBezTo>
                      <a:pt x="41" y="27"/>
                      <a:pt x="51" y="16"/>
                      <a:pt x="51"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sp>
        <p:nvSpPr>
          <p:cNvPr id="2" name="标题 1"/>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750"/>
                                        <p:tgtEl>
                                          <p:spTgt spid="71"/>
                                        </p:tgtEl>
                                      </p:cBhvr>
                                    </p:animEffect>
                                    <p:anim calcmode="lin" valueType="num">
                                      <p:cBhvr>
                                        <p:cTn id="8" dur="750" fill="hold"/>
                                        <p:tgtEl>
                                          <p:spTgt spid="71"/>
                                        </p:tgtEl>
                                        <p:attrNameLst>
                                          <p:attrName>ppt_x</p:attrName>
                                        </p:attrNameLst>
                                      </p:cBhvr>
                                      <p:tavLst>
                                        <p:tav tm="0">
                                          <p:val>
                                            <p:strVal val="#ppt_x"/>
                                          </p:val>
                                        </p:tav>
                                        <p:tav tm="100000">
                                          <p:val>
                                            <p:strVal val="#ppt_x"/>
                                          </p:val>
                                        </p:tav>
                                      </p:tavLst>
                                    </p:anim>
                                    <p:anim calcmode="lin" valueType="num">
                                      <p:cBhvr>
                                        <p:cTn id="9" dur="750" fill="hold"/>
                                        <p:tgtEl>
                                          <p:spTgt spid="7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16"/>
                                        </p:tgtEl>
                                        <p:attrNameLst>
                                          <p:attrName>style.visibility</p:attrName>
                                        </p:attrNameLst>
                                      </p:cBhvr>
                                      <p:to>
                                        <p:strVal val="visible"/>
                                      </p:to>
                                    </p:set>
                                    <p:anim calcmode="lin" valueType="num">
                                      <p:cBhvr>
                                        <p:cTn id="13" dur="400" fill="hold"/>
                                        <p:tgtEl>
                                          <p:spTgt spid="116"/>
                                        </p:tgtEl>
                                        <p:attrNameLst>
                                          <p:attrName>ppt_w</p:attrName>
                                        </p:attrNameLst>
                                      </p:cBhvr>
                                      <p:tavLst>
                                        <p:tav tm="0">
                                          <p:val>
                                            <p:fltVal val="0"/>
                                          </p:val>
                                        </p:tav>
                                        <p:tav tm="100000">
                                          <p:val>
                                            <p:strVal val="#ppt_w"/>
                                          </p:val>
                                        </p:tav>
                                      </p:tavLst>
                                    </p:anim>
                                    <p:anim calcmode="lin" valueType="num">
                                      <p:cBhvr>
                                        <p:cTn id="14" dur="400" fill="hold"/>
                                        <p:tgtEl>
                                          <p:spTgt spid="116"/>
                                        </p:tgtEl>
                                        <p:attrNameLst>
                                          <p:attrName>ppt_h</p:attrName>
                                        </p:attrNameLst>
                                      </p:cBhvr>
                                      <p:tavLst>
                                        <p:tav tm="0">
                                          <p:val>
                                            <p:fltVal val="0"/>
                                          </p:val>
                                        </p:tav>
                                        <p:tav tm="100000">
                                          <p:val>
                                            <p:strVal val="#ppt_h"/>
                                          </p:val>
                                        </p:tav>
                                      </p:tavLst>
                                    </p:anim>
                                    <p:animEffect transition="in" filter="fade">
                                      <p:cBhvr>
                                        <p:cTn id="15" dur="400"/>
                                        <p:tgtEl>
                                          <p:spTgt spid="116"/>
                                        </p:tgtEl>
                                      </p:cBhvr>
                                    </p:animEffect>
                                    <p:anim calcmode="lin" valueType="num">
                                      <p:cBhvr>
                                        <p:cTn id="16" dur="400" fill="hold"/>
                                        <p:tgtEl>
                                          <p:spTgt spid="116"/>
                                        </p:tgtEl>
                                        <p:attrNameLst>
                                          <p:attrName>ppt_x</p:attrName>
                                        </p:attrNameLst>
                                      </p:cBhvr>
                                      <p:tavLst>
                                        <p:tav tm="0">
                                          <p:val>
                                            <p:fltVal val="0.5"/>
                                          </p:val>
                                        </p:tav>
                                        <p:tav tm="100000">
                                          <p:val>
                                            <p:strVal val="#ppt_x"/>
                                          </p:val>
                                        </p:tav>
                                      </p:tavLst>
                                    </p:anim>
                                    <p:anim calcmode="lin" valueType="num">
                                      <p:cBhvr>
                                        <p:cTn id="17" dur="400" fill="hold"/>
                                        <p:tgtEl>
                                          <p:spTgt spid="116"/>
                                        </p:tgtEl>
                                        <p:attrNameLst>
                                          <p:attrName>ppt_y</p:attrName>
                                        </p:attrNameLst>
                                      </p:cBhvr>
                                      <p:tavLst>
                                        <p:tav tm="0">
                                          <p:val>
                                            <p:fltVal val="0.5"/>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0"/>
                                        </p:tgtEl>
                                        <p:attrNameLst>
                                          <p:attrName>style.visibility</p:attrName>
                                        </p:attrNameLst>
                                      </p:cBhvr>
                                      <p:to>
                                        <p:strVal val="visible"/>
                                      </p:to>
                                    </p:set>
                                    <p:anim calcmode="lin" valueType="num">
                                      <p:cBhvr>
                                        <p:cTn id="21" dur="400" fill="hold"/>
                                        <p:tgtEl>
                                          <p:spTgt spid="100"/>
                                        </p:tgtEl>
                                        <p:attrNameLst>
                                          <p:attrName>ppt_w</p:attrName>
                                        </p:attrNameLst>
                                      </p:cBhvr>
                                      <p:tavLst>
                                        <p:tav tm="0">
                                          <p:val>
                                            <p:fltVal val="0"/>
                                          </p:val>
                                        </p:tav>
                                        <p:tav tm="100000">
                                          <p:val>
                                            <p:strVal val="#ppt_w"/>
                                          </p:val>
                                        </p:tav>
                                      </p:tavLst>
                                    </p:anim>
                                    <p:anim calcmode="lin" valueType="num">
                                      <p:cBhvr>
                                        <p:cTn id="22" dur="400" fill="hold"/>
                                        <p:tgtEl>
                                          <p:spTgt spid="100"/>
                                        </p:tgtEl>
                                        <p:attrNameLst>
                                          <p:attrName>ppt_h</p:attrName>
                                        </p:attrNameLst>
                                      </p:cBhvr>
                                      <p:tavLst>
                                        <p:tav tm="0">
                                          <p:val>
                                            <p:fltVal val="0"/>
                                          </p:val>
                                        </p:tav>
                                        <p:tav tm="100000">
                                          <p:val>
                                            <p:strVal val="#ppt_h"/>
                                          </p:val>
                                        </p:tav>
                                      </p:tavLst>
                                    </p:anim>
                                    <p:animEffect transition="in" filter="fade">
                                      <p:cBhvr>
                                        <p:cTn id="23" dur="400"/>
                                        <p:tgtEl>
                                          <p:spTgt spid="100"/>
                                        </p:tgtEl>
                                      </p:cBhvr>
                                    </p:animEffect>
                                    <p:anim calcmode="lin" valueType="num">
                                      <p:cBhvr>
                                        <p:cTn id="24" dur="400" fill="hold"/>
                                        <p:tgtEl>
                                          <p:spTgt spid="100"/>
                                        </p:tgtEl>
                                        <p:attrNameLst>
                                          <p:attrName>ppt_x</p:attrName>
                                        </p:attrNameLst>
                                      </p:cBhvr>
                                      <p:tavLst>
                                        <p:tav tm="0">
                                          <p:val>
                                            <p:fltVal val="0.5"/>
                                          </p:val>
                                        </p:tav>
                                        <p:tav tm="100000">
                                          <p:val>
                                            <p:strVal val="#ppt_x"/>
                                          </p:val>
                                        </p:tav>
                                      </p:tavLst>
                                    </p:anim>
                                    <p:anim calcmode="lin" valueType="num">
                                      <p:cBhvr>
                                        <p:cTn id="25" dur="400" fill="hold"/>
                                        <p:tgtEl>
                                          <p:spTgt spid="100"/>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09"/>
                                        </p:tgtEl>
                                        <p:attrNameLst>
                                          <p:attrName>style.visibility</p:attrName>
                                        </p:attrNameLst>
                                      </p:cBhvr>
                                      <p:to>
                                        <p:strVal val="visible"/>
                                      </p:to>
                                    </p:set>
                                    <p:anim calcmode="lin" valueType="num">
                                      <p:cBhvr>
                                        <p:cTn id="29" dur="400" fill="hold"/>
                                        <p:tgtEl>
                                          <p:spTgt spid="109"/>
                                        </p:tgtEl>
                                        <p:attrNameLst>
                                          <p:attrName>ppt_w</p:attrName>
                                        </p:attrNameLst>
                                      </p:cBhvr>
                                      <p:tavLst>
                                        <p:tav tm="0">
                                          <p:val>
                                            <p:fltVal val="0"/>
                                          </p:val>
                                        </p:tav>
                                        <p:tav tm="100000">
                                          <p:val>
                                            <p:strVal val="#ppt_w"/>
                                          </p:val>
                                        </p:tav>
                                      </p:tavLst>
                                    </p:anim>
                                    <p:anim calcmode="lin" valueType="num">
                                      <p:cBhvr>
                                        <p:cTn id="30" dur="400" fill="hold"/>
                                        <p:tgtEl>
                                          <p:spTgt spid="109"/>
                                        </p:tgtEl>
                                        <p:attrNameLst>
                                          <p:attrName>ppt_h</p:attrName>
                                        </p:attrNameLst>
                                      </p:cBhvr>
                                      <p:tavLst>
                                        <p:tav tm="0">
                                          <p:val>
                                            <p:fltVal val="0"/>
                                          </p:val>
                                        </p:tav>
                                        <p:tav tm="100000">
                                          <p:val>
                                            <p:strVal val="#ppt_h"/>
                                          </p:val>
                                        </p:tav>
                                      </p:tavLst>
                                    </p:anim>
                                    <p:animEffect transition="in" filter="fade">
                                      <p:cBhvr>
                                        <p:cTn id="31" dur="400"/>
                                        <p:tgtEl>
                                          <p:spTgt spid="109"/>
                                        </p:tgtEl>
                                      </p:cBhvr>
                                    </p:animEffect>
                                    <p:anim calcmode="lin" valueType="num">
                                      <p:cBhvr>
                                        <p:cTn id="32" dur="400" fill="hold"/>
                                        <p:tgtEl>
                                          <p:spTgt spid="109"/>
                                        </p:tgtEl>
                                        <p:attrNameLst>
                                          <p:attrName>ppt_x</p:attrName>
                                        </p:attrNameLst>
                                      </p:cBhvr>
                                      <p:tavLst>
                                        <p:tav tm="0">
                                          <p:val>
                                            <p:fltVal val="0.5"/>
                                          </p:val>
                                        </p:tav>
                                        <p:tav tm="100000">
                                          <p:val>
                                            <p:strVal val="#ppt_x"/>
                                          </p:val>
                                        </p:tav>
                                      </p:tavLst>
                                    </p:anim>
                                    <p:anim calcmode="lin" valueType="num">
                                      <p:cBhvr>
                                        <p:cTn id="33" dur="400" fill="hold"/>
                                        <p:tgtEl>
                                          <p:spTgt spid="109"/>
                                        </p:tgtEl>
                                        <p:attrNameLst>
                                          <p:attrName>ppt_y</p:attrName>
                                        </p:attrNameLst>
                                      </p:cBhvr>
                                      <p:tavLst>
                                        <p:tav tm="0">
                                          <p:val>
                                            <p:fltVal val="0.5"/>
                                          </p:val>
                                        </p:tav>
                                        <p:tav tm="100000">
                                          <p:val>
                                            <p:strVal val="#ppt_y"/>
                                          </p:val>
                                        </p:tav>
                                      </p:tavLst>
                                    </p:anim>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29"/>
                                        </p:tgtEl>
                                        <p:attrNameLst>
                                          <p:attrName>style.visibility</p:attrName>
                                        </p:attrNameLst>
                                      </p:cBhvr>
                                      <p:to>
                                        <p:strVal val="visible"/>
                                      </p:to>
                                    </p:set>
                                    <p:anim calcmode="lin" valueType="num">
                                      <p:cBhvr>
                                        <p:cTn id="37" dur="400" fill="hold"/>
                                        <p:tgtEl>
                                          <p:spTgt spid="129"/>
                                        </p:tgtEl>
                                        <p:attrNameLst>
                                          <p:attrName>ppt_w</p:attrName>
                                        </p:attrNameLst>
                                      </p:cBhvr>
                                      <p:tavLst>
                                        <p:tav tm="0">
                                          <p:val>
                                            <p:fltVal val="0"/>
                                          </p:val>
                                        </p:tav>
                                        <p:tav tm="100000">
                                          <p:val>
                                            <p:strVal val="#ppt_w"/>
                                          </p:val>
                                        </p:tav>
                                      </p:tavLst>
                                    </p:anim>
                                    <p:anim calcmode="lin" valueType="num">
                                      <p:cBhvr>
                                        <p:cTn id="38" dur="400" fill="hold"/>
                                        <p:tgtEl>
                                          <p:spTgt spid="129"/>
                                        </p:tgtEl>
                                        <p:attrNameLst>
                                          <p:attrName>ppt_h</p:attrName>
                                        </p:attrNameLst>
                                      </p:cBhvr>
                                      <p:tavLst>
                                        <p:tav tm="0">
                                          <p:val>
                                            <p:fltVal val="0"/>
                                          </p:val>
                                        </p:tav>
                                        <p:tav tm="100000">
                                          <p:val>
                                            <p:strVal val="#ppt_h"/>
                                          </p:val>
                                        </p:tav>
                                      </p:tavLst>
                                    </p:anim>
                                    <p:animEffect transition="in" filter="fade">
                                      <p:cBhvr>
                                        <p:cTn id="39" dur="400"/>
                                        <p:tgtEl>
                                          <p:spTgt spid="129"/>
                                        </p:tgtEl>
                                      </p:cBhvr>
                                    </p:animEffect>
                                    <p:anim calcmode="lin" valueType="num">
                                      <p:cBhvr>
                                        <p:cTn id="40" dur="400" fill="hold"/>
                                        <p:tgtEl>
                                          <p:spTgt spid="129"/>
                                        </p:tgtEl>
                                        <p:attrNameLst>
                                          <p:attrName>ppt_x</p:attrName>
                                        </p:attrNameLst>
                                      </p:cBhvr>
                                      <p:tavLst>
                                        <p:tav tm="0">
                                          <p:val>
                                            <p:fltVal val="0.5"/>
                                          </p:val>
                                        </p:tav>
                                        <p:tav tm="100000">
                                          <p:val>
                                            <p:strVal val="#ppt_x"/>
                                          </p:val>
                                        </p:tav>
                                      </p:tavLst>
                                    </p:anim>
                                    <p:anim calcmode="lin" valueType="num">
                                      <p:cBhvr>
                                        <p:cTn id="41" dur="400" fill="hold"/>
                                        <p:tgtEl>
                                          <p:spTgt spid="129"/>
                                        </p:tgtEl>
                                        <p:attrNameLst>
                                          <p:attrName>ppt_y</p:attrName>
                                        </p:attrNameLst>
                                      </p:cBhvr>
                                      <p:tavLst>
                                        <p:tav tm="0">
                                          <p:val>
                                            <p:fltVal val="0.5"/>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500"/>
                            </p:stCondLst>
                            <p:childTnLst>
                              <p:par>
                                <p:cTn id="47" presetID="22" presetClass="entr" presetSubtype="8" fill="hold" nodeType="after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wipe(left)">
                                      <p:cBhvr>
                                        <p:cTn id="49" dur="500"/>
                                        <p:tgtEl>
                                          <p:spTgt spid="76"/>
                                        </p:tgtEl>
                                      </p:cBhvr>
                                    </p:animEffect>
                                  </p:childTnLst>
                                </p:cTn>
                              </p:par>
                            </p:childTnLst>
                          </p:cTn>
                        </p:par>
                        <p:par>
                          <p:cTn id="50" fill="hold">
                            <p:stCondLst>
                              <p:cond delay="4000"/>
                            </p:stCondLst>
                            <p:childTnLst>
                              <p:par>
                                <p:cTn id="51" presetID="22" presetClass="entr" presetSubtype="8" fill="hold" nodeType="afterEffect">
                                  <p:stCondLst>
                                    <p:cond delay="0"/>
                                  </p:stCondLst>
                                  <p:childTnLst>
                                    <p:set>
                                      <p:cBhvr>
                                        <p:cTn id="52" dur="1" fill="hold">
                                          <p:stCondLst>
                                            <p:cond delay="0"/>
                                          </p:stCondLst>
                                        </p:cTn>
                                        <p:tgtEl>
                                          <p:spTgt spid="85"/>
                                        </p:tgtEl>
                                        <p:attrNameLst>
                                          <p:attrName>style.visibility</p:attrName>
                                        </p:attrNameLst>
                                      </p:cBhvr>
                                      <p:to>
                                        <p:strVal val="visible"/>
                                      </p:to>
                                    </p:set>
                                    <p:animEffect transition="in" filter="wipe(left)">
                                      <p:cBhvr>
                                        <p:cTn id="53" dur="500"/>
                                        <p:tgtEl>
                                          <p:spTgt spid="85"/>
                                        </p:tgtEl>
                                      </p:cBhvr>
                                    </p:animEffect>
                                  </p:childTnLst>
                                </p:cTn>
                              </p:par>
                            </p:childTnLst>
                          </p:cTn>
                        </p:par>
                        <p:par>
                          <p:cTn id="54" fill="hold">
                            <p:stCondLst>
                              <p:cond delay="4500"/>
                            </p:stCondLst>
                            <p:childTnLst>
                              <p:par>
                                <p:cTn id="55" presetID="22" presetClass="entr" presetSubtype="8" fill="hold" nodeType="afterEffect">
                                  <p:stCondLst>
                                    <p:cond delay="0"/>
                                  </p:stCondLst>
                                  <p:childTnLst>
                                    <p:set>
                                      <p:cBhvr>
                                        <p:cTn id="56" dur="1" fill="hold">
                                          <p:stCondLst>
                                            <p:cond delay="0"/>
                                          </p:stCondLst>
                                        </p:cTn>
                                        <p:tgtEl>
                                          <p:spTgt spid="82"/>
                                        </p:tgtEl>
                                        <p:attrNameLst>
                                          <p:attrName>style.visibility</p:attrName>
                                        </p:attrNameLst>
                                      </p:cBhvr>
                                      <p:to>
                                        <p:strVal val="visible"/>
                                      </p:to>
                                    </p:set>
                                    <p:animEffect transition="in" filter="wipe(left)">
                                      <p:cBhvr>
                                        <p:cTn id="57" dur="500"/>
                                        <p:tgtEl>
                                          <p:spTgt spid="82"/>
                                        </p:tgtEl>
                                      </p:cBhvr>
                                    </p:animEffect>
                                  </p:childTnLst>
                                </p:cTn>
                              </p:par>
                            </p:childTnLst>
                          </p:cTn>
                        </p:par>
                        <p:par>
                          <p:cTn id="58" fill="hold">
                            <p:stCondLst>
                              <p:cond delay="5000"/>
                            </p:stCondLst>
                            <p:childTnLst>
                              <p:par>
                                <p:cTn id="59" presetID="22" presetClass="entr" presetSubtype="8" fill="hold" nodeType="afterEffect">
                                  <p:stCondLst>
                                    <p:cond delay="0"/>
                                  </p:stCondLst>
                                  <p:childTnLst>
                                    <p:set>
                                      <p:cBhvr>
                                        <p:cTn id="60" dur="1" fill="hold">
                                          <p:stCondLst>
                                            <p:cond delay="0"/>
                                          </p:stCondLst>
                                        </p:cTn>
                                        <p:tgtEl>
                                          <p:spTgt spid="91"/>
                                        </p:tgtEl>
                                        <p:attrNameLst>
                                          <p:attrName>style.visibility</p:attrName>
                                        </p:attrNameLst>
                                      </p:cBhvr>
                                      <p:to>
                                        <p:strVal val="visible"/>
                                      </p:to>
                                    </p:set>
                                    <p:animEffect transition="in" filter="wipe(left)">
                                      <p:cBhvr>
                                        <p:cTn id="61" dur="500"/>
                                        <p:tgtEl>
                                          <p:spTgt spid="91"/>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88"/>
                                        </p:tgtEl>
                                        <p:attrNameLst>
                                          <p:attrName>style.visibility</p:attrName>
                                        </p:attrNameLst>
                                      </p:cBhvr>
                                      <p:to>
                                        <p:strVal val="visible"/>
                                      </p:to>
                                    </p:set>
                                    <p:animEffect transition="in" filter="wipe(left)">
                                      <p:cBhvr>
                                        <p:cTn id="65" dur="500"/>
                                        <p:tgtEl>
                                          <p:spTgt spid="88"/>
                                        </p:tgtEl>
                                      </p:cBhvr>
                                    </p:animEffect>
                                  </p:childTnLst>
                                </p:cTn>
                              </p:par>
                            </p:childTnLst>
                          </p:cTn>
                        </p:par>
                        <p:par>
                          <p:cTn id="66" fill="hold">
                            <p:stCondLst>
                              <p:cond delay="6000"/>
                            </p:stCondLst>
                            <p:childTnLst>
                              <p:par>
                                <p:cTn id="67" presetID="22" presetClass="entr" presetSubtype="8" fill="hold" nodeType="afterEffect">
                                  <p:stCondLst>
                                    <p:cond delay="0"/>
                                  </p:stCondLst>
                                  <p:childTnLst>
                                    <p:set>
                                      <p:cBhvr>
                                        <p:cTn id="68" dur="1" fill="hold">
                                          <p:stCondLst>
                                            <p:cond delay="0"/>
                                          </p:stCondLst>
                                        </p:cTn>
                                        <p:tgtEl>
                                          <p:spTgt spid="97"/>
                                        </p:tgtEl>
                                        <p:attrNameLst>
                                          <p:attrName>style.visibility</p:attrName>
                                        </p:attrNameLst>
                                      </p:cBhvr>
                                      <p:to>
                                        <p:strVal val="visible"/>
                                      </p:to>
                                    </p:set>
                                    <p:animEffect transition="in" filter="wipe(left)">
                                      <p:cBhvr>
                                        <p:cTn id="69" dur="500"/>
                                        <p:tgtEl>
                                          <p:spTgt spid="97"/>
                                        </p:tgtEl>
                                      </p:cBhvr>
                                    </p:animEffect>
                                  </p:childTnLst>
                                </p:cTn>
                              </p:par>
                            </p:childTnLst>
                          </p:cTn>
                        </p:par>
                        <p:par>
                          <p:cTn id="70" fill="hold">
                            <p:stCondLst>
                              <p:cond delay="6500"/>
                            </p:stCondLst>
                            <p:childTnLst>
                              <p:par>
                                <p:cTn id="71" presetID="22" presetClass="entr" presetSubtype="8" fill="hold" nodeType="afterEffect">
                                  <p:stCondLst>
                                    <p:cond delay="0"/>
                                  </p:stCondLst>
                                  <p:childTnLst>
                                    <p:set>
                                      <p:cBhvr>
                                        <p:cTn id="72" dur="1" fill="hold">
                                          <p:stCondLst>
                                            <p:cond delay="0"/>
                                          </p:stCondLst>
                                        </p:cTn>
                                        <p:tgtEl>
                                          <p:spTgt spid="94"/>
                                        </p:tgtEl>
                                        <p:attrNameLst>
                                          <p:attrName>style.visibility</p:attrName>
                                        </p:attrNameLst>
                                      </p:cBhvr>
                                      <p:to>
                                        <p:strVal val="visible"/>
                                      </p:to>
                                    </p:set>
                                    <p:animEffect transition="in" filter="wipe(left)">
                                      <p:cBhvr>
                                        <p:cTn id="73"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p:nvPr/>
        </p:nvSpPr>
        <p:spPr bwMode="auto">
          <a:xfrm>
            <a:off x="1418866" y="3352833"/>
            <a:ext cx="1404613" cy="1017491"/>
          </a:xfrm>
          <a:custGeom>
            <a:avLst/>
            <a:gdLst>
              <a:gd name="T0" fmla="*/ 0 w 401"/>
              <a:gd name="T1" fmla="*/ 290 h 290"/>
              <a:gd name="T2" fmla="*/ 54 w 401"/>
              <a:gd name="T3" fmla="*/ 152 h 290"/>
              <a:gd name="T4" fmla="*/ 201 w 401"/>
              <a:gd name="T5" fmla="*/ 0 h 290"/>
              <a:gd name="T6" fmla="*/ 347 w 401"/>
              <a:gd name="T7" fmla="*/ 152 h 290"/>
              <a:gd name="T8" fmla="*/ 401 w 401"/>
              <a:gd name="T9" fmla="*/ 290 h 290"/>
              <a:gd name="T10" fmla="*/ 0 w 401"/>
              <a:gd name="T11" fmla="*/ 290 h 290"/>
            </a:gdLst>
            <a:ahLst/>
            <a:cxnLst>
              <a:cxn ang="0">
                <a:pos x="T0" y="T1"/>
              </a:cxn>
              <a:cxn ang="0">
                <a:pos x="T2" y="T3"/>
              </a:cxn>
              <a:cxn ang="0">
                <a:pos x="T4" y="T5"/>
              </a:cxn>
              <a:cxn ang="0">
                <a:pos x="T6" y="T7"/>
              </a:cxn>
              <a:cxn ang="0">
                <a:pos x="T8" y="T9"/>
              </a:cxn>
              <a:cxn ang="0">
                <a:pos x="T10" y="T11"/>
              </a:cxn>
            </a:cxnLst>
            <a:rect l="0" t="0" r="r" b="b"/>
            <a:pathLst>
              <a:path w="401" h="290">
                <a:moveTo>
                  <a:pt x="0" y="290"/>
                </a:moveTo>
                <a:cubicBezTo>
                  <a:pt x="33" y="249"/>
                  <a:pt x="46" y="203"/>
                  <a:pt x="54" y="152"/>
                </a:cubicBezTo>
                <a:cubicBezTo>
                  <a:pt x="64" y="89"/>
                  <a:pt x="93" y="0"/>
                  <a:pt x="201" y="0"/>
                </a:cubicBezTo>
                <a:cubicBezTo>
                  <a:pt x="309" y="0"/>
                  <a:pt x="337" y="89"/>
                  <a:pt x="347" y="152"/>
                </a:cubicBezTo>
                <a:cubicBezTo>
                  <a:pt x="355" y="203"/>
                  <a:pt x="368" y="249"/>
                  <a:pt x="401" y="290"/>
                </a:cubicBezTo>
                <a:lnTo>
                  <a:pt x="0" y="290"/>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3" name="Freeform 7"/>
          <p:cNvSpPr/>
          <p:nvPr/>
        </p:nvSpPr>
        <p:spPr bwMode="auto">
          <a:xfrm>
            <a:off x="2280617" y="2804039"/>
            <a:ext cx="1443176" cy="1566284"/>
          </a:xfrm>
          <a:custGeom>
            <a:avLst/>
            <a:gdLst>
              <a:gd name="T0" fmla="*/ 0 w 412"/>
              <a:gd name="T1" fmla="*/ 447 h 447"/>
              <a:gd name="T2" fmla="*/ 55 w 412"/>
              <a:gd name="T3" fmla="*/ 235 h 447"/>
              <a:gd name="T4" fmla="*/ 206 w 412"/>
              <a:gd name="T5" fmla="*/ 0 h 447"/>
              <a:gd name="T6" fmla="*/ 357 w 412"/>
              <a:gd name="T7" fmla="*/ 235 h 447"/>
              <a:gd name="T8" fmla="*/ 412 w 412"/>
              <a:gd name="T9" fmla="*/ 447 h 447"/>
              <a:gd name="T10" fmla="*/ 0 w 412"/>
              <a:gd name="T11" fmla="*/ 447 h 447"/>
            </a:gdLst>
            <a:ahLst/>
            <a:cxnLst>
              <a:cxn ang="0">
                <a:pos x="T0" y="T1"/>
              </a:cxn>
              <a:cxn ang="0">
                <a:pos x="T2" y="T3"/>
              </a:cxn>
              <a:cxn ang="0">
                <a:pos x="T4" y="T5"/>
              </a:cxn>
              <a:cxn ang="0">
                <a:pos x="T6" y="T7"/>
              </a:cxn>
              <a:cxn ang="0">
                <a:pos x="T8" y="T9"/>
              </a:cxn>
              <a:cxn ang="0">
                <a:pos x="T10" y="T11"/>
              </a:cxn>
            </a:cxnLst>
            <a:rect l="0" t="0" r="r" b="b"/>
            <a:pathLst>
              <a:path w="412" h="447">
                <a:moveTo>
                  <a:pt x="0" y="447"/>
                </a:moveTo>
                <a:cubicBezTo>
                  <a:pt x="33" y="385"/>
                  <a:pt x="46" y="313"/>
                  <a:pt x="55" y="235"/>
                </a:cubicBezTo>
                <a:cubicBezTo>
                  <a:pt x="65" y="137"/>
                  <a:pt x="95" y="0"/>
                  <a:pt x="206" y="0"/>
                </a:cubicBezTo>
                <a:cubicBezTo>
                  <a:pt x="317" y="0"/>
                  <a:pt x="346" y="137"/>
                  <a:pt x="357" y="235"/>
                </a:cubicBezTo>
                <a:cubicBezTo>
                  <a:pt x="365" y="313"/>
                  <a:pt x="378" y="385"/>
                  <a:pt x="412" y="447"/>
                </a:cubicBezTo>
                <a:lnTo>
                  <a:pt x="0" y="447"/>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4" name="Freeform 8"/>
          <p:cNvSpPr/>
          <p:nvPr/>
        </p:nvSpPr>
        <p:spPr bwMode="auto">
          <a:xfrm>
            <a:off x="3425667" y="3149632"/>
            <a:ext cx="1311169" cy="1220693"/>
          </a:xfrm>
          <a:custGeom>
            <a:avLst/>
            <a:gdLst>
              <a:gd name="T0" fmla="*/ 0 w 374"/>
              <a:gd name="T1" fmla="*/ 348 h 348"/>
              <a:gd name="T2" fmla="*/ 50 w 374"/>
              <a:gd name="T3" fmla="*/ 183 h 348"/>
              <a:gd name="T4" fmla="*/ 187 w 374"/>
              <a:gd name="T5" fmla="*/ 0 h 348"/>
              <a:gd name="T6" fmla="*/ 324 w 374"/>
              <a:gd name="T7" fmla="*/ 183 h 348"/>
              <a:gd name="T8" fmla="*/ 374 w 374"/>
              <a:gd name="T9" fmla="*/ 348 h 348"/>
              <a:gd name="T10" fmla="*/ 0 w 374"/>
              <a:gd name="T11" fmla="*/ 348 h 348"/>
            </a:gdLst>
            <a:ahLst/>
            <a:cxnLst>
              <a:cxn ang="0">
                <a:pos x="T0" y="T1"/>
              </a:cxn>
              <a:cxn ang="0">
                <a:pos x="T2" y="T3"/>
              </a:cxn>
              <a:cxn ang="0">
                <a:pos x="T4" y="T5"/>
              </a:cxn>
              <a:cxn ang="0">
                <a:pos x="T6" y="T7"/>
              </a:cxn>
              <a:cxn ang="0">
                <a:pos x="T8" y="T9"/>
              </a:cxn>
              <a:cxn ang="0">
                <a:pos x="T10" y="T11"/>
              </a:cxn>
            </a:cxnLst>
            <a:rect l="0" t="0" r="r" b="b"/>
            <a:pathLst>
              <a:path w="374" h="348">
                <a:moveTo>
                  <a:pt x="0" y="348"/>
                </a:moveTo>
                <a:cubicBezTo>
                  <a:pt x="31" y="299"/>
                  <a:pt x="43" y="244"/>
                  <a:pt x="50" y="183"/>
                </a:cubicBezTo>
                <a:cubicBezTo>
                  <a:pt x="60" y="107"/>
                  <a:pt x="87" y="0"/>
                  <a:pt x="187" y="0"/>
                </a:cubicBezTo>
                <a:cubicBezTo>
                  <a:pt x="288" y="0"/>
                  <a:pt x="315" y="107"/>
                  <a:pt x="324" y="183"/>
                </a:cubicBezTo>
                <a:cubicBezTo>
                  <a:pt x="332" y="244"/>
                  <a:pt x="344" y="299"/>
                  <a:pt x="374" y="348"/>
                </a:cubicBezTo>
                <a:lnTo>
                  <a:pt x="0" y="348"/>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5" name="Freeform 9"/>
          <p:cNvSpPr/>
          <p:nvPr/>
        </p:nvSpPr>
        <p:spPr bwMode="auto">
          <a:xfrm>
            <a:off x="4462440" y="3511537"/>
            <a:ext cx="1185095" cy="858786"/>
          </a:xfrm>
          <a:custGeom>
            <a:avLst/>
            <a:gdLst>
              <a:gd name="T0" fmla="*/ 0 w 338"/>
              <a:gd name="T1" fmla="*/ 245 h 245"/>
              <a:gd name="T2" fmla="*/ 45 w 338"/>
              <a:gd name="T3" fmla="*/ 129 h 245"/>
              <a:gd name="T4" fmla="*/ 169 w 338"/>
              <a:gd name="T5" fmla="*/ 0 h 245"/>
              <a:gd name="T6" fmla="*/ 293 w 338"/>
              <a:gd name="T7" fmla="*/ 129 h 245"/>
              <a:gd name="T8" fmla="*/ 338 w 338"/>
              <a:gd name="T9" fmla="*/ 245 h 245"/>
              <a:gd name="T10" fmla="*/ 0 w 338"/>
              <a:gd name="T11" fmla="*/ 245 h 245"/>
            </a:gdLst>
            <a:ahLst/>
            <a:cxnLst>
              <a:cxn ang="0">
                <a:pos x="T0" y="T1"/>
              </a:cxn>
              <a:cxn ang="0">
                <a:pos x="T2" y="T3"/>
              </a:cxn>
              <a:cxn ang="0">
                <a:pos x="T4" y="T5"/>
              </a:cxn>
              <a:cxn ang="0">
                <a:pos x="T6" y="T7"/>
              </a:cxn>
              <a:cxn ang="0">
                <a:pos x="T8" y="T9"/>
              </a:cxn>
              <a:cxn ang="0">
                <a:pos x="T10" y="T11"/>
              </a:cxn>
            </a:cxnLst>
            <a:rect l="0" t="0" r="r" b="b"/>
            <a:pathLst>
              <a:path w="338" h="245">
                <a:moveTo>
                  <a:pt x="0" y="245"/>
                </a:moveTo>
                <a:cubicBezTo>
                  <a:pt x="27" y="211"/>
                  <a:pt x="38" y="172"/>
                  <a:pt x="45" y="129"/>
                </a:cubicBezTo>
                <a:cubicBezTo>
                  <a:pt x="54" y="75"/>
                  <a:pt x="78" y="0"/>
                  <a:pt x="169" y="0"/>
                </a:cubicBezTo>
                <a:cubicBezTo>
                  <a:pt x="260" y="0"/>
                  <a:pt x="284" y="75"/>
                  <a:pt x="293" y="129"/>
                </a:cubicBezTo>
                <a:cubicBezTo>
                  <a:pt x="300" y="172"/>
                  <a:pt x="311" y="211"/>
                  <a:pt x="338" y="245"/>
                </a:cubicBezTo>
                <a:lnTo>
                  <a:pt x="0" y="245"/>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6" name="Freeform 10"/>
          <p:cNvSpPr/>
          <p:nvPr/>
        </p:nvSpPr>
        <p:spPr bwMode="auto">
          <a:xfrm>
            <a:off x="5297494" y="3329102"/>
            <a:ext cx="1435760" cy="1041223"/>
          </a:xfrm>
          <a:custGeom>
            <a:avLst/>
            <a:gdLst>
              <a:gd name="T0" fmla="*/ 0 w 410"/>
              <a:gd name="T1" fmla="*/ 297 h 297"/>
              <a:gd name="T2" fmla="*/ 55 w 410"/>
              <a:gd name="T3" fmla="*/ 156 h 297"/>
              <a:gd name="T4" fmla="*/ 205 w 410"/>
              <a:gd name="T5" fmla="*/ 0 h 297"/>
              <a:gd name="T6" fmla="*/ 355 w 410"/>
              <a:gd name="T7" fmla="*/ 156 h 297"/>
              <a:gd name="T8" fmla="*/ 410 w 410"/>
              <a:gd name="T9" fmla="*/ 297 h 297"/>
              <a:gd name="T10" fmla="*/ 0 w 410"/>
              <a:gd name="T11" fmla="*/ 297 h 297"/>
            </a:gdLst>
            <a:ahLst/>
            <a:cxnLst>
              <a:cxn ang="0">
                <a:pos x="T0" y="T1"/>
              </a:cxn>
              <a:cxn ang="0">
                <a:pos x="T2" y="T3"/>
              </a:cxn>
              <a:cxn ang="0">
                <a:pos x="T4" y="T5"/>
              </a:cxn>
              <a:cxn ang="0">
                <a:pos x="T6" y="T7"/>
              </a:cxn>
              <a:cxn ang="0">
                <a:pos x="T8" y="T9"/>
              </a:cxn>
              <a:cxn ang="0">
                <a:pos x="T10" y="T11"/>
              </a:cxn>
            </a:cxnLst>
            <a:rect l="0" t="0" r="r" b="b"/>
            <a:pathLst>
              <a:path w="410" h="297">
                <a:moveTo>
                  <a:pt x="0" y="297"/>
                </a:moveTo>
                <a:cubicBezTo>
                  <a:pt x="33" y="256"/>
                  <a:pt x="47" y="208"/>
                  <a:pt x="55" y="156"/>
                </a:cubicBezTo>
                <a:cubicBezTo>
                  <a:pt x="65" y="91"/>
                  <a:pt x="95" y="0"/>
                  <a:pt x="205" y="0"/>
                </a:cubicBezTo>
                <a:cubicBezTo>
                  <a:pt x="316" y="0"/>
                  <a:pt x="345" y="91"/>
                  <a:pt x="355" y="156"/>
                </a:cubicBezTo>
                <a:cubicBezTo>
                  <a:pt x="364" y="208"/>
                  <a:pt x="377" y="256"/>
                  <a:pt x="410" y="297"/>
                </a:cubicBezTo>
                <a:lnTo>
                  <a:pt x="0" y="297"/>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7" name="Freeform 11"/>
          <p:cNvSpPr/>
          <p:nvPr/>
        </p:nvSpPr>
        <p:spPr bwMode="auto">
          <a:xfrm>
            <a:off x="6203744" y="3777035"/>
            <a:ext cx="1419445" cy="593289"/>
          </a:xfrm>
          <a:custGeom>
            <a:avLst/>
            <a:gdLst>
              <a:gd name="T0" fmla="*/ 0 w 405"/>
              <a:gd name="T1" fmla="*/ 169 h 169"/>
              <a:gd name="T2" fmla="*/ 54 w 405"/>
              <a:gd name="T3" fmla="*/ 89 h 169"/>
              <a:gd name="T4" fmla="*/ 203 w 405"/>
              <a:gd name="T5" fmla="*/ 0 h 169"/>
              <a:gd name="T6" fmla="*/ 351 w 405"/>
              <a:gd name="T7" fmla="*/ 89 h 169"/>
              <a:gd name="T8" fmla="*/ 405 w 405"/>
              <a:gd name="T9" fmla="*/ 169 h 169"/>
              <a:gd name="T10" fmla="*/ 0 w 405"/>
              <a:gd name="T11" fmla="*/ 169 h 169"/>
            </a:gdLst>
            <a:ahLst/>
            <a:cxnLst>
              <a:cxn ang="0">
                <a:pos x="T0" y="T1"/>
              </a:cxn>
              <a:cxn ang="0">
                <a:pos x="T2" y="T3"/>
              </a:cxn>
              <a:cxn ang="0">
                <a:pos x="T4" y="T5"/>
              </a:cxn>
              <a:cxn ang="0">
                <a:pos x="T6" y="T7"/>
              </a:cxn>
              <a:cxn ang="0">
                <a:pos x="T8" y="T9"/>
              </a:cxn>
              <a:cxn ang="0">
                <a:pos x="T10" y="T11"/>
              </a:cxn>
            </a:cxnLst>
            <a:rect l="0" t="0" r="r" b="b"/>
            <a:pathLst>
              <a:path w="405" h="169">
                <a:moveTo>
                  <a:pt x="0" y="169"/>
                </a:moveTo>
                <a:cubicBezTo>
                  <a:pt x="33" y="145"/>
                  <a:pt x="46" y="118"/>
                  <a:pt x="54" y="89"/>
                </a:cubicBezTo>
                <a:cubicBezTo>
                  <a:pt x="65" y="52"/>
                  <a:pt x="94" y="0"/>
                  <a:pt x="203" y="0"/>
                </a:cubicBezTo>
                <a:cubicBezTo>
                  <a:pt x="312" y="0"/>
                  <a:pt x="341" y="52"/>
                  <a:pt x="351" y="89"/>
                </a:cubicBezTo>
                <a:cubicBezTo>
                  <a:pt x="359" y="118"/>
                  <a:pt x="372" y="145"/>
                  <a:pt x="405" y="169"/>
                </a:cubicBezTo>
                <a:lnTo>
                  <a:pt x="0" y="169"/>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8" name="Freeform 12"/>
          <p:cNvSpPr/>
          <p:nvPr/>
        </p:nvSpPr>
        <p:spPr bwMode="auto">
          <a:xfrm>
            <a:off x="6964637" y="2560792"/>
            <a:ext cx="1517338" cy="1809533"/>
          </a:xfrm>
          <a:custGeom>
            <a:avLst/>
            <a:gdLst>
              <a:gd name="T0" fmla="*/ 0 w 433"/>
              <a:gd name="T1" fmla="*/ 516 h 516"/>
              <a:gd name="T2" fmla="*/ 58 w 433"/>
              <a:gd name="T3" fmla="*/ 271 h 516"/>
              <a:gd name="T4" fmla="*/ 217 w 433"/>
              <a:gd name="T5" fmla="*/ 0 h 516"/>
              <a:gd name="T6" fmla="*/ 375 w 433"/>
              <a:gd name="T7" fmla="*/ 271 h 516"/>
              <a:gd name="T8" fmla="*/ 433 w 433"/>
              <a:gd name="T9" fmla="*/ 516 h 516"/>
              <a:gd name="T10" fmla="*/ 0 w 433"/>
              <a:gd name="T11" fmla="*/ 516 h 516"/>
            </a:gdLst>
            <a:ahLst/>
            <a:cxnLst>
              <a:cxn ang="0">
                <a:pos x="T0" y="T1"/>
              </a:cxn>
              <a:cxn ang="0">
                <a:pos x="T2" y="T3"/>
              </a:cxn>
              <a:cxn ang="0">
                <a:pos x="T4" y="T5"/>
              </a:cxn>
              <a:cxn ang="0">
                <a:pos x="T6" y="T7"/>
              </a:cxn>
              <a:cxn ang="0">
                <a:pos x="T8" y="T9"/>
              </a:cxn>
              <a:cxn ang="0">
                <a:pos x="T10" y="T11"/>
              </a:cxn>
            </a:cxnLst>
            <a:rect l="0" t="0" r="r" b="b"/>
            <a:pathLst>
              <a:path w="432" h="516">
                <a:moveTo>
                  <a:pt x="0" y="516"/>
                </a:moveTo>
                <a:cubicBezTo>
                  <a:pt x="35" y="444"/>
                  <a:pt x="49" y="361"/>
                  <a:pt x="58" y="271"/>
                </a:cubicBezTo>
                <a:cubicBezTo>
                  <a:pt x="69" y="158"/>
                  <a:pt x="100" y="0"/>
                  <a:pt x="217" y="0"/>
                </a:cubicBezTo>
                <a:cubicBezTo>
                  <a:pt x="333" y="0"/>
                  <a:pt x="364" y="158"/>
                  <a:pt x="375" y="271"/>
                </a:cubicBezTo>
                <a:cubicBezTo>
                  <a:pt x="384" y="361"/>
                  <a:pt x="398" y="444"/>
                  <a:pt x="433" y="516"/>
                </a:cubicBezTo>
                <a:lnTo>
                  <a:pt x="0" y="516"/>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9" name="Freeform 13"/>
          <p:cNvSpPr/>
          <p:nvPr/>
        </p:nvSpPr>
        <p:spPr bwMode="auto">
          <a:xfrm>
            <a:off x="7805625" y="3550102"/>
            <a:ext cx="1401646" cy="820223"/>
          </a:xfrm>
          <a:custGeom>
            <a:avLst/>
            <a:gdLst>
              <a:gd name="T0" fmla="*/ 0 w 400"/>
              <a:gd name="T1" fmla="*/ 234 h 234"/>
              <a:gd name="T2" fmla="*/ 53 w 400"/>
              <a:gd name="T3" fmla="*/ 123 h 234"/>
              <a:gd name="T4" fmla="*/ 200 w 400"/>
              <a:gd name="T5" fmla="*/ 0 h 234"/>
              <a:gd name="T6" fmla="*/ 346 w 400"/>
              <a:gd name="T7" fmla="*/ 123 h 234"/>
              <a:gd name="T8" fmla="*/ 400 w 400"/>
              <a:gd name="T9" fmla="*/ 234 h 234"/>
              <a:gd name="T10" fmla="*/ 0 w 400"/>
              <a:gd name="T11" fmla="*/ 234 h 234"/>
            </a:gdLst>
            <a:ahLst/>
            <a:cxnLst>
              <a:cxn ang="0">
                <a:pos x="T0" y="T1"/>
              </a:cxn>
              <a:cxn ang="0">
                <a:pos x="T2" y="T3"/>
              </a:cxn>
              <a:cxn ang="0">
                <a:pos x="T4" y="T5"/>
              </a:cxn>
              <a:cxn ang="0">
                <a:pos x="T6" y="T7"/>
              </a:cxn>
              <a:cxn ang="0">
                <a:pos x="T8" y="T9"/>
              </a:cxn>
              <a:cxn ang="0">
                <a:pos x="T10" y="T11"/>
              </a:cxn>
            </a:cxnLst>
            <a:rect l="0" t="0" r="r" b="b"/>
            <a:pathLst>
              <a:path w="400" h="234">
                <a:moveTo>
                  <a:pt x="0" y="234"/>
                </a:moveTo>
                <a:cubicBezTo>
                  <a:pt x="32" y="201"/>
                  <a:pt x="45" y="164"/>
                  <a:pt x="53" y="123"/>
                </a:cubicBezTo>
                <a:cubicBezTo>
                  <a:pt x="63" y="72"/>
                  <a:pt x="92" y="0"/>
                  <a:pt x="200" y="0"/>
                </a:cubicBezTo>
                <a:cubicBezTo>
                  <a:pt x="308" y="0"/>
                  <a:pt x="336" y="72"/>
                  <a:pt x="346" y="123"/>
                </a:cubicBezTo>
                <a:cubicBezTo>
                  <a:pt x="354" y="164"/>
                  <a:pt x="367" y="201"/>
                  <a:pt x="400" y="234"/>
                </a:cubicBezTo>
                <a:lnTo>
                  <a:pt x="0" y="234"/>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0" name="Freeform 14"/>
          <p:cNvSpPr/>
          <p:nvPr/>
        </p:nvSpPr>
        <p:spPr bwMode="auto">
          <a:xfrm>
            <a:off x="8516089" y="3367665"/>
            <a:ext cx="1668626" cy="1002659"/>
          </a:xfrm>
          <a:custGeom>
            <a:avLst/>
            <a:gdLst>
              <a:gd name="T0" fmla="*/ 0 w 476"/>
              <a:gd name="T1" fmla="*/ 286 h 286"/>
              <a:gd name="T2" fmla="*/ 63 w 476"/>
              <a:gd name="T3" fmla="*/ 151 h 286"/>
              <a:gd name="T4" fmla="*/ 238 w 476"/>
              <a:gd name="T5" fmla="*/ 0 h 286"/>
              <a:gd name="T6" fmla="*/ 412 w 476"/>
              <a:gd name="T7" fmla="*/ 151 h 286"/>
              <a:gd name="T8" fmla="*/ 476 w 476"/>
              <a:gd name="T9" fmla="*/ 286 h 286"/>
              <a:gd name="T10" fmla="*/ 0 w 476"/>
              <a:gd name="T11" fmla="*/ 286 h 286"/>
            </a:gdLst>
            <a:ahLst/>
            <a:cxnLst>
              <a:cxn ang="0">
                <a:pos x="T0" y="T1"/>
              </a:cxn>
              <a:cxn ang="0">
                <a:pos x="T2" y="T3"/>
              </a:cxn>
              <a:cxn ang="0">
                <a:pos x="T4" y="T5"/>
              </a:cxn>
              <a:cxn ang="0">
                <a:pos x="T6" y="T7"/>
              </a:cxn>
              <a:cxn ang="0">
                <a:pos x="T8" y="T9"/>
              </a:cxn>
              <a:cxn ang="0">
                <a:pos x="T10" y="T11"/>
              </a:cxn>
            </a:cxnLst>
            <a:rect l="0" t="0" r="r" b="b"/>
            <a:pathLst>
              <a:path w="476" h="286">
                <a:moveTo>
                  <a:pt x="0" y="286"/>
                </a:moveTo>
                <a:cubicBezTo>
                  <a:pt x="38" y="246"/>
                  <a:pt x="54" y="200"/>
                  <a:pt x="63" y="151"/>
                </a:cubicBezTo>
                <a:cubicBezTo>
                  <a:pt x="75" y="88"/>
                  <a:pt x="109" y="0"/>
                  <a:pt x="238" y="0"/>
                </a:cubicBezTo>
                <a:cubicBezTo>
                  <a:pt x="366" y="0"/>
                  <a:pt x="400" y="88"/>
                  <a:pt x="412" y="151"/>
                </a:cubicBezTo>
                <a:cubicBezTo>
                  <a:pt x="421" y="200"/>
                  <a:pt x="437" y="246"/>
                  <a:pt x="476" y="286"/>
                </a:cubicBezTo>
                <a:lnTo>
                  <a:pt x="0" y="286"/>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1" name="Freeform 15"/>
          <p:cNvSpPr/>
          <p:nvPr/>
        </p:nvSpPr>
        <p:spPr bwMode="auto">
          <a:xfrm>
            <a:off x="9374876" y="3164464"/>
            <a:ext cx="1404613" cy="1205861"/>
          </a:xfrm>
          <a:custGeom>
            <a:avLst/>
            <a:gdLst>
              <a:gd name="T0" fmla="*/ 0 w 401"/>
              <a:gd name="T1" fmla="*/ 344 h 344"/>
              <a:gd name="T2" fmla="*/ 54 w 401"/>
              <a:gd name="T3" fmla="*/ 181 h 344"/>
              <a:gd name="T4" fmla="*/ 201 w 401"/>
              <a:gd name="T5" fmla="*/ 0 h 344"/>
              <a:gd name="T6" fmla="*/ 347 w 401"/>
              <a:gd name="T7" fmla="*/ 181 h 344"/>
              <a:gd name="T8" fmla="*/ 401 w 401"/>
              <a:gd name="T9" fmla="*/ 344 h 344"/>
              <a:gd name="T10" fmla="*/ 0 w 401"/>
              <a:gd name="T11" fmla="*/ 344 h 344"/>
            </a:gdLst>
            <a:ahLst/>
            <a:cxnLst>
              <a:cxn ang="0">
                <a:pos x="T0" y="T1"/>
              </a:cxn>
              <a:cxn ang="0">
                <a:pos x="T2" y="T3"/>
              </a:cxn>
              <a:cxn ang="0">
                <a:pos x="T4" y="T5"/>
              </a:cxn>
              <a:cxn ang="0">
                <a:pos x="T6" y="T7"/>
              </a:cxn>
              <a:cxn ang="0">
                <a:pos x="T8" y="T9"/>
              </a:cxn>
              <a:cxn ang="0">
                <a:pos x="T10" y="T11"/>
              </a:cxn>
            </a:cxnLst>
            <a:rect l="0" t="0" r="r" b="b"/>
            <a:pathLst>
              <a:path w="401" h="344">
                <a:moveTo>
                  <a:pt x="0" y="344"/>
                </a:moveTo>
                <a:cubicBezTo>
                  <a:pt x="33" y="296"/>
                  <a:pt x="46" y="241"/>
                  <a:pt x="54" y="181"/>
                </a:cubicBezTo>
                <a:cubicBezTo>
                  <a:pt x="64" y="106"/>
                  <a:pt x="93" y="0"/>
                  <a:pt x="201" y="0"/>
                </a:cubicBezTo>
                <a:cubicBezTo>
                  <a:pt x="308" y="0"/>
                  <a:pt x="337" y="106"/>
                  <a:pt x="347" y="181"/>
                </a:cubicBezTo>
                <a:cubicBezTo>
                  <a:pt x="355" y="241"/>
                  <a:pt x="368" y="296"/>
                  <a:pt x="401" y="344"/>
                </a:cubicBezTo>
                <a:lnTo>
                  <a:pt x="0" y="344"/>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2" name="Oval 16"/>
          <p:cNvSpPr>
            <a:spLocks noChangeArrowheads="1"/>
          </p:cNvSpPr>
          <p:nvPr/>
        </p:nvSpPr>
        <p:spPr bwMode="auto">
          <a:xfrm>
            <a:off x="1874216" y="2207785"/>
            <a:ext cx="493913" cy="493913"/>
          </a:xfrm>
          <a:prstGeom prst="ellipse">
            <a:avLst/>
          </a:prstGeom>
          <a:solidFill>
            <a:schemeClr val="accent3"/>
          </a:solidFill>
          <a:ln>
            <a:noFill/>
          </a:ln>
        </p:spPr>
        <p:txBody>
          <a:bodyPr vert="horz" wrap="square" lIns="0" tIns="0" rIns="0" bIns="0" numCol="1" anchor="ctr" anchorCtr="0" compatLnSpc="1"/>
          <a:lstStyle/>
          <a:p>
            <a:pPr algn="ctr"/>
            <a:r>
              <a:rPr lang="en-US" altLang="zh-CN">
                <a:solidFill>
                  <a:schemeClr val="bg1"/>
                </a:solidFill>
                <a:latin typeface="Bebas" pitchFamily="2" charset="0"/>
              </a:rPr>
              <a:t>50</a:t>
            </a:r>
            <a:endParaRPr lang="zh-CN" altLang="en-US">
              <a:solidFill>
                <a:schemeClr val="bg1"/>
              </a:solidFill>
              <a:latin typeface="Bebas" pitchFamily="2" charset="0"/>
            </a:endParaRPr>
          </a:p>
        </p:txBody>
      </p:sp>
      <p:sp>
        <p:nvSpPr>
          <p:cNvPr id="13" name="Line 17"/>
          <p:cNvSpPr>
            <a:spLocks noChangeShapeType="1"/>
          </p:cNvSpPr>
          <p:nvPr/>
        </p:nvSpPr>
        <p:spPr bwMode="auto">
          <a:xfrm flipH="1">
            <a:off x="2121171" y="2804040"/>
            <a:ext cx="0" cy="444967"/>
          </a:xfrm>
          <a:prstGeom prst="line">
            <a:avLst/>
          </a:prstGeom>
          <a:noFill/>
          <a:ln w="12700" cap="flat">
            <a:solidFill>
              <a:srgbClr val="D4D4D4"/>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 name="Oval 18"/>
          <p:cNvSpPr>
            <a:spLocks noChangeArrowheads="1"/>
          </p:cNvSpPr>
          <p:nvPr/>
        </p:nvSpPr>
        <p:spPr bwMode="auto">
          <a:xfrm>
            <a:off x="2753767" y="1629327"/>
            <a:ext cx="493913" cy="493913"/>
          </a:xfrm>
          <a:prstGeom prst="ellipse">
            <a:avLst/>
          </a:prstGeom>
          <a:solidFill>
            <a:schemeClr val="tx2"/>
          </a:solidFill>
          <a:ln>
            <a:noFill/>
          </a:ln>
        </p:spPr>
        <p:txBody>
          <a:bodyPr vert="horz" wrap="square" lIns="0" tIns="0" rIns="0" bIns="0" numCol="1" anchor="ctr" anchorCtr="0" compatLnSpc="1"/>
          <a:lstStyle/>
          <a:p>
            <a:pPr algn="ctr"/>
            <a:r>
              <a:rPr lang="en-US" altLang="zh-CN">
                <a:solidFill>
                  <a:schemeClr val="bg1"/>
                </a:solidFill>
                <a:latin typeface="Bebas" pitchFamily="2" charset="0"/>
              </a:rPr>
              <a:t>79</a:t>
            </a:r>
            <a:endParaRPr lang="zh-CN" altLang="en-US">
              <a:solidFill>
                <a:schemeClr val="bg1"/>
              </a:solidFill>
              <a:latin typeface="Bebas" pitchFamily="2" charset="0"/>
            </a:endParaRPr>
          </a:p>
        </p:txBody>
      </p:sp>
      <p:sp>
        <p:nvSpPr>
          <p:cNvPr id="15" name="Line 19"/>
          <p:cNvSpPr>
            <a:spLocks noChangeShapeType="1"/>
          </p:cNvSpPr>
          <p:nvPr/>
        </p:nvSpPr>
        <p:spPr bwMode="auto">
          <a:xfrm flipH="1">
            <a:off x="3000722" y="2238932"/>
            <a:ext cx="0" cy="444967"/>
          </a:xfrm>
          <a:prstGeom prst="line">
            <a:avLst/>
          </a:prstGeom>
          <a:noFill/>
          <a:ln w="12700" cap="flat">
            <a:solidFill>
              <a:srgbClr val="D4D4D4"/>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 name="Oval 20"/>
          <p:cNvSpPr>
            <a:spLocks noChangeArrowheads="1"/>
          </p:cNvSpPr>
          <p:nvPr/>
        </p:nvSpPr>
        <p:spPr bwMode="auto">
          <a:xfrm>
            <a:off x="3836520" y="2014965"/>
            <a:ext cx="493913" cy="493913"/>
          </a:xfrm>
          <a:prstGeom prst="ellipse">
            <a:avLst/>
          </a:prstGeom>
          <a:solidFill>
            <a:schemeClr val="accent1"/>
          </a:solidFill>
          <a:ln>
            <a:noFill/>
          </a:ln>
        </p:spPr>
        <p:txBody>
          <a:bodyPr vert="horz" wrap="square" lIns="0" tIns="0" rIns="0" bIns="0" numCol="1" anchor="ctr" anchorCtr="0" compatLnSpc="1"/>
          <a:lstStyle/>
          <a:p>
            <a:pPr algn="ctr"/>
            <a:r>
              <a:rPr lang="en-US" altLang="zh-CN">
                <a:solidFill>
                  <a:schemeClr val="bg1"/>
                </a:solidFill>
                <a:latin typeface="Bebas" pitchFamily="2" charset="0"/>
              </a:rPr>
              <a:t>68</a:t>
            </a:r>
            <a:endParaRPr lang="zh-CN" altLang="en-US">
              <a:solidFill>
                <a:schemeClr val="bg1"/>
              </a:solidFill>
              <a:latin typeface="Bebas" pitchFamily="2" charset="0"/>
            </a:endParaRPr>
          </a:p>
        </p:txBody>
      </p:sp>
      <p:sp>
        <p:nvSpPr>
          <p:cNvPr id="17" name="Oval 21"/>
          <p:cNvSpPr>
            <a:spLocks noChangeArrowheads="1"/>
          </p:cNvSpPr>
          <p:nvPr/>
        </p:nvSpPr>
        <p:spPr bwMode="auto">
          <a:xfrm>
            <a:off x="4809514" y="2403570"/>
            <a:ext cx="493913" cy="493913"/>
          </a:xfrm>
          <a:prstGeom prst="ellipse">
            <a:avLst/>
          </a:prstGeom>
          <a:solidFill>
            <a:schemeClr val="accent2"/>
          </a:solidFill>
          <a:ln>
            <a:noFill/>
          </a:ln>
        </p:spPr>
        <p:txBody>
          <a:bodyPr vert="horz" wrap="square" lIns="0" tIns="0" rIns="0" bIns="0" numCol="1" anchor="ctr" anchorCtr="0" compatLnSpc="1"/>
          <a:lstStyle/>
          <a:p>
            <a:pPr algn="ctr"/>
            <a:r>
              <a:rPr lang="en-US" altLang="zh-CN">
                <a:solidFill>
                  <a:schemeClr val="bg1"/>
                </a:solidFill>
                <a:latin typeface="Bebas" pitchFamily="2" charset="0"/>
              </a:rPr>
              <a:t>42</a:t>
            </a:r>
            <a:endParaRPr lang="zh-CN" altLang="en-US">
              <a:solidFill>
                <a:schemeClr val="bg1"/>
              </a:solidFill>
              <a:latin typeface="Bebas" pitchFamily="2" charset="0"/>
            </a:endParaRPr>
          </a:p>
        </p:txBody>
      </p:sp>
      <p:sp>
        <p:nvSpPr>
          <p:cNvPr id="18" name="Oval 22"/>
          <p:cNvSpPr>
            <a:spLocks noChangeArrowheads="1"/>
          </p:cNvSpPr>
          <p:nvPr/>
        </p:nvSpPr>
        <p:spPr bwMode="auto">
          <a:xfrm>
            <a:off x="5769160" y="2189986"/>
            <a:ext cx="495397" cy="493913"/>
          </a:xfrm>
          <a:prstGeom prst="ellipse">
            <a:avLst/>
          </a:prstGeom>
          <a:solidFill>
            <a:schemeClr val="accent4"/>
          </a:solidFill>
          <a:ln>
            <a:noFill/>
          </a:ln>
        </p:spPr>
        <p:txBody>
          <a:bodyPr vert="horz" wrap="square" lIns="0" tIns="0" rIns="0" bIns="0" numCol="1" anchor="ctr" anchorCtr="0" compatLnSpc="1"/>
          <a:lstStyle/>
          <a:p>
            <a:pPr algn="ctr"/>
            <a:r>
              <a:rPr lang="en-US" altLang="zh-CN">
                <a:solidFill>
                  <a:schemeClr val="bg1"/>
                </a:solidFill>
                <a:latin typeface="Bebas" pitchFamily="2" charset="0"/>
              </a:rPr>
              <a:t>60</a:t>
            </a:r>
            <a:endParaRPr lang="zh-CN" altLang="en-US">
              <a:solidFill>
                <a:schemeClr val="bg1"/>
              </a:solidFill>
              <a:latin typeface="Bebas" pitchFamily="2" charset="0"/>
            </a:endParaRPr>
          </a:p>
        </p:txBody>
      </p:sp>
      <p:sp>
        <p:nvSpPr>
          <p:cNvPr id="19" name="Oval 23"/>
          <p:cNvSpPr>
            <a:spLocks noChangeArrowheads="1"/>
          </p:cNvSpPr>
          <p:nvPr/>
        </p:nvSpPr>
        <p:spPr bwMode="auto">
          <a:xfrm>
            <a:off x="6666510" y="2599356"/>
            <a:ext cx="493913" cy="495397"/>
          </a:xfrm>
          <a:prstGeom prst="ellipse">
            <a:avLst/>
          </a:prstGeom>
          <a:solidFill>
            <a:schemeClr val="accent3"/>
          </a:solidFill>
          <a:ln>
            <a:noFill/>
          </a:ln>
        </p:spPr>
        <p:txBody>
          <a:bodyPr vert="horz" wrap="square" lIns="0" tIns="0" rIns="0" bIns="0" numCol="1" anchor="ctr" anchorCtr="0" compatLnSpc="1"/>
          <a:lstStyle/>
          <a:p>
            <a:pPr algn="ctr"/>
            <a:r>
              <a:rPr lang="en-US" altLang="zh-CN">
                <a:solidFill>
                  <a:schemeClr val="bg1"/>
                </a:solidFill>
                <a:latin typeface="Bebas" pitchFamily="2" charset="0"/>
              </a:rPr>
              <a:t>31</a:t>
            </a:r>
            <a:endParaRPr lang="zh-CN" altLang="en-US">
              <a:solidFill>
                <a:schemeClr val="bg1"/>
              </a:solidFill>
              <a:latin typeface="Bebas" pitchFamily="2" charset="0"/>
            </a:endParaRPr>
          </a:p>
        </p:txBody>
      </p:sp>
      <p:sp>
        <p:nvSpPr>
          <p:cNvPr id="20" name="Oval 24"/>
          <p:cNvSpPr>
            <a:spLocks noChangeArrowheads="1"/>
          </p:cNvSpPr>
          <p:nvPr/>
        </p:nvSpPr>
        <p:spPr bwMode="auto">
          <a:xfrm>
            <a:off x="7476350" y="1412777"/>
            <a:ext cx="493913" cy="493913"/>
          </a:xfrm>
          <a:prstGeom prst="ellipse">
            <a:avLst/>
          </a:prstGeom>
          <a:solidFill>
            <a:schemeClr val="tx2"/>
          </a:solidFill>
          <a:ln>
            <a:noFill/>
          </a:ln>
        </p:spPr>
        <p:txBody>
          <a:bodyPr vert="horz" wrap="square" lIns="0" tIns="0" rIns="0" bIns="0" numCol="1" anchor="ctr" anchorCtr="0" compatLnSpc="1"/>
          <a:lstStyle/>
          <a:p>
            <a:pPr algn="ctr"/>
            <a:r>
              <a:rPr lang="en-US" altLang="zh-CN">
                <a:solidFill>
                  <a:schemeClr val="bg1"/>
                </a:solidFill>
                <a:latin typeface="Bebas" pitchFamily="2" charset="0"/>
              </a:rPr>
              <a:t>92</a:t>
            </a:r>
            <a:endParaRPr lang="zh-CN" altLang="en-US">
              <a:solidFill>
                <a:schemeClr val="bg1"/>
              </a:solidFill>
              <a:latin typeface="Bebas" pitchFamily="2" charset="0"/>
            </a:endParaRPr>
          </a:p>
        </p:txBody>
      </p:sp>
      <p:sp>
        <p:nvSpPr>
          <p:cNvPr id="21" name="Oval 25"/>
          <p:cNvSpPr>
            <a:spLocks noChangeArrowheads="1"/>
          </p:cNvSpPr>
          <p:nvPr/>
        </p:nvSpPr>
        <p:spPr bwMode="auto">
          <a:xfrm>
            <a:off x="8258009" y="2403570"/>
            <a:ext cx="493913" cy="493913"/>
          </a:xfrm>
          <a:prstGeom prst="ellipse">
            <a:avLst/>
          </a:prstGeom>
          <a:solidFill>
            <a:schemeClr val="accent1"/>
          </a:solidFill>
          <a:ln>
            <a:noFill/>
          </a:ln>
        </p:spPr>
        <p:txBody>
          <a:bodyPr vert="horz" wrap="square" lIns="0" tIns="0" rIns="0" bIns="0" numCol="1" anchor="ctr" anchorCtr="0" compatLnSpc="1"/>
          <a:lstStyle/>
          <a:p>
            <a:pPr algn="ctr"/>
            <a:r>
              <a:rPr lang="en-US" altLang="zh-CN">
                <a:solidFill>
                  <a:schemeClr val="bg1"/>
                </a:solidFill>
                <a:latin typeface="Bebas" pitchFamily="2" charset="0"/>
              </a:rPr>
              <a:t>40</a:t>
            </a:r>
            <a:endParaRPr lang="zh-CN" altLang="en-US">
              <a:solidFill>
                <a:schemeClr val="bg1"/>
              </a:solidFill>
              <a:latin typeface="Bebas" pitchFamily="2" charset="0"/>
            </a:endParaRPr>
          </a:p>
        </p:txBody>
      </p:sp>
      <p:sp>
        <p:nvSpPr>
          <p:cNvPr id="22" name="Oval 26"/>
          <p:cNvSpPr>
            <a:spLocks noChangeArrowheads="1"/>
          </p:cNvSpPr>
          <p:nvPr/>
        </p:nvSpPr>
        <p:spPr bwMode="auto">
          <a:xfrm>
            <a:off x="9830225" y="2022382"/>
            <a:ext cx="493913" cy="493913"/>
          </a:xfrm>
          <a:prstGeom prst="ellipse">
            <a:avLst/>
          </a:prstGeom>
          <a:solidFill>
            <a:schemeClr val="accent3"/>
          </a:solidFill>
          <a:ln>
            <a:noFill/>
          </a:ln>
        </p:spPr>
        <p:txBody>
          <a:bodyPr vert="horz" wrap="square" lIns="0" tIns="0" rIns="0" bIns="0" numCol="1" anchor="ctr" anchorCtr="0" compatLnSpc="1"/>
          <a:lstStyle/>
          <a:p>
            <a:pPr algn="ctr"/>
            <a:r>
              <a:rPr lang="en-US" altLang="zh-CN">
                <a:solidFill>
                  <a:schemeClr val="bg1"/>
                </a:solidFill>
                <a:latin typeface="Bebas" pitchFamily="2" charset="0"/>
              </a:rPr>
              <a:t>64</a:t>
            </a:r>
            <a:endParaRPr lang="zh-CN" altLang="en-US">
              <a:solidFill>
                <a:schemeClr val="bg1"/>
              </a:solidFill>
              <a:latin typeface="Bebas" pitchFamily="2" charset="0"/>
            </a:endParaRPr>
          </a:p>
        </p:txBody>
      </p:sp>
      <p:sp>
        <p:nvSpPr>
          <p:cNvPr id="23" name="Oval 27"/>
          <p:cNvSpPr>
            <a:spLocks noChangeArrowheads="1"/>
          </p:cNvSpPr>
          <p:nvPr/>
        </p:nvSpPr>
        <p:spPr bwMode="auto">
          <a:xfrm>
            <a:off x="9101963" y="2189986"/>
            <a:ext cx="493913" cy="493913"/>
          </a:xfrm>
          <a:prstGeom prst="ellipse">
            <a:avLst/>
          </a:prstGeom>
          <a:solidFill>
            <a:schemeClr val="accent2"/>
          </a:solidFill>
          <a:ln>
            <a:noFill/>
          </a:ln>
        </p:spPr>
        <p:txBody>
          <a:bodyPr vert="horz" wrap="square" lIns="0" tIns="0" rIns="0" bIns="0" numCol="1" anchor="ctr" anchorCtr="0" compatLnSpc="1"/>
          <a:lstStyle/>
          <a:p>
            <a:pPr algn="ctr"/>
            <a:r>
              <a:rPr lang="en-US" altLang="zh-CN">
                <a:solidFill>
                  <a:schemeClr val="bg1"/>
                </a:solidFill>
                <a:latin typeface="Bebas" pitchFamily="2" charset="0"/>
              </a:rPr>
              <a:t>61</a:t>
            </a:r>
            <a:endParaRPr lang="zh-CN" altLang="en-US">
              <a:solidFill>
                <a:schemeClr val="bg1"/>
              </a:solidFill>
              <a:latin typeface="Bebas" pitchFamily="2" charset="0"/>
            </a:endParaRPr>
          </a:p>
        </p:txBody>
      </p:sp>
      <p:sp>
        <p:nvSpPr>
          <p:cNvPr id="24" name="Line 28"/>
          <p:cNvSpPr>
            <a:spLocks noChangeShapeType="1"/>
          </p:cNvSpPr>
          <p:nvPr/>
        </p:nvSpPr>
        <p:spPr bwMode="auto">
          <a:xfrm flipH="1">
            <a:off x="4083475" y="2627537"/>
            <a:ext cx="0" cy="444967"/>
          </a:xfrm>
          <a:prstGeom prst="line">
            <a:avLst/>
          </a:prstGeom>
          <a:noFill/>
          <a:ln w="12700" cap="flat">
            <a:solidFill>
              <a:srgbClr val="D4D4D4"/>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5" name="Line 29"/>
          <p:cNvSpPr>
            <a:spLocks noChangeShapeType="1"/>
          </p:cNvSpPr>
          <p:nvPr/>
        </p:nvSpPr>
        <p:spPr bwMode="auto">
          <a:xfrm flipH="1">
            <a:off x="5056469" y="2999825"/>
            <a:ext cx="0" cy="447934"/>
          </a:xfrm>
          <a:prstGeom prst="line">
            <a:avLst/>
          </a:prstGeom>
          <a:noFill/>
          <a:ln w="12700" cap="flat">
            <a:solidFill>
              <a:srgbClr val="D4D4D4"/>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6" name="Line 30"/>
          <p:cNvSpPr>
            <a:spLocks noChangeShapeType="1"/>
          </p:cNvSpPr>
          <p:nvPr/>
        </p:nvSpPr>
        <p:spPr bwMode="auto">
          <a:xfrm flipH="1">
            <a:off x="6016857" y="2771409"/>
            <a:ext cx="0" cy="449417"/>
          </a:xfrm>
          <a:prstGeom prst="line">
            <a:avLst/>
          </a:prstGeom>
          <a:noFill/>
          <a:ln w="12700" cap="flat">
            <a:solidFill>
              <a:srgbClr val="D4D4D4"/>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7" name="Line 31"/>
          <p:cNvSpPr>
            <a:spLocks noChangeShapeType="1"/>
          </p:cNvSpPr>
          <p:nvPr/>
        </p:nvSpPr>
        <p:spPr bwMode="auto">
          <a:xfrm flipH="1">
            <a:off x="6913465" y="3213409"/>
            <a:ext cx="0" cy="447934"/>
          </a:xfrm>
          <a:prstGeom prst="line">
            <a:avLst/>
          </a:prstGeom>
          <a:noFill/>
          <a:ln w="12700" cap="flat">
            <a:solidFill>
              <a:srgbClr val="D4D4D4"/>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8" name="Line 32"/>
          <p:cNvSpPr>
            <a:spLocks noChangeShapeType="1"/>
          </p:cNvSpPr>
          <p:nvPr/>
        </p:nvSpPr>
        <p:spPr bwMode="auto">
          <a:xfrm flipH="1">
            <a:off x="7723305" y="2000133"/>
            <a:ext cx="0" cy="449417"/>
          </a:xfrm>
          <a:prstGeom prst="line">
            <a:avLst/>
          </a:prstGeom>
          <a:noFill/>
          <a:ln w="12700" cap="flat">
            <a:solidFill>
              <a:srgbClr val="D4D4D4"/>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9" name="Line 33"/>
          <p:cNvSpPr>
            <a:spLocks noChangeShapeType="1"/>
          </p:cNvSpPr>
          <p:nvPr/>
        </p:nvSpPr>
        <p:spPr bwMode="auto">
          <a:xfrm flipH="1">
            <a:off x="8504964" y="2982918"/>
            <a:ext cx="0" cy="449417"/>
          </a:xfrm>
          <a:prstGeom prst="line">
            <a:avLst/>
          </a:prstGeom>
          <a:noFill/>
          <a:ln w="12700" cap="flat">
            <a:solidFill>
              <a:srgbClr val="D4D4D4"/>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0" name="Line 34"/>
          <p:cNvSpPr>
            <a:spLocks noChangeShapeType="1"/>
          </p:cNvSpPr>
          <p:nvPr/>
        </p:nvSpPr>
        <p:spPr bwMode="auto">
          <a:xfrm flipH="1">
            <a:off x="9348918" y="2758059"/>
            <a:ext cx="0" cy="447934"/>
          </a:xfrm>
          <a:prstGeom prst="line">
            <a:avLst/>
          </a:prstGeom>
          <a:noFill/>
          <a:ln w="12700" cap="flat">
            <a:solidFill>
              <a:srgbClr val="D4D4D4"/>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1" name="Line 35"/>
          <p:cNvSpPr>
            <a:spLocks noChangeShapeType="1"/>
          </p:cNvSpPr>
          <p:nvPr/>
        </p:nvSpPr>
        <p:spPr bwMode="auto">
          <a:xfrm flipH="1">
            <a:off x="10077180" y="2627537"/>
            <a:ext cx="0" cy="449417"/>
          </a:xfrm>
          <a:prstGeom prst="line">
            <a:avLst/>
          </a:prstGeom>
          <a:noFill/>
          <a:ln w="12700" cap="flat">
            <a:solidFill>
              <a:srgbClr val="D4D4D4"/>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2" name="TextBox 31"/>
          <p:cNvSpPr txBox="1"/>
          <p:nvPr/>
        </p:nvSpPr>
        <p:spPr>
          <a:xfrm>
            <a:off x="1849303" y="4516687"/>
            <a:ext cx="543739"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charset="-122"/>
                <a:ea typeface="微软雅黑" panose="020B0503020204020204" charset="-122"/>
              </a:rPr>
              <a:t>标题</a:t>
            </a:r>
          </a:p>
        </p:txBody>
      </p:sp>
      <p:sp>
        <p:nvSpPr>
          <p:cNvPr id="33" name="TextBox 32"/>
          <p:cNvSpPr txBox="1"/>
          <p:nvPr/>
        </p:nvSpPr>
        <p:spPr>
          <a:xfrm>
            <a:off x="2730337" y="4516687"/>
            <a:ext cx="543739"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charset="-122"/>
                <a:ea typeface="微软雅黑" panose="020B0503020204020204" charset="-122"/>
              </a:rPr>
              <a:t>标题</a:t>
            </a:r>
          </a:p>
        </p:txBody>
      </p:sp>
      <p:sp>
        <p:nvSpPr>
          <p:cNvPr id="34" name="TextBox 33"/>
          <p:cNvSpPr txBox="1"/>
          <p:nvPr/>
        </p:nvSpPr>
        <p:spPr>
          <a:xfrm>
            <a:off x="3809382" y="4516687"/>
            <a:ext cx="543739"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charset="-122"/>
                <a:ea typeface="微软雅黑" panose="020B0503020204020204" charset="-122"/>
              </a:rPr>
              <a:t>标题</a:t>
            </a:r>
          </a:p>
        </p:txBody>
      </p:sp>
      <p:sp>
        <p:nvSpPr>
          <p:cNvPr id="35" name="TextBox 34"/>
          <p:cNvSpPr txBox="1"/>
          <p:nvPr/>
        </p:nvSpPr>
        <p:spPr>
          <a:xfrm>
            <a:off x="4783118" y="4516687"/>
            <a:ext cx="543739"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charset="-122"/>
                <a:ea typeface="微软雅黑" panose="020B0503020204020204" charset="-122"/>
              </a:rPr>
              <a:t>标题</a:t>
            </a:r>
          </a:p>
        </p:txBody>
      </p:sp>
      <p:sp>
        <p:nvSpPr>
          <p:cNvPr id="36" name="TextBox 35"/>
          <p:cNvSpPr txBox="1"/>
          <p:nvPr/>
        </p:nvSpPr>
        <p:spPr>
          <a:xfrm>
            <a:off x="5743506" y="4516687"/>
            <a:ext cx="543739"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charset="-122"/>
                <a:ea typeface="微软雅黑" panose="020B0503020204020204" charset="-122"/>
              </a:rPr>
              <a:t>标题</a:t>
            </a:r>
          </a:p>
        </p:txBody>
      </p:sp>
      <p:sp>
        <p:nvSpPr>
          <p:cNvPr id="37" name="TextBox 36"/>
          <p:cNvSpPr txBox="1"/>
          <p:nvPr/>
        </p:nvSpPr>
        <p:spPr>
          <a:xfrm>
            <a:off x="6641597" y="4516687"/>
            <a:ext cx="543739"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charset="-122"/>
                <a:ea typeface="微软雅黑" panose="020B0503020204020204" charset="-122"/>
              </a:rPr>
              <a:t>标题</a:t>
            </a:r>
          </a:p>
        </p:txBody>
      </p:sp>
      <p:sp>
        <p:nvSpPr>
          <p:cNvPr id="38" name="TextBox 37"/>
          <p:cNvSpPr txBox="1"/>
          <p:nvPr/>
        </p:nvSpPr>
        <p:spPr>
          <a:xfrm>
            <a:off x="7451438" y="4516687"/>
            <a:ext cx="543739"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charset="-122"/>
                <a:ea typeface="微软雅黑" panose="020B0503020204020204" charset="-122"/>
              </a:rPr>
              <a:t>标题</a:t>
            </a:r>
          </a:p>
        </p:txBody>
      </p:sp>
      <p:sp>
        <p:nvSpPr>
          <p:cNvPr id="39" name="TextBox 38"/>
          <p:cNvSpPr txBox="1"/>
          <p:nvPr/>
        </p:nvSpPr>
        <p:spPr>
          <a:xfrm>
            <a:off x="8234580" y="4516687"/>
            <a:ext cx="543739"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charset="-122"/>
                <a:ea typeface="微软雅黑" panose="020B0503020204020204" charset="-122"/>
              </a:rPr>
              <a:t>标题</a:t>
            </a:r>
          </a:p>
        </p:txBody>
      </p:sp>
      <p:sp>
        <p:nvSpPr>
          <p:cNvPr id="40" name="TextBox 39"/>
          <p:cNvSpPr txBox="1"/>
          <p:nvPr/>
        </p:nvSpPr>
        <p:spPr>
          <a:xfrm>
            <a:off x="9078534" y="4516687"/>
            <a:ext cx="543739"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charset="-122"/>
                <a:ea typeface="微软雅黑" panose="020B0503020204020204" charset="-122"/>
              </a:rPr>
              <a:t>标题</a:t>
            </a:r>
          </a:p>
        </p:txBody>
      </p:sp>
      <p:sp>
        <p:nvSpPr>
          <p:cNvPr id="41" name="TextBox 40"/>
          <p:cNvSpPr txBox="1"/>
          <p:nvPr/>
        </p:nvSpPr>
        <p:spPr>
          <a:xfrm>
            <a:off x="9805313" y="4516687"/>
            <a:ext cx="543739"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charset="-122"/>
                <a:ea typeface="微软雅黑" panose="020B0503020204020204" charset="-122"/>
              </a:rPr>
              <a:t>标题</a:t>
            </a:r>
          </a:p>
        </p:txBody>
      </p:sp>
      <p:sp>
        <p:nvSpPr>
          <p:cNvPr id="42" name="TextBox 41"/>
          <p:cNvSpPr txBox="1"/>
          <p:nvPr/>
        </p:nvSpPr>
        <p:spPr>
          <a:xfrm>
            <a:off x="5208862" y="5150657"/>
            <a:ext cx="1774276" cy="369332"/>
          </a:xfrm>
          <a:prstGeom prst="rect">
            <a:avLst/>
          </a:prstGeom>
          <a:noFill/>
        </p:spPr>
        <p:txBody>
          <a:bodyPr wrap="square" tIns="0" bIns="0" rtlCol="0" anchor="t">
            <a:spAutoFit/>
          </a:bodyPr>
          <a:lstStyle/>
          <a:p>
            <a:pPr algn="ctr">
              <a:lnSpc>
                <a:spcPct val="150000"/>
              </a:lnSpc>
            </a:pPr>
            <a:r>
              <a:rPr lang="zh-CN" altLang="en-US" sz="1600">
                <a:solidFill>
                  <a:schemeClr val="tx1">
                    <a:lumMod val="65000"/>
                    <a:lumOff val="35000"/>
                  </a:schemeClr>
                </a:solidFill>
                <a:latin typeface="微软雅黑" panose="020B0503020204020204" charset="-122"/>
                <a:ea typeface="微软雅黑" panose="020B0503020204020204" charset="-122"/>
                <a:cs typeface="华文黑体" pitchFamily="2" charset="-122"/>
              </a:rPr>
              <a:t>点击添加标题</a:t>
            </a:r>
          </a:p>
        </p:txBody>
      </p:sp>
      <p:sp>
        <p:nvSpPr>
          <p:cNvPr id="43" name="TextBox 42"/>
          <p:cNvSpPr txBox="1"/>
          <p:nvPr/>
        </p:nvSpPr>
        <p:spPr>
          <a:xfrm>
            <a:off x="2494386" y="5545699"/>
            <a:ext cx="7203228" cy="549061"/>
          </a:xfrm>
          <a:prstGeom prst="rect">
            <a:avLst/>
          </a:prstGeom>
          <a:noFill/>
        </p:spPr>
        <p:txBody>
          <a:bodyPr wrap="square" rtlCol="0">
            <a:spAutoFit/>
          </a:bodyPr>
          <a:lstStyle/>
          <a:p>
            <a:pPr algn="ctr">
              <a:lnSpc>
                <a:spcPct val="130000"/>
              </a:lnSpc>
            </a:pPr>
            <a:r>
              <a:rPr lang="zh-CN" altLang="en-US" sz="1100">
                <a:solidFill>
                  <a:schemeClr val="tx1">
                    <a:lumMod val="65000"/>
                    <a:lumOff val="35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您的内容打在这里，或者通过复制您的文本后，在此框中选择粘贴，并选择只保留文字。您的内容打在这里，或者通过通过复制您的文本。您的内容打在这里，或者通过通过复制您的文本。</a:t>
            </a:r>
          </a:p>
        </p:txBody>
      </p:sp>
      <p:sp>
        <p:nvSpPr>
          <p:cNvPr id="44" name="标题 43"/>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0-#ppt_h/2"/>
                                          </p:val>
                                        </p:tav>
                                        <p:tav tm="100000">
                                          <p:val>
                                            <p:strVal val="#ppt_y"/>
                                          </p:val>
                                        </p:tav>
                                      </p:tavLst>
                                    </p:anim>
                                  </p:childTnLst>
                                </p:cTn>
                              </p:par>
                            </p:childTnLst>
                          </p:cTn>
                        </p:par>
                        <p:par>
                          <p:cTn id="45" fill="hold">
                            <p:stCondLst>
                              <p:cond delay="500"/>
                            </p:stCondLst>
                            <p:childTnLst>
                              <p:par>
                                <p:cTn id="46" presetID="22" presetClass="entr" presetSubtype="1"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up)">
                                      <p:cBhvr>
                                        <p:cTn id="48" dur="500"/>
                                        <p:tgtEl>
                                          <p:spTgt spid="13"/>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up)">
                                      <p:cBhvr>
                                        <p:cTn id="51" dur="500"/>
                                        <p:tgtEl>
                                          <p:spTgt spid="15"/>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up)">
                                      <p:cBhvr>
                                        <p:cTn id="60" dur="500"/>
                                        <p:tgtEl>
                                          <p:spTgt spid="26"/>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up)">
                                      <p:cBhvr>
                                        <p:cTn id="63" dur="500"/>
                                        <p:tgtEl>
                                          <p:spTgt spid="27"/>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wipe(up)">
                                      <p:cBhvr>
                                        <p:cTn id="66" dur="500"/>
                                        <p:tgtEl>
                                          <p:spTgt spid="28"/>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wipe(up)">
                                      <p:cBhvr>
                                        <p:cTn id="69" dur="500"/>
                                        <p:tgtEl>
                                          <p:spTgt spid="29"/>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wipe(up)">
                                      <p:cBhvr>
                                        <p:cTn id="72" dur="500"/>
                                        <p:tgtEl>
                                          <p:spTgt spid="30"/>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wipe(up)">
                                      <p:cBhvr>
                                        <p:cTn id="75" dur="500"/>
                                        <p:tgtEl>
                                          <p:spTgt spid="31"/>
                                        </p:tgtEl>
                                      </p:cBhvr>
                                    </p:animEffect>
                                  </p:childTnLst>
                                </p:cTn>
                              </p:par>
                            </p:childTnLst>
                          </p:cTn>
                        </p:par>
                        <p:par>
                          <p:cTn id="76" fill="hold">
                            <p:stCondLst>
                              <p:cond delay="1000"/>
                            </p:stCondLst>
                            <p:childTnLst>
                              <p:par>
                                <p:cTn id="77" presetID="55" presetClass="entr" presetSubtype="0" fill="hold" grpId="0" nodeType="afterEffect">
                                  <p:stCondLst>
                                    <p:cond delay="0"/>
                                  </p:stCondLst>
                                  <p:childTnLst>
                                    <p:set>
                                      <p:cBhvr>
                                        <p:cTn id="78" dur="1" fill="hold">
                                          <p:stCondLst>
                                            <p:cond delay="0"/>
                                          </p:stCondLst>
                                        </p:cTn>
                                        <p:tgtEl>
                                          <p:spTgt spid="2"/>
                                        </p:tgtEl>
                                        <p:attrNameLst>
                                          <p:attrName>style.visibility</p:attrName>
                                        </p:attrNameLst>
                                      </p:cBhvr>
                                      <p:to>
                                        <p:strVal val="visible"/>
                                      </p:to>
                                    </p:set>
                                    <p:anim calcmode="lin" valueType="num">
                                      <p:cBhvr>
                                        <p:cTn id="79" dur="500" fill="hold"/>
                                        <p:tgtEl>
                                          <p:spTgt spid="2"/>
                                        </p:tgtEl>
                                        <p:attrNameLst>
                                          <p:attrName>ppt_w</p:attrName>
                                        </p:attrNameLst>
                                      </p:cBhvr>
                                      <p:tavLst>
                                        <p:tav tm="0">
                                          <p:val>
                                            <p:strVal val="#ppt_w*0.70"/>
                                          </p:val>
                                        </p:tav>
                                        <p:tav tm="100000">
                                          <p:val>
                                            <p:strVal val="#ppt_w"/>
                                          </p:val>
                                        </p:tav>
                                      </p:tavLst>
                                    </p:anim>
                                    <p:anim calcmode="lin" valueType="num">
                                      <p:cBhvr>
                                        <p:cTn id="80" dur="500" fill="hold"/>
                                        <p:tgtEl>
                                          <p:spTgt spid="2"/>
                                        </p:tgtEl>
                                        <p:attrNameLst>
                                          <p:attrName>ppt_h</p:attrName>
                                        </p:attrNameLst>
                                      </p:cBhvr>
                                      <p:tavLst>
                                        <p:tav tm="0">
                                          <p:val>
                                            <p:strVal val="#ppt_h"/>
                                          </p:val>
                                        </p:tav>
                                        <p:tav tm="100000">
                                          <p:val>
                                            <p:strVal val="#ppt_h"/>
                                          </p:val>
                                        </p:tav>
                                      </p:tavLst>
                                    </p:anim>
                                    <p:animEffect transition="in" filter="fade">
                                      <p:cBhvr>
                                        <p:cTn id="81" dur="500"/>
                                        <p:tgtEl>
                                          <p:spTgt spid="2"/>
                                        </p:tgtEl>
                                      </p:cBhvr>
                                    </p:animEffect>
                                  </p:childTnLst>
                                </p:cTn>
                              </p:par>
                              <p:par>
                                <p:cTn id="82" presetID="55" presetClass="entr" presetSubtype="0" fill="hold" grpId="0" nodeType="with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p:cTn id="84" dur="500" fill="hold"/>
                                        <p:tgtEl>
                                          <p:spTgt spid="11"/>
                                        </p:tgtEl>
                                        <p:attrNameLst>
                                          <p:attrName>ppt_w</p:attrName>
                                        </p:attrNameLst>
                                      </p:cBhvr>
                                      <p:tavLst>
                                        <p:tav tm="0">
                                          <p:val>
                                            <p:strVal val="#ppt_w*0.70"/>
                                          </p:val>
                                        </p:tav>
                                        <p:tav tm="100000">
                                          <p:val>
                                            <p:strVal val="#ppt_w"/>
                                          </p:val>
                                        </p:tav>
                                      </p:tavLst>
                                    </p:anim>
                                    <p:anim calcmode="lin" valueType="num">
                                      <p:cBhvr>
                                        <p:cTn id="85" dur="500" fill="hold"/>
                                        <p:tgtEl>
                                          <p:spTgt spid="11"/>
                                        </p:tgtEl>
                                        <p:attrNameLst>
                                          <p:attrName>ppt_h</p:attrName>
                                        </p:attrNameLst>
                                      </p:cBhvr>
                                      <p:tavLst>
                                        <p:tav tm="0">
                                          <p:val>
                                            <p:strVal val="#ppt_h"/>
                                          </p:val>
                                        </p:tav>
                                        <p:tav tm="100000">
                                          <p:val>
                                            <p:strVal val="#ppt_h"/>
                                          </p:val>
                                        </p:tav>
                                      </p:tavLst>
                                    </p:anim>
                                    <p:animEffect transition="in" filter="fade">
                                      <p:cBhvr>
                                        <p:cTn id="86" dur="500"/>
                                        <p:tgtEl>
                                          <p:spTgt spid="11"/>
                                        </p:tgtEl>
                                      </p:cBhvr>
                                    </p:animEffect>
                                  </p:childTnLst>
                                </p:cTn>
                              </p:par>
                              <p:par>
                                <p:cTn id="87" presetID="55" presetClass="entr" presetSubtype="0" fill="hold" grpId="0" nodeType="withEffect">
                                  <p:stCondLst>
                                    <p:cond delay="200"/>
                                  </p:stCondLst>
                                  <p:childTnLst>
                                    <p:set>
                                      <p:cBhvr>
                                        <p:cTn id="88" dur="1" fill="hold">
                                          <p:stCondLst>
                                            <p:cond delay="0"/>
                                          </p:stCondLst>
                                        </p:cTn>
                                        <p:tgtEl>
                                          <p:spTgt spid="3"/>
                                        </p:tgtEl>
                                        <p:attrNameLst>
                                          <p:attrName>style.visibility</p:attrName>
                                        </p:attrNameLst>
                                      </p:cBhvr>
                                      <p:to>
                                        <p:strVal val="visible"/>
                                      </p:to>
                                    </p:set>
                                    <p:anim calcmode="lin" valueType="num">
                                      <p:cBhvr>
                                        <p:cTn id="89" dur="500" fill="hold"/>
                                        <p:tgtEl>
                                          <p:spTgt spid="3"/>
                                        </p:tgtEl>
                                        <p:attrNameLst>
                                          <p:attrName>ppt_w</p:attrName>
                                        </p:attrNameLst>
                                      </p:cBhvr>
                                      <p:tavLst>
                                        <p:tav tm="0">
                                          <p:val>
                                            <p:strVal val="#ppt_w*0.70"/>
                                          </p:val>
                                        </p:tav>
                                        <p:tav tm="100000">
                                          <p:val>
                                            <p:strVal val="#ppt_w"/>
                                          </p:val>
                                        </p:tav>
                                      </p:tavLst>
                                    </p:anim>
                                    <p:anim calcmode="lin" valueType="num">
                                      <p:cBhvr>
                                        <p:cTn id="90" dur="500" fill="hold"/>
                                        <p:tgtEl>
                                          <p:spTgt spid="3"/>
                                        </p:tgtEl>
                                        <p:attrNameLst>
                                          <p:attrName>ppt_h</p:attrName>
                                        </p:attrNameLst>
                                      </p:cBhvr>
                                      <p:tavLst>
                                        <p:tav tm="0">
                                          <p:val>
                                            <p:strVal val="#ppt_h"/>
                                          </p:val>
                                        </p:tav>
                                        <p:tav tm="100000">
                                          <p:val>
                                            <p:strVal val="#ppt_h"/>
                                          </p:val>
                                        </p:tav>
                                      </p:tavLst>
                                    </p:anim>
                                    <p:animEffect transition="in" filter="fade">
                                      <p:cBhvr>
                                        <p:cTn id="91" dur="500"/>
                                        <p:tgtEl>
                                          <p:spTgt spid="3"/>
                                        </p:tgtEl>
                                      </p:cBhvr>
                                    </p:animEffect>
                                  </p:childTnLst>
                                </p:cTn>
                              </p:par>
                              <p:par>
                                <p:cTn id="92" presetID="55" presetClass="entr" presetSubtype="0" fill="hold" grpId="0" nodeType="withEffect">
                                  <p:stCondLst>
                                    <p:cond delay="200"/>
                                  </p:stCondLst>
                                  <p:childTnLst>
                                    <p:set>
                                      <p:cBhvr>
                                        <p:cTn id="93" dur="1" fill="hold">
                                          <p:stCondLst>
                                            <p:cond delay="0"/>
                                          </p:stCondLst>
                                        </p:cTn>
                                        <p:tgtEl>
                                          <p:spTgt spid="10"/>
                                        </p:tgtEl>
                                        <p:attrNameLst>
                                          <p:attrName>style.visibility</p:attrName>
                                        </p:attrNameLst>
                                      </p:cBhvr>
                                      <p:to>
                                        <p:strVal val="visible"/>
                                      </p:to>
                                    </p:set>
                                    <p:anim calcmode="lin" valueType="num">
                                      <p:cBhvr>
                                        <p:cTn id="94" dur="500" fill="hold"/>
                                        <p:tgtEl>
                                          <p:spTgt spid="10"/>
                                        </p:tgtEl>
                                        <p:attrNameLst>
                                          <p:attrName>ppt_w</p:attrName>
                                        </p:attrNameLst>
                                      </p:cBhvr>
                                      <p:tavLst>
                                        <p:tav tm="0">
                                          <p:val>
                                            <p:strVal val="#ppt_w*0.70"/>
                                          </p:val>
                                        </p:tav>
                                        <p:tav tm="100000">
                                          <p:val>
                                            <p:strVal val="#ppt_w"/>
                                          </p:val>
                                        </p:tav>
                                      </p:tavLst>
                                    </p:anim>
                                    <p:anim calcmode="lin" valueType="num">
                                      <p:cBhvr>
                                        <p:cTn id="95" dur="500" fill="hold"/>
                                        <p:tgtEl>
                                          <p:spTgt spid="10"/>
                                        </p:tgtEl>
                                        <p:attrNameLst>
                                          <p:attrName>ppt_h</p:attrName>
                                        </p:attrNameLst>
                                      </p:cBhvr>
                                      <p:tavLst>
                                        <p:tav tm="0">
                                          <p:val>
                                            <p:strVal val="#ppt_h"/>
                                          </p:val>
                                        </p:tav>
                                        <p:tav tm="100000">
                                          <p:val>
                                            <p:strVal val="#ppt_h"/>
                                          </p:val>
                                        </p:tav>
                                      </p:tavLst>
                                    </p:anim>
                                    <p:animEffect transition="in" filter="fade">
                                      <p:cBhvr>
                                        <p:cTn id="96" dur="500"/>
                                        <p:tgtEl>
                                          <p:spTgt spid="10"/>
                                        </p:tgtEl>
                                      </p:cBhvr>
                                    </p:animEffect>
                                  </p:childTnLst>
                                </p:cTn>
                              </p:par>
                              <p:par>
                                <p:cTn id="97" presetID="55" presetClass="entr" presetSubtype="0" fill="hold" grpId="0" nodeType="withEffect">
                                  <p:stCondLst>
                                    <p:cond delay="400"/>
                                  </p:stCondLst>
                                  <p:childTnLst>
                                    <p:set>
                                      <p:cBhvr>
                                        <p:cTn id="98" dur="1" fill="hold">
                                          <p:stCondLst>
                                            <p:cond delay="0"/>
                                          </p:stCondLst>
                                        </p:cTn>
                                        <p:tgtEl>
                                          <p:spTgt spid="4"/>
                                        </p:tgtEl>
                                        <p:attrNameLst>
                                          <p:attrName>style.visibility</p:attrName>
                                        </p:attrNameLst>
                                      </p:cBhvr>
                                      <p:to>
                                        <p:strVal val="visible"/>
                                      </p:to>
                                    </p:set>
                                    <p:anim calcmode="lin" valueType="num">
                                      <p:cBhvr>
                                        <p:cTn id="99" dur="500" fill="hold"/>
                                        <p:tgtEl>
                                          <p:spTgt spid="4"/>
                                        </p:tgtEl>
                                        <p:attrNameLst>
                                          <p:attrName>ppt_w</p:attrName>
                                        </p:attrNameLst>
                                      </p:cBhvr>
                                      <p:tavLst>
                                        <p:tav tm="0">
                                          <p:val>
                                            <p:strVal val="#ppt_w*0.70"/>
                                          </p:val>
                                        </p:tav>
                                        <p:tav tm="100000">
                                          <p:val>
                                            <p:strVal val="#ppt_w"/>
                                          </p:val>
                                        </p:tav>
                                      </p:tavLst>
                                    </p:anim>
                                    <p:anim calcmode="lin" valueType="num">
                                      <p:cBhvr>
                                        <p:cTn id="100" dur="500" fill="hold"/>
                                        <p:tgtEl>
                                          <p:spTgt spid="4"/>
                                        </p:tgtEl>
                                        <p:attrNameLst>
                                          <p:attrName>ppt_h</p:attrName>
                                        </p:attrNameLst>
                                      </p:cBhvr>
                                      <p:tavLst>
                                        <p:tav tm="0">
                                          <p:val>
                                            <p:strVal val="#ppt_h"/>
                                          </p:val>
                                        </p:tav>
                                        <p:tav tm="100000">
                                          <p:val>
                                            <p:strVal val="#ppt_h"/>
                                          </p:val>
                                        </p:tav>
                                      </p:tavLst>
                                    </p:anim>
                                    <p:animEffect transition="in" filter="fade">
                                      <p:cBhvr>
                                        <p:cTn id="101" dur="500"/>
                                        <p:tgtEl>
                                          <p:spTgt spid="4"/>
                                        </p:tgtEl>
                                      </p:cBhvr>
                                    </p:animEffect>
                                  </p:childTnLst>
                                </p:cTn>
                              </p:par>
                              <p:par>
                                <p:cTn id="102" presetID="55" presetClass="entr" presetSubtype="0" fill="hold" grpId="0" nodeType="withEffect">
                                  <p:stCondLst>
                                    <p:cond delay="400"/>
                                  </p:stCondLst>
                                  <p:childTnLst>
                                    <p:set>
                                      <p:cBhvr>
                                        <p:cTn id="103" dur="1" fill="hold">
                                          <p:stCondLst>
                                            <p:cond delay="0"/>
                                          </p:stCondLst>
                                        </p:cTn>
                                        <p:tgtEl>
                                          <p:spTgt spid="9"/>
                                        </p:tgtEl>
                                        <p:attrNameLst>
                                          <p:attrName>style.visibility</p:attrName>
                                        </p:attrNameLst>
                                      </p:cBhvr>
                                      <p:to>
                                        <p:strVal val="visible"/>
                                      </p:to>
                                    </p:set>
                                    <p:anim calcmode="lin" valueType="num">
                                      <p:cBhvr>
                                        <p:cTn id="104" dur="500" fill="hold"/>
                                        <p:tgtEl>
                                          <p:spTgt spid="9"/>
                                        </p:tgtEl>
                                        <p:attrNameLst>
                                          <p:attrName>ppt_w</p:attrName>
                                        </p:attrNameLst>
                                      </p:cBhvr>
                                      <p:tavLst>
                                        <p:tav tm="0">
                                          <p:val>
                                            <p:strVal val="#ppt_w*0.70"/>
                                          </p:val>
                                        </p:tav>
                                        <p:tav tm="100000">
                                          <p:val>
                                            <p:strVal val="#ppt_w"/>
                                          </p:val>
                                        </p:tav>
                                      </p:tavLst>
                                    </p:anim>
                                    <p:anim calcmode="lin" valueType="num">
                                      <p:cBhvr>
                                        <p:cTn id="105" dur="500" fill="hold"/>
                                        <p:tgtEl>
                                          <p:spTgt spid="9"/>
                                        </p:tgtEl>
                                        <p:attrNameLst>
                                          <p:attrName>ppt_h</p:attrName>
                                        </p:attrNameLst>
                                      </p:cBhvr>
                                      <p:tavLst>
                                        <p:tav tm="0">
                                          <p:val>
                                            <p:strVal val="#ppt_h"/>
                                          </p:val>
                                        </p:tav>
                                        <p:tav tm="100000">
                                          <p:val>
                                            <p:strVal val="#ppt_h"/>
                                          </p:val>
                                        </p:tav>
                                      </p:tavLst>
                                    </p:anim>
                                    <p:animEffect transition="in" filter="fade">
                                      <p:cBhvr>
                                        <p:cTn id="106" dur="500"/>
                                        <p:tgtEl>
                                          <p:spTgt spid="9"/>
                                        </p:tgtEl>
                                      </p:cBhvr>
                                    </p:animEffect>
                                  </p:childTnLst>
                                </p:cTn>
                              </p:par>
                              <p:par>
                                <p:cTn id="107" presetID="55" presetClass="entr" presetSubtype="0" fill="hold" grpId="0" nodeType="withEffect">
                                  <p:stCondLst>
                                    <p:cond delay="600"/>
                                  </p:stCondLst>
                                  <p:childTnLst>
                                    <p:set>
                                      <p:cBhvr>
                                        <p:cTn id="108" dur="1" fill="hold">
                                          <p:stCondLst>
                                            <p:cond delay="0"/>
                                          </p:stCondLst>
                                        </p:cTn>
                                        <p:tgtEl>
                                          <p:spTgt spid="5"/>
                                        </p:tgtEl>
                                        <p:attrNameLst>
                                          <p:attrName>style.visibility</p:attrName>
                                        </p:attrNameLst>
                                      </p:cBhvr>
                                      <p:to>
                                        <p:strVal val="visible"/>
                                      </p:to>
                                    </p:set>
                                    <p:anim calcmode="lin" valueType="num">
                                      <p:cBhvr>
                                        <p:cTn id="109" dur="500" fill="hold"/>
                                        <p:tgtEl>
                                          <p:spTgt spid="5"/>
                                        </p:tgtEl>
                                        <p:attrNameLst>
                                          <p:attrName>ppt_w</p:attrName>
                                        </p:attrNameLst>
                                      </p:cBhvr>
                                      <p:tavLst>
                                        <p:tav tm="0">
                                          <p:val>
                                            <p:strVal val="#ppt_w*0.70"/>
                                          </p:val>
                                        </p:tav>
                                        <p:tav tm="100000">
                                          <p:val>
                                            <p:strVal val="#ppt_w"/>
                                          </p:val>
                                        </p:tav>
                                      </p:tavLst>
                                    </p:anim>
                                    <p:anim calcmode="lin" valueType="num">
                                      <p:cBhvr>
                                        <p:cTn id="110" dur="500" fill="hold"/>
                                        <p:tgtEl>
                                          <p:spTgt spid="5"/>
                                        </p:tgtEl>
                                        <p:attrNameLst>
                                          <p:attrName>ppt_h</p:attrName>
                                        </p:attrNameLst>
                                      </p:cBhvr>
                                      <p:tavLst>
                                        <p:tav tm="0">
                                          <p:val>
                                            <p:strVal val="#ppt_h"/>
                                          </p:val>
                                        </p:tav>
                                        <p:tav tm="100000">
                                          <p:val>
                                            <p:strVal val="#ppt_h"/>
                                          </p:val>
                                        </p:tav>
                                      </p:tavLst>
                                    </p:anim>
                                    <p:animEffect transition="in" filter="fade">
                                      <p:cBhvr>
                                        <p:cTn id="111" dur="500"/>
                                        <p:tgtEl>
                                          <p:spTgt spid="5"/>
                                        </p:tgtEl>
                                      </p:cBhvr>
                                    </p:animEffect>
                                  </p:childTnLst>
                                </p:cTn>
                              </p:par>
                              <p:par>
                                <p:cTn id="112" presetID="55" presetClass="entr" presetSubtype="0" fill="hold" grpId="0" nodeType="withEffect">
                                  <p:stCondLst>
                                    <p:cond delay="6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strVal val="#ppt_w*0.70"/>
                                          </p:val>
                                        </p:tav>
                                        <p:tav tm="100000">
                                          <p:val>
                                            <p:strVal val="#ppt_w"/>
                                          </p:val>
                                        </p:tav>
                                      </p:tavLst>
                                    </p:anim>
                                    <p:anim calcmode="lin" valueType="num">
                                      <p:cBhvr>
                                        <p:cTn id="115" dur="500" fill="hold"/>
                                        <p:tgtEl>
                                          <p:spTgt spid="8"/>
                                        </p:tgtEl>
                                        <p:attrNameLst>
                                          <p:attrName>ppt_h</p:attrName>
                                        </p:attrNameLst>
                                      </p:cBhvr>
                                      <p:tavLst>
                                        <p:tav tm="0">
                                          <p:val>
                                            <p:strVal val="#ppt_h"/>
                                          </p:val>
                                        </p:tav>
                                        <p:tav tm="100000">
                                          <p:val>
                                            <p:strVal val="#ppt_h"/>
                                          </p:val>
                                        </p:tav>
                                      </p:tavLst>
                                    </p:anim>
                                    <p:animEffect transition="in" filter="fade">
                                      <p:cBhvr>
                                        <p:cTn id="116" dur="500"/>
                                        <p:tgtEl>
                                          <p:spTgt spid="8"/>
                                        </p:tgtEl>
                                      </p:cBhvr>
                                    </p:animEffect>
                                  </p:childTnLst>
                                </p:cTn>
                              </p:par>
                              <p:par>
                                <p:cTn id="117" presetID="55" presetClass="entr" presetSubtype="0" fill="hold" grpId="0" nodeType="withEffect">
                                  <p:stCondLst>
                                    <p:cond delay="800"/>
                                  </p:stCondLst>
                                  <p:childTnLst>
                                    <p:set>
                                      <p:cBhvr>
                                        <p:cTn id="118" dur="1" fill="hold">
                                          <p:stCondLst>
                                            <p:cond delay="0"/>
                                          </p:stCondLst>
                                        </p:cTn>
                                        <p:tgtEl>
                                          <p:spTgt spid="6"/>
                                        </p:tgtEl>
                                        <p:attrNameLst>
                                          <p:attrName>style.visibility</p:attrName>
                                        </p:attrNameLst>
                                      </p:cBhvr>
                                      <p:to>
                                        <p:strVal val="visible"/>
                                      </p:to>
                                    </p:set>
                                    <p:anim calcmode="lin" valueType="num">
                                      <p:cBhvr>
                                        <p:cTn id="119" dur="500" fill="hold"/>
                                        <p:tgtEl>
                                          <p:spTgt spid="6"/>
                                        </p:tgtEl>
                                        <p:attrNameLst>
                                          <p:attrName>ppt_w</p:attrName>
                                        </p:attrNameLst>
                                      </p:cBhvr>
                                      <p:tavLst>
                                        <p:tav tm="0">
                                          <p:val>
                                            <p:strVal val="#ppt_w*0.70"/>
                                          </p:val>
                                        </p:tav>
                                        <p:tav tm="100000">
                                          <p:val>
                                            <p:strVal val="#ppt_w"/>
                                          </p:val>
                                        </p:tav>
                                      </p:tavLst>
                                    </p:anim>
                                    <p:anim calcmode="lin" valueType="num">
                                      <p:cBhvr>
                                        <p:cTn id="120" dur="500" fill="hold"/>
                                        <p:tgtEl>
                                          <p:spTgt spid="6"/>
                                        </p:tgtEl>
                                        <p:attrNameLst>
                                          <p:attrName>ppt_h</p:attrName>
                                        </p:attrNameLst>
                                      </p:cBhvr>
                                      <p:tavLst>
                                        <p:tav tm="0">
                                          <p:val>
                                            <p:strVal val="#ppt_h"/>
                                          </p:val>
                                        </p:tav>
                                        <p:tav tm="100000">
                                          <p:val>
                                            <p:strVal val="#ppt_h"/>
                                          </p:val>
                                        </p:tav>
                                      </p:tavLst>
                                    </p:anim>
                                    <p:animEffect transition="in" filter="fade">
                                      <p:cBhvr>
                                        <p:cTn id="121" dur="500"/>
                                        <p:tgtEl>
                                          <p:spTgt spid="6"/>
                                        </p:tgtEl>
                                      </p:cBhvr>
                                    </p:animEffect>
                                  </p:childTnLst>
                                </p:cTn>
                              </p:par>
                              <p:par>
                                <p:cTn id="122" presetID="55" presetClass="entr" presetSubtype="0" fill="hold" grpId="0" nodeType="withEffect">
                                  <p:stCondLst>
                                    <p:cond delay="800"/>
                                  </p:stCondLst>
                                  <p:childTnLst>
                                    <p:set>
                                      <p:cBhvr>
                                        <p:cTn id="123" dur="1" fill="hold">
                                          <p:stCondLst>
                                            <p:cond delay="0"/>
                                          </p:stCondLst>
                                        </p:cTn>
                                        <p:tgtEl>
                                          <p:spTgt spid="7"/>
                                        </p:tgtEl>
                                        <p:attrNameLst>
                                          <p:attrName>style.visibility</p:attrName>
                                        </p:attrNameLst>
                                      </p:cBhvr>
                                      <p:to>
                                        <p:strVal val="visible"/>
                                      </p:to>
                                    </p:set>
                                    <p:anim calcmode="lin" valueType="num">
                                      <p:cBhvr>
                                        <p:cTn id="124" dur="500" fill="hold"/>
                                        <p:tgtEl>
                                          <p:spTgt spid="7"/>
                                        </p:tgtEl>
                                        <p:attrNameLst>
                                          <p:attrName>ppt_w</p:attrName>
                                        </p:attrNameLst>
                                      </p:cBhvr>
                                      <p:tavLst>
                                        <p:tav tm="0">
                                          <p:val>
                                            <p:strVal val="#ppt_w*0.70"/>
                                          </p:val>
                                        </p:tav>
                                        <p:tav tm="100000">
                                          <p:val>
                                            <p:strVal val="#ppt_w"/>
                                          </p:val>
                                        </p:tav>
                                      </p:tavLst>
                                    </p:anim>
                                    <p:anim calcmode="lin" valueType="num">
                                      <p:cBhvr>
                                        <p:cTn id="125" dur="500" fill="hold"/>
                                        <p:tgtEl>
                                          <p:spTgt spid="7"/>
                                        </p:tgtEl>
                                        <p:attrNameLst>
                                          <p:attrName>ppt_h</p:attrName>
                                        </p:attrNameLst>
                                      </p:cBhvr>
                                      <p:tavLst>
                                        <p:tav tm="0">
                                          <p:val>
                                            <p:strVal val="#ppt_h"/>
                                          </p:val>
                                        </p:tav>
                                        <p:tav tm="100000">
                                          <p:val>
                                            <p:strVal val="#ppt_h"/>
                                          </p:val>
                                        </p:tav>
                                      </p:tavLst>
                                    </p:anim>
                                    <p:animEffect transition="in" filter="fade">
                                      <p:cBhvr>
                                        <p:cTn id="126" dur="500"/>
                                        <p:tgtEl>
                                          <p:spTgt spid="7"/>
                                        </p:tgtEl>
                                      </p:cBhvr>
                                    </p:animEffect>
                                  </p:childTnLst>
                                </p:cTn>
                              </p:par>
                            </p:childTnLst>
                          </p:cTn>
                        </p:par>
                        <p:par>
                          <p:cTn id="127" fill="hold">
                            <p:stCondLst>
                              <p:cond delay="1500"/>
                            </p:stCondLst>
                            <p:childTnLst>
                              <p:par>
                                <p:cTn id="128" presetID="47" presetClass="entr" presetSubtype="0" fill="hold" grpId="0" nodeType="afterEffect">
                                  <p:stCondLst>
                                    <p:cond delay="0"/>
                                  </p:stCondLst>
                                  <p:childTnLst>
                                    <p:set>
                                      <p:cBhvr>
                                        <p:cTn id="129" dur="1" fill="hold">
                                          <p:stCondLst>
                                            <p:cond delay="0"/>
                                          </p:stCondLst>
                                        </p:cTn>
                                        <p:tgtEl>
                                          <p:spTgt spid="32"/>
                                        </p:tgtEl>
                                        <p:attrNameLst>
                                          <p:attrName>style.visibility</p:attrName>
                                        </p:attrNameLst>
                                      </p:cBhvr>
                                      <p:to>
                                        <p:strVal val="visible"/>
                                      </p:to>
                                    </p:set>
                                    <p:animEffect transition="in" filter="fade">
                                      <p:cBhvr>
                                        <p:cTn id="130" dur="1000"/>
                                        <p:tgtEl>
                                          <p:spTgt spid="32"/>
                                        </p:tgtEl>
                                      </p:cBhvr>
                                    </p:animEffect>
                                    <p:anim calcmode="lin" valueType="num">
                                      <p:cBhvr>
                                        <p:cTn id="131" dur="1000" fill="hold"/>
                                        <p:tgtEl>
                                          <p:spTgt spid="32"/>
                                        </p:tgtEl>
                                        <p:attrNameLst>
                                          <p:attrName>ppt_x</p:attrName>
                                        </p:attrNameLst>
                                      </p:cBhvr>
                                      <p:tavLst>
                                        <p:tav tm="0">
                                          <p:val>
                                            <p:strVal val="#ppt_x"/>
                                          </p:val>
                                        </p:tav>
                                        <p:tav tm="100000">
                                          <p:val>
                                            <p:strVal val="#ppt_x"/>
                                          </p:val>
                                        </p:tav>
                                      </p:tavLst>
                                    </p:anim>
                                    <p:anim calcmode="lin" valueType="num">
                                      <p:cBhvr>
                                        <p:cTn id="132" dur="1000" fill="hold"/>
                                        <p:tgtEl>
                                          <p:spTgt spid="32"/>
                                        </p:tgtEl>
                                        <p:attrNameLst>
                                          <p:attrName>ppt_y</p:attrName>
                                        </p:attrNameLst>
                                      </p:cBhvr>
                                      <p:tavLst>
                                        <p:tav tm="0">
                                          <p:val>
                                            <p:strVal val="#ppt_y-.1"/>
                                          </p:val>
                                        </p:tav>
                                        <p:tav tm="100000">
                                          <p:val>
                                            <p:strVal val="#ppt_y"/>
                                          </p:val>
                                        </p:tav>
                                      </p:tavLst>
                                    </p:anim>
                                  </p:childTnLst>
                                </p:cTn>
                              </p:par>
                              <p:par>
                                <p:cTn id="133" presetID="47" presetClass="entr" presetSubtype="0" fill="hold" grpId="0" nodeType="with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fade">
                                      <p:cBhvr>
                                        <p:cTn id="135" dur="1000"/>
                                        <p:tgtEl>
                                          <p:spTgt spid="33"/>
                                        </p:tgtEl>
                                      </p:cBhvr>
                                    </p:animEffect>
                                    <p:anim calcmode="lin" valueType="num">
                                      <p:cBhvr>
                                        <p:cTn id="136" dur="1000" fill="hold"/>
                                        <p:tgtEl>
                                          <p:spTgt spid="33"/>
                                        </p:tgtEl>
                                        <p:attrNameLst>
                                          <p:attrName>ppt_x</p:attrName>
                                        </p:attrNameLst>
                                      </p:cBhvr>
                                      <p:tavLst>
                                        <p:tav tm="0">
                                          <p:val>
                                            <p:strVal val="#ppt_x"/>
                                          </p:val>
                                        </p:tav>
                                        <p:tav tm="100000">
                                          <p:val>
                                            <p:strVal val="#ppt_x"/>
                                          </p:val>
                                        </p:tav>
                                      </p:tavLst>
                                    </p:anim>
                                    <p:anim calcmode="lin" valueType="num">
                                      <p:cBhvr>
                                        <p:cTn id="137" dur="1000" fill="hold"/>
                                        <p:tgtEl>
                                          <p:spTgt spid="33"/>
                                        </p:tgtEl>
                                        <p:attrNameLst>
                                          <p:attrName>ppt_y</p:attrName>
                                        </p:attrNameLst>
                                      </p:cBhvr>
                                      <p:tavLst>
                                        <p:tav tm="0">
                                          <p:val>
                                            <p:strVal val="#ppt_y-.1"/>
                                          </p:val>
                                        </p:tav>
                                        <p:tav tm="100000">
                                          <p:val>
                                            <p:strVal val="#ppt_y"/>
                                          </p:val>
                                        </p:tav>
                                      </p:tavLst>
                                    </p:anim>
                                  </p:childTnLst>
                                </p:cTn>
                              </p:par>
                              <p:par>
                                <p:cTn id="138" presetID="47" presetClass="entr" presetSubtype="0" fill="hold" grpId="0" nodeType="withEffect">
                                  <p:stCondLst>
                                    <p:cond delay="0"/>
                                  </p:stCondLst>
                                  <p:childTnLst>
                                    <p:set>
                                      <p:cBhvr>
                                        <p:cTn id="139" dur="1" fill="hold">
                                          <p:stCondLst>
                                            <p:cond delay="0"/>
                                          </p:stCondLst>
                                        </p:cTn>
                                        <p:tgtEl>
                                          <p:spTgt spid="34"/>
                                        </p:tgtEl>
                                        <p:attrNameLst>
                                          <p:attrName>style.visibility</p:attrName>
                                        </p:attrNameLst>
                                      </p:cBhvr>
                                      <p:to>
                                        <p:strVal val="visible"/>
                                      </p:to>
                                    </p:set>
                                    <p:animEffect transition="in" filter="fade">
                                      <p:cBhvr>
                                        <p:cTn id="140" dur="1000"/>
                                        <p:tgtEl>
                                          <p:spTgt spid="34"/>
                                        </p:tgtEl>
                                      </p:cBhvr>
                                    </p:animEffect>
                                    <p:anim calcmode="lin" valueType="num">
                                      <p:cBhvr>
                                        <p:cTn id="141" dur="1000" fill="hold"/>
                                        <p:tgtEl>
                                          <p:spTgt spid="34"/>
                                        </p:tgtEl>
                                        <p:attrNameLst>
                                          <p:attrName>ppt_x</p:attrName>
                                        </p:attrNameLst>
                                      </p:cBhvr>
                                      <p:tavLst>
                                        <p:tav tm="0">
                                          <p:val>
                                            <p:strVal val="#ppt_x"/>
                                          </p:val>
                                        </p:tav>
                                        <p:tav tm="100000">
                                          <p:val>
                                            <p:strVal val="#ppt_x"/>
                                          </p:val>
                                        </p:tav>
                                      </p:tavLst>
                                    </p:anim>
                                    <p:anim calcmode="lin" valueType="num">
                                      <p:cBhvr>
                                        <p:cTn id="142" dur="1000" fill="hold"/>
                                        <p:tgtEl>
                                          <p:spTgt spid="34"/>
                                        </p:tgtEl>
                                        <p:attrNameLst>
                                          <p:attrName>ppt_y</p:attrName>
                                        </p:attrNameLst>
                                      </p:cBhvr>
                                      <p:tavLst>
                                        <p:tav tm="0">
                                          <p:val>
                                            <p:strVal val="#ppt_y-.1"/>
                                          </p:val>
                                        </p:tav>
                                        <p:tav tm="100000">
                                          <p:val>
                                            <p:strVal val="#ppt_y"/>
                                          </p:val>
                                        </p:tav>
                                      </p:tavLst>
                                    </p:anim>
                                  </p:childTnLst>
                                </p:cTn>
                              </p:par>
                              <p:par>
                                <p:cTn id="143" presetID="47" presetClass="entr" presetSubtype="0" fill="hold" grpId="0" nodeType="withEffect">
                                  <p:stCondLst>
                                    <p:cond delay="0"/>
                                  </p:stCondLst>
                                  <p:childTnLst>
                                    <p:set>
                                      <p:cBhvr>
                                        <p:cTn id="144" dur="1" fill="hold">
                                          <p:stCondLst>
                                            <p:cond delay="0"/>
                                          </p:stCondLst>
                                        </p:cTn>
                                        <p:tgtEl>
                                          <p:spTgt spid="35"/>
                                        </p:tgtEl>
                                        <p:attrNameLst>
                                          <p:attrName>style.visibility</p:attrName>
                                        </p:attrNameLst>
                                      </p:cBhvr>
                                      <p:to>
                                        <p:strVal val="visible"/>
                                      </p:to>
                                    </p:set>
                                    <p:animEffect transition="in" filter="fade">
                                      <p:cBhvr>
                                        <p:cTn id="145" dur="1000"/>
                                        <p:tgtEl>
                                          <p:spTgt spid="35"/>
                                        </p:tgtEl>
                                      </p:cBhvr>
                                    </p:animEffect>
                                    <p:anim calcmode="lin" valueType="num">
                                      <p:cBhvr>
                                        <p:cTn id="146" dur="1000" fill="hold"/>
                                        <p:tgtEl>
                                          <p:spTgt spid="35"/>
                                        </p:tgtEl>
                                        <p:attrNameLst>
                                          <p:attrName>ppt_x</p:attrName>
                                        </p:attrNameLst>
                                      </p:cBhvr>
                                      <p:tavLst>
                                        <p:tav tm="0">
                                          <p:val>
                                            <p:strVal val="#ppt_x"/>
                                          </p:val>
                                        </p:tav>
                                        <p:tav tm="100000">
                                          <p:val>
                                            <p:strVal val="#ppt_x"/>
                                          </p:val>
                                        </p:tav>
                                      </p:tavLst>
                                    </p:anim>
                                    <p:anim calcmode="lin" valueType="num">
                                      <p:cBhvr>
                                        <p:cTn id="147" dur="1000" fill="hold"/>
                                        <p:tgtEl>
                                          <p:spTgt spid="35"/>
                                        </p:tgtEl>
                                        <p:attrNameLst>
                                          <p:attrName>ppt_y</p:attrName>
                                        </p:attrNameLst>
                                      </p:cBhvr>
                                      <p:tavLst>
                                        <p:tav tm="0">
                                          <p:val>
                                            <p:strVal val="#ppt_y-.1"/>
                                          </p:val>
                                        </p:tav>
                                        <p:tav tm="100000">
                                          <p:val>
                                            <p:strVal val="#ppt_y"/>
                                          </p:val>
                                        </p:tav>
                                      </p:tavLst>
                                    </p:anim>
                                  </p:childTnLst>
                                </p:cTn>
                              </p:par>
                              <p:par>
                                <p:cTn id="148" presetID="47" presetClass="entr" presetSubtype="0" fill="hold" grpId="0" nodeType="withEffect">
                                  <p:stCondLst>
                                    <p:cond delay="0"/>
                                  </p:stCondLst>
                                  <p:childTnLst>
                                    <p:set>
                                      <p:cBhvr>
                                        <p:cTn id="149" dur="1" fill="hold">
                                          <p:stCondLst>
                                            <p:cond delay="0"/>
                                          </p:stCondLst>
                                        </p:cTn>
                                        <p:tgtEl>
                                          <p:spTgt spid="36"/>
                                        </p:tgtEl>
                                        <p:attrNameLst>
                                          <p:attrName>style.visibility</p:attrName>
                                        </p:attrNameLst>
                                      </p:cBhvr>
                                      <p:to>
                                        <p:strVal val="visible"/>
                                      </p:to>
                                    </p:set>
                                    <p:animEffect transition="in" filter="fade">
                                      <p:cBhvr>
                                        <p:cTn id="150" dur="1000"/>
                                        <p:tgtEl>
                                          <p:spTgt spid="36"/>
                                        </p:tgtEl>
                                      </p:cBhvr>
                                    </p:animEffect>
                                    <p:anim calcmode="lin" valueType="num">
                                      <p:cBhvr>
                                        <p:cTn id="151" dur="1000" fill="hold"/>
                                        <p:tgtEl>
                                          <p:spTgt spid="36"/>
                                        </p:tgtEl>
                                        <p:attrNameLst>
                                          <p:attrName>ppt_x</p:attrName>
                                        </p:attrNameLst>
                                      </p:cBhvr>
                                      <p:tavLst>
                                        <p:tav tm="0">
                                          <p:val>
                                            <p:strVal val="#ppt_x"/>
                                          </p:val>
                                        </p:tav>
                                        <p:tav tm="100000">
                                          <p:val>
                                            <p:strVal val="#ppt_x"/>
                                          </p:val>
                                        </p:tav>
                                      </p:tavLst>
                                    </p:anim>
                                    <p:anim calcmode="lin" valueType="num">
                                      <p:cBhvr>
                                        <p:cTn id="152" dur="1000" fill="hold"/>
                                        <p:tgtEl>
                                          <p:spTgt spid="36"/>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37"/>
                                        </p:tgtEl>
                                        <p:attrNameLst>
                                          <p:attrName>style.visibility</p:attrName>
                                        </p:attrNameLst>
                                      </p:cBhvr>
                                      <p:to>
                                        <p:strVal val="visible"/>
                                      </p:to>
                                    </p:set>
                                    <p:animEffect transition="in" filter="fade">
                                      <p:cBhvr>
                                        <p:cTn id="155" dur="1000"/>
                                        <p:tgtEl>
                                          <p:spTgt spid="37"/>
                                        </p:tgtEl>
                                      </p:cBhvr>
                                    </p:animEffect>
                                    <p:anim calcmode="lin" valueType="num">
                                      <p:cBhvr>
                                        <p:cTn id="156" dur="1000" fill="hold"/>
                                        <p:tgtEl>
                                          <p:spTgt spid="37"/>
                                        </p:tgtEl>
                                        <p:attrNameLst>
                                          <p:attrName>ppt_x</p:attrName>
                                        </p:attrNameLst>
                                      </p:cBhvr>
                                      <p:tavLst>
                                        <p:tav tm="0">
                                          <p:val>
                                            <p:strVal val="#ppt_x"/>
                                          </p:val>
                                        </p:tav>
                                        <p:tav tm="100000">
                                          <p:val>
                                            <p:strVal val="#ppt_x"/>
                                          </p:val>
                                        </p:tav>
                                      </p:tavLst>
                                    </p:anim>
                                    <p:anim calcmode="lin" valueType="num">
                                      <p:cBhvr>
                                        <p:cTn id="157" dur="1000" fill="hold"/>
                                        <p:tgtEl>
                                          <p:spTgt spid="37"/>
                                        </p:tgtEl>
                                        <p:attrNameLst>
                                          <p:attrName>ppt_y</p:attrName>
                                        </p:attrNameLst>
                                      </p:cBhvr>
                                      <p:tavLst>
                                        <p:tav tm="0">
                                          <p:val>
                                            <p:strVal val="#ppt_y-.1"/>
                                          </p:val>
                                        </p:tav>
                                        <p:tav tm="100000">
                                          <p:val>
                                            <p:strVal val="#ppt_y"/>
                                          </p:val>
                                        </p:tav>
                                      </p:tavLst>
                                    </p:anim>
                                  </p:childTnLst>
                                </p:cTn>
                              </p:par>
                              <p:par>
                                <p:cTn id="158" presetID="47" presetClass="entr" presetSubtype="0" fill="hold" grpId="0" nodeType="withEffect">
                                  <p:stCondLst>
                                    <p:cond delay="0"/>
                                  </p:stCondLst>
                                  <p:childTnLst>
                                    <p:set>
                                      <p:cBhvr>
                                        <p:cTn id="159" dur="1" fill="hold">
                                          <p:stCondLst>
                                            <p:cond delay="0"/>
                                          </p:stCondLst>
                                        </p:cTn>
                                        <p:tgtEl>
                                          <p:spTgt spid="38"/>
                                        </p:tgtEl>
                                        <p:attrNameLst>
                                          <p:attrName>style.visibility</p:attrName>
                                        </p:attrNameLst>
                                      </p:cBhvr>
                                      <p:to>
                                        <p:strVal val="visible"/>
                                      </p:to>
                                    </p:set>
                                    <p:animEffect transition="in" filter="fade">
                                      <p:cBhvr>
                                        <p:cTn id="160" dur="1000"/>
                                        <p:tgtEl>
                                          <p:spTgt spid="38"/>
                                        </p:tgtEl>
                                      </p:cBhvr>
                                    </p:animEffect>
                                    <p:anim calcmode="lin" valueType="num">
                                      <p:cBhvr>
                                        <p:cTn id="161" dur="1000" fill="hold"/>
                                        <p:tgtEl>
                                          <p:spTgt spid="38"/>
                                        </p:tgtEl>
                                        <p:attrNameLst>
                                          <p:attrName>ppt_x</p:attrName>
                                        </p:attrNameLst>
                                      </p:cBhvr>
                                      <p:tavLst>
                                        <p:tav tm="0">
                                          <p:val>
                                            <p:strVal val="#ppt_x"/>
                                          </p:val>
                                        </p:tav>
                                        <p:tav tm="100000">
                                          <p:val>
                                            <p:strVal val="#ppt_x"/>
                                          </p:val>
                                        </p:tav>
                                      </p:tavLst>
                                    </p:anim>
                                    <p:anim calcmode="lin" valueType="num">
                                      <p:cBhvr>
                                        <p:cTn id="162" dur="1000" fill="hold"/>
                                        <p:tgtEl>
                                          <p:spTgt spid="38"/>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39"/>
                                        </p:tgtEl>
                                        <p:attrNameLst>
                                          <p:attrName>style.visibility</p:attrName>
                                        </p:attrNameLst>
                                      </p:cBhvr>
                                      <p:to>
                                        <p:strVal val="visible"/>
                                      </p:to>
                                    </p:set>
                                    <p:animEffect transition="in" filter="fade">
                                      <p:cBhvr>
                                        <p:cTn id="165" dur="1000"/>
                                        <p:tgtEl>
                                          <p:spTgt spid="39"/>
                                        </p:tgtEl>
                                      </p:cBhvr>
                                    </p:animEffect>
                                    <p:anim calcmode="lin" valueType="num">
                                      <p:cBhvr>
                                        <p:cTn id="166" dur="1000" fill="hold"/>
                                        <p:tgtEl>
                                          <p:spTgt spid="39"/>
                                        </p:tgtEl>
                                        <p:attrNameLst>
                                          <p:attrName>ppt_x</p:attrName>
                                        </p:attrNameLst>
                                      </p:cBhvr>
                                      <p:tavLst>
                                        <p:tav tm="0">
                                          <p:val>
                                            <p:strVal val="#ppt_x"/>
                                          </p:val>
                                        </p:tav>
                                        <p:tav tm="100000">
                                          <p:val>
                                            <p:strVal val="#ppt_x"/>
                                          </p:val>
                                        </p:tav>
                                      </p:tavLst>
                                    </p:anim>
                                    <p:anim calcmode="lin" valueType="num">
                                      <p:cBhvr>
                                        <p:cTn id="167" dur="1000" fill="hold"/>
                                        <p:tgtEl>
                                          <p:spTgt spid="39"/>
                                        </p:tgtEl>
                                        <p:attrNameLst>
                                          <p:attrName>ppt_y</p:attrName>
                                        </p:attrNameLst>
                                      </p:cBhvr>
                                      <p:tavLst>
                                        <p:tav tm="0">
                                          <p:val>
                                            <p:strVal val="#ppt_y-.1"/>
                                          </p:val>
                                        </p:tav>
                                        <p:tav tm="100000">
                                          <p:val>
                                            <p:strVal val="#ppt_y"/>
                                          </p:val>
                                        </p:tav>
                                      </p:tavLst>
                                    </p:anim>
                                  </p:childTnLst>
                                </p:cTn>
                              </p:par>
                              <p:par>
                                <p:cTn id="168" presetID="47" presetClass="entr" presetSubtype="0" fill="hold" grpId="0" nodeType="withEffect">
                                  <p:stCondLst>
                                    <p:cond delay="0"/>
                                  </p:stCondLst>
                                  <p:childTnLst>
                                    <p:set>
                                      <p:cBhvr>
                                        <p:cTn id="169" dur="1" fill="hold">
                                          <p:stCondLst>
                                            <p:cond delay="0"/>
                                          </p:stCondLst>
                                        </p:cTn>
                                        <p:tgtEl>
                                          <p:spTgt spid="40"/>
                                        </p:tgtEl>
                                        <p:attrNameLst>
                                          <p:attrName>style.visibility</p:attrName>
                                        </p:attrNameLst>
                                      </p:cBhvr>
                                      <p:to>
                                        <p:strVal val="visible"/>
                                      </p:to>
                                    </p:set>
                                    <p:animEffect transition="in" filter="fade">
                                      <p:cBhvr>
                                        <p:cTn id="170" dur="1000"/>
                                        <p:tgtEl>
                                          <p:spTgt spid="40"/>
                                        </p:tgtEl>
                                      </p:cBhvr>
                                    </p:animEffect>
                                    <p:anim calcmode="lin" valueType="num">
                                      <p:cBhvr>
                                        <p:cTn id="171" dur="1000" fill="hold"/>
                                        <p:tgtEl>
                                          <p:spTgt spid="40"/>
                                        </p:tgtEl>
                                        <p:attrNameLst>
                                          <p:attrName>ppt_x</p:attrName>
                                        </p:attrNameLst>
                                      </p:cBhvr>
                                      <p:tavLst>
                                        <p:tav tm="0">
                                          <p:val>
                                            <p:strVal val="#ppt_x"/>
                                          </p:val>
                                        </p:tav>
                                        <p:tav tm="100000">
                                          <p:val>
                                            <p:strVal val="#ppt_x"/>
                                          </p:val>
                                        </p:tav>
                                      </p:tavLst>
                                    </p:anim>
                                    <p:anim calcmode="lin" valueType="num">
                                      <p:cBhvr>
                                        <p:cTn id="172" dur="1000" fill="hold"/>
                                        <p:tgtEl>
                                          <p:spTgt spid="40"/>
                                        </p:tgtEl>
                                        <p:attrNameLst>
                                          <p:attrName>ppt_y</p:attrName>
                                        </p:attrNameLst>
                                      </p:cBhvr>
                                      <p:tavLst>
                                        <p:tav tm="0">
                                          <p:val>
                                            <p:strVal val="#ppt_y-.1"/>
                                          </p:val>
                                        </p:tav>
                                        <p:tav tm="100000">
                                          <p:val>
                                            <p:strVal val="#ppt_y"/>
                                          </p:val>
                                        </p:tav>
                                      </p:tavLst>
                                    </p:anim>
                                  </p:childTnLst>
                                </p:cTn>
                              </p:par>
                              <p:par>
                                <p:cTn id="173" presetID="47" presetClass="entr" presetSubtype="0" fill="hold" grpId="0" nodeType="withEffect">
                                  <p:stCondLst>
                                    <p:cond delay="0"/>
                                  </p:stCondLst>
                                  <p:childTnLst>
                                    <p:set>
                                      <p:cBhvr>
                                        <p:cTn id="174" dur="1" fill="hold">
                                          <p:stCondLst>
                                            <p:cond delay="0"/>
                                          </p:stCondLst>
                                        </p:cTn>
                                        <p:tgtEl>
                                          <p:spTgt spid="41"/>
                                        </p:tgtEl>
                                        <p:attrNameLst>
                                          <p:attrName>style.visibility</p:attrName>
                                        </p:attrNameLst>
                                      </p:cBhvr>
                                      <p:to>
                                        <p:strVal val="visible"/>
                                      </p:to>
                                    </p:set>
                                    <p:animEffect transition="in" filter="fade">
                                      <p:cBhvr>
                                        <p:cTn id="175" dur="1000"/>
                                        <p:tgtEl>
                                          <p:spTgt spid="41"/>
                                        </p:tgtEl>
                                      </p:cBhvr>
                                    </p:animEffect>
                                    <p:anim calcmode="lin" valueType="num">
                                      <p:cBhvr>
                                        <p:cTn id="176" dur="1000" fill="hold"/>
                                        <p:tgtEl>
                                          <p:spTgt spid="41"/>
                                        </p:tgtEl>
                                        <p:attrNameLst>
                                          <p:attrName>ppt_x</p:attrName>
                                        </p:attrNameLst>
                                      </p:cBhvr>
                                      <p:tavLst>
                                        <p:tav tm="0">
                                          <p:val>
                                            <p:strVal val="#ppt_x"/>
                                          </p:val>
                                        </p:tav>
                                        <p:tav tm="100000">
                                          <p:val>
                                            <p:strVal val="#ppt_x"/>
                                          </p:val>
                                        </p:tav>
                                      </p:tavLst>
                                    </p:anim>
                                    <p:anim calcmode="lin" valueType="num">
                                      <p:cBhvr>
                                        <p:cTn id="177" dur="1000" fill="hold"/>
                                        <p:tgtEl>
                                          <p:spTgt spid="41"/>
                                        </p:tgtEl>
                                        <p:attrNameLst>
                                          <p:attrName>ppt_y</p:attrName>
                                        </p:attrNameLst>
                                      </p:cBhvr>
                                      <p:tavLst>
                                        <p:tav tm="0">
                                          <p:val>
                                            <p:strVal val="#ppt_y-.1"/>
                                          </p:val>
                                        </p:tav>
                                        <p:tav tm="100000">
                                          <p:val>
                                            <p:strVal val="#ppt_y"/>
                                          </p:val>
                                        </p:tav>
                                      </p:tavLst>
                                    </p:anim>
                                  </p:childTnLst>
                                </p:cTn>
                              </p:par>
                            </p:childTnLst>
                          </p:cTn>
                        </p:par>
                        <p:par>
                          <p:cTn id="178" fill="hold">
                            <p:stCondLst>
                              <p:cond delay="2500"/>
                            </p:stCondLst>
                            <p:childTnLst>
                              <p:par>
                                <p:cTn id="179" presetID="16" presetClass="entr" presetSubtype="21" fill="hold" grpId="0" nodeType="afterEffect">
                                  <p:stCondLst>
                                    <p:cond delay="0"/>
                                  </p:stCondLst>
                                  <p:childTnLst>
                                    <p:set>
                                      <p:cBhvr>
                                        <p:cTn id="180" dur="1" fill="hold">
                                          <p:stCondLst>
                                            <p:cond delay="0"/>
                                          </p:stCondLst>
                                        </p:cTn>
                                        <p:tgtEl>
                                          <p:spTgt spid="42"/>
                                        </p:tgtEl>
                                        <p:attrNameLst>
                                          <p:attrName>style.visibility</p:attrName>
                                        </p:attrNameLst>
                                      </p:cBhvr>
                                      <p:to>
                                        <p:strVal val="visible"/>
                                      </p:to>
                                    </p:set>
                                    <p:animEffect transition="in" filter="barn(inVertical)">
                                      <p:cBhvr>
                                        <p:cTn id="181" dur="500"/>
                                        <p:tgtEl>
                                          <p:spTgt spid="42"/>
                                        </p:tgtEl>
                                      </p:cBhvr>
                                    </p:animEffect>
                                  </p:childTnLst>
                                </p:cTn>
                              </p:par>
                            </p:childTnLst>
                          </p:cTn>
                        </p:par>
                        <p:par>
                          <p:cTn id="182" fill="hold">
                            <p:stCondLst>
                              <p:cond delay="3000"/>
                            </p:stCondLst>
                            <p:childTnLst>
                              <p:par>
                                <p:cTn id="183" presetID="16" presetClass="entr" presetSubtype="37" fill="hold" grpId="0" nodeType="afterEffect">
                                  <p:stCondLst>
                                    <p:cond delay="0"/>
                                  </p:stCondLst>
                                  <p:childTnLst>
                                    <p:set>
                                      <p:cBhvr>
                                        <p:cTn id="184" dur="1" fill="hold">
                                          <p:stCondLst>
                                            <p:cond delay="0"/>
                                          </p:stCondLst>
                                        </p:cTn>
                                        <p:tgtEl>
                                          <p:spTgt spid="43"/>
                                        </p:tgtEl>
                                        <p:attrNameLst>
                                          <p:attrName>style.visibility</p:attrName>
                                        </p:attrNameLst>
                                      </p:cBhvr>
                                      <p:to>
                                        <p:strVal val="visible"/>
                                      </p:to>
                                    </p:set>
                                    <p:animEffect transition="in" filter="barn(outVertical)">
                                      <p:cBhvr>
                                        <p:cTn id="18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p:bldP spid="33" grpId="0"/>
      <p:bldP spid="34" grpId="0"/>
      <p:bldP spid="35" grpId="0"/>
      <p:bldP spid="36" grpId="0"/>
      <p:bldP spid="37" grpId="0"/>
      <p:bldP spid="38" grpId="0"/>
      <p:bldP spid="39" grpId="0"/>
      <p:bldP spid="40" grpId="0"/>
      <p:bldP spid="41" grpId="0"/>
      <p:bldP spid="42"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332646" y="1988840"/>
            <a:ext cx="2399688" cy="1920000"/>
            <a:chOff x="908539" y="1491630"/>
            <a:chExt cx="1800000" cy="1440000"/>
          </a:xfrm>
        </p:grpSpPr>
        <p:sp>
          <p:nvSpPr>
            <p:cNvPr id="3" name="矩形 2"/>
            <p:cNvSpPr/>
            <p:nvPr/>
          </p:nvSpPr>
          <p:spPr>
            <a:xfrm>
              <a:off x="908539" y="1491630"/>
              <a:ext cx="1800000" cy="14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TextBox 14"/>
            <p:cNvSpPr txBox="1"/>
            <p:nvPr/>
          </p:nvSpPr>
          <p:spPr>
            <a:xfrm>
              <a:off x="1437853" y="1919243"/>
              <a:ext cx="605052" cy="680956"/>
            </a:xfrm>
            <a:prstGeom prst="rect">
              <a:avLst/>
            </a:prstGeom>
            <a:noFill/>
          </p:spPr>
          <p:txBody>
            <a:bodyPr wrap="none" rtlCol="0">
              <a:spAutoFit/>
            </a:bodyPr>
            <a:lstStyle/>
            <a:p>
              <a:r>
                <a:rPr lang="en-US" altLang="zh-CN" sz="5300">
                  <a:solidFill>
                    <a:schemeClr val="bg1"/>
                  </a:solidFill>
                  <a:latin typeface="Impact" panose="020B0806030902050204" pitchFamily="34" charset="0"/>
                </a:rPr>
                <a:t>01</a:t>
              </a:r>
              <a:endParaRPr lang="zh-CN" altLang="en-US" sz="5300">
                <a:solidFill>
                  <a:schemeClr val="bg1"/>
                </a:solidFill>
                <a:latin typeface="Impact" panose="020B0806030902050204" pitchFamily="34" charset="0"/>
              </a:endParaRPr>
            </a:p>
          </p:txBody>
        </p:sp>
      </p:grpSp>
      <p:sp>
        <p:nvSpPr>
          <p:cNvPr id="34" name="矩形 33"/>
          <p:cNvSpPr/>
          <p:nvPr/>
        </p:nvSpPr>
        <p:spPr>
          <a:xfrm>
            <a:off x="3721473" y="1988840"/>
            <a:ext cx="2399688" cy="192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solidFill>
            </a:endParaRPr>
          </a:p>
        </p:txBody>
      </p:sp>
      <p:sp>
        <p:nvSpPr>
          <p:cNvPr id="28" name="TextBox 27"/>
          <p:cNvSpPr txBox="1"/>
          <p:nvPr/>
        </p:nvSpPr>
        <p:spPr>
          <a:xfrm>
            <a:off x="4047214" y="2296354"/>
            <a:ext cx="1727967" cy="1304972"/>
          </a:xfrm>
          <a:prstGeom prst="rect">
            <a:avLst/>
          </a:prstGeom>
          <a:noFill/>
        </p:spPr>
        <p:txBody>
          <a:bodyPr wrap="square" lIns="121908" tIns="60954" rIns="121908" bIns="60954" rtlCol="0">
            <a:spAutoFit/>
          </a:bodyPr>
          <a:lstStyle/>
          <a:p>
            <a:pPr>
              <a:lnSpc>
                <a:spcPct val="120000"/>
              </a:lnSpc>
            </a:pPr>
            <a:r>
              <a:rPr lang="zh-CN" altLang="en-US" sz="1600">
                <a:solidFill>
                  <a:schemeClr val="bg1"/>
                </a:solidFill>
                <a:latin typeface="+mn-ea"/>
              </a:rPr>
              <a:t>您的内容打在这里或者通过复制您的文本后选择只保留文字。</a:t>
            </a:r>
          </a:p>
        </p:txBody>
      </p:sp>
      <p:sp>
        <p:nvSpPr>
          <p:cNvPr id="36" name="矩形 35"/>
          <p:cNvSpPr/>
          <p:nvPr/>
        </p:nvSpPr>
        <p:spPr>
          <a:xfrm>
            <a:off x="8520848" y="1988840"/>
            <a:ext cx="2399688" cy="192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solidFill>
            </a:endParaRPr>
          </a:p>
        </p:txBody>
      </p:sp>
      <p:sp>
        <p:nvSpPr>
          <p:cNvPr id="37" name="矩形 36"/>
          <p:cNvSpPr/>
          <p:nvPr/>
        </p:nvSpPr>
        <p:spPr>
          <a:xfrm>
            <a:off x="1332646" y="3909267"/>
            <a:ext cx="2399688" cy="192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solidFill>
            </a:endParaRPr>
          </a:p>
        </p:txBody>
      </p:sp>
      <p:sp>
        <p:nvSpPr>
          <p:cNvPr id="40" name="矩形 39"/>
          <p:cNvSpPr/>
          <p:nvPr/>
        </p:nvSpPr>
        <p:spPr>
          <a:xfrm>
            <a:off x="6121160" y="3909267"/>
            <a:ext cx="2399688" cy="192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solidFill>
            </a:endParaRPr>
          </a:p>
        </p:txBody>
      </p:sp>
      <p:sp>
        <p:nvSpPr>
          <p:cNvPr id="42" name="TextBox 41"/>
          <p:cNvSpPr txBox="1"/>
          <p:nvPr/>
        </p:nvSpPr>
        <p:spPr>
          <a:xfrm>
            <a:off x="8856709" y="2296354"/>
            <a:ext cx="1727967" cy="1304972"/>
          </a:xfrm>
          <a:prstGeom prst="rect">
            <a:avLst/>
          </a:prstGeom>
          <a:noFill/>
        </p:spPr>
        <p:txBody>
          <a:bodyPr wrap="square" lIns="121908" tIns="60954" rIns="121908" bIns="60954" rtlCol="0">
            <a:spAutoFit/>
          </a:bodyPr>
          <a:lstStyle/>
          <a:p>
            <a:pPr>
              <a:lnSpc>
                <a:spcPct val="120000"/>
              </a:lnSpc>
            </a:pPr>
            <a:r>
              <a:rPr lang="zh-CN" altLang="en-US" sz="1600">
                <a:solidFill>
                  <a:schemeClr val="bg1"/>
                </a:solidFill>
                <a:latin typeface="+mn-ea"/>
              </a:rPr>
              <a:t>您的内容打在这里或者通过复制您的文本后选择只保留文字。</a:t>
            </a:r>
          </a:p>
        </p:txBody>
      </p:sp>
      <p:sp>
        <p:nvSpPr>
          <p:cNvPr id="43" name="TextBox 42"/>
          <p:cNvSpPr txBox="1"/>
          <p:nvPr/>
        </p:nvSpPr>
        <p:spPr>
          <a:xfrm>
            <a:off x="6457022" y="4216779"/>
            <a:ext cx="1727967" cy="1304972"/>
          </a:xfrm>
          <a:prstGeom prst="rect">
            <a:avLst/>
          </a:prstGeom>
          <a:noFill/>
        </p:spPr>
        <p:txBody>
          <a:bodyPr wrap="square" lIns="121908" tIns="60954" rIns="121908" bIns="60954" rtlCol="0">
            <a:spAutoFit/>
          </a:bodyPr>
          <a:lstStyle/>
          <a:p>
            <a:pPr>
              <a:lnSpc>
                <a:spcPct val="120000"/>
              </a:lnSpc>
            </a:pPr>
            <a:r>
              <a:rPr lang="zh-CN" altLang="en-US" sz="1600">
                <a:solidFill>
                  <a:schemeClr val="bg1"/>
                </a:solidFill>
                <a:latin typeface="+mn-ea"/>
              </a:rPr>
              <a:t>您的内容打在这里或者通过复制您的文本后选择只保留文字。</a:t>
            </a:r>
          </a:p>
        </p:txBody>
      </p:sp>
      <p:sp>
        <p:nvSpPr>
          <p:cNvPr id="44" name="TextBox 43"/>
          <p:cNvSpPr txBox="1"/>
          <p:nvPr/>
        </p:nvSpPr>
        <p:spPr>
          <a:xfrm>
            <a:off x="1668508" y="4216779"/>
            <a:ext cx="1727967" cy="1304972"/>
          </a:xfrm>
          <a:prstGeom prst="rect">
            <a:avLst/>
          </a:prstGeom>
          <a:noFill/>
        </p:spPr>
        <p:txBody>
          <a:bodyPr wrap="square" lIns="121908" tIns="60954" rIns="121908" bIns="60954" rtlCol="0">
            <a:spAutoFit/>
          </a:bodyPr>
          <a:lstStyle/>
          <a:p>
            <a:pPr>
              <a:lnSpc>
                <a:spcPct val="120000"/>
              </a:lnSpc>
            </a:pPr>
            <a:r>
              <a:rPr lang="zh-CN" altLang="en-US" sz="1600">
                <a:solidFill>
                  <a:schemeClr val="bg1"/>
                </a:solidFill>
                <a:latin typeface="+mn-ea"/>
              </a:rPr>
              <a:t>您的内容打在这里或者通过复制您的文本后选择只保留文字。</a:t>
            </a:r>
          </a:p>
        </p:txBody>
      </p:sp>
      <p:grpSp>
        <p:nvGrpSpPr>
          <p:cNvPr id="8" name="组合 7"/>
          <p:cNvGrpSpPr/>
          <p:nvPr/>
        </p:nvGrpSpPr>
        <p:grpSpPr>
          <a:xfrm>
            <a:off x="3721473" y="3909267"/>
            <a:ext cx="2399688" cy="1920000"/>
            <a:chOff x="2700392" y="2931950"/>
            <a:chExt cx="1800000" cy="1440000"/>
          </a:xfrm>
        </p:grpSpPr>
        <p:sp>
          <p:nvSpPr>
            <p:cNvPr id="39" name="矩形 38"/>
            <p:cNvSpPr/>
            <p:nvPr/>
          </p:nvSpPr>
          <p:spPr>
            <a:xfrm>
              <a:off x="2700392" y="2931950"/>
              <a:ext cx="1800000" cy="14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4" name="TextBox 23"/>
            <p:cNvSpPr txBox="1"/>
            <p:nvPr/>
          </p:nvSpPr>
          <p:spPr>
            <a:xfrm>
              <a:off x="3203848" y="3359563"/>
              <a:ext cx="667577" cy="680956"/>
            </a:xfrm>
            <a:prstGeom prst="rect">
              <a:avLst/>
            </a:prstGeom>
            <a:noFill/>
          </p:spPr>
          <p:txBody>
            <a:bodyPr wrap="none" rtlCol="0">
              <a:spAutoFit/>
            </a:bodyPr>
            <a:lstStyle/>
            <a:p>
              <a:r>
                <a:rPr lang="en-US" altLang="zh-CN" sz="5300">
                  <a:solidFill>
                    <a:schemeClr val="bg1"/>
                  </a:solidFill>
                  <a:latin typeface="Impact" panose="020B0806030902050204" pitchFamily="34" charset="0"/>
                </a:rPr>
                <a:t>02</a:t>
              </a:r>
              <a:endParaRPr lang="zh-CN" altLang="en-US" sz="5300">
                <a:solidFill>
                  <a:schemeClr val="bg1"/>
                </a:solidFill>
                <a:latin typeface="Impact" panose="020B0806030902050204" pitchFamily="34" charset="0"/>
              </a:endParaRPr>
            </a:p>
          </p:txBody>
        </p:sp>
      </p:grpSp>
      <p:grpSp>
        <p:nvGrpSpPr>
          <p:cNvPr id="10" name="组合 9"/>
          <p:cNvGrpSpPr/>
          <p:nvPr/>
        </p:nvGrpSpPr>
        <p:grpSpPr>
          <a:xfrm>
            <a:off x="8520848" y="3909267"/>
            <a:ext cx="2399688" cy="1920000"/>
            <a:chOff x="6300392" y="2931950"/>
            <a:chExt cx="1800000" cy="1440000"/>
          </a:xfrm>
        </p:grpSpPr>
        <p:sp>
          <p:nvSpPr>
            <p:cNvPr id="41" name="矩形 40"/>
            <p:cNvSpPr/>
            <p:nvPr/>
          </p:nvSpPr>
          <p:spPr>
            <a:xfrm>
              <a:off x="6300392" y="2931950"/>
              <a:ext cx="1800000" cy="14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6" name="TextBox 25"/>
            <p:cNvSpPr txBox="1"/>
            <p:nvPr/>
          </p:nvSpPr>
          <p:spPr>
            <a:xfrm>
              <a:off x="6804248" y="3359562"/>
              <a:ext cx="666375" cy="680956"/>
            </a:xfrm>
            <a:prstGeom prst="rect">
              <a:avLst/>
            </a:prstGeom>
            <a:noFill/>
          </p:spPr>
          <p:txBody>
            <a:bodyPr wrap="none" rtlCol="0">
              <a:spAutoFit/>
            </a:bodyPr>
            <a:lstStyle/>
            <a:p>
              <a:r>
                <a:rPr lang="en-US" altLang="zh-CN" sz="5300">
                  <a:solidFill>
                    <a:schemeClr val="bg1"/>
                  </a:solidFill>
                  <a:latin typeface="Impact" panose="020B0806030902050204" pitchFamily="34" charset="0"/>
                </a:rPr>
                <a:t>04</a:t>
              </a:r>
              <a:endParaRPr lang="zh-CN" altLang="en-US" sz="5300">
                <a:solidFill>
                  <a:schemeClr val="bg1"/>
                </a:solidFill>
                <a:latin typeface="Impact" panose="020B0806030902050204" pitchFamily="34" charset="0"/>
              </a:endParaRPr>
            </a:p>
          </p:txBody>
        </p:sp>
        <p:sp>
          <p:nvSpPr>
            <p:cNvPr id="27" name="直角三角形 26"/>
            <p:cNvSpPr/>
            <p:nvPr/>
          </p:nvSpPr>
          <p:spPr>
            <a:xfrm flipH="1">
              <a:off x="7560392" y="3831950"/>
              <a:ext cx="540000" cy="540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9" name="组合 8"/>
          <p:cNvGrpSpPr/>
          <p:nvPr/>
        </p:nvGrpSpPr>
        <p:grpSpPr>
          <a:xfrm>
            <a:off x="6121160" y="1988840"/>
            <a:ext cx="2399688" cy="1920000"/>
            <a:chOff x="4500392" y="1491630"/>
            <a:chExt cx="1800000" cy="1440000"/>
          </a:xfrm>
        </p:grpSpPr>
        <p:sp>
          <p:nvSpPr>
            <p:cNvPr id="35" name="矩形 34"/>
            <p:cNvSpPr/>
            <p:nvPr/>
          </p:nvSpPr>
          <p:spPr>
            <a:xfrm>
              <a:off x="4500392" y="1491630"/>
              <a:ext cx="1800000" cy="14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8" name="TextBox 37"/>
            <p:cNvSpPr txBox="1"/>
            <p:nvPr/>
          </p:nvSpPr>
          <p:spPr>
            <a:xfrm>
              <a:off x="5119706" y="1919241"/>
              <a:ext cx="682006" cy="680956"/>
            </a:xfrm>
            <a:prstGeom prst="rect">
              <a:avLst/>
            </a:prstGeom>
            <a:noFill/>
          </p:spPr>
          <p:txBody>
            <a:bodyPr wrap="none" rtlCol="0">
              <a:spAutoFit/>
            </a:bodyPr>
            <a:lstStyle/>
            <a:p>
              <a:r>
                <a:rPr lang="en-US" altLang="zh-CN" sz="5300">
                  <a:solidFill>
                    <a:schemeClr val="bg1"/>
                  </a:solidFill>
                  <a:latin typeface="Impact" panose="020B0806030902050204" pitchFamily="34" charset="0"/>
                </a:rPr>
                <a:t>03</a:t>
              </a:r>
              <a:endParaRPr lang="zh-CN" altLang="en-US" sz="5300">
                <a:solidFill>
                  <a:schemeClr val="bg1"/>
                </a:solidFill>
                <a:latin typeface="Impact" panose="020B0806030902050204" pitchFamily="34" charset="0"/>
              </a:endParaRPr>
            </a:p>
          </p:txBody>
        </p:sp>
      </p:grpSp>
      <p:sp>
        <p:nvSpPr>
          <p:cNvPr id="2" name="标题 1"/>
          <p:cNvSpPr>
            <a:spLocks noGrp="1"/>
          </p:cNvSpPr>
          <p:nvPr>
            <p:ph type="title"/>
          </p:nvPr>
        </p:nvSpPr>
        <p:spPr/>
        <p:txBody>
          <a:bodyPr/>
          <a:lstStyle/>
          <a:p>
            <a:r>
              <a:rPr lang="zh-CN" altLang="en-US"/>
              <a:t>单击此处添加标题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10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1000"/>
                                        <p:tgtEl>
                                          <p:spTgt spid="8"/>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1000"/>
                                        <p:tgtEl>
                                          <p:spTgt spid="9"/>
                                        </p:tgtEl>
                                      </p:cBhvr>
                                    </p:animEffect>
                                  </p:childTnLst>
                                </p:cTn>
                              </p:par>
                              <p:par>
                                <p:cTn id="14" presetID="14"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1000"/>
                                        <p:tgtEl>
                                          <p:spTgt spid="10"/>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p:cTn id="20" dur="1250" fill="hold"/>
                                        <p:tgtEl>
                                          <p:spTgt spid="34"/>
                                        </p:tgtEl>
                                        <p:attrNameLst>
                                          <p:attrName>ppt_w</p:attrName>
                                        </p:attrNameLst>
                                      </p:cBhvr>
                                      <p:tavLst>
                                        <p:tav tm="0">
                                          <p:val>
                                            <p:fltVal val="0"/>
                                          </p:val>
                                        </p:tav>
                                        <p:tav tm="100000">
                                          <p:val>
                                            <p:strVal val="#ppt_w"/>
                                          </p:val>
                                        </p:tav>
                                      </p:tavLst>
                                    </p:anim>
                                    <p:anim calcmode="lin" valueType="num">
                                      <p:cBhvr>
                                        <p:cTn id="21" dur="1250" fill="hold"/>
                                        <p:tgtEl>
                                          <p:spTgt spid="34"/>
                                        </p:tgtEl>
                                        <p:attrNameLst>
                                          <p:attrName>ppt_h</p:attrName>
                                        </p:attrNameLst>
                                      </p:cBhvr>
                                      <p:tavLst>
                                        <p:tav tm="0">
                                          <p:val>
                                            <p:fltVal val="0"/>
                                          </p:val>
                                        </p:tav>
                                        <p:tav tm="100000">
                                          <p:val>
                                            <p:strVal val="#ppt_h"/>
                                          </p:val>
                                        </p:tav>
                                      </p:tavLst>
                                    </p:anim>
                                    <p:animEffect transition="in" filter="fade">
                                      <p:cBhvr>
                                        <p:cTn id="22" dur="1250"/>
                                        <p:tgtEl>
                                          <p:spTgt spid="34"/>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p:cTn id="25" dur="1250" fill="hold"/>
                                        <p:tgtEl>
                                          <p:spTgt spid="36"/>
                                        </p:tgtEl>
                                        <p:attrNameLst>
                                          <p:attrName>ppt_w</p:attrName>
                                        </p:attrNameLst>
                                      </p:cBhvr>
                                      <p:tavLst>
                                        <p:tav tm="0">
                                          <p:val>
                                            <p:fltVal val="0"/>
                                          </p:val>
                                        </p:tav>
                                        <p:tav tm="100000">
                                          <p:val>
                                            <p:strVal val="#ppt_w"/>
                                          </p:val>
                                        </p:tav>
                                      </p:tavLst>
                                    </p:anim>
                                    <p:anim calcmode="lin" valueType="num">
                                      <p:cBhvr>
                                        <p:cTn id="26" dur="1250" fill="hold"/>
                                        <p:tgtEl>
                                          <p:spTgt spid="36"/>
                                        </p:tgtEl>
                                        <p:attrNameLst>
                                          <p:attrName>ppt_h</p:attrName>
                                        </p:attrNameLst>
                                      </p:cBhvr>
                                      <p:tavLst>
                                        <p:tav tm="0">
                                          <p:val>
                                            <p:fltVal val="0"/>
                                          </p:val>
                                        </p:tav>
                                        <p:tav tm="100000">
                                          <p:val>
                                            <p:strVal val="#ppt_h"/>
                                          </p:val>
                                        </p:tav>
                                      </p:tavLst>
                                    </p:anim>
                                    <p:animEffect transition="in" filter="fade">
                                      <p:cBhvr>
                                        <p:cTn id="27" dur="1250"/>
                                        <p:tgtEl>
                                          <p:spTgt spid="36"/>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p:cTn id="30" dur="1250" fill="hold"/>
                                        <p:tgtEl>
                                          <p:spTgt spid="40"/>
                                        </p:tgtEl>
                                        <p:attrNameLst>
                                          <p:attrName>ppt_w</p:attrName>
                                        </p:attrNameLst>
                                      </p:cBhvr>
                                      <p:tavLst>
                                        <p:tav tm="0">
                                          <p:val>
                                            <p:fltVal val="0"/>
                                          </p:val>
                                        </p:tav>
                                        <p:tav tm="100000">
                                          <p:val>
                                            <p:strVal val="#ppt_w"/>
                                          </p:val>
                                        </p:tav>
                                      </p:tavLst>
                                    </p:anim>
                                    <p:anim calcmode="lin" valueType="num">
                                      <p:cBhvr>
                                        <p:cTn id="31" dur="1250" fill="hold"/>
                                        <p:tgtEl>
                                          <p:spTgt spid="40"/>
                                        </p:tgtEl>
                                        <p:attrNameLst>
                                          <p:attrName>ppt_h</p:attrName>
                                        </p:attrNameLst>
                                      </p:cBhvr>
                                      <p:tavLst>
                                        <p:tav tm="0">
                                          <p:val>
                                            <p:fltVal val="0"/>
                                          </p:val>
                                        </p:tav>
                                        <p:tav tm="100000">
                                          <p:val>
                                            <p:strVal val="#ppt_h"/>
                                          </p:val>
                                        </p:tav>
                                      </p:tavLst>
                                    </p:anim>
                                    <p:animEffect transition="in" filter="fade">
                                      <p:cBhvr>
                                        <p:cTn id="32" dur="1250"/>
                                        <p:tgtEl>
                                          <p:spTgt spid="4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p:cTn id="35" dur="1250" fill="hold"/>
                                        <p:tgtEl>
                                          <p:spTgt spid="37"/>
                                        </p:tgtEl>
                                        <p:attrNameLst>
                                          <p:attrName>ppt_w</p:attrName>
                                        </p:attrNameLst>
                                      </p:cBhvr>
                                      <p:tavLst>
                                        <p:tav tm="0">
                                          <p:val>
                                            <p:fltVal val="0"/>
                                          </p:val>
                                        </p:tav>
                                        <p:tav tm="100000">
                                          <p:val>
                                            <p:strVal val="#ppt_w"/>
                                          </p:val>
                                        </p:tav>
                                      </p:tavLst>
                                    </p:anim>
                                    <p:anim calcmode="lin" valueType="num">
                                      <p:cBhvr>
                                        <p:cTn id="36" dur="1250" fill="hold"/>
                                        <p:tgtEl>
                                          <p:spTgt spid="37"/>
                                        </p:tgtEl>
                                        <p:attrNameLst>
                                          <p:attrName>ppt_h</p:attrName>
                                        </p:attrNameLst>
                                      </p:cBhvr>
                                      <p:tavLst>
                                        <p:tav tm="0">
                                          <p:val>
                                            <p:fltVal val="0"/>
                                          </p:val>
                                        </p:tav>
                                        <p:tav tm="100000">
                                          <p:val>
                                            <p:strVal val="#ppt_h"/>
                                          </p:val>
                                        </p:tav>
                                      </p:tavLst>
                                    </p:anim>
                                    <p:animEffect transition="in" filter="fade">
                                      <p:cBhvr>
                                        <p:cTn id="37" dur="1250"/>
                                        <p:tgtEl>
                                          <p:spTgt spid="37"/>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randombar(horizontal)">
                                      <p:cBhvr>
                                        <p:cTn id="41" dur="750"/>
                                        <p:tgtEl>
                                          <p:spTgt spid="28"/>
                                        </p:tgtEl>
                                      </p:cBhvr>
                                    </p:animEffect>
                                  </p:childTnLst>
                                </p:cTn>
                              </p:par>
                            </p:childTnLst>
                          </p:cTn>
                        </p:par>
                        <p:par>
                          <p:cTn id="42" fill="hold">
                            <p:stCondLst>
                              <p:cond delay="3500"/>
                            </p:stCondLst>
                            <p:childTnLst>
                              <p:par>
                                <p:cTn id="43" presetID="14" presetClass="entr" presetSubtype="10"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randombar(horizontal)">
                                      <p:cBhvr>
                                        <p:cTn id="45" dur="750"/>
                                        <p:tgtEl>
                                          <p:spTgt spid="44"/>
                                        </p:tgtEl>
                                      </p:cBhvr>
                                    </p:animEffect>
                                  </p:childTnLst>
                                </p:cTn>
                              </p:par>
                            </p:childTnLst>
                          </p:cTn>
                        </p:par>
                        <p:par>
                          <p:cTn id="46" fill="hold">
                            <p:stCondLst>
                              <p:cond delay="4500"/>
                            </p:stCondLst>
                            <p:childTnLst>
                              <p:par>
                                <p:cTn id="47" presetID="14" presetClass="entr" presetSubtype="1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randombar(horizontal)">
                                      <p:cBhvr>
                                        <p:cTn id="49" dur="750"/>
                                        <p:tgtEl>
                                          <p:spTgt spid="43"/>
                                        </p:tgtEl>
                                      </p:cBhvr>
                                    </p:animEffect>
                                  </p:childTnLst>
                                </p:cTn>
                              </p:par>
                            </p:childTnLst>
                          </p:cTn>
                        </p:par>
                        <p:par>
                          <p:cTn id="50" fill="hold">
                            <p:stCondLst>
                              <p:cond delay="5500"/>
                            </p:stCondLst>
                            <p:childTnLst>
                              <p:par>
                                <p:cTn id="51" presetID="14" presetClass="entr" presetSubtype="10" fill="hold" grpId="0"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randombar(horizontal)">
                                      <p:cBhvr>
                                        <p:cTn id="53" dur="7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8" grpId="0"/>
      <p:bldP spid="36" grpId="0" animBg="1"/>
      <p:bldP spid="37" grpId="0" animBg="1"/>
      <p:bldP spid="40" grpId="0" animBg="1"/>
      <p:bldP spid="42" grpId="0"/>
      <p:bldP spid="43" grpId="0"/>
      <p:bldP spid="4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a:stCxn id="13" idx="1"/>
          </p:cNvCxnSpPr>
          <p:nvPr/>
        </p:nvCxnSpPr>
        <p:spPr>
          <a:xfrm flipH="1" flipV="1">
            <a:off x="1397047" y="2032318"/>
            <a:ext cx="0" cy="2919363"/>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15" idx="1"/>
          </p:cNvCxnSpPr>
          <p:nvPr/>
        </p:nvCxnSpPr>
        <p:spPr>
          <a:xfrm flipH="1" flipV="1">
            <a:off x="3860999" y="2032318"/>
            <a:ext cx="0" cy="2919363"/>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16" idx="1"/>
          </p:cNvCxnSpPr>
          <p:nvPr/>
        </p:nvCxnSpPr>
        <p:spPr>
          <a:xfrm flipH="1" flipV="1">
            <a:off x="6324952" y="2032318"/>
            <a:ext cx="0" cy="2919363"/>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17" idx="1"/>
          </p:cNvCxnSpPr>
          <p:nvPr/>
        </p:nvCxnSpPr>
        <p:spPr>
          <a:xfrm flipH="1" flipV="1">
            <a:off x="8788906" y="2032318"/>
            <a:ext cx="0" cy="2919363"/>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520227" y="1988841"/>
            <a:ext cx="1196778" cy="692485"/>
          </a:xfrm>
          <a:prstGeom prst="rect">
            <a:avLst/>
          </a:prstGeom>
          <a:noFill/>
        </p:spPr>
        <p:txBody>
          <a:bodyPr wrap="none" lIns="121908" tIns="60954" rIns="121908" bIns="60954" rtlCol="0">
            <a:spAutoFit/>
          </a:bodyPr>
          <a:lstStyle/>
          <a:p>
            <a:r>
              <a:rPr lang="en-US" altLang="zh-CN" sz="3700">
                <a:solidFill>
                  <a:schemeClr val="accent1"/>
                </a:solidFill>
              </a:rPr>
              <a:t>86%</a:t>
            </a:r>
            <a:endParaRPr lang="zh-CN" altLang="en-US" sz="3700">
              <a:solidFill>
                <a:schemeClr val="accent1"/>
              </a:solidFill>
            </a:endParaRPr>
          </a:p>
        </p:txBody>
      </p:sp>
      <p:sp>
        <p:nvSpPr>
          <p:cNvPr id="31" name="TextBox 30"/>
          <p:cNvSpPr txBox="1"/>
          <p:nvPr/>
        </p:nvSpPr>
        <p:spPr>
          <a:xfrm>
            <a:off x="1477980" y="3084177"/>
            <a:ext cx="2122068" cy="1354217"/>
          </a:xfrm>
          <a:prstGeom prst="rect">
            <a:avLst/>
          </a:prstGeom>
          <a:noFill/>
        </p:spPr>
        <p:txBody>
          <a:bodyPr wrap="square" lIns="121908" tIns="60954" rIns="121908" bIns="60954" rtlCol="0">
            <a:spAutoFit/>
          </a:bodyPr>
          <a:lstStyle/>
          <a:p>
            <a:pPr>
              <a:lnSpc>
                <a:spcPct val="150000"/>
              </a:lnSpc>
            </a:pPr>
            <a:r>
              <a:rPr lang="zh-CN" altLang="en-US" sz="1300">
                <a:solidFill>
                  <a:schemeClr val="bg1">
                    <a:lumMod val="65000"/>
                  </a:schemeClr>
                </a:solidFill>
              </a:rPr>
              <a:t>单击此处添加段落文本</a:t>
            </a:r>
            <a:endParaRPr lang="en-US" altLang="zh-CN" sz="1300">
              <a:solidFill>
                <a:schemeClr val="bg1">
                  <a:lumMod val="65000"/>
                </a:schemeClr>
              </a:solidFill>
            </a:endParaRPr>
          </a:p>
          <a:p>
            <a:pPr>
              <a:lnSpc>
                <a:spcPct val="150000"/>
              </a:lnSpc>
            </a:pPr>
            <a:r>
              <a:rPr lang="zh-CN" altLang="en-US" sz="1300">
                <a:solidFill>
                  <a:schemeClr val="bg1">
                    <a:lumMod val="65000"/>
                  </a:schemeClr>
                </a:solidFill>
              </a:rPr>
              <a:t>单击此处添加段落文本</a:t>
            </a:r>
            <a:endParaRPr lang="en-US" altLang="zh-CN" sz="1300">
              <a:solidFill>
                <a:schemeClr val="bg1">
                  <a:lumMod val="65000"/>
                </a:schemeClr>
              </a:solidFill>
            </a:endParaRPr>
          </a:p>
          <a:p>
            <a:pPr>
              <a:lnSpc>
                <a:spcPct val="150000"/>
              </a:lnSpc>
            </a:pPr>
            <a:r>
              <a:rPr lang="zh-CN" altLang="en-US" sz="1300">
                <a:solidFill>
                  <a:schemeClr val="bg1">
                    <a:lumMod val="65000"/>
                  </a:schemeClr>
                </a:solidFill>
              </a:rPr>
              <a:t>单击此处添加段落文本</a:t>
            </a:r>
            <a:endParaRPr lang="en-US" altLang="zh-CN" sz="1300">
              <a:solidFill>
                <a:schemeClr val="bg1">
                  <a:lumMod val="65000"/>
                </a:schemeClr>
              </a:solidFill>
            </a:endParaRPr>
          </a:p>
          <a:p>
            <a:pPr>
              <a:lnSpc>
                <a:spcPct val="150000"/>
              </a:lnSpc>
            </a:pPr>
            <a:r>
              <a:rPr lang="zh-CN" altLang="en-US" sz="1300">
                <a:solidFill>
                  <a:schemeClr val="bg1">
                    <a:lumMod val="65000"/>
                  </a:schemeClr>
                </a:solidFill>
              </a:rPr>
              <a:t>单击此处添加段落文本</a:t>
            </a:r>
            <a:endParaRPr lang="en-US" altLang="zh-CN" sz="1300">
              <a:solidFill>
                <a:schemeClr val="bg1">
                  <a:lumMod val="65000"/>
                </a:schemeClr>
              </a:solidFill>
            </a:endParaRPr>
          </a:p>
        </p:txBody>
      </p:sp>
      <p:sp>
        <p:nvSpPr>
          <p:cNvPr id="33" name="TextBox 32"/>
          <p:cNvSpPr txBox="1"/>
          <p:nvPr/>
        </p:nvSpPr>
        <p:spPr>
          <a:xfrm>
            <a:off x="3963825" y="3084177"/>
            <a:ext cx="2122068" cy="1354217"/>
          </a:xfrm>
          <a:prstGeom prst="rect">
            <a:avLst/>
          </a:prstGeom>
          <a:noFill/>
        </p:spPr>
        <p:txBody>
          <a:bodyPr wrap="square" lIns="121908" tIns="60954" rIns="121908" bIns="60954" rtlCol="0">
            <a:spAutoFit/>
          </a:bodyPr>
          <a:lstStyle/>
          <a:p>
            <a:pPr>
              <a:lnSpc>
                <a:spcPct val="150000"/>
              </a:lnSpc>
            </a:pPr>
            <a:r>
              <a:rPr lang="zh-CN" altLang="en-US" sz="1300">
                <a:solidFill>
                  <a:schemeClr val="bg1">
                    <a:lumMod val="65000"/>
                  </a:schemeClr>
                </a:solidFill>
              </a:rPr>
              <a:t>单击此处添加段落文本</a:t>
            </a:r>
            <a:endParaRPr lang="en-US" altLang="zh-CN" sz="1300">
              <a:solidFill>
                <a:schemeClr val="bg1">
                  <a:lumMod val="65000"/>
                </a:schemeClr>
              </a:solidFill>
            </a:endParaRPr>
          </a:p>
          <a:p>
            <a:pPr>
              <a:lnSpc>
                <a:spcPct val="150000"/>
              </a:lnSpc>
            </a:pPr>
            <a:r>
              <a:rPr lang="zh-CN" altLang="en-US" sz="1300">
                <a:solidFill>
                  <a:schemeClr val="bg1">
                    <a:lumMod val="65000"/>
                  </a:schemeClr>
                </a:solidFill>
              </a:rPr>
              <a:t>单击此处添加段落文本</a:t>
            </a:r>
            <a:endParaRPr lang="en-US" altLang="zh-CN" sz="1300">
              <a:solidFill>
                <a:schemeClr val="bg1">
                  <a:lumMod val="65000"/>
                </a:schemeClr>
              </a:solidFill>
            </a:endParaRPr>
          </a:p>
          <a:p>
            <a:pPr>
              <a:lnSpc>
                <a:spcPct val="150000"/>
              </a:lnSpc>
            </a:pPr>
            <a:r>
              <a:rPr lang="zh-CN" altLang="en-US" sz="1300">
                <a:solidFill>
                  <a:schemeClr val="bg1">
                    <a:lumMod val="65000"/>
                  </a:schemeClr>
                </a:solidFill>
              </a:rPr>
              <a:t>单击此处添加段落文本</a:t>
            </a:r>
            <a:endParaRPr lang="en-US" altLang="zh-CN" sz="1300">
              <a:solidFill>
                <a:schemeClr val="bg1">
                  <a:lumMod val="65000"/>
                </a:schemeClr>
              </a:solidFill>
            </a:endParaRPr>
          </a:p>
          <a:p>
            <a:pPr>
              <a:lnSpc>
                <a:spcPct val="150000"/>
              </a:lnSpc>
            </a:pPr>
            <a:r>
              <a:rPr lang="zh-CN" altLang="en-US" sz="1300">
                <a:solidFill>
                  <a:schemeClr val="bg1">
                    <a:lumMod val="65000"/>
                  </a:schemeClr>
                </a:solidFill>
              </a:rPr>
              <a:t>单击此处添加段落文本</a:t>
            </a:r>
            <a:endParaRPr lang="en-US" altLang="zh-CN" sz="1300">
              <a:solidFill>
                <a:schemeClr val="bg1">
                  <a:lumMod val="65000"/>
                </a:schemeClr>
              </a:solidFill>
            </a:endParaRPr>
          </a:p>
        </p:txBody>
      </p:sp>
      <p:sp>
        <p:nvSpPr>
          <p:cNvPr id="34" name="TextBox 33"/>
          <p:cNvSpPr txBox="1"/>
          <p:nvPr/>
        </p:nvSpPr>
        <p:spPr>
          <a:xfrm>
            <a:off x="6373887" y="3102473"/>
            <a:ext cx="2122068" cy="1354217"/>
          </a:xfrm>
          <a:prstGeom prst="rect">
            <a:avLst/>
          </a:prstGeom>
          <a:noFill/>
        </p:spPr>
        <p:txBody>
          <a:bodyPr wrap="square" lIns="121908" tIns="60954" rIns="121908" bIns="60954" rtlCol="0">
            <a:spAutoFit/>
          </a:bodyPr>
          <a:lstStyle/>
          <a:p>
            <a:pPr>
              <a:lnSpc>
                <a:spcPct val="150000"/>
              </a:lnSpc>
            </a:pPr>
            <a:r>
              <a:rPr lang="zh-CN" altLang="en-US" sz="1300">
                <a:solidFill>
                  <a:schemeClr val="bg1">
                    <a:lumMod val="65000"/>
                  </a:schemeClr>
                </a:solidFill>
              </a:rPr>
              <a:t>单击此处添加段落文本</a:t>
            </a:r>
            <a:endParaRPr lang="en-US" altLang="zh-CN" sz="1300">
              <a:solidFill>
                <a:schemeClr val="bg1">
                  <a:lumMod val="65000"/>
                </a:schemeClr>
              </a:solidFill>
            </a:endParaRPr>
          </a:p>
          <a:p>
            <a:pPr>
              <a:lnSpc>
                <a:spcPct val="150000"/>
              </a:lnSpc>
            </a:pPr>
            <a:r>
              <a:rPr lang="zh-CN" altLang="en-US" sz="1300">
                <a:solidFill>
                  <a:schemeClr val="bg1">
                    <a:lumMod val="65000"/>
                  </a:schemeClr>
                </a:solidFill>
              </a:rPr>
              <a:t>单击此处添加段落文本</a:t>
            </a:r>
            <a:endParaRPr lang="en-US" altLang="zh-CN" sz="1300">
              <a:solidFill>
                <a:schemeClr val="bg1">
                  <a:lumMod val="65000"/>
                </a:schemeClr>
              </a:solidFill>
            </a:endParaRPr>
          </a:p>
          <a:p>
            <a:pPr>
              <a:lnSpc>
                <a:spcPct val="150000"/>
              </a:lnSpc>
            </a:pPr>
            <a:r>
              <a:rPr lang="zh-CN" altLang="en-US" sz="1300">
                <a:solidFill>
                  <a:schemeClr val="bg1">
                    <a:lumMod val="65000"/>
                  </a:schemeClr>
                </a:solidFill>
              </a:rPr>
              <a:t>单击此处添加段落文本</a:t>
            </a:r>
            <a:endParaRPr lang="en-US" altLang="zh-CN" sz="1300">
              <a:solidFill>
                <a:schemeClr val="bg1">
                  <a:lumMod val="65000"/>
                </a:schemeClr>
              </a:solidFill>
            </a:endParaRPr>
          </a:p>
          <a:p>
            <a:pPr>
              <a:lnSpc>
                <a:spcPct val="150000"/>
              </a:lnSpc>
            </a:pPr>
            <a:r>
              <a:rPr lang="zh-CN" altLang="en-US" sz="1300">
                <a:solidFill>
                  <a:schemeClr val="bg1">
                    <a:lumMod val="65000"/>
                  </a:schemeClr>
                </a:solidFill>
              </a:rPr>
              <a:t>单击此处添加段落文本</a:t>
            </a:r>
            <a:endParaRPr lang="en-US" altLang="zh-CN" sz="1300">
              <a:solidFill>
                <a:schemeClr val="bg1">
                  <a:lumMod val="65000"/>
                </a:schemeClr>
              </a:solidFill>
            </a:endParaRPr>
          </a:p>
        </p:txBody>
      </p:sp>
      <p:sp>
        <p:nvSpPr>
          <p:cNvPr id="35" name="TextBox 34"/>
          <p:cNvSpPr txBox="1"/>
          <p:nvPr/>
        </p:nvSpPr>
        <p:spPr>
          <a:xfrm>
            <a:off x="8869839" y="3084177"/>
            <a:ext cx="2122068" cy="1354217"/>
          </a:xfrm>
          <a:prstGeom prst="rect">
            <a:avLst/>
          </a:prstGeom>
          <a:noFill/>
        </p:spPr>
        <p:txBody>
          <a:bodyPr wrap="square" lIns="121908" tIns="60954" rIns="121908" bIns="60954" rtlCol="0">
            <a:spAutoFit/>
          </a:bodyPr>
          <a:lstStyle/>
          <a:p>
            <a:pPr>
              <a:lnSpc>
                <a:spcPct val="150000"/>
              </a:lnSpc>
            </a:pPr>
            <a:r>
              <a:rPr lang="zh-CN" altLang="en-US" sz="1300">
                <a:solidFill>
                  <a:schemeClr val="bg1">
                    <a:lumMod val="65000"/>
                  </a:schemeClr>
                </a:solidFill>
              </a:rPr>
              <a:t>单击此处添加段落文本</a:t>
            </a:r>
            <a:endParaRPr lang="en-US" altLang="zh-CN" sz="1300">
              <a:solidFill>
                <a:schemeClr val="bg1">
                  <a:lumMod val="65000"/>
                </a:schemeClr>
              </a:solidFill>
            </a:endParaRPr>
          </a:p>
          <a:p>
            <a:pPr>
              <a:lnSpc>
                <a:spcPct val="150000"/>
              </a:lnSpc>
            </a:pPr>
            <a:r>
              <a:rPr lang="zh-CN" altLang="en-US" sz="1300">
                <a:solidFill>
                  <a:schemeClr val="bg1">
                    <a:lumMod val="65000"/>
                  </a:schemeClr>
                </a:solidFill>
              </a:rPr>
              <a:t>单击此处添加段落文本</a:t>
            </a:r>
            <a:endParaRPr lang="en-US" altLang="zh-CN" sz="1300">
              <a:solidFill>
                <a:schemeClr val="bg1">
                  <a:lumMod val="65000"/>
                </a:schemeClr>
              </a:solidFill>
            </a:endParaRPr>
          </a:p>
          <a:p>
            <a:pPr>
              <a:lnSpc>
                <a:spcPct val="150000"/>
              </a:lnSpc>
            </a:pPr>
            <a:r>
              <a:rPr lang="zh-CN" altLang="en-US" sz="1300">
                <a:solidFill>
                  <a:schemeClr val="bg1">
                    <a:lumMod val="65000"/>
                  </a:schemeClr>
                </a:solidFill>
              </a:rPr>
              <a:t>单击此处添加段落文本</a:t>
            </a:r>
            <a:endParaRPr lang="en-US" altLang="zh-CN" sz="1300">
              <a:solidFill>
                <a:schemeClr val="bg1">
                  <a:lumMod val="65000"/>
                </a:schemeClr>
              </a:solidFill>
            </a:endParaRPr>
          </a:p>
          <a:p>
            <a:pPr>
              <a:lnSpc>
                <a:spcPct val="150000"/>
              </a:lnSpc>
            </a:pPr>
            <a:r>
              <a:rPr lang="zh-CN" altLang="en-US" sz="1300">
                <a:solidFill>
                  <a:schemeClr val="bg1">
                    <a:lumMod val="65000"/>
                  </a:schemeClr>
                </a:solidFill>
              </a:rPr>
              <a:t>单击此处添加段落文本</a:t>
            </a:r>
            <a:endParaRPr lang="en-US" altLang="zh-CN" sz="1300">
              <a:solidFill>
                <a:schemeClr val="bg1">
                  <a:lumMod val="65000"/>
                </a:schemeClr>
              </a:solidFill>
            </a:endParaRPr>
          </a:p>
        </p:txBody>
      </p:sp>
      <p:sp>
        <p:nvSpPr>
          <p:cNvPr id="36" name="TextBox 35"/>
          <p:cNvSpPr txBox="1"/>
          <p:nvPr/>
        </p:nvSpPr>
        <p:spPr>
          <a:xfrm>
            <a:off x="4018588" y="2014393"/>
            <a:ext cx="992023" cy="697627"/>
          </a:xfrm>
          <a:prstGeom prst="rect">
            <a:avLst/>
          </a:prstGeom>
          <a:noFill/>
        </p:spPr>
        <p:txBody>
          <a:bodyPr wrap="none" lIns="121908" tIns="60954" rIns="121908" bIns="60954" rtlCol="0">
            <a:spAutoFit/>
          </a:bodyPr>
          <a:lstStyle/>
          <a:p>
            <a:r>
              <a:rPr lang="en-US" altLang="zh-CN" sz="3700">
                <a:solidFill>
                  <a:schemeClr val="accent2"/>
                </a:solidFill>
              </a:rPr>
              <a:t>3</a:t>
            </a:r>
            <a:r>
              <a:rPr lang="zh-CN" altLang="en-US" sz="3700">
                <a:solidFill>
                  <a:schemeClr val="accent2"/>
                </a:solidFill>
              </a:rPr>
              <a:t>件</a:t>
            </a:r>
          </a:p>
        </p:txBody>
      </p:sp>
      <p:sp>
        <p:nvSpPr>
          <p:cNvPr id="37" name="TextBox 36"/>
          <p:cNvSpPr txBox="1"/>
          <p:nvPr/>
        </p:nvSpPr>
        <p:spPr>
          <a:xfrm>
            <a:off x="6482019" y="1988841"/>
            <a:ext cx="992023" cy="697627"/>
          </a:xfrm>
          <a:prstGeom prst="rect">
            <a:avLst/>
          </a:prstGeom>
          <a:noFill/>
        </p:spPr>
        <p:txBody>
          <a:bodyPr wrap="none" lIns="121908" tIns="60954" rIns="121908" bIns="60954" rtlCol="0">
            <a:spAutoFit/>
          </a:bodyPr>
          <a:lstStyle/>
          <a:p>
            <a:r>
              <a:rPr lang="en-US" altLang="zh-CN" sz="3700">
                <a:solidFill>
                  <a:schemeClr val="accent3"/>
                </a:solidFill>
              </a:rPr>
              <a:t>4</a:t>
            </a:r>
            <a:r>
              <a:rPr lang="zh-CN" altLang="en-US" sz="3700">
                <a:solidFill>
                  <a:schemeClr val="accent3"/>
                </a:solidFill>
              </a:rPr>
              <a:t>项</a:t>
            </a:r>
          </a:p>
        </p:txBody>
      </p:sp>
      <p:sp>
        <p:nvSpPr>
          <p:cNvPr id="38" name="TextBox 37"/>
          <p:cNvSpPr txBox="1"/>
          <p:nvPr/>
        </p:nvSpPr>
        <p:spPr>
          <a:xfrm>
            <a:off x="8938852" y="1988841"/>
            <a:ext cx="1514173" cy="692485"/>
          </a:xfrm>
          <a:prstGeom prst="rect">
            <a:avLst/>
          </a:prstGeom>
          <a:noFill/>
        </p:spPr>
        <p:txBody>
          <a:bodyPr wrap="none" lIns="121908" tIns="60954" rIns="121908" bIns="60954" rtlCol="0">
            <a:spAutoFit/>
          </a:bodyPr>
          <a:lstStyle/>
          <a:p>
            <a:r>
              <a:rPr lang="en-US" altLang="zh-CN" sz="3700">
                <a:solidFill>
                  <a:schemeClr val="accent4"/>
                </a:solidFill>
              </a:rPr>
              <a:t>500</a:t>
            </a:r>
            <a:r>
              <a:rPr lang="zh-CN" altLang="en-US" sz="3700">
                <a:solidFill>
                  <a:schemeClr val="accent4"/>
                </a:solidFill>
              </a:rPr>
              <a:t>万</a:t>
            </a:r>
          </a:p>
        </p:txBody>
      </p:sp>
      <p:grpSp>
        <p:nvGrpSpPr>
          <p:cNvPr id="4" name="组合 3"/>
          <p:cNvGrpSpPr/>
          <p:nvPr/>
        </p:nvGrpSpPr>
        <p:grpSpPr>
          <a:xfrm>
            <a:off x="6324953" y="4746168"/>
            <a:ext cx="2203001" cy="411024"/>
            <a:chOff x="4743736" y="3559626"/>
            <a:chExt cx="1652466" cy="308268"/>
          </a:xfrm>
        </p:grpSpPr>
        <p:sp>
          <p:nvSpPr>
            <p:cNvPr id="16" name="圆角矩形 15"/>
            <p:cNvSpPr/>
            <p:nvPr/>
          </p:nvSpPr>
          <p:spPr>
            <a:xfrm>
              <a:off x="4743736" y="3559626"/>
              <a:ext cx="1652466" cy="3082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a:t>获奖</a:t>
              </a:r>
            </a:p>
          </p:txBody>
        </p:sp>
        <p:sp>
          <p:nvSpPr>
            <p:cNvPr id="40" name="Freeform 7"/>
            <p:cNvSpPr>
              <a:spLocks noEditPoints="1"/>
            </p:cNvSpPr>
            <p:nvPr/>
          </p:nvSpPr>
          <p:spPr bwMode="auto">
            <a:xfrm>
              <a:off x="4827829" y="3621505"/>
              <a:ext cx="198396" cy="203560"/>
            </a:xfrm>
            <a:custGeom>
              <a:avLst/>
              <a:gdLst>
                <a:gd name="T0" fmla="*/ 161 w 195"/>
                <a:gd name="T1" fmla="*/ 101 h 200"/>
                <a:gd name="T2" fmla="*/ 152 w 195"/>
                <a:gd name="T3" fmla="*/ 99 h 200"/>
                <a:gd name="T4" fmla="*/ 159 w 195"/>
                <a:gd name="T5" fmla="*/ 87 h 200"/>
                <a:gd name="T6" fmla="*/ 161 w 195"/>
                <a:gd name="T7" fmla="*/ 87 h 200"/>
                <a:gd name="T8" fmla="*/ 184 w 195"/>
                <a:gd name="T9" fmla="*/ 46 h 200"/>
                <a:gd name="T10" fmla="*/ 164 w 195"/>
                <a:gd name="T11" fmla="*/ 23 h 200"/>
                <a:gd name="T12" fmla="*/ 164 w 195"/>
                <a:gd name="T13" fmla="*/ 9 h 200"/>
                <a:gd name="T14" fmla="*/ 195 w 195"/>
                <a:gd name="T15" fmla="*/ 46 h 200"/>
                <a:gd name="T16" fmla="*/ 161 w 195"/>
                <a:gd name="T17" fmla="*/ 101 h 200"/>
                <a:gd name="T18" fmla="*/ 98 w 195"/>
                <a:gd name="T19" fmla="*/ 130 h 200"/>
                <a:gd name="T20" fmla="*/ 36 w 195"/>
                <a:gd name="T21" fmla="*/ 40 h 200"/>
                <a:gd name="T22" fmla="*/ 36 w 195"/>
                <a:gd name="T23" fmla="*/ 0 h 200"/>
                <a:gd name="T24" fmla="*/ 160 w 195"/>
                <a:gd name="T25" fmla="*/ 0 h 200"/>
                <a:gd name="T26" fmla="*/ 160 w 195"/>
                <a:gd name="T27" fmla="*/ 40 h 200"/>
                <a:gd name="T28" fmla="*/ 98 w 195"/>
                <a:gd name="T29" fmla="*/ 130 h 200"/>
                <a:gd name="T30" fmla="*/ 67 w 195"/>
                <a:gd name="T31" fmla="*/ 12 h 200"/>
                <a:gd name="T32" fmla="*/ 52 w 195"/>
                <a:gd name="T33" fmla="*/ 12 h 200"/>
                <a:gd name="T34" fmla="*/ 99 w 195"/>
                <a:gd name="T35" fmla="*/ 119 h 200"/>
                <a:gd name="T36" fmla="*/ 67 w 195"/>
                <a:gd name="T37" fmla="*/ 12 h 200"/>
                <a:gd name="T38" fmla="*/ 34 w 195"/>
                <a:gd name="T39" fmla="*/ 87 h 200"/>
                <a:gd name="T40" fmla="*/ 36 w 195"/>
                <a:gd name="T41" fmla="*/ 87 h 200"/>
                <a:gd name="T42" fmla="*/ 43 w 195"/>
                <a:gd name="T43" fmla="*/ 99 h 200"/>
                <a:gd name="T44" fmla="*/ 34 w 195"/>
                <a:gd name="T45" fmla="*/ 101 h 200"/>
                <a:gd name="T46" fmla="*/ 0 w 195"/>
                <a:gd name="T47" fmla="*/ 46 h 200"/>
                <a:gd name="T48" fmla="*/ 31 w 195"/>
                <a:gd name="T49" fmla="*/ 9 h 200"/>
                <a:gd name="T50" fmla="*/ 31 w 195"/>
                <a:gd name="T51" fmla="*/ 23 h 200"/>
                <a:gd name="T52" fmla="*/ 11 w 195"/>
                <a:gd name="T53" fmla="*/ 46 h 200"/>
                <a:gd name="T54" fmla="*/ 34 w 195"/>
                <a:gd name="T55" fmla="*/ 87 h 200"/>
                <a:gd name="T56" fmla="*/ 87 w 195"/>
                <a:gd name="T57" fmla="*/ 147 h 200"/>
                <a:gd name="T58" fmla="*/ 97 w 195"/>
                <a:gd name="T59" fmla="*/ 136 h 200"/>
                <a:gd name="T60" fmla="*/ 108 w 195"/>
                <a:gd name="T61" fmla="*/ 147 h 200"/>
                <a:gd name="T62" fmla="*/ 97 w 195"/>
                <a:gd name="T63" fmla="*/ 157 h 200"/>
                <a:gd name="T64" fmla="*/ 87 w 195"/>
                <a:gd name="T65" fmla="*/ 147 h 200"/>
                <a:gd name="T66" fmla="*/ 128 w 195"/>
                <a:gd name="T67" fmla="*/ 170 h 200"/>
                <a:gd name="T68" fmla="*/ 118 w 195"/>
                <a:gd name="T69" fmla="*/ 180 h 200"/>
                <a:gd name="T70" fmla="*/ 78 w 195"/>
                <a:gd name="T71" fmla="*/ 180 h 200"/>
                <a:gd name="T72" fmla="*/ 68 w 195"/>
                <a:gd name="T73" fmla="*/ 170 h 200"/>
                <a:gd name="T74" fmla="*/ 78 w 195"/>
                <a:gd name="T75" fmla="*/ 160 h 200"/>
                <a:gd name="T76" fmla="*/ 118 w 195"/>
                <a:gd name="T77" fmla="*/ 160 h 200"/>
                <a:gd name="T78" fmla="*/ 128 w 195"/>
                <a:gd name="T79" fmla="*/ 170 h 200"/>
                <a:gd name="T80" fmla="*/ 58 w 195"/>
                <a:gd name="T81" fmla="*/ 184 h 200"/>
                <a:gd name="T82" fmla="*/ 134 w 195"/>
                <a:gd name="T83" fmla="*/ 184 h 200"/>
                <a:gd name="T84" fmla="*/ 144 w 195"/>
                <a:gd name="T85" fmla="*/ 200 h 200"/>
                <a:gd name="T86" fmla="*/ 48 w 195"/>
                <a:gd name="T87" fmla="*/ 200 h 200"/>
                <a:gd name="T88" fmla="*/ 58 w 195"/>
                <a:gd name="T89" fmla="*/ 18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200">
                  <a:moveTo>
                    <a:pt x="161" y="101"/>
                  </a:moveTo>
                  <a:cubicBezTo>
                    <a:pt x="158" y="101"/>
                    <a:pt x="155" y="100"/>
                    <a:pt x="152" y="99"/>
                  </a:cubicBezTo>
                  <a:cubicBezTo>
                    <a:pt x="155" y="96"/>
                    <a:pt x="157" y="92"/>
                    <a:pt x="159" y="87"/>
                  </a:cubicBezTo>
                  <a:cubicBezTo>
                    <a:pt x="159" y="87"/>
                    <a:pt x="160" y="87"/>
                    <a:pt x="161" y="87"/>
                  </a:cubicBezTo>
                  <a:cubicBezTo>
                    <a:pt x="176" y="87"/>
                    <a:pt x="184" y="64"/>
                    <a:pt x="184" y="46"/>
                  </a:cubicBezTo>
                  <a:cubicBezTo>
                    <a:pt x="184" y="31"/>
                    <a:pt x="175" y="23"/>
                    <a:pt x="164" y="23"/>
                  </a:cubicBezTo>
                  <a:cubicBezTo>
                    <a:pt x="164" y="18"/>
                    <a:pt x="164" y="13"/>
                    <a:pt x="164" y="9"/>
                  </a:cubicBezTo>
                  <a:cubicBezTo>
                    <a:pt x="181" y="9"/>
                    <a:pt x="195" y="23"/>
                    <a:pt x="195" y="46"/>
                  </a:cubicBezTo>
                  <a:cubicBezTo>
                    <a:pt x="195" y="71"/>
                    <a:pt x="182" y="101"/>
                    <a:pt x="161" y="101"/>
                  </a:cubicBezTo>
                  <a:close/>
                  <a:moveTo>
                    <a:pt x="98" y="130"/>
                  </a:moveTo>
                  <a:cubicBezTo>
                    <a:pt x="65" y="130"/>
                    <a:pt x="36" y="90"/>
                    <a:pt x="36" y="40"/>
                  </a:cubicBezTo>
                  <a:cubicBezTo>
                    <a:pt x="36" y="37"/>
                    <a:pt x="36" y="3"/>
                    <a:pt x="36" y="0"/>
                  </a:cubicBezTo>
                  <a:cubicBezTo>
                    <a:pt x="160" y="0"/>
                    <a:pt x="160" y="0"/>
                    <a:pt x="160" y="0"/>
                  </a:cubicBezTo>
                  <a:cubicBezTo>
                    <a:pt x="160" y="3"/>
                    <a:pt x="160" y="37"/>
                    <a:pt x="160" y="40"/>
                  </a:cubicBezTo>
                  <a:cubicBezTo>
                    <a:pt x="160" y="90"/>
                    <a:pt x="131" y="130"/>
                    <a:pt x="98" y="130"/>
                  </a:cubicBezTo>
                  <a:close/>
                  <a:moveTo>
                    <a:pt x="67" y="12"/>
                  </a:moveTo>
                  <a:cubicBezTo>
                    <a:pt x="52" y="12"/>
                    <a:pt x="52" y="12"/>
                    <a:pt x="52" y="12"/>
                  </a:cubicBezTo>
                  <a:cubicBezTo>
                    <a:pt x="52" y="12"/>
                    <a:pt x="50" y="116"/>
                    <a:pt x="99" y="119"/>
                  </a:cubicBezTo>
                  <a:cubicBezTo>
                    <a:pt x="62" y="92"/>
                    <a:pt x="67" y="12"/>
                    <a:pt x="67" y="12"/>
                  </a:cubicBezTo>
                  <a:close/>
                  <a:moveTo>
                    <a:pt x="34" y="87"/>
                  </a:moveTo>
                  <a:cubicBezTo>
                    <a:pt x="35" y="87"/>
                    <a:pt x="36" y="87"/>
                    <a:pt x="36" y="87"/>
                  </a:cubicBezTo>
                  <a:cubicBezTo>
                    <a:pt x="38" y="92"/>
                    <a:pt x="40" y="96"/>
                    <a:pt x="43" y="99"/>
                  </a:cubicBezTo>
                  <a:cubicBezTo>
                    <a:pt x="40" y="100"/>
                    <a:pt x="37" y="101"/>
                    <a:pt x="34" y="101"/>
                  </a:cubicBezTo>
                  <a:cubicBezTo>
                    <a:pt x="13" y="101"/>
                    <a:pt x="0" y="71"/>
                    <a:pt x="0" y="46"/>
                  </a:cubicBezTo>
                  <a:cubicBezTo>
                    <a:pt x="0" y="23"/>
                    <a:pt x="14" y="9"/>
                    <a:pt x="31" y="9"/>
                  </a:cubicBezTo>
                  <a:cubicBezTo>
                    <a:pt x="31" y="13"/>
                    <a:pt x="31" y="18"/>
                    <a:pt x="31" y="23"/>
                  </a:cubicBezTo>
                  <a:cubicBezTo>
                    <a:pt x="20" y="23"/>
                    <a:pt x="11" y="31"/>
                    <a:pt x="11" y="46"/>
                  </a:cubicBezTo>
                  <a:cubicBezTo>
                    <a:pt x="11" y="64"/>
                    <a:pt x="19" y="87"/>
                    <a:pt x="34" y="87"/>
                  </a:cubicBezTo>
                  <a:close/>
                  <a:moveTo>
                    <a:pt x="87" y="147"/>
                  </a:moveTo>
                  <a:cubicBezTo>
                    <a:pt x="87" y="141"/>
                    <a:pt x="91" y="136"/>
                    <a:pt x="97" y="136"/>
                  </a:cubicBezTo>
                  <a:cubicBezTo>
                    <a:pt x="103" y="136"/>
                    <a:pt x="108" y="141"/>
                    <a:pt x="108" y="147"/>
                  </a:cubicBezTo>
                  <a:cubicBezTo>
                    <a:pt x="108" y="153"/>
                    <a:pt x="103" y="157"/>
                    <a:pt x="97" y="157"/>
                  </a:cubicBezTo>
                  <a:cubicBezTo>
                    <a:pt x="91" y="157"/>
                    <a:pt x="87" y="153"/>
                    <a:pt x="87" y="147"/>
                  </a:cubicBezTo>
                  <a:close/>
                  <a:moveTo>
                    <a:pt x="128" y="170"/>
                  </a:moveTo>
                  <a:cubicBezTo>
                    <a:pt x="128" y="176"/>
                    <a:pt x="123" y="180"/>
                    <a:pt x="118" y="180"/>
                  </a:cubicBezTo>
                  <a:cubicBezTo>
                    <a:pt x="78" y="180"/>
                    <a:pt x="78" y="180"/>
                    <a:pt x="78" y="180"/>
                  </a:cubicBezTo>
                  <a:cubicBezTo>
                    <a:pt x="72" y="180"/>
                    <a:pt x="68" y="176"/>
                    <a:pt x="68" y="170"/>
                  </a:cubicBezTo>
                  <a:cubicBezTo>
                    <a:pt x="68" y="165"/>
                    <a:pt x="72" y="160"/>
                    <a:pt x="78" y="160"/>
                  </a:cubicBezTo>
                  <a:cubicBezTo>
                    <a:pt x="118" y="160"/>
                    <a:pt x="118" y="160"/>
                    <a:pt x="118" y="160"/>
                  </a:cubicBezTo>
                  <a:cubicBezTo>
                    <a:pt x="123" y="160"/>
                    <a:pt x="128" y="165"/>
                    <a:pt x="128" y="170"/>
                  </a:cubicBezTo>
                  <a:close/>
                  <a:moveTo>
                    <a:pt x="58" y="184"/>
                  </a:moveTo>
                  <a:cubicBezTo>
                    <a:pt x="134" y="184"/>
                    <a:pt x="134" y="184"/>
                    <a:pt x="134" y="184"/>
                  </a:cubicBezTo>
                  <a:cubicBezTo>
                    <a:pt x="143" y="184"/>
                    <a:pt x="144" y="195"/>
                    <a:pt x="144" y="200"/>
                  </a:cubicBezTo>
                  <a:cubicBezTo>
                    <a:pt x="102" y="200"/>
                    <a:pt x="88" y="200"/>
                    <a:pt x="48" y="200"/>
                  </a:cubicBezTo>
                  <a:cubicBezTo>
                    <a:pt x="48" y="195"/>
                    <a:pt x="48" y="184"/>
                    <a:pt x="58" y="18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3" name="组合 2"/>
          <p:cNvGrpSpPr/>
          <p:nvPr/>
        </p:nvGrpSpPr>
        <p:grpSpPr>
          <a:xfrm>
            <a:off x="3861001" y="4746168"/>
            <a:ext cx="2203001" cy="411024"/>
            <a:chOff x="2895531" y="3559626"/>
            <a:chExt cx="1652466" cy="308268"/>
          </a:xfrm>
        </p:grpSpPr>
        <p:sp>
          <p:nvSpPr>
            <p:cNvPr id="15" name="圆角矩形 14"/>
            <p:cNvSpPr/>
            <p:nvPr/>
          </p:nvSpPr>
          <p:spPr>
            <a:xfrm>
              <a:off x="2895531" y="3559626"/>
              <a:ext cx="1652466" cy="3082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a:t>大事件</a:t>
              </a:r>
            </a:p>
          </p:txBody>
        </p:sp>
        <p:sp>
          <p:nvSpPr>
            <p:cNvPr id="43" name="Freeform 13"/>
            <p:cNvSpPr>
              <a:spLocks noEditPoints="1"/>
            </p:cNvSpPr>
            <p:nvPr/>
          </p:nvSpPr>
          <p:spPr bwMode="auto">
            <a:xfrm>
              <a:off x="2971391" y="3632825"/>
              <a:ext cx="210380" cy="170542"/>
            </a:xfrm>
            <a:custGeom>
              <a:avLst/>
              <a:gdLst>
                <a:gd name="T0" fmla="*/ 234 w 470"/>
                <a:gd name="T1" fmla="*/ 381 h 381"/>
                <a:gd name="T2" fmla="*/ 0 w 470"/>
                <a:gd name="T3" fmla="*/ 119 h 381"/>
                <a:gd name="T4" fmla="*/ 87 w 470"/>
                <a:gd name="T5" fmla="*/ 0 h 381"/>
                <a:gd name="T6" fmla="*/ 380 w 470"/>
                <a:gd name="T7" fmla="*/ 0 h 381"/>
                <a:gd name="T8" fmla="*/ 470 w 470"/>
                <a:gd name="T9" fmla="*/ 119 h 381"/>
                <a:gd name="T10" fmla="*/ 234 w 470"/>
                <a:gd name="T11" fmla="*/ 381 h 381"/>
                <a:gd name="T12" fmla="*/ 300 w 470"/>
                <a:gd name="T13" fmla="*/ 152 h 381"/>
                <a:gd name="T14" fmla="*/ 234 w 470"/>
                <a:gd name="T15" fmla="*/ 161 h 381"/>
                <a:gd name="T16" fmla="*/ 170 w 470"/>
                <a:gd name="T17" fmla="*/ 152 h 381"/>
                <a:gd name="T18" fmla="*/ 234 w 470"/>
                <a:gd name="T19" fmla="*/ 291 h 381"/>
                <a:gd name="T20" fmla="*/ 300 w 470"/>
                <a:gd name="T21" fmla="*/ 152 h 381"/>
                <a:gd name="T22" fmla="*/ 331 w 470"/>
                <a:gd name="T23" fmla="*/ 145 h 381"/>
                <a:gd name="T24" fmla="*/ 267 w 470"/>
                <a:gd name="T25" fmla="*/ 286 h 381"/>
                <a:gd name="T26" fmla="*/ 395 w 470"/>
                <a:gd name="T27" fmla="*/ 135 h 381"/>
                <a:gd name="T28" fmla="*/ 331 w 470"/>
                <a:gd name="T29" fmla="*/ 145 h 381"/>
                <a:gd name="T30" fmla="*/ 203 w 470"/>
                <a:gd name="T31" fmla="*/ 286 h 381"/>
                <a:gd name="T32" fmla="*/ 137 w 470"/>
                <a:gd name="T33" fmla="*/ 145 h 381"/>
                <a:gd name="T34" fmla="*/ 73 w 470"/>
                <a:gd name="T35" fmla="*/ 135 h 381"/>
                <a:gd name="T36" fmla="*/ 203 w 470"/>
                <a:gd name="T37" fmla="*/ 286 h 381"/>
                <a:gd name="T38" fmla="*/ 69 w 470"/>
                <a:gd name="T39" fmla="*/ 104 h 381"/>
                <a:gd name="T40" fmla="*/ 168 w 470"/>
                <a:gd name="T41" fmla="*/ 121 h 381"/>
                <a:gd name="T42" fmla="*/ 170 w 470"/>
                <a:gd name="T43" fmla="*/ 119 h 381"/>
                <a:gd name="T44" fmla="*/ 147 w 470"/>
                <a:gd name="T45" fmla="*/ 119 h 381"/>
                <a:gd name="T46" fmla="*/ 109 w 470"/>
                <a:gd name="T47" fmla="*/ 55 h 381"/>
                <a:gd name="T48" fmla="*/ 69 w 470"/>
                <a:gd name="T49" fmla="*/ 104 h 381"/>
                <a:gd name="T50" fmla="*/ 132 w 470"/>
                <a:gd name="T51" fmla="*/ 45 h 381"/>
                <a:gd name="T52" fmla="*/ 173 w 470"/>
                <a:gd name="T53" fmla="*/ 114 h 381"/>
                <a:gd name="T54" fmla="*/ 220 w 470"/>
                <a:gd name="T55" fmla="*/ 45 h 381"/>
                <a:gd name="T56" fmla="*/ 132 w 470"/>
                <a:gd name="T57" fmla="*/ 45 h 381"/>
                <a:gd name="T58" fmla="*/ 194 w 470"/>
                <a:gd name="T59" fmla="*/ 126 h 381"/>
                <a:gd name="T60" fmla="*/ 234 w 470"/>
                <a:gd name="T61" fmla="*/ 133 h 381"/>
                <a:gd name="T62" fmla="*/ 274 w 470"/>
                <a:gd name="T63" fmla="*/ 126 h 381"/>
                <a:gd name="T64" fmla="*/ 234 w 470"/>
                <a:gd name="T65" fmla="*/ 67 h 381"/>
                <a:gd name="T66" fmla="*/ 194 w 470"/>
                <a:gd name="T67" fmla="*/ 126 h 381"/>
                <a:gd name="T68" fmla="*/ 248 w 470"/>
                <a:gd name="T69" fmla="*/ 45 h 381"/>
                <a:gd name="T70" fmla="*/ 295 w 470"/>
                <a:gd name="T71" fmla="*/ 114 h 381"/>
                <a:gd name="T72" fmla="*/ 338 w 470"/>
                <a:gd name="T73" fmla="*/ 45 h 381"/>
                <a:gd name="T74" fmla="*/ 248 w 470"/>
                <a:gd name="T75" fmla="*/ 45 h 381"/>
                <a:gd name="T76" fmla="*/ 359 w 470"/>
                <a:gd name="T77" fmla="*/ 55 h 381"/>
                <a:gd name="T78" fmla="*/ 321 w 470"/>
                <a:gd name="T79" fmla="*/ 119 h 381"/>
                <a:gd name="T80" fmla="*/ 298 w 470"/>
                <a:gd name="T81" fmla="*/ 119 h 381"/>
                <a:gd name="T82" fmla="*/ 300 w 470"/>
                <a:gd name="T83" fmla="*/ 121 h 381"/>
                <a:gd name="T84" fmla="*/ 399 w 470"/>
                <a:gd name="T85" fmla="*/ 104 h 381"/>
                <a:gd name="T86" fmla="*/ 359 w 470"/>
                <a:gd name="T87" fmla="*/ 55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0" h="381">
                  <a:moveTo>
                    <a:pt x="234" y="381"/>
                  </a:moveTo>
                  <a:lnTo>
                    <a:pt x="0" y="119"/>
                  </a:lnTo>
                  <a:lnTo>
                    <a:pt x="87" y="0"/>
                  </a:lnTo>
                  <a:lnTo>
                    <a:pt x="380" y="0"/>
                  </a:lnTo>
                  <a:lnTo>
                    <a:pt x="470" y="119"/>
                  </a:lnTo>
                  <a:lnTo>
                    <a:pt x="234" y="381"/>
                  </a:lnTo>
                  <a:close/>
                  <a:moveTo>
                    <a:pt x="300" y="152"/>
                  </a:moveTo>
                  <a:lnTo>
                    <a:pt x="234" y="161"/>
                  </a:lnTo>
                  <a:lnTo>
                    <a:pt x="170" y="152"/>
                  </a:lnTo>
                  <a:lnTo>
                    <a:pt x="234" y="291"/>
                  </a:lnTo>
                  <a:lnTo>
                    <a:pt x="300" y="152"/>
                  </a:lnTo>
                  <a:close/>
                  <a:moveTo>
                    <a:pt x="331" y="145"/>
                  </a:moveTo>
                  <a:lnTo>
                    <a:pt x="267" y="286"/>
                  </a:lnTo>
                  <a:lnTo>
                    <a:pt x="395" y="135"/>
                  </a:lnTo>
                  <a:lnTo>
                    <a:pt x="331" y="145"/>
                  </a:lnTo>
                  <a:close/>
                  <a:moveTo>
                    <a:pt x="203" y="286"/>
                  </a:moveTo>
                  <a:lnTo>
                    <a:pt x="137" y="145"/>
                  </a:lnTo>
                  <a:lnTo>
                    <a:pt x="73" y="135"/>
                  </a:lnTo>
                  <a:lnTo>
                    <a:pt x="203" y="286"/>
                  </a:lnTo>
                  <a:close/>
                  <a:moveTo>
                    <a:pt x="69" y="104"/>
                  </a:moveTo>
                  <a:lnTo>
                    <a:pt x="168" y="121"/>
                  </a:lnTo>
                  <a:lnTo>
                    <a:pt x="170" y="119"/>
                  </a:lnTo>
                  <a:lnTo>
                    <a:pt x="147" y="119"/>
                  </a:lnTo>
                  <a:lnTo>
                    <a:pt x="109" y="55"/>
                  </a:lnTo>
                  <a:lnTo>
                    <a:pt x="69" y="104"/>
                  </a:lnTo>
                  <a:close/>
                  <a:moveTo>
                    <a:pt x="132" y="45"/>
                  </a:moveTo>
                  <a:lnTo>
                    <a:pt x="173" y="114"/>
                  </a:lnTo>
                  <a:lnTo>
                    <a:pt x="220" y="45"/>
                  </a:lnTo>
                  <a:lnTo>
                    <a:pt x="132" y="45"/>
                  </a:lnTo>
                  <a:close/>
                  <a:moveTo>
                    <a:pt x="194" y="126"/>
                  </a:moveTo>
                  <a:lnTo>
                    <a:pt x="234" y="133"/>
                  </a:lnTo>
                  <a:lnTo>
                    <a:pt x="274" y="126"/>
                  </a:lnTo>
                  <a:lnTo>
                    <a:pt x="234" y="67"/>
                  </a:lnTo>
                  <a:lnTo>
                    <a:pt x="194" y="126"/>
                  </a:lnTo>
                  <a:close/>
                  <a:moveTo>
                    <a:pt x="248" y="45"/>
                  </a:moveTo>
                  <a:lnTo>
                    <a:pt x="295" y="114"/>
                  </a:lnTo>
                  <a:lnTo>
                    <a:pt x="338" y="45"/>
                  </a:lnTo>
                  <a:lnTo>
                    <a:pt x="248" y="45"/>
                  </a:lnTo>
                  <a:close/>
                  <a:moveTo>
                    <a:pt x="359" y="55"/>
                  </a:moveTo>
                  <a:lnTo>
                    <a:pt x="321" y="119"/>
                  </a:lnTo>
                  <a:lnTo>
                    <a:pt x="298" y="119"/>
                  </a:lnTo>
                  <a:lnTo>
                    <a:pt x="300" y="121"/>
                  </a:lnTo>
                  <a:lnTo>
                    <a:pt x="399" y="104"/>
                  </a:lnTo>
                  <a:lnTo>
                    <a:pt x="359" y="55"/>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2" name="组合 1"/>
          <p:cNvGrpSpPr/>
          <p:nvPr/>
        </p:nvGrpSpPr>
        <p:grpSpPr>
          <a:xfrm>
            <a:off x="1397048" y="4746168"/>
            <a:ext cx="2203001" cy="411024"/>
            <a:chOff x="1047326" y="3559626"/>
            <a:chExt cx="1652466" cy="308268"/>
          </a:xfrm>
        </p:grpSpPr>
        <p:sp>
          <p:nvSpPr>
            <p:cNvPr id="13" name="圆角矩形 12"/>
            <p:cNvSpPr/>
            <p:nvPr/>
          </p:nvSpPr>
          <p:spPr>
            <a:xfrm>
              <a:off x="1047326" y="3559626"/>
              <a:ext cx="1652466" cy="3082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a:t>计划完成情况</a:t>
              </a:r>
            </a:p>
          </p:txBody>
        </p:sp>
        <p:sp>
          <p:nvSpPr>
            <p:cNvPr id="46" name="Freeform 18"/>
            <p:cNvSpPr>
              <a:spLocks noEditPoints="1"/>
            </p:cNvSpPr>
            <p:nvPr/>
          </p:nvSpPr>
          <p:spPr bwMode="auto">
            <a:xfrm>
              <a:off x="1130198" y="3600747"/>
              <a:ext cx="215851" cy="212145"/>
            </a:xfrm>
            <a:custGeom>
              <a:avLst/>
              <a:gdLst>
                <a:gd name="T0" fmla="*/ 197 w 197"/>
                <a:gd name="T1" fmla="*/ 95 h 194"/>
                <a:gd name="T2" fmla="*/ 138 w 197"/>
                <a:gd name="T3" fmla="*/ 89 h 194"/>
                <a:gd name="T4" fmla="*/ 100 w 197"/>
                <a:gd name="T5" fmla="*/ 76 h 194"/>
                <a:gd name="T6" fmla="*/ 100 w 197"/>
                <a:gd name="T7" fmla="*/ 172 h 194"/>
                <a:gd name="T8" fmla="*/ 84 w 197"/>
                <a:gd name="T9" fmla="*/ 172 h 194"/>
                <a:gd name="T10" fmla="*/ 84 w 197"/>
                <a:gd name="T11" fmla="*/ 0 h 194"/>
                <a:gd name="T12" fmla="*/ 100 w 197"/>
                <a:gd name="T13" fmla="*/ 0 h 194"/>
                <a:gd name="T14" fmla="*/ 100 w 197"/>
                <a:gd name="T15" fmla="*/ 10 h 194"/>
                <a:gd name="T16" fmla="*/ 138 w 197"/>
                <a:gd name="T17" fmla="*/ 23 h 194"/>
                <a:gd name="T18" fmla="*/ 197 w 197"/>
                <a:gd name="T19" fmla="*/ 30 h 194"/>
                <a:gd name="T20" fmla="*/ 178 w 197"/>
                <a:gd name="T21" fmla="*/ 63 h 194"/>
                <a:gd name="T22" fmla="*/ 197 w 197"/>
                <a:gd name="T23" fmla="*/ 95 h 194"/>
                <a:gd name="T24" fmla="*/ 25 w 197"/>
                <a:gd name="T25" fmla="*/ 164 h 194"/>
                <a:gd name="T26" fmla="*/ 92 w 197"/>
                <a:gd name="T27" fmla="*/ 184 h 194"/>
                <a:gd name="T28" fmla="*/ 160 w 197"/>
                <a:gd name="T29" fmla="*/ 164 h 194"/>
                <a:gd name="T30" fmla="*/ 120 w 197"/>
                <a:gd name="T31" fmla="*/ 147 h 194"/>
                <a:gd name="T32" fmla="*/ 121 w 197"/>
                <a:gd name="T33" fmla="*/ 136 h 194"/>
                <a:gd name="T34" fmla="*/ 185 w 197"/>
                <a:gd name="T35" fmla="*/ 164 h 194"/>
                <a:gd name="T36" fmla="*/ 92 w 197"/>
                <a:gd name="T37" fmla="*/ 194 h 194"/>
                <a:gd name="T38" fmla="*/ 0 w 197"/>
                <a:gd name="T39" fmla="*/ 164 h 194"/>
                <a:gd name="T40" fmla="*/ 63 w 197"/>
                <a:gd name="T41" fmla="*/ 136 h 194"/>
                <a:gd name="T42" fmla="*/ 64 w 197"/>
                <a:gd name="T43" fmla="*/ 147 h 194"/>
                <a:gd name="T44" fmla="*/ 25 w 197"/>
                <a:gd name="T45" fmla="*/ 16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7" h="194">
                  <a:moveTo>
                    <a:pt x="197" y="95"/>
                  </a:moveTo>
                  <a:cubicBezTo>
                    <a:pt x="197" y="95"/>
                    <a:pt x="164" y="89"/>
                    <a:pt x="138" y="89"/>
                  </a:cubicBezTo>
                  <a:cubicBezTo>
                    <a:pt x="112" y="89"/>
                    <a:pt x="100" y="76"/>
                    <a:pt x="100" y="76"/>
                  </a:cubicBezTo>
                  <a:cubicBezTo>
                    <a:pt x="100" y="172"/>
                    <a:pt x="100" y="172"/>
                    <a:pt x="100" y="172"/>
                  </a:cubicBezTo>
                  <a:cubicBezTo>
                    <a:pt x="84" y="172"/>
                    <a:pt x="84" y="172"/>
                    <a:pt x="84" y="172"/>
                  </a:cubicBezTo>
                  <a:cubicBezTo>
                    <a:pt x="84" y="0"/>
                    <a:pt x="84" y="0"/>
                    <a:pt x="84" y="0"/>
                  </a:cubicBezTo>
                  <a:cubicBezTo>
                    <a:pt x="100" y="0"/>
                    <a:pt x="100" y="0"/>
                    <a:pt x="100" y="0"/>
                  </a:cubicBezTo>
                  <a:cubicBezTo>
                    <a:pt x="100" y="10"/>
                    <a:pt x="100" y="10"/>
                    <a:pt x="100" y="10"/>
                  </a:cubicBezTo>
                  <a:cubicBezTo>
                    <a:pt x="100" y="10"/>
                    <a:pt x="112" y="23"/>
                    <a:pt x="138" y="23"/>
                  </a:cubicBezTo>
                  <a:cubicBezTo>
                    <a:pt x="164" y="23"/>
                    <a:pt x="197" y="30"/>
                    <a:pt x="197" y="30"/>
                  </a:cubicBezTo>
                  <a:cubicBezTo>
                    <a:pt x="178" y="63"/>
                    <a:pt x="178" y="63"/>
                    <a:pt x="178" y="63"/>
                  </a:cubicBezTo>
                  <a:lnTo>
                    <a:pt x="197" y="95"/>
                  </a:lnTo>
                  <a:close/>
                  <a:moveTo>
                    <a:pt x="25" y="164"/>
                  </a:moveTo>
                  <a:cubicBezTo>
                    <a:pt x="25" y="175"/>
                    <a:pt x="59" y="184"/>
                    <a:pt x="92" y="184"/>
                  </a:cubicBezTo>
                  <a:cubicBezTo>
                    <a:pt x="126" y="184"/>
                    <a:pt x="160" y="175"/>
                    <a:pt x="160" y="164"/>
                  </a:cubicBezTo>
                  <a:cubicBezTo>
                    <a:pt x="160" y="157"/>
                    <a:pt x="142" y="150"/>
                    <a:pt x="120" y="147"/>
                  </a:cubicBezTo>
                  <a:cubicBezTo>
                    <a:pt x="121" y="136"/>
                    <a:pt x="121" y="136"/>
                    <a:pt x="121" y="136"/>
                  </a:cubicBezTo>
                  <a:cubicBezTo>
                    <a:pt x="158" y="140"/>
                    <a:pt x="185" y="151"/>
                    <a:pt x="185" y="164"/>
                  </a:cubicBezTo>
                  <a:cubicBezTo>
                    <a:pt x="185" y="181"/>
                    <a:pt x="144" y="194"/>
                    <a:pt x="92" y="194"/>
                  </a:cubicBezTo>
                  <a:cubicBezTo>
                    <a:pt x="41" y="194"/>
                    <a:pt x="0" y="181"/>
                    <a:pt x="0" y="164"/>
                  </a:cubicBezTo>
                  <a:cubicBezTo>
                    <a:pt x="0" y="151"/>
                    <a:pt x="26" y="140"/>
                    <a:pt x="63" y="136"/>
                  </a:cubicBezTo>
                  <a:cubicBezTo>
                    <a:pt x="64" y="147"/>
                    <a:pt x="64" y="147"/>
                    <a:pt x="64" y="147"/>
                  </a:cubicBezTo>
                  <a:cubicBezTo>
                    <a:pt x="42" y="150"/>
                    <a:pt x="25" y="157"/>
                    <a:pt x="25" y="16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5" name="组合 4"/>
          <p:cNvGrpSpPr/>
          <p:nvPr/>
        </p:nvGrpSpPr>
        <p:grpSpPr>
          <a:xfrm>
            <a:off x="8788907" y="4746168"/>
            <a:ext cx="2203001" cy="411024"/>
            <a:chOff x="6591942" y="3559626"/>
            <a:chExt cx="1652466" cy="308268"/>
          </a:xfrm>
        </p:grpSpPr>
        <p:sp>
          <p:nvSpPr>
            <p:cNvPr id="17" name="圆角矩形 16"/>
            <p:cNvSpPr/>
            <p:nvPr/>
          </p:nvSpPr>
          <p:spPr>
            <a:xfrm>
              <a:off x="6591942" y="3559626"/>
              <a:ext cx="1652466" cy="3082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a:t>销售额</a:t>
              </a:r>
            </a:p>
          </p:txBody>
        </p:sp>
        <p:sp>
          <p:nvSpPr>
            <p:cNvPr id="49" name="Freeform 23"/>
            <p:cNvSpPr>
              <a:spLocks noEditPoints="1"/>
            </p:cNvSpPr>
            <p:nvPr/>
          </p:nvSpPr>
          <p:spPr bwMode="auto">
            <a:xfrm>
              <a:off x="6694478" y="3616112"/>
              <a:ext cx="153946" cy="203968"/>
            </a:xfrm>
            <a:custGeom>
              <a:avLst/>
              <a:gdLst>
                <a:gd name="T0" fmla="*/ 9 w 151"/>
                <a:gd name="T1" fmla="*/ 0 h 200"/>
                <a:gd name="T2" fmla="*/ 0 w 151"/>
                <a:gd name="T3" fmla="*/ 191 h 200"/>
                <a:gd name="T4" fmla="*/ 142 w 151"/>
                <a:gd name="T5" fmla="*/ 200 h 200"/>
                <a:gd name="T6" fmla="*/ 151 w 151"/>
                <a:gd name="T7" fmla="*/ 10 h 200"/>
                <a:gd name="T8" fmla="*/ 50 w 151"/>
                <a:gd name="T9" fmla="*/ 161 h 200"/>
                <a:gd name="T10" fmla="*/ 29 w 151"/>
                <a:gd name="T11" fmla="*/ 165 h 200"/>
                <a:gd name="T12" fmla="*/ 24 w 151"/>
                <a:gd name="T13" fmla="*/ 152 h 200"/>
                <a:gd name="T14" fmla="*/ 46 w 151"/>
                <a:gd name="T15" fmla="*/ 148 h 200"/>
                <a:gd name="T16" fmla="*/ 50 w 151"/>
                <a:gd name="T17" fmla="*/ 161 h 200"/>
                <a:gd name="T18" fmla="*/ 46 w 151"/>
                <a:gd name="T19" fmla="*/ 137 h 200"/>
                <a:gd name="T20" fmla="*/ 24 w 151"/>
                <a:gd name="T21" fmla="*/ 133 h 200"/>
                <a:gd name="T22" fmla="*/ 29 w 151"/>
                <a:gd name="T23" fmla="*/ 120 h 200"/>
                <a:gd name="T24" fmla="*/ 50 w 151"/>
                <a:gd name="T25" fmla="*/ 124 h 200"/>
                <a:gd name="T26" fmla="*/ 50 w 151"/>
                <a:gd name="T27" fmla="*/ 105 h 200"/>
                <a:gd name="T28" fmla="*/ 29 w 151"/>
                <a:gd name="T29" fmla="*/ 109 h 200"/>
                <a:gd name="T30" fmla="*/ 24 w 151"/>
                <a:gd name="T31" fmla="*/ 96 h 200"/>
                <a:gd name="T32" fmla="*/ 46 w 151"/>
                <a:gd name="T33" fmla="*/ 92 h 200"/>
                <a:gd name="T34" fmla="*/ 50 w 151"/>
                <a:gd name="T35" fmla="*/ 105 h 200"/>
                <a:gd name="T36" fmla="*/ 83 w 151"/>
                <a:gd name="T37" fmla="*/ 165 h 200"/>
                <a:gd name="T38" fmla="*/ 63 w 151"/>
                <a:gd name="T39" fmla="*/ 161 h 200"/>
                <a:gd name="T40" fmla="*/ 67 w 151"/>
                <a:gd name="T41" fmla="*/ 148 h 200"/>
                <a:gd name="T42" fmla="*/ 88 w 151"/>
                <a:gd name="T43" fmla="*/ 152 h 200"/>
                <a:gd name="T44" fmla="*/ 88 w 151"/>
                <a:gd name="T45" fmla="*/ 133 h 200"/>
                <a:gd name="T46" fmla="*/ 67 w 151"/>
                <a:gd name="T47" fmla="*/ 137 h 200"/>
                <a:gd name="T48" fmla="*/ 63 w 151"/>
                <a:gd name="T49" fmla="*/ 124 h 200"/>
                <a:gd name="T50" fmla="*/ 83 w 151"/>
                <a:gd name="T51" fmla="*/ 120 h 200"/>
                <a:gd name="T52" fmla="*/ 88 w 151"/>
                <a:gd name="T53" fmla="*/ 133 h 200"/>
                <a:gd name="T54" fmla="*/ 83 w 151"/>
                <a:gd name="T55" fmla="*/ 109 h 200"/>
                <a:gd name="T56" fmla="*/ 63 w 151"/>
                <a:gd name="T57" fmla="*/ 105 h 200"/>
                <a:gd name="T58" fmla="*/ 67 w 151"/>
                <a:gd name="T59" fmla="*/ 92 h 200"/>
                <a:gd name="T60" fmla="*/ 88 w 151"/>
                <a:gd name="T61" fmla="*/ 96 h 200"/>
                <a:gd name="T62" fmla="*/ 128 w 151"/>
                <a:gd name="T63" fmla="*/ 161 h 200"/>
                <a:gd name="T64" fmla="*/ 104 w 151"/>
                <a:gd name="T65" fmla="*/ 164 h 200"/>
                <a:gd name="T66" fmla="*/ 99 w 151"/>
                <a:gd name="T67" fmla="*/ 152 h 200"/>
                <a:gd name="T68" fmla="*/ 123 w 151"/>
                <a:gd name="T69" fmla="*/ 148 h 200"/>
                <a:gd name="T70" fmla="*/ 128 w 151"/>
                <a:gd name="T71" fmla="*/ 161 h 200"/>
                <a:gd name="T72" fmla="*/ 123 w 151"/>
                <a:gd name="T73" fmla="*/ 136 h 200"/>
                <a:gd name="T74" fmla="*/ 99 w 151"/>
                <a:gd name="T75" fmla="*/ 133 h 200"/>
                <a:gd name="T76" fmla="*/ 104 w 151"/>
                <a:gd name="T77" fmla="*/ 120 h 200"/>
                <a:gd name="T78" fmla="*/ 128 w 151"/>
                <a:gd name="T79" fmla="*/ 124 h 200"/>
                <a:gd name="T80" fmla="*/ 128 w 151"/>
                <a:gd name="T81" fmla="*/ 105 h 200"/>
                <a:gd name="T82" fmla="*/ 104 w 151"/>
                <a:gd name="T83" fmla="*/ 108 h 200"/>
                <a:gd name="T84" fmla="*/ 99 w 151"/>
                <a:gd name="T85" fmla="*/ 96 h 200"/>
                <a:gd name="T86" fmla="*/ 123 w 151"/>
                <a:gd name="T87" fmla="*/ 92 h 200"/>
                <a:gd name="T88" fmla="*/ 128 w 151"/>
                <a:gd name="T89" fmla="*/ 105 h 200"/>
                <a:gd name="T90" fmla="*/ 103 w 151"/>
                <a:gd name="T91" fmla="*/ 72 h 200"/>
                <a:gd name="T92" fmla="*/ 103 w 151"/>
                <a:gd name="T93" fmla="*/ 56 h 200"/>
                <a:gd name="T94" fmla="*/ 130 w 151"/>
                <a:gd name="T95" fmla="*/ 63 h 200"/>
                <a:gd name="T96" fmla="*/ 136 w 151"/>
                <a:gd name="T97" fmla="*/ 42 h 200"/>
                <a:gd name="T98" fmla="*/ 22 w 151"/>
                <a:gd name="T99" fmla="*/ 48 h 200"/>
                <a:gd name="T100" fmla="*/ 16 w 151"/>
                <a:gd name="T101" fmla="*/ 23 h 200"/>
                <a:gd name="T102" fmla="*/ 129 w 151"/>
                <a:gd name="T103" fmla="*/ 16 h 200"/>
                <a:gd name="T104" fmla="*/ 136 w 151"/>
                <a:gd name="T105" fmla="*/ 42 h 200"/>
                <a:gd name="T106" fmla="*/ 120 w 151"/>
                <a:gd name="T107" fmla="*/ 23 h 200"/>
                <a:gd name="T108" fmla="*/ 124 w 151"/>
                <a:gd name="T109" fmla="*/ 45 h 200"/>
                <a:gd name="T110" fmla="*/ 127 w 151"/>
                <a:gd name="T111" fmla="*/ 2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1" h="200">
                  <a:moveTo>
                    <a:pt x="142" y="0"/>
                  </a:moveTo>
                  <a:cubicBezTo>
                    <a:pt x="9" y="0"/>
                    <a:pt x="9" y="0"/>
                    <a:pt x="9" y="0"/>
                  </a:cubicBezTo>
                  <a:cubicBezTo>
                    <a:pt x="4" y="0"/>
                    <a:pt x="0" y="4"/>
                    <a:pt x="0" y="10"/>
                  </a:cubicBezTo>
                  <a:cubicBezTo>
                    <a:pt x="0" y="191"/>
                    <a:pt x="0" y="191"/>
                    <a:pt x="0" y="191"/>
                  </a:cubicBezTo>
                  <a:cubicBezTo>
                    <a:pt x="0" y="196"/>
                    <a:pt x="4" y="200"/>
                    <a:pt x="9" y="200"/>
                  </a:cubicBezTo>
                  <a:cubicBezTo>
                    <a:pt x="142" y="200"/>
                    <a:pt x="142" y="200"/>
                    <a:pt x="142" y="200"/>
                  </a:cubicBezTo>
                  <a:cubicBezTo>
                    <a:pt x="147" y="200"/>
                    <a:pt x="151" y="196"/>
                    <a:pt x="151" y="191"/>
                  </a:cubicBezTo>
                  <a:cubicBezTo>
                    <a:pt x="151" y="10"/>
                    <a:pt x="151" y="10"/>
                    <a:pt x="151" y="10"/>
                  </a:cubicBezTo>
                  <a:cubicBezTo>
                    <a:pt x="151" y="4"/>
                    <a:pt x="147" y="0"/>
                    <a:pt x="142" y="0"/>
                  </a:cubicBezTo>
                  <a:close/>
                  <a:moveTo>
                    <a:pt x="50" y="161"/>
                  </a:moveTo>
                  <a:cubicBezTo>
                    <a:pt x="50" y="163"/>
                    <a:pt x="48" y="165"/>
                    <a:pt x="46" y="165"/>
                  </a:cubicBezTo>
                  <a:cubicBezTo>
                    <a:pt x="29" y="165"/>
                    <a:pt x="29" y="165"/>
                    <a:pt x="29" y="165"/>
                  </a:cubicBezTo>
                  <a:cubicBezTo>
                    <a:pt x="26" y="165"/>
                    <a:pt x="24" y="163"/>
                    <a:pt x="24" y="161"/>
                  </a:cubicBezTo>
                  <a:cubicBezTo>
                    <a:pt x="24" y="152"/>
                    <a:pt x="24" y="152"/>
                    <a:pt x="24" y="152"/>
                  </a:cubicBezTo>
                  <a:cubicBezTo>
                    <a:pt x="24" y="150"/>
                    <a:pt x="26" y="148"/>
                    <a:pt x="29" y="148"/>
                  </a:cubicBezTo>
                  <a:cubicBezTo>
                    <a:pt x="46" y="148"/>
                    <a:pt x="46" y="148"/>
                    <a:pt x="46" y="148"/>
                  </a:cubicBezTo>
                  <a:cubicBezTo>
                    <a:pt x="48" y="148"/>
                    <a:pt x="50" y="150"/>
                    <a:pt x="50" y="152"/>
                  </a:cubicBezTo>
                  <a:lnTo>
                    <a:pt x="50" y="161"/>
                  </a:lnTo>
                  <a:close/>
                  <a:moveTo>
                    <a:pt x="50" y="133"/>
                  </a:moveTo>
                  <a:cubicBezTo>
                    <a:pt x="50" y="135"/>
                    <a:pt x="48" y="137"/>
                    <a:pt x="46" y="137"/>
                  </a:cubicBezTo>
                  <a:cubicBezTo>
                    <a:pt x="29" y="137"/>
                    <a:pt x="29" y="137"/>
                    <a:pt x="29" y="137"/>
                  </a:cubicBezTo>
                  <a:cubicBezTo>
                    <a:pt x="26" y="137"/>
                    <a:pt x="24" y="135"/>
                    <a:pt x="24" y="133"/>
                  </a:cubicBezTo>
                  <a:cubicBezTo>
                    <a:pt x="24" y="124"/>
                    <a:pt x="24" y="124"/>
                    <a:pt x="24" y="124"/>
                  </a:cubicBezTo>
                  <a:cubicBezTo>
                    <a:pt x="24" y="122"/>
                    <a:pt x="26" y="120"/>
                    <a:pt x="29" y="120"/>
                  </a:cubicBezTo>
                  <a:cubicBezTo>
                    <a:pt x="46" y="120"/>
                    <a:pt x="46" y="120"/>
                    <a:pt x="46" y="120"/>
                  </a:cubicBezTo>
                  <a:cubicBezTo>
                    <a:pt x="48" y="120"/>
                    <a:pt x="50" y="122"/>
                    <a:pt x="50" y="124"/>
                  </a:cubicBezTo>
                  <a:lnTo>
                    <a:pt x="50" y="133"/>
                  </a:lnTo>
                  <a:close/>
                  <a:moveTo>
                    <a:pt x="50" y="105"/>
                  </a:moveTo>
                  <a:cubicBezTo>
                    <a:pt x="50" y="107"/>
                    <a:pt x="48" y="109"/>
                    <a:pt x="46" y="109"/>
                  </a:cubicBezTo>
                  <a:cubicBezTo>
                    <a:pt x="29" y="109"/>
                    <a:pt x="29" y="109"/>
                    <a:pt x="29" y="109"/>
                  </a:cubicBezTo>
                  <a:cubicBezTo>
                    <a:pt x="26" y="109"/>
                    <a:pt x="24" y="107"/>
                    <a:pt x="24" y="105"/>
                  </a:cubicBezTo>
                  <a:cubicBezTo>
                    <a:pt x="24" y="96"/>
                    <a:pt x="24" y="96"/>
                    <a:pt x="24" y="96"/>
                  </a:cubicBezTo>
                  <a:cubicBezTo>
                    <a:pt x="24" y="94"/>
                    <a:pt x="26" y="92"/>
                    <a:pt x="29" y="92"/>
                  </a:cubicBezTo>
                  <a:cubicBezTo>
                    <a:pt x="46" y="92"/>
                    <a:pt x="46" y="92"/>
                    <a:pt x="46" y="92"/>
                  </a:cubicBezTo>
                  <a:cubicBezTo>
                    <a:pt x="48" y="92"/>
                    <a:pt x="50" y="94"/>
                    <a:pt x="50" y="96"/>
                  </a:cubicBezTo>
                  <a:lnTo>
                    <a:pt x="50" y="105"/>
                  </a:lnTo>
                  <a:close/>
                  <a:moveTo>
                    <a:pt x="88" y="161"/>
                  </a:moveTo>
                  <a:cubicBezTo>
                    <a:pt x="88" y="163"/>
                    <a:pt x="86" y="165"/>
                    <a:pt x="83" y="165"/>
                  </a:cubicBezTo>
                  <a:cubicBezTo>
                    <a:pt x="67" y="165"/>
                    <a:pt x="67" y="165"/>
                    <a:pt x="67" y="165"/>
                  </a:cubicBezTo>
                  <a:cubicBezTo>
                    <a:pt x="65" y="165"/>
                    <a:pt x="63" y="163"/>
                    <a:pt x="63" y="161"/>
                  </a:cubicBezTo>
                  <a:cubicBezTo>
                    <a:pt x="63" y="152"/>
                    <a:pt x="63" y="152"/>
                    <a:pt x="63" y="152"/>
                  </a:cubicBezTo>
                  <a:cubicBezTo>
                    <a:pt x="63" y="150"/>
                    <a:pt x="65" y="148"/>
                    <a:pt x="67" y="148"/>
                  </a:cubicBezTo>
                  <a:cubicBezTo>
                    <a:pt x="83" y="148"/>
                    <a:pt x="83" y="148"/>
                    <a:pt x="83" y="148"/>
                  </a:cubicBezTo>
                  <a:cubicBezTo>
                    <a:pt x="86" y="148"/>
                    <a:pt x="88" y="150"/>
                    <a:pt x="88" y="152"/>
                  </a:cubicBezTo>
                  <a:lnTo>
                    <a:pt x="88" y="161"/>
                  </a:lnTo>
                  <a:close/>
                  <a:moveTo>
                    <a:pt x="88" y="133"/>
                  </a:moveTo>
                  <a:cubicBezTo>
                    <a:pt x="88" y="135"/>
                    <a:pt x="86" y="137"/>
                    <a:pt x="83" y="137"/>
                  </a:cubicBezTo>
                  <a:cubicBezTo>
                    <a:pt x="67" y="137"/>
                    <a:pt x="67" y="137"/>
                    <a:pt x="67" y="137"/>
                  </a:cubicBezTo>
                  <a:cubicBezTo>
                    <a:pt x="65" y="137"/>
                    <a:pt x="63" y="135"/>
                    <a:pt x="63" y="133"/>
                  </a:cubicBezTo>
                  <a:cubicBezTo>
                    <a:pt x="63" y="124"/>
                    <a:pt x="63" y="124"/>
                    <a:pt x="63" y="124"/>
                  </a:cubicBezTo>
                  <a:cubicBezTo>
                    <a:pt x="63" y="122"/>
                    <a:pt x="65" y="120"/>
                    <a:pt x="67" y="120"/>
                  </a:cubicBezTo>
                  <a:cubicBezTo>
                    <a:pt x="83" y="120"/>
                    <a:pt x="83" y="120"/>
                    <a:pt x="83" y="120"/>
                  </a:cubicBezTo>
                  <a:cubicBezTo>
                    <a:pt x="86" y="120"/>
                    <a:pt x="88" y="122"/>
                    <a:pt x="88" y="124"/>
                  </a:cubicBezTo>
                  <a:lnTo>
                    <a:pt x="88" y="133"/>
                  </a:lnTo>
                  <a:close/>
                  <a:moveTo>
                    <a:pt x="88" y="105"/>
                  </a:moveTo>
                  <a:cubicBezTo>
                    <a:pt x="88" y="107"/>
                    <a:pt x="86" y="109"/>
                    <a:pt x="83" y="109"/>
                  </a:cubicBezTo>
                  <a:cubicBezTo>
                    <a:pt x="67" y="109"/>
                    <a:pt x="67" y="109"/>
                    <a:pt x="67" y="109"/>
                  </a:cubicBezTo>
                  <a:cubicBezTo>
                    <a:pt x="65" y="109"/>
                    <a:pt x="63" y="107"/>
                    <a:pt x="63" y="105"/>
                  </a:cubicBezTo>
                  <a:cubicBezTo>
                    <a:pt x="63" y="96"/>
                    <a:pt x="63" y="96"/>
                    <a:pt x="63" y="96"/>
                  </a:cubicBezTo>
                  <a:cubicBezTo>
                    <a:pt x="63" y="94"/>
                    <a:pt x="65" y="92"/>
                    <a:pt x="67" y="92"/>
                  </a:cubicBezTo>
                  <a:cubicBezTo>
                    <a:pt x="83" y="92"/>
                    <a:pt x="83" y="92"/>
                    <a:pt x="83" y="92"/>
                  </a:cubicBezTo>
                  <a:cubicBezTo>
                    <a:pt x="86" y="92"/>
                    <a:pt x="88" y="94"/>
                    <a:pt x="88" y="96"/>
                  </a:cubicBezTo>
                  <a:lnTo>
                    <a:pt x="88" y="105"/>
                  </a:lnTo>
                  <a:close/>
                  <a:moveTo>
                    <a:pt x="128" y="161"/>
                  </a:moveTo>
                  <a:cubicBezTo>
                    <a:pt x="128" y="163"/>
                    <a:pt x="125" y="164"/>
                    <a:pt x="123" y="164"/>
                  </a:cubicBezTo>
                  <a:cubicBezTo>
                    <a:pt x="104" y="164"/>
                    <a:pt x="104" y="164"/>
                    <a:pt x="104" y="164"/>
                  </a:cubicBezTo>
                  <a:cubicBezTo>
                    <a:pt x="102" y="164"/>
                    <a:pt x="99" y="163"/>
                    <a:pt x="99" y="161"/>
                  </a:cubicBezTo>
                  <a:cubicBezTo>
                    <a:pt x="99" y="152"/>
                    <a:pt x="99" y="152"/>
                    <a:pt x="99" y="152"/>
                  </a:cubicBezTo>
                  <a:cubicBezTo>
                    <a:pt x="99" y="150"/>
                    <a:pt x="102" y="148"/>
                    <a:pt x="104" y="148"/>
                  </a:cubicBezTo>
                  <a:cubicBezTo>
                    <a:pt x="123" y="148"/>
                    <a:pt x="123" y="148"/>
                    <a:pt x="123" y="148"/>
                  </a:cubicBezTo>
                  <a:cubicBezTo>
                    <a:pt x="125" y="148"/>
                    <a:pt x="128" y="150"/>
                    <a:pt x="128" y="152"/>
                  </a:cubicBezTo>
                  <a:lnTo>
                    <a:pt x="128" y="161"/>
                  </a:lnTo>
                  <a:close/>
                  <a:moveTo>
                    <a:pt x="128" y="133"/>
                  </a:moveTo>
                  <a:cubicBezTo>
                    <a:pt x="128" y="135"/>
                    <a:pt x="125" y="136"/>
                    <a:pt x="123" y="136"/>
                  </a:cubicBezTo>
                  <a:cubicBezTo>
                    <a:pt x="104" y="136"/>
                    <a:pt x="104" y="136"/>
                    <a:pt x="104" y="136"/>
                  </a:cubicBezTo>
                  <a:cubicBezTo>
                    <a:pt x="102" y="136"/>
                    <a:pt x="99" y="135"/>
                    <a:pt x="99" y="133"/>
                  </a:cubicBezTo>
                  <a:cubicBezTo>
                    <a:pt x="99" y="124"/>
                    <a:pt x="99" y="124"/>
                    <a:pt x="99" y="124"/>
                  </a:cubicBezTo>
                  <a:cubicBezTo>
                    <a:pt x="99" y="122"/>
                    <a:pt x="102" y="120"/>
                    <a:pt x="104" y="120"/>
                  </a:cubicBezTo>
                  <a:cubicBezTo>
                    <a:pt x="123" y="120"/>
                    <a:pt x="123" y="120"/>
                    <a:pt x="123" y="120"/>
                  </a:cubicBezTo>
                  <a:cubicBezTo>
                    <a:pt x="125" y="120"/>
                    <a:pt x="128" y="122"/>
                    <a:pt x="128" y="124"/>
                  </a:cubicBezTo>
                  <a:lnTo>
                    <a:pt x="128" y="133"/>
                  </a:lnTo>
                  <a:close/>
                  <a:moveTo>
                    <a:pt x="128" y="105"/>
                  </a:moveTo>
                  <a:cubicBezTo>
                    <a:pt x="128" y="107"/>
                    <a:pt x="125" y="108"/>
                    <a:pt x="123" y="108"/>
                  </a:cubicBezTo>
                  <a:cubicBezTo>
                    <a:pt x="104" y="108"/>
                    <a:pt x="104" y="108"/>
                    <a:pt x="104" y="108"/>
                  </a:cubicBezTo>
                  <a:cubicBezTo>
                    <a:pt x="102" y="108"/>
                    <a:pt x="99" y="107"/>
                    <a:pt x="99" y="105"/>
                  </a:cubicBezTo>
                  <a:cubicBezTo>
                    <a:pt x="99" y="96"/>
                    <a:pt x="99" y="96"/>
                    <a:pt x="99" y="96"/>
                  </a:cubicBezTo>
                  <a:cubicBezTo>
                    <a:pt x="99" y="94"/>
                    <a:pt x="102" y="92"/>
                    <a:pt x="104" y="92"/>
                  </a:cubicBezTo>
                  <a:cubicBezTo>
                    <a:pt x="123" y="92"/>
                    <a:pt x="123" y="92"/>
                    <a:pt x="123" y="92"/>
                  </a:cubicBezTo>
                  <a:cubicBezTo>
                    <a:pt x="125" y="92"/>
                    <a:pt x="128" y="94"/>
                    <a:pt x="128" y="96"/>
                  </a:cubicBezTo>
                  <a:lnTo>
                    <a:pt x="128" y="105"/>
                  </a:lnTo>
                  <a:close/>
                  <a:moveTo>
                    <a:pt x="126" y="72"/>
                  </a:moveTo>
                  <a:cubicBezTo>
                    <a:pt x="103" y="72"/>
                    <a:pt x="103" y="72"/>
                    <a:pt x="103" y="72"/>
                  </a:cubicBezTo>
                  <a:cubicBezTo>
                    <a:pt x="100" y="72"/>
                    <a:pt x="99" y="67"/>
                    <a:pt x="99" y="63"/>
                  </a:cubicBezTo>
                  <a:cubicBezTo>
                    <a:pt x="99" y="60"/>
                    <a:pt x="100" y="56"/>
                    <a:pt x="103" y="56"/>
                  </a:cubicBezTo>
                  <a:cubicBezTo>
                    <a:pt x="126" y="56"/>
                    <a:pt x="126" y="56"/>
                    <a:pt x="126" y="56"/>
                  </a:cubicBezTo>
                  <a:cubicBezTo>
                    <a:pt x="128" y="56"/>
                    <a:pt x="130" y="60"/>
                    <a:pt x="130" y="63"/>
                  </a:cubicBezTo>
                  <a:cubicBezTo>
                    <a:pt x="130" y="67"/>
                    <a:pt x="128" y="72"/>
                    <a:pt x="126" y="72"/>
                  </a:cubicBezTo>
                  <a:close/>
                  <a:moveTo>
                    <a:pt x="136" y="42"/>
                  </a:moveTo>
                  <a:cubicBezTo>
                    <a:pt x="136" y="45"/>
                    <a:pt x="133" y="48"/>
                    <a:pt x="129" y="48"/>
                  </a:cubicBezTo>
                  <a:cubicBezTo>
                    <a:pt x="22" y="48"/>
                    <a:pt x="22" y="48"/>
                    <a:pt x="22" y="48"/>
                  </a:cubicBezTo>
                  <a:cubicBezTo>
                    <a:pt x="19" y="48"/>
                    <a:pt x="16" y="45"/>
                    <a:pt x="16" y="42"/>
                  </a:cubicBezTo>
                  <a:cubicBezTo>
                    <a:pt x="16" y="23"/>
                    <a:pt x="16" y="23"/>
                    <a:pt x="16" y="23"/>
                  </a:cubicBezTo>
                  <a:cubicBezTo>
                    <a:pt x="16" y="19"/>
                    <a:pt x="19" y="16"/>
                    <a:pt x="22" y="16"/>
                  </a:cubicBezTo>
                  <a:cubicBezTo>
                    <a:pt x="129" y="16"/>
                    <a:pt x="129" y="16"/>
                    <a:pt x="129" y="16"/>
                  </a:cubicBezTo>
                  <a:cubicBezTo>
                    <a:pt x="133" y="16"/>
                    <a:pt x="136" y="19"/>
                    <a:pt x="136" y="23"/>
                  </a:cubicBezTo>
                  <a:lnTo>
                    <a:pt x="136" y="42"/>
                  </a:lnTo>
                  <a:close/>
                  <a:moveTo>
                    <a:pt x="124" y="20"/>
                  </a:moveTo>
                  <a:cubicBezTo>
                    <a:pt x="122" y="20"/>
                    <a:pt x="120" y="21"/>
                    <a:pt x="120" y="23"/>
                  </a:cubicBezTo>
                  <a:cubicBezTo>
                    <a:pt x="120" y="42"/>
                    <a:pt x="120" y="42"/>
                    <a:pt x="120" y="42"/>
                  </a:cubicBezTo>
                  <a:cubicBezTo>
                    <a:pt x="120" y="44"/>
                    <a:pt x="122" y="45"/>
                    <a:pt x="124" y="45"/>
                  </a:cubicBezTo>
                  <a:cubicBezTo>
                    <a:pt x="126" y="45"/>
                    <a:pt x="127" y="44"/>
                    <a:pt x="127" y="42"/>
                  </a:cubicBezTo>
                  <a:cubicBezTo>
                    <a:pt x="127" y="23"/>
                    <a:pt x="127" y="23"/>
                    <a:pt x="127" y="23"/>
                  </a:cubicBezTo>
                  <a:cubicBezTo>
                    <a:pt x="127" y="21"/>
                    <a:pt x="126" y="20"/>
                    <a:pt x="124" y="2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6" name="标题 5"/>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p:cTn id="16" dur="500" fill="hold"/>
                                        <p:tgtEl>
                                          <p:spTgt spid="27"/>
                                        </p:tgtEl>
                                        <p:attrNameLst>
                                          <p:attrName>ppt_w</p:attrName>
                                        </p:attrNameLst>
                                      </p:cBhvr>
                                      <p:tavLst>
                                        <p:tav tm="0">
                                          <p:val>
                                            <p:fltVal val="0"/>
                                          </p:val>
                                        </p:tav>
                                        <p:tav tm="100000">
                                          <p:val>
                                            <p:strVal val="#ppt_w"/>
                                          </p:val>
                                        </p:tav>
                                      </p:tavLst>
                                    </p:anim>
                                    <p:anim calcmode="lin" valueType="num">
                                      <p:cBhvr>
                                        <p:cTn id="17" dur="500" fill="hold"/>
                                        <p:tgtEl>
                                          <p:spTgt spid="27"/>
                                        </p:tgtEl>
                                        <p:attrNameLst>
                                          <p:attrName>ppt_h</p:attrName>
                                        </p:attrNameLst>
                                      </p:cBhvr>
                                      <p:tavLst>
                                        <p:tav tm="0">
                                          <p:val>
                                            <p:fltVal val="0"/>
                                          </p:val>
                                        </p:tav>
                                        <p:tav tm="100000">
                                          <p:val>
                                            <p:strVal val="#ppt_h"/>
                                          </p:val>
                                        </p:tav>
                                      </p:tavLst>
                                    </p:anim>
                                    <p:animEffect transition="in" filter="fade">
                                      <p:cBhvr>
                                        <p:cTn id="18" dur="500"/>
                                        <p:tgtEl>
                                          <p:spTgt spid="27"/>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up)">
                                      <p:cBhvr>
                                        <p:cTn id="22" dur="500"/>
                                        <p:tgtEl>
                                          <p:spTgt spid="31"/>
                                        </p:tgtEl>
                                      </p:cBhvr>
                                    </p:animEffect>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2" presetClass="entr" presetSubtype="4"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p:cTn id="35" dur="500" fill="hold"/>
                                        <p:tgtEl>
                                          <p:spTgt spid="36"/>
                                        </p:tgtEl>
                                        <p:attrNameLst>
                                          <p:attrName>ppt_w</p:attrName>
                                        </p:attrNameLst>
                                      </p:cBhvr>
                                      <p:tavLst>
                                        <p:tav tm="0">
                                          <p:val>
                                            <p:fltVal val="0"/>
                                          </p:val>
                                        </p:tav>
                                        <p:tav tm="100000">
                                          <p:val>
                                            <p:strVal val="#ppt_w"/>
                                          </p:val>
                                        </p:tav>
                                      </p:tavLst>
                                    </p:anim>
                                    <p:anim calcmode="lin" valueType="num">
                                      <p:cBhvr>
                                        <p:cTn id="36" dur="500" fill="hold"/>
                                        <p:tgtEl>
                                          <p:spTgt spid="36"/>
                                        </p:tgtEl>
                                        <p:attrNameLst>
                                          <p:attrName>ppt_h</p:attrName>
                                        </p:attrNameLst>
                                      </p:cBhvr>
                                      <p:tavLst>
                                        <p:tav tm="0">
                                          <p:val>
                                            <p:fltVal val="0"/>
                                          </p:val>
                                        </p:tav>
                                        <p:tav tm="100000">
                                          <p:val>
                                            <p:strVal val="#ppt_h"/>
                                          </p:val>
                                        </p:tav>
                                      </p:tavLst>
                                    </p:anim>
                                    <p:animEffect transition="in" filter="fade">
                                      <p:cBhvr>
                                        <p:cTn id="37" dur="500"/>
                                        <p:tgtEl>
                                          <p:spTgt spid="36"/>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up)">
                                      <p:cBhvr>
                                        <p:cTn id="41" dur="500"/>
                                        <p:tgtEl>
                                          <p:spTgt spid="33"/>
                                        </p:tgtEl>
                                      </p:cBhvr>
                                    </p:animEffect>
                                  </p:childTnLst>
                                </p:cTn>
                              </p:par>
                            </p:childTnLst>
                          </p:cTn>
                        </p:par>
                        <p:par>
                          <p:cTn id="42" fill="hold">
                            <p:stCondLst>
                              <p:cond delay="4000"/>
                            </p:stCondLst>
                            <p:childTnLst>
                              <p:par>
                                <p:cTn id="43" presetID="2" presetClass="entr" presetSubtype="4"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down)">
                                      <p:cBhvr>
                                        <p:cTn id="50" dur="500"/>
                                        <p:tgtEl>
                                          <p:spTgt spid="29"/>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p:cTn id="54" dur="500" fill="hold"/>
                                        <p:tgtEl>
                                          <p:spTgt spid="37"/>
                                        </p:tgtEl>
                                        <p:attrNameLst>
                                          <p:attrName>ppt_w</p:attrName>
                                        </p:attrNameLst>
                                      </p:cBhvr>
                                      <p:tavLst>
                                        <p:tav tm="0">
                                          <p:val>
                                            <p:fltVal val="0"/>
                                          </p:val>
                                        </p:tav>
                                        <p:tav tm="100000">
                                          <p:val>
                                            <p:strVal val="#ppt_w"/>
                                          </p:val>
                                        </p:tav>
                                      </p:tavLst>
                                    </p:anim>
                                    <p:anim calcmode="lin" valueType="num">
                                      <p:cBhvr>
                                        <p:cTn id="55" dur="500" fill="hold"/>
                                        <p:tgtEl>
                                          <p:spTgt spid="37"/>
                                        </p:tgtEl>
                                        <p:attrNameLst>
                                          <p:attrName>ppt_h</p:attrName>
                                        </p:attrNameLst>
                                      </p:cBhvr>
                                      <p:tavLst>
                                        <p:tav tm="0">
                                          <p:val>
                                            <p:fltVal val="0"/>
                                          </p:val>
                                        </p:tav>
                                        <p:tav tm="100000">
                                          <p:val>
                                            <p:strVal val="#ppt_h"/>
                                          </p:val>
                                        </p:tav>
                                      </p:tavLst>
                                    </p:anim>
                                    <p:animEffect transition="in" filter="fade">
                                      <p:cBhvr>
                                        <p:cTn id="56" dur="500"/>
                                        <p:tgtEl>
                                          <p:spTgt spid="37"/>
                                        </p:tgtEl>
                                      </p:cBhvr>
                                    </p:animEffect>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wipe(up)">
                                      <p:cBhvr>
                                        <p:cTn id="60" dur="500"/>
                                        <p:tgtEl>
                                          <p:spTgt spid="34"/>
                                        </p:tgtEl>
                                      </p:cBhvr>
                                    </p:animEffect>
                                  </p:childTnLst>
                                </p:cTn>
                              </p:par>
                            </p:childTnLst>
                          </p:cTn>
                        </p:par>
                        <p:par>
                          <p:cTn id="61" fill="hold">
                            <p:stCondLst>
                              <p:cond delay="6000"/>
                            </p:stCondLst>
                            <p:childTnLst>
                              <p:par>
                                <p:cTn id="62" presetID="2" presetClass="entr" presetSubtype="4" fill="hold" nodeType="after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additive="base">
                                        <p:cTn id="64" dur="500" fill="hold"/>
                                        <p:tgtEl>
                                          <p:spTgt spid="5"/>
                                        </p:tgtEl>
                                        <p:attrNameLst>
                                          <p:attrName>ppt_x</p:attrName>
                                        </p:attrNameLst>
                                      </p:cBhvr>
                                      <p:tavLst>
                                        <p:tav tm="0">
                                          <p:val>
                                            <p:strVal val="#ppt_x"/>
                                          </p:val>
                                        </p:tav>
                                        <p:tav tm="100000">
                                          <p:val>
                                            <p:strVal val="#ppt_x"/>
                                          </p:val>
                                        </p:tav>
                                      </p:tavLst>
                                    </p:anim>
                                    <p:anim calcmode="lin" valueType="num">
                                      <p:cBhvr additive="base">
                                        <p:cTn id="65" dur="500" fill="hold"/>
                                        <p:tgtEl>
                                          <p:spTgt spid="5"/>
                                        </p:tgtEl>
                                        <p:attrNameLst>
                                          <p:attrName>ppt_y</p:attrName>
                                        </p:attrNameLst>
                                      </p:cBhvr>
                                      <p:tavLst>
                                        <p:tav tm="0">
                                          <p:val>
                                            <p:strVal val="1+#ppt_h/2"/>
                                          </p:val>
                                        </p:tav>
                                        <p:tav tm="100000">
                                          <p:val>
                                            <p:strVal val="#ppt_y"/>
                                          </p:val>
                                        </p:tav>
                                      </p:tavLst>
                                    </p:anim>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wipe(down)">
                                      <p:cBhvr>
                                        <p:cTn id="69" dur="500"/>
                                        <p:tgtEl>
                                          <p:spTgt spid="30"/>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7500"/>
                            </p:stCondLst>
                            <p:childTnLst>
                              <p:par>
                                <p:cTn id="77" presetID="22" presetClass="entr" presetSubtype="1"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up)">
                                      <p:cBhvr>
                                        <p:cTn id="7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3" grpId="0"/>
      <p:bldP spid="34" grpId="0"/>
      <p:bldP spid="35" grpId="0"/>
      <p:bldP spid="36" grpId="0"/>
      <p:bldP spid="37" grpId="0"/>
      <p:bldP spid="3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矩形 20"/>
          <p:cNvSpPr>
            <a:spLocks noChangeArrowheads="1"/>
          </p:cNvSpPr>
          <p:nvPr/>
        </p:nvSpPr>
        <p:spPr bwMode="auto">
          <a:xfrm>
            <a:off x="5554206" y="1792819"/>
            <a:ext cx="385183" cy="3373967"/>
          </a:xfrm>
          <a:prstGeom prst="rect">
            <a:avLst/>
          </a:prstGeom>
          <a:solidFill>
            <a:schemeClr val="accent2"/>
          </a:solidFill>
          <a:ln>
            <a:noFill/>
          </a:ln>
        </p:spPr>
        <p:txBody>
          <a:bodyPr lIns="121908" tIns="60954" rIns="121908" bIns="60954" anchor="ct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a:buNone/>
            </a:pPr>
            <a:endParaRPr lang="zh-CN" altLang="zh-CN" sz="2400">
              <a:solidFill>
                <a:srgbClr val="FFFFFF"/>
              </a:solidFill>
              <a:sym typeface="微软雅黑" panose="020B0503020204020204" charset="-122"/>
            </a:endParaRPr>
          </a:p>
        </p:txBody>
      </p:sp>
      <p:sp>
        <p:nvSpPr>
          <p:cNvPr id="32773" name="矩形 5"/>
          <p:cNvSpPr>
            <a:spLocks noChangeArrowheads="1"/>
          </p:cNvSpPr>
          <p:nvPr/>
        </p:nvSpPr>
        <p:spPr bwMode="auto">
          <a:xfrm>
            <a:off x="795" y="5154085"/>
            <a:ext cx="12190413" cy="1703916"/>
          </a:xfrm>
          <a:prstGeom prst="rect">
            <a:avLst/>
          </a:prstGeom>
          <a:solidFill>
            <a:schemeClr val="accent4"/>
          </a:solidFill>
          <a:ln>
            <a:noFill/>
          </a:ln>
        </p:spPr>
        <p:txBody>
          <a:bodyPr lIns="121908" tIns="60954" rIns="121908" bIns="60954" anchor="ct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a:buNone/>
            </a:pPr>
            <a:endParaRPr lang="zh-CN" altLang="zh-CN" sz="2400">
              <a:solidFill>
                <a:srgbClr val="FFFFFF"/>
              </a:solidFill>
              <a:sym typeface="微软雅黑" panose="020B0503020204020204" charset="-122"/>
            </a:endParaRPr>
          </a:p>
        </p:txBody>
      </p:sp>
      <p:sp>
        <p:nvSpPr>
          <p:cNvPr id="32774" name="矩形 6"/>
          <p:cNvSpPr>
            <a:spLocks noChangeArrowheads="1"/>
          </p:cNvSpPr>
          <p:nvPr/>
        </p:nvSpPr>
        <p:spPr bwMode="auto">
          <a:xfrm>
            <a:off x="4760560" y="2178052"/>
            <a:ext cx="385183" cy="2988733"/>
          </a:xfrm>
          <a:prstGeom prst="rect">
            <a:avLst/>
          </a:prstGeom>
          <a:solidFill>
            <a:schemeClr val="tx2"/>
          </a:solidFill>
          <a:ln>
            <a:noFill/>
          </a:ln>
        </p:spPr>
        <p:txBody>
          <a:bodyPr lIns="121908" tIns="60954" rIns="121908" bIns="60954" anchor="ct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a:buNone/>
            </a:pPr>
            <a:endParaRPr lang="zh-CN" altLang="zh-CN" sz="2400">
              <a:solidFill>
                <a:srgbClr val="FFFFFF"/>
              </a:solidFill>
              <a:sym typeface="微软雅黑" panose="020B0503020204020204" charset="-122"/>
            </a:endParaRPr>
          </a:p>
        </p:txBody>
      </p:sp>
      <p:sp>
        <p:nvSpPr>
          <p:cNvPr id="32775" name="矩形 22"/>
          <p:cNvSpPr>
            <a:spLocks noChangeArrowheads="1"/>
          </p:cNvSpPr>
          <p:nvPr/>
        </p:nvSpPr>
        <p:spPr bwMode="auto">
          <a:xfrm>
            <a:off x="6349969" y="2656419"/>
            <a:ext cx="383067" cy="2510367"/>
          </a:xfrm>
          <a:prstGeom prst="rect">
            <a:avLst/>
          </a:prstGeom>
          <a:solidFill>
            <a:schemeClr val="accent3"/>
          </a:solidFill>
          <a:ln>
            <a:noFill/>
          </a:ln>
        </p:spPr>
        <p:txBody>
          <a:bodyPr lIns="121908" tIns="60954" rIns="121908" bIns="60954" anchor="ct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a:buNone/>
            </a:pPr>
            <a:endParaRPr lang="zh-CN" altLang="zh-CN" sz="2400">
              <a:solidFill>
                <a:srgbClr val="FFFFFF"/>
              </a:solidFill>
              <a:sym typeface="微软雅黑" panose="020B0503020204020204" charset="-122"/>
            </a:endParaRPr>
          </a:p>
        </p:txBody>
      </p:sp>
      <p:sp>
        <p:nvSpPr>
          <p:cNvPr id="32776" name="矩形 23"/>
          <p:cNvSpPr>
            <a:spLocks noChangeArrowheads="1"/>
          </p:cNvSpPr>
          <p:nvPr/>
        </p:nvSpPr>
        <p:spPr bwMode="auto">
          <a:xfrm>
            <a:off x="7143616" y="2368552"/>
            <a:ext cx="383066" cy="2798233"/>
          </a:xfrm>
          <a:prstGeom prst="rect">
            <a:avLst/>
          </a:prstGeom>
          <a:solidFill>
            <a:schemeClr val="tx2"/>
          </a:solidFill>
          <a:ln>
            <a:noFill/>
          </a:ln>
        </p:spPr>
        <p:txBody>
          <a:bodyPr lIns="121908" tIns="60954" rIns="121908" bIns="60954" anchor="ct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a:buNone/>
            </a:pPr>
            <a:endParaRPr lang="zh-CN" altLang="zh-CN" sz="2400">
              <a:solidFill>
                <a:srgbClr val="FFFFFF"/>
              </a:solidFill>
              <a:sym typeface="微软雅黑" panose="020B0503020204020204" charset="-122"/>
            </a:endParaRPr>
          </a:p>
        </p:txBody>
      </p:sp>
      <p:sp>
        <p:nvSpPr>
          <p:cNvPr id="32777" name="矩形 24"/>
          <p:cNvSpPr>
            <a:spLocks noChangeArrowheads="1"/>
          </p:cNvSpPr>
          <p:nvPr/>
        </p:nvSpPr>
        <p:spPr bwMode="auto">
          <a:xfrm>
            <a:off x="7937263" y="1504953"/>
            <a:ext cx="385183" cy="3661833"/>
          </a:xfrm>
          <a:prstGeom prst="rect">
            <a:avLst/>
          </a:prstGeom>
          <a:solidFill>
            <a:schemeClr val="tx1">
              <a:lumMod val="65000"/>
              <a:lumOff val="35000"/>
            </a:schemeClr>
          </a:solidFill>
          <a:ln>
            <a:noFill/>
          </a:ln>
        </p:spPr>
        <p:txBody>
          <a:bodyPr lIns="121908" tIns="60954" rIns="121908" bIns="60954" anchor="ct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a:buNone/>
            </a:pPr>
            <a:endParaRPr lang="zh-CN" altLang="zh-CN" sz="2400">
              <a:solidFill>
                <a:srgbClr val="FFFFFF"/>
              </a:solidFill>
              <a:sym typeface="微软雅黑" panose="020B0503020204020204" charset="-122"/>
            </a:endParaRPr>
          </a:p>
        </p:txBody>
      </p:sp>
      <p:sp>
        <p:nvSpPr>
          <p:cNvPr id="32778" name="矩形 25"/>
          <p:cNvSpPr>
            <a:spLocks noChangeArrowheads="1"/>
          </p:cNvSpPr>
          <p:nvPr/>
        </p:nvSpPr>
        <p:spPr bwMode="auto">
          <a:xfrm>
            <a:off x="8730910" y="2080685"/>
            <a:ext cx="385183" cy="3086100"/>
          </a:xfrm>
          <a:prstGeom prst="rect">
            <a:avLst/>
          </a:prstGeom>
          <a:solidFill>
            <a:schemeClr val="accent2"/>
          </a:solidFill>
          <a:ln>
            <a:noFill/>
          </a:ln>
        </p:spPr>
        <p:txBody>
          <a:bodyPr lIns="121908" tIns="60954" rIns="121908" bIns="60954" anchor="ct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a:buNone/>
            </a:pPr>
            <a:endParaRPr lang="zh-CN" altLang="zh-CN" sz="2400">
              <a:solidFill>
                <a:srgbClr val="FFFFFF"/>
              </a:solidFill>
              <a:sym typeface="微软雅黑" panose="020B0503020204020204" charset="-122"/>
            </a:endParaRPr>
          </a:p>
        </p:txBody>
      </p:sp>
      <p:sp>
        <p:nvSpPr>
          <p:cNvPr id="32779" name="矩形 26"/>
          <p:cNvSpPr>
            <a:spLocks noChangeArrowheads="1"/>
          </p:cNvSpPr>
          <p:nvPr/>
        </p:nvSpPr>
        <p:spPr bwMode="auto">
          <a:xfrm>
            <a:off x="9524556" y="2944285"/>
            <a:ext cx="385183" cy="2222500"/>
          </a:xfrm>
          <a:prstGeom prst="rect">
            <a:avLst/>
          </a:prstGeom>
          <a:solidFill>
            <a:schemeClr val="accent3"/>
          </a:solidFill>
          <a:ln>
            <a:noFill/>
          </a:ln>
        </p:spPr>
        <p:txBody>
          <a:bodyPr lIns="121908" tIns="60954" rIns="121908" bIns="60954" anchor="ct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a:buNone/>
            </a:pPr>
            <a:endParaRPr lang="zh-CN" altLang="zh-CN" sz="2400">
              <a:solidFill>
                <a:srgbClr val="FFFFFF"/>
              </a:solidFill>
              <a:sym typeface="微软雅黑" panose="020B0503020204020204" charset="-122"/>
            </a:endParaRPr>
          </a:p>
        </p:txBody>
      </p:sp>
      <p:sp>
        <p:nvSpPr>
          <p:cNvPr id="32780" name="矩形 27"/>
          <p:cNvSpPr>
            <a:spLocks noChangeArrowheads="1"/>
          </p:cNvSpPr>
          <p:nvPr/>
        </p:nvSpPr>
        <p:spPr bwMode="auto">
          <a:xfrm>
            <a:off x="10320319" y="2656419"/>
            <a:ext cx="385183" cy="2510367"/>
          </a:xfrm>
          <a:prstGeom prst="rect">
            <a:avLst/>
          </a:prstGeom>
          <a:solidFill>
            <a:schemeClr val="tx2"/>
          </a:solidFill>
          <a:ln>
            <a:noFill/>
          </a:ln>
        </p:spPr>
        <p:txBody>
          <a:bodyPr lIns="121908" tIns="60954" rIns="121908" bIns="60954" anchor="ct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a:buNone/>
            </a:pPr>
            <a:endParaRPr lang="zh-CN" altLang="zh-CN" sz="2400">
              <a:solidFill>
                <a:srgbClr val="FFFFFF"/>
              </a:solidFill>
              <a:sym typeface="微软雅黑" panose="020B0503020204020204" charset="-122"/>
            </a:endParaRPr>
          </a:p>
        </p:txBody>
      </p:sp>
      <p:sp>
        <p:nvSpPr>
          <p:cNvPr id="32781" name="矩形 28"/>
          <p:cNvSpPr>
            <a:spLocks noChangeArrowheads="1"/>
          </p:cNvSpPr>
          <p:nvPr/>
        </p:nvSpPr>
        <p:spPr bwMode="auto">
          <a:xfrm>
            <a:off x="3966913" y="2944285"/>
            <a:ext cx="385183" cy="2222500"/>
          </a:xfrm>
          <a:prstGeom prst="rect">
            <a:avLst/>
          </a:prstGeom>
          <a:solidFill>
            <a:schemeClr val="accent2"/>
          </a:solidFill>
          <a:ln>
            <a:noFill/>
          </a:ln>
        </p:spPr>
        <p:txBody>
          <a:bodyPr lIns="121908" tIns="60954" rIns="121908" bIns="60954" anchor="ct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a:buNone/>
            </a:pPr>
            <a:endParaRPr lang="zh-CN" altLang="zh-CN" sz="2400">
              <a:solidFill>
                <a:srgbClr val="FFFFFF"/>
              </a:solidFill>
              <a:sym typeface="微软雅黑" panose="020B0503020204020204" charset="-122"/>
            </a:endParaRPr>
          </a:p>
        </p:txBody>
      </p:sp>
      <p:sp>
        <p:nvSpPr>
          <p:cNvPr id="32782" name="矩形 29"/>
          <p:cNvSpPr>
            <a:spLocks noChangeArrowheads="1"/>
          </p:cNvSpPr>
          <p:nvPr/>
        </p:nvSpPr>
        <p:spPr bwMode="auto">
          <a:xfrm>
            <a:off x="3173266" y="3672419"/>
            <a:ext cx="383066" cy="1494367"/>
          </a:xfrm>
          <a:prstGeom prst="rect">
            <a:avLst/>
          </a:prstGeom>
          <a:solidFill>
            <a:schemeClr val="tx1">
              <a:lumMod val="65000"/>
              <a:lumOff val="35000"/>
            </a:schemeClr>
          </a:solidFill>
          <a:ln>
            <a:noFill/>
          </a:ln>
        </p:spPr>
        <p:txBody>
          <a:bodyPr lIns="121908" tIns="60954" rIns="121908" bIns="60954" anchor="ct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a:buNone/>
            </a:pPr>
            <a:endParaRPr lang="zh-CN" altLang="zh-CN" sz="2400">
              <a:solidFill>
                <a:srgbClr val="FFFFFF"/>
              </a:solidFill>
              <a:sym typeface="微软雅黑" panose="020B0503020204020204" charset="-122"/>
            </a:endParaRPr>
          </a:p>
        </p:txBody>
      </p:sp>
      <p:sp>
        <p:nvSpPr>
          <p:cNvPr id="32783" name="矩形 30"/>
          <p:cNvSpPr>
            <a:spLocks noChangeArrowheads="1"/>
          </p:cNvSpPr>
          <p:nvPr/>
        </p:nvSpPr>
        <p:spPr bwMode="auto">
          <a:xfrm>
            <a:off x="2377504" y="3136901"/>
            <a:ext cx="385183" cy="2029884"/>
          </a:xfrm>
          <a:prstGeom prst="rect">
            <a:avLst/>
          </a:prstGeom>
          <a:solidFill>
            <a:schemeClr val="accent2"/>
          </a:solidFill>
          <a:ln>
            <a:noFill/>
          </a:ln>
        </p:spPr>
        <p:txBody>
          <a:bodyPr lIns="121908" tIns="60954" rIns="121908" bIns="60954" anchor="ct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a:buNone/>
            </a:pPr>
            <a:endParaRPr lang="zh-CN" altLang="zh-CN" sz="2400">
              <a:solidFill>
                <a:srgbClr val="FFFFFF"/>
              </a:solidFill>
              <a:sym typeface="微软雅黑" panose="020B0503020204020204" charset="-122"/>
            </a:endParaRPr>
          </a:p>
        </p:txBody>
      </p:sp>
      <p:sp>
        <p:nvSpPr>
          <p:cNvPr id="32784" name="矩形 31"/>
          <p:cNvSpPr>
            <a:spLocks noChangeArrowheads="1"/>
          </p:cNvSpPr>
          <p:nvPr/>
        </p:nvSpPr>
        <p:spPr bwMode="auto">
          <a:xfrm>
            <a:off x="1583856" y="3369735"/>
            <a:ext cx="385183" cy="1784351"/>
          </a:xfrm>
          <a:prstGeom prst="rect">
            <a:avLst/>
          </a:prstGeom>
          <a:solidFill>
            <a:schemeClr val="tx2"/>
          </a:solidFill>
          <a:ln>
            <a:noFill/>
          </a:ln>
        </p:spPr>
        <p:txBody>
          <a:bodyPr lIns="121908" tIns="60954" rIns="121908" bIns="60954" anchor="ct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a:buNone/>
            </a:pPr>
            <a:endParaRPr lang="zh-CN" altLang="zh-CN" sz="2400">
              <a:solidFill>
                <a:srgbClr val="FFFFFF"/>
              </a:solidFill>
              <a:sym typeface="微软雅黑" panose="020B0503020204020204" charset="-122"/>
            </a:endParaRPr>
          </a:p>
        </p:txBody>
      </p:sp>
      <p:sp>
        <p:nvSpPr>
          <p:cNvPr id="32791" name="矩形 46"/>
          <p:cNvSpPr>
            <a:spLocks noChangeArrowheads="1"/>
          </p:cNvSpPr>
          <p:nvPr/>
        </p:nvSpPr>
        <p:spPr bwMode="auto">
          <a:xfrm>
            <a:off x="795" y="5153650"/>
            <a:ext cx="12190413" cy="384247"/>
          </a:xfrm>
          <a:prstGeom prst="rect">
            <a:avLst/>
          </a:prstGeom>
          <a:solidFill>
            <a:schemeClr val="accent1">
              <a:lumMod val="75000"/>
            </a:schemeClr>
          </a:solidFill>
          <a:ln>
            <a:noFill/>
          </a:ln>
        </p:spPr>
        <p:txBody>
          <a:bodyPr lIns="121908" tIns="60954" rIns="121908" bIns="60954" anchor="ct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a:buNone/>
            </a:pPr>
            <a:endParaRPr lang="zh-CN" altLang="zh-CN" sz="2400">
              <a:solidFill>
                <a:srgbClr val="FFFFFF"/>
              </a:solidFill>
              <a:sym typeface="微软雅黑" panose="020B0503020204020204" charset="-122"/>
            </a:endParaRPr>
          </a:p>
        </p:txBody>
      </p:sp>
      <p:sp>
        <p:nvSpPr>
          <p:cNvPr id="32792" name="TextBox 47"/>
          <p:cNvSpPr>
            <a:spLocks noChangeArrowheads="1"/>
          </p:cNvSpPr>
          <p:nvPr/>
        </p:nvSpPr>
        <p:spPr bwMode="auto">
          <a:xfrm>
            <a:off x="1499162" y="5137152"/>
            <a:ext cx="531532"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a:buNone/>
            </a:pPr>
            <a:r>
              <a:rPr lang="en-US" altLang="zh-CN" sz="1900">
                <a:solidFill>
                  <a:srgbClr val="D9D9D9"/>
                </a:solidFill>
                <a:sym typeface="微软雅黑" panose="020B0503020204020204" charset="-122"/>
              </a:rPr>
              <a:t>01</a:t>
            </a:r>
            <a:endParaRPr lang="zh-CN" altLang="en-US" sz="1900">
              <a:solidFill>
                <a:srgbClr val="D9D9D9"/>
              </a:solidFill>
              <a:sym typeface="微软雅黑" panose="020B0503020204020204" charset="-122"/>
            </a:endParaRPr>
          </a:p>
        </p:txBody>
      </p:sp>
      <p:sp>
        <p:nvSpPr>
          <p:cNvPr id="32793" name="TextBox 48"/>
          <p:cNvSpPr>
            <a:spLocks noChangeArrowheads="1"/>
          </p:cNvSpPr>
          <p:nvPr/>
        </p:nvSpPr>
        <p:spPr bwMode="auto">
          <a:xfrm>
            <a:off x="2294482" y="5137152"/>
            <a:ext cx="531532"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a:buNone/>
            </a:pPr>
            <a:r>
              <a:rPr lang="en-US" altLang="zh-CN" sz="1900">
                <a:solidFill>
                  <a:srgbClr val="D9D9D9"/>
                </a:solidFill>
                <a:sym typeface="微软雅黑" panose="020B0503020204020204" charset="-122"/>
              </a:rPr>
              <a:t>02</a:t>
            </a:r>
            <a:endParaRPr lang="zh-CN" altLang="en-US" sz="1900">
              <a:solidFill>
                <a:srgbClr val="D9D9D9"/>
              </a:solidFill>
              <a:sym typeface="微软雅黑" panose="020B0503020204020204" charset="-122"/>
            </a:endParaRPr>
          </a:p>
        </p:txBody>
      </p:sp>
      <p:sp>
        <p:nvSpPr>
          <p:cNvPr id="32794" name="TextBox 49"/>
          <p:cNvSpPr>
            <a:spLocks noChangeArrowheads="1"/>
          </p:cNvSpPr>
          <p:nvPr/>
        </p:nvSpPr>
        <p:spPr bwMode="auto">
          <a:xfrm>
            <a:off x="3089802" y="5137152"/>
            <a:ext cx="531532"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a:buNone/>
            </a:pPr>
            <a:r>
              <a:rPr lang="en-US" altLang="zh-CN" sz="1900">
                <a:solidFill>
                  <a:srgbClr val="D9D9D9"/>
                </a:solidFill>
                <a:sym typeface="微软雅黑" panose="020B0503020204020204" charset="-122"/>
              </a:rPr>
              <a:t>03</a:t>
            </a:r>
            <a:endParaRPr lang="zh-CN" altLang="en-US" sz="1900">
              <a:solidFill>
                <a:srgbClr val="D9D9D9"/>
              </a:solidFill>
              <a:sym typeface="微软雅黑" panose="020B0503020204020204" charset="-122"/>
            </a:endParaRPr>
          </a:p>
        </p:txBody>
      </p:sp>
      <p:sp>
        <p:nvSpPr>
          <p:cNvPr id="32795" name="TextBox 50"/>
          <p:cNvSpPr>
            <a:spLocks noChangeArrowheads="1"/>
          </p:cNvSpPr>
          <p:nvPr/>
        </p:nvSpPr>
        <p:spPr bwMode="auto">
          <a:xfrm>
            <a:off x="3885123" y="5137152"/>
            <a:ext cx="531532"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a:buNone/>
            </a:pPr>
            <a:r>
              <a:rPr lang="en-US" altLang="zh-CN" sz="1900">
                <a:solidFill>
                  <a:srgbClr val="D9D9D9"/>
                </a:solidFill>
                <a:sym typeface="微软雅黑" panose="020B0503020204020204" charset="-122"/>
              </a:rPr>
              <a:t>04</a:t>
            </a:r>
            <a:endParaRPr lang="zh-CN" altLang="en-US" sz="1900">
              <a:solidFill>
                <a:srgbClr val="D9D9D9"/>
              </a:solidFill>
              <a:sym typeface="微软雅黑" panose="020B0503020204020204" charset="-122"/>
            </a:endParaRPr>
          </a:p>
        </p:txBody>
      </p:sp>
      <p:sp>
        <p:nvSpPr>
          <p:cNvPr id="32796" name="TextBox 51"/>
          <p:cNvSpPr>
            <a:spLocks noChangeArrowheads="1"/>
          </p:cNvSpPr>
          <p:nvPr/>
        </p:nvSpPr>
        <p:spPr bwMode="auto">
          <a:xfrm>
            <a:off x="4680443" y="5137152"/>
            <a:ext cx="531532"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a:buNone/>
            </a:pPr>
            <a:r>
              <a:rPr lang="en-US" altLang="zh-CN" sz="1900">
                <a:solidFill>
                  <a:srgbClr val="D9D9D9"/>
                </a:solidFill>
                <a:sym typeface="微软雅黑" panose="020B0503020204020204" charset="-122"/>
              </a:rPr>
              <a:t>05</a:t>
            </a:r>
            <a:endParaRPr lang="zh-CN" altLang="en-US" sz="1900">
              <a:solidFill>
                <a:srgbClr val="D9D9D9"/>
              </a:solidFill>
              <a:sym typeface="微软雅黑" panose="020B0503020204020204" charset="-122"/>
            </a:endParaRPr>
          </a:p>
        </p:txBody>
      </p:sp>
      <p:sp>
        <p:nvSpPr>
          <p:cNvPr id="32797" name="TextBox 52"/>
          <p:cNvSpPr>
            <a:spLocks noChangeArrowheads="1"/>
          </p:cNvSpPr>
          <p:nvPr/>
        </p:nvSpPr>
        <p:spPr bwMode="auto">
          <a:xfrm>
            <a:off x="5475764" y="5137152"/>
            <a:ext cx="531532"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a:buNone/>
            </a:pPr>
            <a:r>
              <a:rPr lang="en-US" altLang="zh-CN" sz="1900">
                <a:solidFill>
                  <a:srgbClr val="D9D9D9"/>
                </a:solidFill>
                <a:sym typeface="微软雅黑" panose="020B0503020204020204" charset="-122"/>
              </a:rPr>
              <a:t>06</a:t>
            </a:r>
            <a:endParaRPr lang="zh-CN" altLang="en-US" sz="1900">
              <a:solidFill>
                <a:srgbClr val="D9D9D9"/>
              </a:solidFill>
              <a:sym typeface="微软雅黑" panose="020B0503020204020204" charset="-122"/>
            </a:endParaRPr>
          </a:p>
        </p:txBody>
      </p:sp>
      <p:sp>
        <p:nvSpPr>
          <p:cNvPr id="32798" name="TextBox 53"/>
          <p:cNvSpPr>
            <a:spLocks noChangeArrowheads="1"/>
          </p:cNvSpPr>
          <p:nvPr/>
        </p:nvSpPr>
        <p:spPr bwMode="auto">
          <a:xfrm>
            <a:off x="6271084" y="5137152"/>
            <a:ext cx="531532"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a:buNone/>
            </a:pPr>
            <a:r>
              <a:rPr lang="en-US" altLang="zh-CN" sz="1900">
                <a:solidFill>
                  <a:srgbClr val="D9D9D9"/>
                </a:solidFill>
                <a:sym typeface="微软雅黑" panose="020B0503020204020204" charset="-122"/>
              </a:rPr>
              <a:t>07</a:t>
            </a:r>
            <a:endParaRPr lang="zh-CN" altLang="en-US" sz="1900">
              <a:solidFill>
                <a:srgbClr val="D9D9D9"/>
              </a:solidFill>
              <a:sym typeface="微软雅黑" panose="020B0503020204020204" charset="-122"/>
            </a:endParaRPr>
          </a:p>
        </p:txBody>
      </p:sp>
      <p:sp>
        <p:nvSpPr>
          <p:cNvPr id="32799" name="TextBox 54"/>
          <p:cNvSpPr>
            <a:spLocks noChangeArrowheads="1"/>
          </p:cNvSpPr>
          <p:nvPr/>
        </p:nvSpPr>
        <p:spPr bwMode="auto">
          <a:xfrm>
            <a:off x="7066405" y="5137152"/>
            <a:ext cx="531532"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a:buNone/>
            </a:pPr>
            <a:r>
              <a:rPr lang="en-US" altLang="zh-CN" sz="1900">
                <a:solidFill>
                  <a:srgbClr val="D9D9D9"/>
                </a:solidFill>
                <a:sym typeface="微软雅黑" panose="020B0503020204020204" charset="-122"/>
              </a:rPr>
              <a:t>08</a:t>
            </a:r>
            <a:endParaRPr lang="zh-CN" altLang="en-US" sz="1900">
              <a:solidFill>
                <a:srgbClr val="D9D9D9"/>
              </a:solidFill>
              <a:sym typeface="微软雅黑" panose="020B0503020204020204" charset="-122"/>
            </a:endParaRPr>
          </a:p>
        </p:txBody>
      </p:sp>
      <p:sp>
        <p:nvSpPr>
          <p:cNvPr id="32800" name="TextBox 55"/>
          <p:cNvSpPr>
            <a:spLocks noChangeArrowheads="1"/>
          </p:cNvSpPr>
          <p:nvPr/>
        </p:nvSpPr>
        <p:spPr bwMode="auto">
          <a:xfrm>
            <a:off x="7861725" y="5137152"/>
            <a:ext cx="531532"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a:buNone/>
            </a:pPr>
            <a:r>
              <a:rPr lang="en-US" altLang="zh-CN" sz="1900">
                <a:solidFill>
                  <a:srgbClr val="D9D9D9"/>
                </a:solidFill>
                <a:sym typeface="微软雅黑" panose="020B0503020204020204" charset="-122"/>
              </a:rPr>
              <a:t>09</a:t>
            </a:r>
            <a:endParaRPr lang="zh-CN" altLang="en-US" sz="1900">
              <a:solidFill>
                <a:srgbClr val="D9D9D9"/>
              </a:solidFill>
              <a:sym typeface="微软雅黑" panose="020B0503020204020204" charset="-122"/>
            </a:endParaRPr>
          </a:p>
        </p:txBody>
      </p:sp>
      <p:sp>
        <p:nvSpPr>
          <p:cNvPr id="32801" name="TextBox 56"/>
          <p:cNvSpPr>
            <a:spLocks noChangeArrowheads="1"/>
          </p:cNvSpPr>
          <p:nvPr/>
        </p:nvSpPr>
        <p:spPr bwMode="auto">
          <a:xfrm>
            <a:off x="8657046" y="5137152"/>
            <a:ext cx="531532"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a:buNone/>
            </a:pPr>
            <a:r>
              <a:rPr lang="en-US" altLang="zh-CN" sz="1900">
                <a:solidFill>
                  <a:srgbClr val="D9D9D9"/>
                </a:solidFill>
                <a:sym typeface="微软雅黑" panose="020B0503020204020204" charset="-122"/>
              </a:rPr>
              <a:t>10</a:t>
            </a:r>
            <a:endParaRPr lang="zh-CN" altLang="en-US" sz="1900">
              <a:solidFill>
                <a:srgbClr val="D9D9D9"/>
              </a:solidFill>
              <a:sym typeface="微软雅黑" panose="020B0503020204020204" charset="-122"/>
            </a:endParaRPr>
          </a:p>
        </p:txBody>
      </p:sp>
      <p:sp>
        <p:nvSpPr>
          <p:cNvPr id="32802" name="TextBox 57"/>
          <p:cNvSpPr>
            <a:spLocks noChangeArrowheads="1"/>
          </p:cNvSpPr>
          <p:nvPr/>
        </p:nvSpPr>
        <p:spPr bwMode="auto">
          <a:xfrm>
            <a:off x="9452366" y="5137152"/>
            <a:ext cx="531532"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a:buNone/>
            </a:pPr>
            <a:r>
              <a:rPr lang="en-US" altLang="zh-CN" sz="1900">
                <a:solidFill>
                  <a:srgbClr val="D9D9D9"/>
                </a:solidFill>
                <a:sym typeface="微软雅黑" panose="020B0503020204020204" charset="-122"/>
              </a:rPr>
              <a:t>11</a:t>
            </a:r>
            <a:endParaRPr lang="zh-CN" altLang="en-US" sz="1900">
              <a:solidFill>
                <a:srgbClr val="D9D9D9"/>
              </a:solidFill>
              <a:sym typeface="微软雅黑" panose="020B0503020204020204" charset="-122"/>
            </a:endParaRPr>
          </a:p>
        </p:txBody>
      </p:sp>
      <p:sp>
        <p:nvSpPr>
          <p:cNvPr id="32803" name="TextBox 58"/>
          <p:cNvSpPr>
            <a:spLocks noChangeArrowheads="1"/>
          </p:cNvSpPr>
          <p:nvPr/>
        </p:nvSpPr>
        <p:spPr bwMode="auto">
          <a:xfrm>
            <a:off x="10247693" y="5137152"/>
            <a:ext cx="531532"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a:buNone/>
            </a:pPr>
            <a:r>
              <a:rPr lang="en-US" altLang="zh-CN" sz="1900">
                <a:solidFill>
                  <a:srgbClr val="D9D9D9"/>
                </a:solidFill>
                <a:sym typeface="微软雅黑" panose="020B0503020204020204" charset="-122"/>
              </a:rPr>
              <a:t>12</a:t>
            </a:r>
            <a:endParaRPr lang="zh-CN" altLang="en-US" sz="1900">
              <a:solidFill>
                <a:srgbClr val="D9D9D9"/>
              </a:solidFill>
              <a:sym typeface="微软雅黑" panose="020B0503020204020204" charset="-122"/>
            </a:endParaRPr>
          </a:p>
        </p:txBody>
      </p:sp>
      <p:sp>
        <p:nvSpPr>
          <p:cNvPr id="32789" name="矩形 59"/>
          <p:cNvSpPr>
            <a:spLocks noChangeArrowheads="1"/>
          </p:cNvSpPr>
          <p:nvPr/>
        </p:nvSpPr>
        <p:spPr bwMode="auto">
          <a:xfrm>
            <a:off x="3652571" y="5636684"/>
            <a:ext cx="4886860"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a:buNone/>
            </a:pPr>
            <a:r>
              <a:rPr lang="zh-CN" altLang="en-US" sz="1900" b="1">
                <a:solidFill>
                  <a:schemeClr val="bg1"/>
                </a:solidFill>
                <a:sym typeface="微软雅黑" panose="020B0503020204020204" charset="-122"/>
              </a:rPr>
              <a:t>点击添加图表主题</a:t>
            </a:r>
          </a:p>
        </p:txBody>
      </p:sp>
      <p:sp>
        <p:nvSpPr>
          <p:cNvPr id="32790" name="矩形 60"/>
          <p:cNvSpPr>
            <a:spLocks noChangeArrowheads="1"/>
          </p:cNvSpPr>
          <p:nvPr/>
        </p:nvSpPr>
        <p:spPr bwMode="auto">
          <a:xfrm>
            <a:off x="1583855" y="5979585"/>
            <a:ext cx="9121646" cy="6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gn="ctr" eaLnBrk="1" hangingPunct="1">
              <a:lnSpc>
                <a:spcPct val="120000"/>
              </a:lnSpc>
              <a:buFont typeface="Arial" panose="020B0604020202020204" pitchFamily="34" charset="0"/>
              <a:buNone/>
            </a:pPr>
            <a:r>
              <a:rPr lang="zh-CN" altLang="en-US" sz="1400">
                <a:solidFill>
                  <a:schemeClr val="bg1"/>
                </a:solidFill>
                <a:latin typeface="微软雅黑" panose="020B0503020204020204" charset="-122"/>
                <a:ea typeface="微软雅黑" panose="020B0503020204020204" charset="-122"/>
                <a:sym typeface="微软雅黑" panose="020B0503020204020204" charset="-122"/>
              </a:rPr>
              <a:t>在此录入上述图表的综合分析说明，在此录入上述图表的综合分析说明，在此录入上述图表的综合分析说明，在此录入上述图表的综合分析说明，在此录入上述图表的综合分析说明。</a:t>
            </a:r>
            <a:endParaRPr lang="zh-CN" altLang="en-US" sz="1400">
              <a:solidFill>
                <a:schemeClr val="bg1"/>
              </a:solidFill>
              <a:latin typeface="微软雅黑" panose="020B0503020204020204" charset="-122"/>
              <a:ea typeface="微软雅黑" panose="020B0503020204020204" charset="-122"/>
            </a:endParaRPr>
          </a:p>
        </p:txBody>
      </p:sp>
      <p:sp>
        <p:nvSpPr>
          <p:cNvPr id="32787" name="TextBox 61"/>
          <p:cNvSpPr>
            <a:spLocks noChangeArrowheads="1"/>
          </p:cNvSpPr>
          <p:nvPr/>
        </p:nvSpPr>
        <p:spPr bwMode="auto">
          <a:xfrm>
            <a:off x="7727740" y="836086"/>
            <a:ext cx="806344" cy="696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eaLnBrk="1" hangingPunct="1">
              <a:spcBef>
                <a:spcPct val="0"/>
              </a:spcBef>
              <a:buFont typeface="Arial" panose="020B0604020202020204"/>
              <a:buNone/>
            </a:pPr>
            <a:r>
              <a:rPr lang="en-US" altLang="zh-CN" sz="3700">
                <a:solidFill>
                  <a:schemeClr val="tx1">
                    <a:lumMod val="50000"/>
                    <a:lumOff val="50000"/>
                  </a:schemeClr>
                </a:solidFill>
                <a:sym typeface="微软雅黑" panose="020B0503020204020204" charset="-122"/>
              </a:rPr>
              <a:t>98</a:t>
            </a:r>
            <a:endParaRPr lang="zh-CN" altLang="en-US" sz="3700">
              <a:solidFill>
                <a:schemeClr val="tx1">
                  <a:lumMod val="50000"/>
                  <a:lumOff val="50000"/>
                </a:schemeClr>
              </a:solidFill>
              <a:sym typeface="微软雅黑" panose="020B0503020204020204" charset="-122"/>
            </a:endParaRPr>
          </a:p>
        </p:txBody>
      </p:sp>
      <p:sp>
        <p:nvSpPr>
          <p:cNvPr id="32788" name="TextBox 62"/>
          <p:cNvSpPr>
            <a:spLocks noChangeArrowheads="1"/>
          </p:cNvSpPr>
          <p:nvPr/>
        </p:nvSpPr>
        <p:spPr bwMode="auto">
          <a:xfrm>
            <a:off x="2959509" y="3022600"/>
            <a:ext cx="806346" cy="69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eaLnBrk="1" hangingPunct="1">
              <a:spcBef>
                <a:spcPct val="0"/>
              </a:spcBef>
              <a:buFont typeface="Arial" panose="020B0604020202020204"/>
              <a:buNone/>
            </a:pPr>
            <a:r>
              <a:rPr lang="en-US" altLang="zh-CN" sz="3700">
                <a:solidFill>
                  <a:schemeClr val="tx1">
                    <a:lumMod val="50000"/>
                    <a:lumOff val="50000"/>
                  </a:schemeClr>
                </a:solidFill>
                <a:sym typeface="微软雅黑" panose="020B0503020204020204" charset="-122"/>
              </a:rPr>
              <a:t>35</a:t>
            </a:r>
            <a:endParaRPr lang="zh-CN" altLang="en-US" sz="3700">
              <a:solidFill>
                <a:schemeClr val="tx1">
                  <a:lumMod val="50000"/>
                  <a:lumOff val="50000"/>
                </a:schemeClr>
              </a:solidFill>
              <a:sym typeface="微软雅黑" panose="020B0503020204020204" charset="-122"/>
            </a:endParaRPr>
          </a:p>
        </p:txBody>
      </p:sp>
      <p:sp>
        <p:nvSpPr>
          <p:cNvPr id="2" name="标题 1"/>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791"/>
                                        </p:tgtEl>
                                        <p:attrNameLst>
                                          <p:attrName>style.visibility</p:attrName>
                                        </p:attrNameLst>
                                      </p:cBhvr>
                                      <p:to>
                                        <p:strVal val="visible"/>
                                      </p:to>
                                    </p:set>
                                    <p:animEffect transition="in" filter="wipe(left)">
                                      <p:cBhvr>
                                        <p:cTn id="7" dur="500"/>
                                        <p:tgtEl>
                                          <p:spTgt spid="3279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792"/>
                                        </p:tgtEl>
                                        <p:attrNameLst>
                                          <p:attrName>style.visibility</p:attrName>
                                        </p:attrNameLst>
                                      </p:cBhvr>
                                      <p:to>
                                        <p:strVal val="visible"/>
                                      </p:to>
                                    </p:set>
                                    <p:animEffect transition="in" filter="fade">
                                      <p:cBhvr>
                                        <p:cTn id="11" dur="500"/>
                                        <p:tgtEl>
                                          <p:spTgt spid="32792"/>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784"/>
                                        </p:tgtEl>
                                        <p:attrNameLst>
                                          <p:attrName>style.visibility</p:attrName>
                                        </p:attrNameLst>
                                      </p:cBhvr>
                                      <p:to>
                                        <p:strVal val="visible"/>
                                      </p:to>
                                    </p:set>
                                    <p:animEffect transition="in" filter="wipe(down)">
                                      <p:cBhvr>
                                        <p:cTn id="15" dur="500"/>
                                        <p:tgtEl>
                                          <p:spTgt spid="3278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2793"/>
                                        </p:tgtEl>
                                        <p:attrNameLst>
                                          <p:attrName>style.visibility</p:attrName>
                                        </p:attrNameLst>
                                      </p:cBhvr>
                                      <p:to>
                                        <p:strVal val="visible"/>
                                      </p:to>
                                    </p:set>
                                    <p:animEffect transition="in" filter="fade">
                                      <p:cBhvr>
                                        <p:cTn id="19" dur="500"/>
                                        <p:tgtEl>
                                          <p:spTgt spid="32793"/>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2783"/>
                                        </p:tgtEl>
                                        <p:attrNameLst>
                                          <p:attrName>style.visibility</p:attrName>
                                        </p:attrNameLst>
                                      </p:cBhvr>
                                      <p:to>
                                        <p:strVal val="visible"/>
                                      </p:to>
                                    </p:set>
                                    <p:animEffect transition="in" filter="wipe(down)">
                                      <p:cBhvr>
                                        <p:cTn id="23" dur="500"/>
                                        <p:tgtEl>
                                          <p:spTgt spid="3278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2794"/>
                                        </p:tgtEl>
                                        <p:attrNameLst>
                                          <p:attrName>style.visibility</p:attrName>
                                        </p:attrNameLst>
                                      </p:cBhvr>
                                      <p:to>
                                        <p:strVal val="visible"/>
                                      </p:to>
                                    </p:set>
                                    <p:animEffect transition="in" filter="fade">
                                      <p:cBhvr>
                                        <p:cTn id="27" dur="500"/>
                                        <p:tgtEl>
                                          <p:spTgt spid="32794"/>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32782"/>
                                        </p:tgtEl>
                                        <p:attrNameLst>
                                          <p:attrName>style.visibility</p:attrName>
                                        </p:attrNameLst>
                                      </p:cBhvr>
                                      <p:to>
                                        <p:strVal val="visible"/>
                                      </p:to>
                                    </p:set>
                                    <p:animEffect transition="in" filter="wipe(down)">
                                      <p:cBhvr>
                                        <p:cTn id="31" dur="500"/>
                                        <p:tgtEl>
                                          <p:spTgt spid="32782"/>
                                        </p:tgtEl>
                                      </p:cBhvr>
                                    </p:animEffect>
                                  </p:childTnLst>
                                </p:cTn>
                              </p:par>
                            </p:childTnLst>
                          </p:cTn>
                        </p:par>
                        <p:par>
                          <p:cTn id="32" fill="hold">
                            <p:stCondLst>
                              <p:cond delay="3500"/>
                            </p:stCondLst>
                            <p:childTnLst>
                              <p:par>
                                <p:cTn id="33" presetID="12" presetClass="entr" presetSubtype="1" fill="hold" grpId="0" nodeType="afterEffect">
                                  <p:stCondLst>
                                    <p:cond delay="0"/>
                                  </p:stCondLst>
                                  <p:childTnLst>
                                    <p:set>
                                      <p:cBhvr>
                                        <p:cTn id="34" dur="1" fill="hold">
                                          <p:stCondLst>
                                            <p:cond delay="0"/>
                                          </p:stCondLst>
                                        </p:cTn>
                                        <p:tgtEl>
                                          <p:spTgt spid="32788"/>
                                        </p:tgtEl>
                                        <p:attrNameLst>
                                          <p:attrName>style.visibility</p:attrName>
                                        </p:attrNameLst>
                                      </p:cBhvr>
                                      <p:to>
                                        <p:strVal val="visible"/>
                                      </p:to>
                                    </p:set>
                                    <p:anim calcmode="lin" valueType="num">
                                      <p:cBhvr additive="base">
                                        <p:cTn id="35" dur="500"/>
                                        <p:tgtEl>
                                          <p:spTgt spid="32788"/>
                                        </p:tgtEl>
                                        <p:attrNameLst>
                                          <p:attrName>ppt_y</p:attrName>
                                        </p:attrNameLst>
                                      </p:cBhvr>
                                      <p:tavLst>
                                        <p:tav tm="0">
                                          <p:val>
                                            <p:strVal val="#ppt_y-#ppt_h*1.125000"/>
                                          </p:val>
                                        </p:tav>
                                        <p:tav tm="100000">
                                          <p:val>
                                            <p:strVal val="#ppt_y"/>
                                          </p:val>
                                        </p:tav>
                                      </p:tavLst>
                                    </p:anim>
                                    <p:animEffect transition="in" filter="wipe(down)">
                                      <p:cBhvr>
                                        <p:cTn id="36" dur="500"/>
                                        <p:tgtEl>
                                          <p:spTgt spid="32788"/>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32795"/>
                                        </p:tgtEl>
                                        <p:attrNameLst>
                                          <p:attrName>style.visibility</p:attrName>
                                        </p:attrNameLst>
                                      </p:cBhvr>
                                      <p:to>
                                        <p:strVal val="visible"/>
                                      </p:to>
                                    </p:set>
                                    <p:animEffect transition="in" filter="fade">
                                      <p:cBhvr>
                                        <p:cTn id="40" dur="500"/>
                                        <p:tgtEl>
                                          <p:spTgt spid="32795"/>
                                        </p:tgtEl>
                                      </p:cBhvr>
                                    </p:animEffect>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32781"/>
                                        </p:tgtEl>
                                        <p:attrNameLst>
                                          <p:attrName>style.visibility</p:attrName>
                                        </p:attrNameLst>
                                      </p:cBhvr>
                                      <p:to>
                                        <p:strVal val="visible"/>
                                      </p:to>
                                    </p:set>
                                    <p:animEffect transition="in" filter="wipe(down)">
                                      <p:cBhvr>
                                        <p:cTn id="44" dur="500"/>
                                        <p:tgtEl>
                                          <p:spTgt spid="32781"/>
                                        </p:tgtEl>
                                      </p:cBhvr>
                                    </p:animEffect>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32796"/>
                                        </p:tgtEl>
                                        <p:attrNameLst>
                                          <p:attrName>style.visibility</p:attrName>
                                        </p:attrNameLst>
                                      </p:cBhvr>
                                      <p:to>
                                        <p:strVal val="visible"/>
                                      </p:to>
                                    </p:set>
                                    <p:animEffect transition="in" filter="fade">
                                      <p:cBhvr>
                                        <p:cTn id="48" dur="500"/>
                                        <p:tgtEl>
                                          <p:spTgt spid="32796"/>
                                        </p:tgtEl>
                                      </p:cBhvr>
                                    </p:animEffect>
                                  </p:childTnLst>
                                </p:cTn>
                              </p:par>
                            </p:childTnLst>
                          </p:cTn>
                        </p:par>
                        <p:par>
                          <p:cTn id="49" fill="hold">
                            <p:stCondLst>
                              <p:cond delay="5500"/>
                            </p:stCondLst>
                            <p:childTnLst>
                              <p:par>
                                <p:cTn id="50" presetID="22" presetClass="entr" presetSubtype="4" fill="hold" grpId="0" nodeType="afterEffect">
                                  <p:stCondLst>
                                    <p:cond delay="0"/>
                                  </p:stCondLst>
                                  <p:childTnLst>
                                    <p:set>
                                      <p:cBhvr>
                                        <p:cTn id="51" dur="1" fill="hold">
                                          <p:stCondLst>
                                            <p:cond delay="0"/>
                                          </p:stCondLst>
                                        </p:cTn>
                                        <p:tgtEl>
                                          <p:spTgt spid="32774"/>
                                        </p:tgtEl>
                                        <p:attrNameLst>
                                          <p:attrName>style.visibility</p:attrName>
                                        </p:attrNameLst>
                                      </p:cBhvr>
                                      <p:to>
                                        <p:strVal val="visible"/>
                                      </p:to>
                                    </p:set>
                                    <p:animEffect transition="in" filter="wipe(down)">
                                      <p:cBhvr>
                                        <p:cTn id="52" dur="750"/>
                                        <p:tgtEl>
                                          <p:spTgt spid="32774"/>
                                        </p:tgtEl>
                                      </p:cBhvr>
                                    </p:animEffect>
                                  </p:childTnLst>
                                </p:cTn>
                              </p:par>
                            </p:childTnLst>
                          </p:cTn>
                        </p:par>
                        <p:par>
                          <p:cTn id="53" fill="hold">
                            <p:stCondLst>
                              <p:cond delay="6500"/>
                            </p:stCondLst>
                            <p:childTnLst>
                              <p:par>
                                <p:cTn id="54" presetID="10" presetClass="entr" presetSubtype="0" fill="hold" grpId="0" nodeType="afterEffect">
                                  <p:stCondLst>
                                    <p:cond delay="0"/>
                                  </p:stCondLst>
                                  <p:childTnLst>
                                    <p:set>
                                      <p:cBhvr>
                                        <p:cTn id="55" dur="1" fill="hold">
                                          <p:stCondLst>
                                            <p:cond delay="0"/>
                                          </p:stCondLst>
                                        </p:cTn>
                                        <p:tgtEl>
                                          <p:spTgt spid="32797"/>
                                        </p:tgtEl>
                                        <p:attrNameLst>
                                          <p:attrName>style.visibility</p:attrName>
                                        </p:attrNameLst>
                                      </p:cBhvr>
                                      <p:to>
                                        <p:strVal val="visible"/>
                                      </p:to>
                                    </p:set>
                                    <p:animEffect transition="in" filter="fade">
                                      <p:cBhvr>
                                        <p:cTn id="56" dur="500"/>
                                        <p:tgtEl>
                                          <p:spTgt spid="32797"/>
                                        </p:tgtEl>
                                      </p:cBhvr>
                                    </p:animEffect>
                                  </p:childTnLst>
                                </p:cTn>
                              </p:par>
                            </p:childTnLst>
                          </p:cTn>
                        </p:par>
                        <p:par>
                          <p:cTn id="57" fill="hold">
                            <p:stCondLst>
                              <p:cond delay="7000"/>
                            </p:stCondLst>
                            <p:childTnLst>
                              <p:par>
                                <p:cTn id="58" presetID="22" presetClass="entr" presetSubtype="4" fill="hold" grpId="0" nodeType="afterEffect">
                                  <p:stCondLst>
                                    <p:cond delay="0"/>
                                  </p:stCondLst>
                                  <p:childTnLst>
                                    <p:set>
                                      <p:cBhvr>
                                        <p:cTn id="59" dur="1" fill="hold">
                                          <p:stCondLst>
                                            <p:cond delay="0"/>
                                          </p:stCondLst>
                                        </p:cTn>
                                        <p:tgtEl>
                                          <p:spTgt spid="32770"/>
                                        </p:tgtEl>
                                        <p:attrNameLst>
                                          <p:attrName>style.visibility</p:attrName>
                                        </p:attrNameLst>
                                      </p:cBhvr>
                                      <p:to>
                                        <p:strVal val="visible"/>
                                      </p:to>
                                    </p:set>
                                    <p:animEffect transition="in" filter="wipe(down)">
                                      <p:cBhvr>
                                        <p:cTn id="60" dur="1000"/>
                                        <p:tgtEl>
                                          <p:spTgt spid="32770"/>
                                        </p:tgtEl>
                                      </p:cBhvr>
                                    </p:animEffect>
                                  </p:childTnLst>
                                </p:cTn>
                              </p:par>
                            </p:childTnLst>
                          </p:cTn>
                        </p:par>
                        <p:par>
                          <p:cTn id="61" fill="hold">
                            <p:stCondLst>
                              <p:cond delay="8000"/>
                            </p:stCondLst>
                            <p:childTnLst>
                              <p:par>
                                <p:cTn id="62" presetID="10" presetClass="entr" presetSubtype="0" fill="hold" grpId="0" nodeType="afterEffect">
                                  <p:stCondLst>
                                    <p:cond delay="0"/>
                                  </p:stCondLst>
                                  <p:childTnLst>
                                    <p:set>
                                      <p:cBhvr>
                                        <p:cTn id="63" dur="1" fill="hold">
                                          <p:stCondLst>
                                            <p:cond delay="0"/>
                                          </p:stCondLst>
                                        </p:cTn>
                                        <p:tgtEl>
                                          <p:spTgt spid="32798"/>
                                        </p:tgtEl>
                                        <p:attrNameLst>
                                          <p:attrName>style.visibility</p:attrName>
                                        </p:attrNameLst>
                                      </p:cBhvr>
                                      <p:to>
                                        <p:strVal val="visible"/>
                                      </p:to>
                                    </p:set>
                                    <p:animEffect transition="in" filter="fade">
                                      <p:cBhvr>
                                        <p:cTn id="64" dur="500"/>
                                        <p:tgtEl>
                                          <p:spTgt spid="32798"/>
                                        </p:tgtEl>
                                      </p:cBhvr>
                                    </p:animEffect>
                                  </p:childTnLst>
                                </p:cTn>
                              </p:par>
                            </p:childTnLst>
                          </p:cTn>
                        </p:par>
                        <p:par>
                          <p:cTn id="65" fill="hold">
                            <p:stCondLst>
                              <p:cond delay="8500"/>
                            </p:stCondLst>
                            <p:childTnLst>
                              <p:par>
                                <p:cTn id="66" presetID="22" presetClass="entr" presetSubtype="4" fill="hold" grpId="0" nodeType="afterEffect">
                                  <p:stCondLst>
                                    <p:cond delay="0"/>
                                  </p:stCondLst>
                                  <p:childTnLst>
                                    <p:set>
                                      <p:cBhvr>
                                        <p:cTn id="67" dur="1" fill="hold">
                                          <p:stCondLst>
                                            <p:cond delay="0"/>
                                          </p:stCondLst>
                                        </p:cTn>
                                        <p:tgtEl>
                                          <p:spTgt spid="32775"/>
                                        </p:tgtEl>
                                        <p:attrNameLst>
                                          <p:attrName>style.visibility</p:attrName>
                                        </p:attrNameLst>
                                      </p:cBhvr>
                                      <p:to>
                                        <p:strVal val="visible"/>
                                      </p:to>
                                    </p:set>
                                    <p:animEffect transition="in" filter="wipe(down)">
                                      <p:cBhvr>
                                        <p:cTn id="68" dur="750"/>
                                        <p:tgtEl>
                                          <p:spTgt spid="32775"/>
                                        </p:tgtEl>
                                      </p:cBhvr>
                                    </p:animEffect>
                                  </p:childTnLst>
                                </p:cTn>
                              </p:par>
                            </p:childTnLst>
                          </p:cTn>
                        </p:par>
                        <p:par>
                          <p:cTn id="69" fill="hold">
                            <p:stCondLst>
                              <p:cond delay="9500"/>
                            </p:stCondLst>
                            <p:childTnLst>
                              <p:par>
                                <p:cTn id="70" presetID="10" presetClass="entr" presetSubtype="0" fill="hold" grpId="0" nodeType="afterEffect">
                                  <p:stCondLst>
                                    <p:cond delay="0"/>
                                  </p:stCondLst>
                                  <p:childTnLst>
                                    <p:set>
                                      <p:cBhvr>
                                        <p:cTn id="71" dur="1" fill="hold">
                                          <p:stCondLst>
                                            <p:cond delay="0"/>
                                          </p:stCondLst>
                                        </p:cTn>
                                        <p:tgtEl>
                                          <p:spTgt spid="32799"/>
                                        </p:tgtEl>
                                        <p:attrNameLst>
                                          <p:attrName>style.visibility</p:attrName>
                                        </p:attrNameLst>
                                      </p:cBhvr>
                                      <p:to>
                                        <p:strVal val="visible"/>
                                      </p:to>
                                    </p:set>
                                    <p:animEffect transition="in" filter="fade">
                                      <p:cBhvr>
                                        <p:cTn id="72" dur="500"/>
                                        <p:tgtEl>
                                          <p:spTgt spid="32799"/>
                                        </p:tgtEl>
                                      </p:cBhvr>
                                    </p:animEffect>
                                  </p:childTnLst>
                                </p:cTn>
                              </p:par>
                            </p:childTnLst>
                          </p:cTn>
                        </p:par>
                        <p:par>
                          <p:cTn id="73" fill="hold">
                            <p:stCondLst>
                              <p:cond delay="10000"/>
                            </p:stCondLst>
                            <p:childTnLst>
                              <p:par>
                                <p:cTn id="74" presetID="22" presetClass="entr" presetSubtype="4" fill="hold" grpId="0" nodeType="afterEffect">
                                  <p:stCondLst>
                                    <p:cond delay="0"/>
                                  </p:stCondLst>
                                  <p:childTnLst>
                                    <p:set>
                                      <p:cBhvr>
                                        <p:cTn id="75" dur="1" fill="hold">
                                          <p:stCondLst>
                                            <p:cond delay="0"/>
                                          </p:stCondLst>
                                        </p:cTn>
                                        <p:tgtEl>
                                          <p:spTgt spid="32776"/>
                                        </p:tgtEl>
                                        <p:attrNameLst>
                                          <p:attrName>style.visibility</p:attrName>
                                        </p:attrNameLst>
                                      </p:cBhvr>
                                      <p:to>
                                        <p:strVal val="visible"/>
                                      </p:to>
                                    </p:set>
                                    <p:animEffect transition="in" filter="wipe(down)">
                                      <p:cBhvr>
                                        <p:cTn id="76" dur="750"/>
                                        <p:tgtEl>
                                          <p:spTgt spid="32776"/>
                                        </p:tgtEl>
                                      </p:cBhvr>
                                    </p:animEffect>
                                  </p:childTnLst>
                                </p:cTn>
                              </p:par>
                            </p:childTnLst>
                          </p:cTn>
                        </p:par>
                        <p:par>
                          <p:cTn id="77" fill="hold">
                            <p:stCondLst>
                              <p:cond delay="11000"/>
                            </p:stCondLst>
                            <p:childTnLst>
                              <p:par>
                                <p:cTn id="78" presetID="10" presetClass="entr" presetSubtype="0" fill="hold" grpId="0" nodeType="afterEffect">
                                  <p:stCondLst>
                                    <p:cond delay="0"/>
                                  </p:stCondLst>
                                  <p:childTnLst>
                                    <p:set>
                                      <p:cBhvr>
                                        <p:cTn id="79" dur="1" fill="hold">
                                          <p:stCondLst>
                                            <p:cond delay="0"/>
                                          </p:stCondLst>
                                        </p:cTn>
                                        <p:tgtEl>
                                          <p:spTgt spid="32800"/>
                                        </p:tgtEl>
                                        <p:attrNameLst>
                                          <p:attrName>style.visibility</p:attrName>
                                        </p:attrNameLst>
                                      </p:cBhvr>
                                      <p:to>
                                        <p:strVal val="visible"/>
                                      </p:to>
                                    </p:set>
                                    <p:animEffect transition="in" filter="fade">
                                      <p:cBhvr>
                                        <p:cTn id="80" dur="500"/>
                                        <p:tgtEl>
                                          <p:spTgt spid="32800"/>
                                        </p:tgtEl>
                                      </p:cBhvr>
                                    </p:animEffect>
                                  </p:childTnLst>
                                </p:cTn>
                              </p:par>
                            </p:childTnLst>
                          </p:cTn>
                        </p:par>
                        <p:par>
                          <p:cTn id="81" fill="hold">
                            <p:stCondLst>
                              <p:cond delay="11500"/>
                            </p:stCondLst>
                            <p:childTnLst>
                              <p:par>
                                <p:cTn id="82" presetID="22" presetClass="entr" presetSubtype="4" fill="hold" grpId="0" nodeType="afterEffect">
                                  <p:stCondLst>
                                    <p:cond delay="0"/>
                                  </p:stCondLst>
                                  <p:childTnLst>
                                    <p:set>
                                      <p:cBhvr>
                                        <p:cTn id="83" dur="1" fill="hold">
                                          <p:stCondLst>
                                            <p:cond delay="0"/>
                                          </p:stCondLst>
                                        </p:cTn>
                                        <p:tgtEl>
                                          <p:spTgt spid="32777"/>
                                        </p:tgtEl>
                                        <p:attrNameLst>
                                          <p:attrName>style.visibility</p:attrName>
                                        </p:attrNameLst>
                                      </p:cBhvr>
                                      <p:to>
                                        <p:strVal val="visible"/>
                                      </p:to>
                                    </p:set>
                                    <p:animEffect transition="in" filter="wipe(down)">
                                      <p:cBhvr>
                                        <p:cTn id="84" dur="1000"/>
                                        <p:tgtEl>
                                          <p:spTgt spid="32777"/>
                                        </p:tgtEl>
                                      </p:cBhvr>
                                    </p:animEffect>
                                  </p:childTnLst>
                                </p:cTn>
                              </p:par>
                            </p:childTnLst>
                          </p:cTn>
                        </p:par>
                        <p:par>
                          <p:cTn id="85" fill="hold">
                            <p:stCondLst>
                              <p:cond delay="12500"/>
                            </p:stCondLst>
                            <p:childTnLst>
                              <p:par>
                                <p:cTn id="86" presetID="12" presetClass="entr" presetSubtype="1" fill="hold" grpId="0" nodeType="afterEffect">
                                  <p:stCondLst>
                                    <p:cond delay="0"/>
                                  </p:stCondLst>
                                  <p:childTnLst>
                                    <p:set>
                                      <p:cBhvr>
                                        <p:cTn id="87" dur="1" fill="hold">
                                          <p:stCondLst>
                                            <p:cond delay="0"/>
                                          </p:stCondLst>
                                        </p:cTn>
                                        <p:tgtEl>
                                          <p:spTgt spid="32787"/>
                                        </p:tgtEl>
                                        <p:attrNameLst>
                                          <p:attrName>style.visibility</p:attrName>
                                        </p:attrNameLst>
                                      </p:cBhvr>
                                      <p:to>
                                        <p:strVal val="visible"/>
                                      </p:to>
                                    </p:set>
                                    <p:anim calcmode="lin" valueType="num">
                                      <p:cBhvr additive="base">
                                        <p:cTn id="88" dur="500"/>
                                        <p:tgtEl>
                                          <p:spTgt spid="32787"/>
                                        </p:tgtEl>
                                        <p:attrNameLst>
                                          <p:attrName>ppt_y</p:attrName>
                                        </p:attrNameLst>
                                      </p:cBhvr>
                                      <p:tavLst>
                                        <p:tav tm="0">
                                          <p:val>
                                            <p:strVal val="#ppt_y-#ppt_h*1.125000"/>
                                          </p:val>
                                        </p:tav>
                                        <p:tav tm="100000">
                                          <p:val>
                                            <p:strVal val="#ppt_y"/>
                                          </p:val>
                                        </p:tav>
                                      </p:tavLst>
                                    </p:anim>
                                    <p:animEffect transition="in" filter="wipe(down)">
                                      <p:cBhvr>
                                        <p:cTn id="89" dur="500"/>
                                        <p:tgtEl>
                                          <p:spTgt spid="32787"/>
                                        </p:tgtEl>
                                      </p:cBhvr>
                                    </p:animEffect>
                                  </p:childTnLst>
                                </p:cTn>
                              </p:par>
                            </p:childTnLst>
                          </p:cTn>
                        </p:par>
                        <p:par>
                          <p:cTn id="90" fill="hold">
                            <p:stCondLst>
                              <p:cond delay="13000"/>
                            </p:stCondLst>
                            <p:childTnLst>
                              <p:par>
                                <p:cTn id="91" presetID="10" presetClass="entr" presetSubtype="0" fill="hold" grpId="0" nodeType="afterEffect">
                                  <p:stCondLst>
                                    <p:cond delay="0"/>
                                  </p:stCondLst>
                                  <p:childTnLst>
                                    <p:set>
                                      <p:cBhvr>
                                        <p:cTn id="92" dur="1" fill="hold">
                                          <p:stCondLst>
                                            <p:cond delay="0"/>
                                          </p:stCondLst>
                                        </p:cTn>
                                        <p:tgtEl>
                                          <p:spTgt spid="32801"/>
                                        </p:tgtEl>
                                        <p:attrNameLst>
                                          <p:attrName>style.visibility</p:attrName>
                                        </p:attrNameLst>
                                      </p:cBhvr>
                                      <p:to>
                                        <p:strVal val="visible"/>
                                      </p:to>
                                    </p:set>
                                    <p:animEffect transition="in" filter="fade">
                                      <p:cBhvr>
                                        <p:cTn id="93" dur="500"/>
                                        <p:tgtEl>
                                          <p:spTgt spid="32801"/>
                                        </p:tgtEl>
                                      </p:cBhvr>
                                    </p:animEffect>
                                  </p:childTnLst>
                                </p:cTn>
                              </p:par>
                            </p:childTnLst>
                          </p:cTn>
                        </p:par>
                        <p:par>
                          <p:cTn id="94" fill="hold">
                            <p:stCondLst>
                              <p:cond delay="13500"/>
                            </p:stCondLst>
                            <p:childTnLst>
                              <p:par>
                                <p:cTn id="95" presetID="22" presetClass="entr" presetSubtype="4" fill="hold" grpId="0" nodeType="afterEffect">
                                  <p:stCondLst>
                                    <p:cond delay="0"/>
                                  </p:stCondLst>
                                  <p:childTnLst>
                                    <p:set>
                                      <p:cBhvr>
                                        <p:cTn id="96" dur="1" fill="hold">
                                          <p:stCondLst>
                                            <p:cond delay="0"/>
                                          </p:stCondLst>
                                        </p:cTn>
                                        <p:tgtEl>
                                          <p:spTgt spid="32778"/>
                                        </p:tgtEl>
                                        <p:attrNameLst>
                                          <p:attrName>style.visibility</p:attrName>
                                        </p:attrNameLst>
                                      </p:cBhvr>
                                      <p:to>
                                        <p:strVal val="visible"/>
                                      </p:to>
                                    </p:set>
                                    <p:animEffect transition="in" filter="wipe(down)">
                                      <p:cBhvr>
                                        <p:cTn id="97" dur="750"/>
                                        <p:tgtEl>
                                          <p:spTgt spid="32778"/>
                                        </p:tgtEl>
                                      </p:cBhvr>
                                    </p:animEffect>
                                  </p:childTnLst>
                                </p:cTn>
                              </p:par>
                            </p:childTnLst>
                          </p:cTn>
                        </p:par>
                        <p:par>
                          <p:cTn id="98" fill="hold">
                            <p:stCondLst>
                              <p:cond delay="14500"/>
                            </p:stCondLst>
                            <p:childTnLst>
                              <p:par>
                                <p:cTn id="99" presetID="10" presetClass="entr" presetSubtype="0" fill="hold" grpId="0" nodeType="afterEffect">
                                  <p:stCondLst>
                                    <p:cond delay="0"/>
                                  </p:stCondLst>
                                  <p:childTnLst>
                                    <p:set>
                                      <p:cBhvr>
                                        <p:cTn id="100" dur="1" fill="hold">
                                          <p:stCondLst>
                                            <p:cond delay="0"/>
                                          </p:stCondLst>
                                        </p:cTn>
                                        <p:tgtEl>
                                          <p:spTgt spid="32802"/>
                                        </p:tgtEl>
                                        <p:attrNameLst>
                                          <p:attrName>style.visibility</p:attrName>
                                        </p:attrNameLst>
                                      </p:cBhvr>
                                      <p:to>
                                        <p:strVal val="visible"/>
                                      </p:to>
                                    </p:set>
                                    <p:animEffect transition="in" filter="fade">
                                      <p:cBhvr>
                                        <p:cTn id="101" dur="500"/>
                                        <p:tgtEl>
                                          <p:spTgt spid="32802"/>
                                        </p:tgtEl>
                                      </p:cBhvr>
                                    </p:animEffect>
                                  </p:childTnLst>
                                </p:cTn>
                              </p:par>
                            </p:childTnLst>
                          </p:cTn>
                        </p:par>
                        <p:par>
                          <p:cTn id="102" fill="hold">
                            <p:stCondLst>
                              <p:cond delay="15000"/>
                            </p:stCondLst>
                            <p:childTnLst>
                              <p:par>
                                <p:cTn id="103" presetID="22" presetClass="entr" presetSubtype="4" fill="hold" grpId="0" nodeType="afterEffect">
                                  <p:stCondLst>
                                    <p:cond delay="0"/>
                                  </p:stCondLst>
                                  <p:childTnLst>
                                    <p:set>
                                      <p:cBhvr>
                                        <p:cTn id="104" dur="1" fill="hold">
                                          <p:stCondLst>
                                            <p:cond delay="0"/>
                                          </p:stCondLst>
                                        </p:cTn>
                                        <p:tgtEl>
                                          <p:spTgt spid="32779"/>
                                        </p:tgtEl>
                                        <p:attrNameLst>
                                          <p:attrName>style.visibility</p:attrName>
                                        </p:attrNameLst>
                                      </p:cBhvr>
                                      <p:to>
                                        <p:strVal val="visible"/>
                                      </p:to>
                                    </p:set>
                                    <p:animEffect transition="in" filter="wipe(down)">
                                      <p:cBhvr>
                                        <p:cTn id="105" dur="500"/>
                                        <p:tgtEl>
                                          <p:spTgt spid="32779"/>
                                        </p:tgtEl>
                                      </p:cBhvr>
                                    </p:animEffect>
                                  </p:childTnLst>
                                </p:cTn>
                              </p:par>
                            </p:childTnLst>
                          </p:cTn>
                        </p:par>
                        <p:par>
                          <p:cTn id="106" fill="hold">
                            <p:stCondLst>
                              <p:cond delay="15500"/>
                            </p:stCondLst>
                            <p:childTnLst>
                              <p:par>
                                <p:cTn id="107" presetID="10" presetClass="entr" presetSubtype="0" fill="hold" grpId="0" nodeType="afterEffect">
                                  <p:stCondLst>
                                    <p:cond delay="0"/>
                                  </p:stCondLst>
                                  <p:childTnLst>
                                    <p:set>
                                      <p:cBhvr>
                                        <p:cTn id="108" dur="1" fill="hold">
                                          <p:stCondLst>
                                            <p:cond delay="0"/>
                                          </p:stCondLst>
                                        </p:cTn>
                                        <p:tgtEl>
                                          <p:spTgt spid="32803"/>
                                        </p:tgtEl>
                                        <p:attrNameLst>
                                          <p:attrName>style.visibility</p:attrName>
                                        </p:attrNameLst>
                                      </p:cBhvr>
                                      <p:to>
                                        <p:strVal val="visible"/>
                                      </p:to>
                                    </p:set>
                                    <p:animEffect transition="in" filter="fade">
                                      <p:cBhvr>
                                        <p:cTn id="109" dur="500"/>
                                        <p:tgtEl>
                                          <p:spTgt spid="32803"/>
                                        </p:tgtEl>
                                      </p:cBhvr>
                                    </p:animEffect>
                                  </p:childTnLst>
                                </p:cTn>
                              </p:par>
                            </p:childTnLst>
                          </p:cTn>
                        </p:par>
                        <p:par>
                          <p:cTn id="110" fill="hold">
                            <p:stCondLst>
                              <p:cond delay="16000"/>
                            </p:stCondLst>
                            <p:childTnLst>
                              <p:par>
                                <p:cTn id="111" presetID="22" presetClass="entr" presetSubtype="4" fill="hold" grpId="0" nodeType="afterEffect">
                                  <p:stCondLst>
                                    <p:cond delay="0"/>
                                  </p:stCondLst>
                                  <p:childTnLst>
                                    <p:set>
                                      <p:cBhvr>
                                        <p:cTn id="112" dur="1" fill="hold">
                                          <p:stCondLst>
                                            <p:cond delay="0"/>
                                          </p:stCondLst>
                                        </p:cTn>
                                        <p:tgtEl>
                                          <p:spTgt spid="32780"/>
                                        </p:tgtEl>
                                        <p:attrNameLst>
                                          <p:attrName>style.visibility</p:attrName>
                                        </p:attrNameLst>
                                      </p:cBhvr>
                                      <p:to>
                                        <p:strVal val="visible"/>
                                      </p:to>
                                    </p:set>
                                    <p:animEffect transition="in" filter="wipe(down)">
                                      <p:cBhvr>
                                        <p:cTn id="113" dur="750"/>
                                        <p:tgtEl>
                                          <p:spTgt spid="32780"/>
                                        </p:tgtEl>
                                      </p:cBhvr>
                                    </p:animEffect>
                                  </p:childTnLst>
                                </p:cTn>
                              </p:par>
                            </p:childTnLst>
                          </p:cTn>
                        </p:par>
                        <p:par>
                          <p:cTn id="114" fill="hold">
                            <p:stCondLst>
                              <p:cond delay="17000"/>
                            </p:stCondLst>
                            <p:childTnLst>
                              <p:par>
                                <p:cTn id="115" presetID="16" presetClass="entr" presetSubtype="37" fill="hold" grpId="0" nodeType="afterEffect">
                                  <p:stCondLst>
                                    <p:cond delay="0"/>
                                  </p:stCondLst>
                                  <p:childTnLst>
                                    <p:set>
                                      <p:cBhvr>
                                        <p:cTn id="116" dur="1" fill="hold">
                                          <p:stCondLst>
                                            <p:cond delay="0"/>
                                          </p:stCondLst>
                                        </p:cTn>
                                        <p:tgtEl>
                                          <p:spTgt spid="32789"/>
                                        </p:tgtEl>
                                        <p:attrNameLst>
                                          <p:attrName>style.visibility</p:attrName>
                                        </p:attrNameLst>
                                      </p:cBhvr>
                                      <p:to>
                                        <p:strVal val="visible"/>
                                      </p:to>
                                    </p:set>
                                    <p:animEffect transition="in" filter="barn(outVertical)">
                                      <p:cBhvr>
                                        <p:cTn id="117" dur="500"/>
                                        <p:tgtEl>
                                          <p:spTgt spid="32789"/>
                                        </p:tgtEl>
                                      </p:cBhvr>
                                    </p:animEffect>
                                  </p:childTnLst>
                                </p:cTn>
                              </p:par>
                              <p:par>
                                <p:cTn id="118" presetID="16" presetClass="entr" presetSubtype="37" fill="hold" grpId="0" nodeType="withEffect">
                                  <p:stCondLst>
                                    <p:cond delay="0"/>
                                  </p:stCondLst>
                                  <p:childTnLst>
                                    <p:set>
                                      <p:cBhvr>
                                        <p:cTn id="119" dur="1" fill="hold">
                                          <p:stCondLst>
                                            <p:cond delay="0"/>
                                          </p:stCondLst>
                                        </p:cTn>
                                        <p:tgtEl>
                                          <p:spTgt spid="32790"/>
                                        </p:tgtEl>
                                        <p:attrNameLst>
                                          <p:attrName>style.visibility</p:attrName>
                                        </p:attrNameLst>
                                      </p:cBhvr>
                                      <p:to>
                                        <p:strVal val="visible"/>
                                      </p:to>
                                    </p:set>
                                    <p:animEffect transition="in" filter="barn(outVertical)">
                                      <p:cBhvr>
                                        <p:cTn id="120" dur="1000"/>
                                        <p:tgtEl>
                                          <p:spTgt spid="32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nimBg="1"/>
      <p:bldP spid="32774" grpId="0" animBg="1"/>
      <p:bldP spid="32775" grpId="0" animBg="1"/>
      <p:bldP spid="32776" grpId="0" animBg="1"/>
      <p:bldP spid="32777" grpId="0" animBg="1"/>
      <p:bldP spid="32778" grpId="0" animBg="1"/>
      <p:bldP spid="32779" grpId="0" animBg="1"/>
      <p:bldP spid="32780" grpId="0" animBg="1"/>
      <p:bldP spid="32781" grpId="0" animBg="1"/>
      <p:bldP spid="32782" grpId="0" animBg="1"/>
      <p:bldP spid="32783" grpId="0" animBg="1"/>
      <p:bldP spid="32784" grpId="0" animBg="1"/>
      <p:bldP spid="32791" grpId="0" animBg="1"/>
      <p:bldP spid="32792" grpId="0"/>
      <p:bldP spid="32793" grpId="0"/>
      <p:bldP spid="32794" grpId="0"/>
      <p:bldP spid="32795" grpId="0"/>
      <p:bldP spid="32796" grpId="0"/>
      <p:bldP spid="32797" grpId="0"/>
      <p:bldP spid="32798" grpId="0"/>
      <p:bldP spid="32799" grpId="0"/>
      <p:bldP spid="32800" grpId="0"/>
      <p:bldP spid="32801" grpId="0"/>
      <p:bldP spid="32802" grpId="0"/>
      <p:bldP spid="32803" grpId="0"/>
      <p:bldP spid="32789" grpId="0"/>
      <p:bldP spid="32790" grpId="0"/>
      <p:bldP spid="32787" grpId="0"/>
      <p:bldP spid="3278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6"/>
          <p:cNvSpPr>
            <a:spLocks noChangeShapeType="1"/>
          </p:cNvSpPr>
          <p:nvPr/>
        </p:nvSpPr>
        <p:spPr bwMode="auto">
          <a:xfrm>
            <a:off x="2400445" y="1923310"/>
            <a:ext cx="3021013" cy="0"/>
          </a:xfrm>
          <a:prstGeom prst="line">
            <a:avLst/>
          </a:prstGeom>
          <a:noFill/>
          <a:ln w="2" cap="flat">
            <a:solidFill>
              <a:srgbClr val="DEDED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 name="Line 7"/>
          <p:cNvSpPr>
            <a:spLocks noChangeShapeType="1"/>
          </p:cNvSpPr>
          <p:nvPr/>
        </p:nvSpPr>
        <p:spPr bwMode="auto">
          <a:xfrm>
            <a:off x="2400445" y="5193560"/>
            <a:ext cx="3021013" cy="0"/>
          </a:xfrm>
          <a:prstGeom prst="line">
            <a:avLst/>
          </a:prstGeom>
          <a:noFill/>
          <a:ln w="2" cap="flat">
            <a:solidFill>
              <a:srgbClr val="DEDED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 name="Line 8"/>
          <p:cNvSpPr>
            <a:spLocks noChangeShapeType="1"/>
          </p:cNvSpPr>
          <p:nvPr/>
        </p:nvSpPr>
        <p:spPr bwMode="auto">
          <a:xfrm>
            <a:off x="2400445" y="4726835"/>
            <a:ext cx="3021013" cy="0"/>
          </a:xfrm>
          <a:prstGeom prst="line">
            <a:avLst/>
          </a:prstGeom>
          <a:noFill/>
          <a:ln w="2" cap="flat">
            <a:solidFill>
              <a:srgbClr val="DEDED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 name="Line 9"/>
          <p:cNvSpPr>
            <a:spLocks noChangeShapeType="1"/>
          </p:cNvSpPr>
          <p:nvPr/>
        </p:nvSpPr>
        <p:spPr bwMode="auto">
          <a:xfrm>
            <a:off x="2400445" y="4260110"/>
            <a:ext cx="3021013" cy="0"/>
          </a:xfrm>
          <a:prstGeom prst="line">
            <a:avLst/>
          </a:prstGeom>
          <a:noFill/>
          <a:ln w="2" cap="flat">
            <a:solidFill>
              <a:srgbClr val="DEDED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 name="Line 10"/>
          <p:cNvSpPr>
            <a:spLocks noChangeShapeType="1"/>
          </p:cNvSpPr>
          <p:nvPr/>
        </p:nvSpPr>
        <p:spPr bwMode="auto">
          <a:xfrm>
            <a:off x="2400445" y="3791798"/>
            <a:ext cx="3021013" cy="0"/>
          </a:xfrm>
          <a:prstGeom prst="line">
            <a:avLst/>
          </a:prstGeom>
          <a:noFill/>
          <a:ln w="2" cap="flat">
            <a:solidFill>
              <a:srgbClr val="DEDED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 name="Line 11"/>
          <p:cNvSpPr>
            <a:spLocks noChangeShapeType="1"/>
          </p:cNvSpPr>
          <p:nvPr/>
        </p:nvSpPr>
        <p:spPr bwMode="auto">
          <a:xfrm>
            <a:off x="2400445" y="3325073"/>
            <a:ext cx="3021013" cy="0"/>
          </a:xfrm>
          <a:prstGeom prst="line">
            <a:avLst/>
          </a:prstGeom>
          <a:noFill/>
          <a:ln w="2" cap="flat">
            <a:solidFill>
              <a:srgbClr val="DEDED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 name="Line 12"/>
          <p:cNvSpPr>
            <a:spLocks noChangeShapeType="1"/>
          </p:cNvSpPr>
          <p:nvPr/>
        </p:nvSpPr>
        <p:spPr bwMode="auto">
          <a:xfrm>
            <a:off x="2400445" y="2858348"/>
            <a:ext cx="3021013" cy="0"/>
          </a:xfrm>
          <a:prstGeom prst="line">
            <a:avLst/>
          </a:prstGeom>
          <a:noFill/>
          <a:ln w="2" cap="flat">
            <a:solidFill>
              <a:srgbClr val="DEDED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 name="Line 13"/>
          <p:cNvSpPr>
            <a:spLocks noChangeShapeType="1"/>
          </p:cNvSpPr>
          <p:nvPr/>
        </p:nvSpPr>
        <p:spPr bwMode="auto">
          <a:xfrm>
            <a:off x="2400445" y="2390035"/>
            <a:ext cx="3021013" cy="0"/>
          </a:xfrm>
          <a:prstGeom prst="line">
            <a:avLst/>
          </a:prstGeom>
          <a:noFill/>
          <a:ln w="2" cap="flat">
            <a:solidFill>
              <a:srgbClr val="DEDED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 name="Rectangle 14"/>
          <p:cNvSpPr>
            <a:spLocks noChangeArrowheads="1"/>
          </p:cNvSpPr>
          <p:nvPr/>
        </p:nvSpPr>
        <p:spPr bwMode="auto">
          <a:xfrm>
            <a:off x="2617932" y="3166323"/>
            <a:ext cx="290513" cy="2032000"/>
          </a:xfrm>
          <a:prstGeom prst="rect">
            <a:avLst/>
          </a:prstGeom>
          <a:solidFill>
            <a:srgbClr val="ECECEC"/>
          </a:solidFill>
          <a:ln>
            <a:noFill/>
          </a:ln>
        </p:spPr>
        <p:txBody>
          <a:bodyPr vert="horz" wrap="square" lIns="91440" tIns="45720" rIns="91440" bIns="45720" numCol="1" anchor="t" anchorCtr="0" compatLnSpc="1"/>
          <a:lstStyle/>
          <a:p>
            <a:endParaRPr lang="zh-CN" altLang="en-US"/>
          </a:p>
        </p:txBody>
      </p:sp>
      <p:sp>
        <p:nvSpPr>
          <p:cNvPr id="11" name="Rectangle 15"/>
          <p:cNvSpPr>
            <a:spLocks noChangeArrowheads="1"/>
          </p:cNvSpPr>
          <p:nvPr/>
        </p:nvSpPr>
        <p:spPr bwMode="auto">
          <a:xfrm>
            <a:off x="2617932" y="3629873"/>
            <a:ext cx="290513" cy="1568450"/>
          </a:xfrm>
          <a:prstGeom prst="rect">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12" name="Rectangle 16"/>
          <p:cNvSpPr>
            <a:spLocks noChangeArrowheads="1"/>
          </p:cNvSpPr>
          <p:nvPr/>
        </p:nvSpPr>
        <p:spPr bwMode="auto">
          <a:xfrm>
            <a:off x="2617932" y="4182323"/>
            <a:ext cx="290513" cy="1016000"/>
          </a:xfrm>
          <a:prstGeom prst="rect">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13" name="Rectangle 17"/>
          <p:cNvSpPr>
            <a:spLocks noChangeArrowheads="1"/>
          </p:cNvSpPr>
          <p:nvPr/>
        </p:nvSpPr>
        <p:spPr bwMode="auto">
          <a:xfrm>
            <a:off x="3376757" y="3036149"/>
            <a:ext cx="290513" cy="2162175"/>
          </a:xfrm>
          <a:prstGeom prst="rect">
            <a:avLst/>
          </a:prstGeom>
          <a:solidFill>
            <a:srgbClr val="ECECEC"/>
          </a:solidFill>
          <a:ln>
            <a:noFill/>
          </a:ln>
        </p:spPr>
        <p:txBody>
          <a:bodyPr vert="horz" wrap="square" lIns="91440" tIns="45720" rIns="91440" bIns="45720" numCol="1" anchor="t" anchorCtr="0" compatLnSpc="1"/>
          <a:lstStyle/>
          <a:p>
            <a:endParaRPr lang="zh-CN" altLang="en-US"/>
          </a:p>
        </p:txBody>
      </p:sp>
      <p:sp>
        <p:nvSpPr>
          <p:cNvPr id="14" name="Rectangle 18"/>
          <p:cNvSpPr>
            <a:spLocks noChangeArrowheads="1"/>
          </p:cNvSpPr>
          <p:nvPr/>
        </p:nvSpPr>
        <p:spPr bwMode="auto">
          <a:xfrm>
            <a:off x="3376757" y="3593361"/>
            <a:ext cx="290513" cy="1604963"/>
          </a:xfrm>
          <a:prstGeom prst="rect">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15" name="Rectangle 19"/>
          <p:cNvSpPr>
            <a:spLocks noChangeArrowheads="1"/>
          </p:cNvSpPr>
          <p:nvPr/>
        </p:nvSpPr>
        <p:spPr bwMode="auto">
          <a:xfrm>
            <a:off x="3376757" y="4614123"/>
            <a:ext cx="290513" cy="584200"/>
          </a:xfrm>
          <a:prstGeom prst="rect">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16" name="Rectangle 20"/>
          <p:cNvSpPr>
            <a:spLocks noChangeArrowheads="1"/>
          </p:cNvSpPr>
          <p:nvPr/>
        </p:nvSpPr>
        <p:spPr bwMode="auto">
          <a:xfrm>
            <a:off x="4146695" y="3263161"/>
            <a:ext cx="290513" cy="1935163"/>
          </a:xfrm>
          <a:prstGeom prst="rect">
            <a:avLst/>
          </a:prstGeom>
          <a:solidFill>
            <a:srgbClr val="ECECEC"/>
          </a:solidFill>
          <a:ln>
            <a:noFill/>
          </a:ln>
        </p:spPr>
        <p:txBody>
          <a:bodyPr vert="horz" wrap="square" lIns="91440" tIns="45720" rIns="91440" bIns="45720" numCol="1" anchor="t" anchorCtr="0" compatLnSpc="1"/>
          <a:lstStyle/>
          <a:p>
            <a:endParaRPr lang="zh-CN" altLang="en-US"/>
          </a:p>
        </p:txBody>
      </p:sp>
      <p:sp>
        <p:nvSpPr>
          <p:cNvPr id="17" name="Rectangle 21"/>
          <p:cNvSpPr>
            <a:spLocks noChangeArrowheads="1"/>
          </p:cNvSpPr>
          <p:nvPr/>
        </p:nvSpPr>
        <p:spPr bwMode="auto">
          <a:xfrm>
            <a:off x="4146695" y="3968011"/>
            <a:ext cx="290513" cy="1230313"/>
          </a:xfrm>
          <a:prstGeom prst="rect">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18" name="Rectangle 22"/>
          <p:cNvSpPr>
            <a:spLocks noChangeArrowheads="1"/>
          </p:cNvSpPr>
          <p:nvPr/>
        </p:nvSpPr>
        <p:spPr bwMode="auto">
          <a:xfrm>
            <a:off x="4146695" y="4428385"/>
            <a:ext cx="290513" cy="769938"/>
          </a:xfrm>
          <a:prstGeom prst="rect">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19" name="Rectangle 23"/>
          <p:cNvSpPr>
            <a:spLocks noChangeArrowheads="1"/>
          </p:cNvSpPr>
          <p:nvPr/>
        </p:nvSpPr>
        <p:spPr bwMode="auto">
          <a:xfrm>
            <a:off x="4916632" y="2302723"/>
            <a:ext cx="290513" cy="2895600"/>
          </a:xfrm>
          <a:prstGeom prst="rect">
            <a:avLst/>
          </a:prstGeom>
          <a:solidFill>
            <a:srgbClr val="ECECEC"/>
          </a:solidFill>
          <a:ln>
            <a:noFill/>
          </a:ln>
        </p:spPr>
        <p:txBody>
          <a:bodyPr vert="horz" wrap="square" lIns="91440" tIns="45720" rIns="91440" bIns="45720" numCol="1" anchor="t" anchorCtr="0" compatLnSpc="1"/>
          <a:lstStyle/>
          <a:p>
            <a:endParaRPr lang="zh-CN" altLang="en-US"/>
          </a:p>
        </p:txBody>
      </p:sp>
      <p:sp>
        <p:nvSpPr>
          <p:cNvPr id="20" name="Rectangle 24"/>
          <p:cNvSpPr>
            <a:spLocks noChangeArrowheads="1"/>
          </p:cNvSpPr>
          <p:nvPr/>
        </p:nvSpPr>
        <p:spPr bwMode="auto">
          <a:xfrm>
            <a:off x="4916632" y="3488585"/>
            <a:ext cx="290513" cy="1709738"/>
          </a:xfrm>
          <a:prstGeom prst="rect">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21" name="Rectangle 25"/>
          <p:cNvSpPr>
            <a:spLocks noChangeArrowheads="1"/>
          </p:cNvSpPr>
          <p:nvPr/>
        </p:nvSpPr>
        <p:spPr bwMode="auto">
          <a:xfrm>
            <a:off x="4916632" y="4144223"/>
            <a:ext cx="290513" cy="1054100"/>
          </a:xfrm>
          <a:prstGeom prst="rect">
            <a:avLst/>
          </a:prstGeom>
          <a:solidFill>
            <a:schemeClr val="accent3"/>
          </a:solidFill>
          <a:ln>
            <a:noFill/>
          </a:ln>
        </p:spPr>
        <p:txBody>
          <a:bodyPr vert="horz" wrap="square" lIns="91440" tIns="45720" rIns="91440" bIns="45720" numCol="1" anchor="t" anchorCtr="0" compatLnSpc="1"/>
          <a:lstStyle/>
          <a:p>
            <a:endParaRPr lang="zh-CN" altLang="en-US"/>
          </a:p>
        </p:txBody>
      </p:sp>
      <p:grpSp>
        <p:nvGrpSpPr>
          <p:cNvPr id="22" name="组合 21"/>
          <p:cNvGrpSpPr/>
          <p:nvPr/>
        </p:nvGrpSpPr>
        <p:grpSpPr>
          <a:xfrm>
            <a:off x="6916784" y="3461599"/>
            <a:ext cx="2578100" cy="1577975"/>
            <a:chOff x="6915990" y="3389590"/>
            <a:chExt cx="2578100" cy="1577975"/>
          </a:xfrm>
        </p:grpSpPr>
        <p:sp>
          <p:nvSpPr>
            <p:cNvPr id="23" name="Freeform 26"/>
            <p:cNvSpPr>
              <a:spLocks noEditPoints="1"/>
            </p:cNvSpPr>
            <p:nvPr/>
          </p:nvSpPr>
          <p:spPr bwMode="auto">
            <a:xfrm>
              <a:off x="6915990" y="3389590"/>
              <a:ext cx="138113" cy="352425"/>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6">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7"/>
            <p:cNvSpPr>
              <a:spLocks noEditPoints="1"/>
            </p:cNvSpPr>
            <p:nvPr/>
          </p:nvSpPr>
          <p:spPr bwMode="auto">
            <a:xfrm>
              <a:off x="7674815" y="3389590"/>
              <a:ext cx="139700" cy="352425"/>
            </a:xfrm>
            <a:custGeom>
              <a:avLst/>
              <a:gdLst>
                <a:gd name="T0" fmla="*/ 45 w 90"/>
                <a:gd name="T1" fmla="*/ 41 h 227"/>
                <a:gd name="T2" fmla="*/ 66 w 90"/>
                <a:gd name="T3" fmla="*/ 20 h 227"/>
                <a:gd name="T4" fmla="*/ 45 w 90"/>
                <a:gd name="T5" fmla="*/ 0 h 227"/>
                <a:gd name="T6" fmla="*/ 24 w 90"/>
                <a:gd name="T7" fmla="*/ 20 h 227"/>
                <a:gd name="T8" fmla="*/ 45 w 90"/>
                <a:gd name="T9" fmla="*/ 41 h 227"/>
                <a:gd name="T10" fmla="*/ 90 w 90"/>
                <a:gd name="T11" fmla="*/ 60 h 227"/>
                <a:gd name="T12" fmla="*/ 90 w 90"/>
                <a:gd name="T13" fmla="*/ 60 h 227"/>
                <a:gd name="T14" fmla="*/ 72 w 90"/>
                <a:gd name="T15" fmla="*/ 44 h 227"/>
                <a:gd name="T16" fmla="*/ 18 w 90"/>
                <a:gd name="T17" fmla="*/ 44 h 227"/>
                <a:gd name="T18" fmla="*/ 1 w 90"/>
                <a:gd name="T19" fmla="*/ 60 h 227"/>
                <a:gd name="T20" fmla="*/ 0 w 90"/>
                <a:gd name="T21" fmla="*/ 60 h 227"/>
                <a:gd name="T22" fmla="*/ 0 w 90"/>
                <a:gd name="T23" fmla="*/ 119 h 227"/>
                <a:gd name="T24" fmla="*/ 10 w 90"/>
                <a:gd name="T25" fmla="*/ 128 h 227"/>
                <a:gd name="T26" fmla="*/ 19 w 90"/>
                <a:gd name="T27" fmla="*/ 119 h 227"/>
                <a:gd name="T28" fmla="*/ 19 w 90"/>
                <a:gd name="T29" fmla="*/ 76 h 227"/>
                <a:gd name="T30" fmla="*/ 20 w 90"/>
                <a:gd name="T31" fmla="*/ 76 h 227"/>
                <a:gd name="T32" fmla="*/ 22 w 90"/>
                <a:gd name="T33" fmla="*/ 76 h 227"/>
                <a:gd name="T34" fmla="*/ 22 w 90"/>
                <a:gd name="T35" fmla="*/ 78 h 227"/>
                <a:gd name="T36" fmla="*/ 22 w 90"/>
                <a:gd name="T37" fmla="*/ 216 h 227"/>
                <a:gd name="T38" fmla="*/ 33 w 90"/>
                <a:gd name="T39" fmla="*/ 227 h 227"/>
                <a:gd name="T40" fmla="*/ 44 w 90"/>
                <a:gd name="T41" fmla="*/ 216 h 227"/>
                <a:gd name="T42" fmla="*/ 44 w 90"/>
                <a:gd name="T43" fmla="*/ 152 h 227"/>
                <a:gd name="T44" fmla="*/ 46 w 90"/>
                <a:gd name="T45" fmla="*/ 152 h 227"/>
                <a:gd name="T46" fmla="*/ 46 w 90"/>
                <a:gd name="T47" fmla="*/ 216 h 227"/>
                <a:gd name="T48" fmla="*/ 58 w 90"/>
                <a:gd name="T49" fmla="*/ 227 h 227"/>
                <a:gd name="T50" fmla="*/ 69 w 90"/>
                <a:gd name="T51" fmla="*/ 216 h 227"/>
                <a:gd name="T52" fmla="*/ 69 w 90"/>
                <a:gd name="T53" fmla="*/ 78 h 227"/>
                <a:gd name="T54" fmla="*/ 68 w 90"/>
                <a:gd name="T55" fmla="*/ 76 h 227"/>
                <a:gd name="T56" fmla="*/ 71 w 90"/>
                <a:gd name="T57" fmla="*/ 76 h 227"/>
                <a:gd name="T58" fmla="*/ 71 w 90"/>
                <a:gd name="T59" fmla="*/ 119 h 227"/>
                <a:gd name="T60" fmla="*/ 81 w 90"/>
                <a:gd name="T61" fmla="*/ 128 h 227"/>
                <a:gd name="T62" fmla="*/ 90 w 90"/>
                <a:gd name="T63" fmla="*/ 119 h 227"/>
                <a:gd name="T64" fmla="*/ 90 w 90"/>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226">
                  <a:moveTo>
                    <a:pt x="45" y="41"/>
                  </a:moveTo>
                  <a:cubicBezTo>
                    <a:pt x="57" y="41"/>
                    <a:pt x="66" y="32"/>
                    <a:pt x="66" y="20"/>
                  </a:cubicBezTo>
                  <a:cubicBezTo>
                    <a:pt x="66" y="9"/>
                    <a:pt x="57" y="0"/>
                    <a:pt x="45" y="0"/>
                  </a:cubicBezTo>
                  <a:cubicBezTo>
                    <a:pt x="34" y="0"/>
                    <a:pt x="24" y="9"/>
                    <a:pt x="24" y="20"/>
                  </a:cubicBezTo>
                  <a:cubicBezTo>
                    <a:pt x="24" y="32"/>
                    <a:pt x="34" y="41"/>
                    <a:pt x="45" y="41"/>
                  </a:cubicBezTo>
                  <a:close/>
                  <a:moveTo>
                    <a:pt x="90" y="60"/>
                  </a:moveTo>
                  <a:cubicBezTo>
                    <a:pt x="90" y="60"/>
                    <a:pt x="90" y="60"/>
                    <a:pt x="90" y="60"/>
                  </a:cubicBezTo>
                  <a:cubicBezTo>
                    <a:pt x="89" y="51"/>
                    <a:pt x="81" y="44"/>
                    <a:pt x="72" y="44"/>
                  </a:cubicBezTo>
                  <a:cubicBezTo>
                    <a:pt x="18" y="44"/>
                    <a:pt x="18" y="44"/>
                    <a:pt x="18" y="44"/>
                  </a:cubicBezTo>
                  <a:cubicBezTo>
                    <a:pt x="9" y="44"/>
                    <a:pt x="1" y="51"/>
                    <a:pt x="1" y="60"/>
                  </a:cubicBezTo>
                  <a:cubicBezTo>
                    <a:pt x="0" y="60"/>
                    <a:pt x="0" y="60"/>
                    <a:pt x="0" y="60"/>
                  </a:cubicBezTo>
                  <a:cubicBezTo>
                    <a:pt x="0" y="119"/>
                    <a:pt x="0" y="119"/>
                    <a:pt x="0" y="119"/>
                  </a:cubicBezTo>
                  <a:cubicBezTo>
                    <a:pt x="0" y="124"/>
                    <a:pt x="5" y="128"/>
                    <a:pt x="10" y="128"/>
                  </a:cubicBezTo>
                  <a:cubicBezTo>
                    <a:pt x="15" y="128"/>
                    <a:pt x="19" y="124"/>
                    <a:pt x="19" y="119"/>
                  </a:cubicBezTo>
                  <a:cubicBezTo>
                    <a:pt x="19" y="76"/>
                    <a:pt x="19" y="76"/>
                    <a:pt x="19" y="76"/>
                  </a:cubicBezTo>
                  <a:cubicBezTo>
                    <a:pt x="19" y="76"/>
                    <a:pt x="20" y="76"/>
                    <a:pt x="20" y="76"/>
                  </a:cubicBezTo>
                  <a:cubicBezTo>
                    <a:pt x="22" y="76"/>
                    <a:pt x="22" y="76"/>
                    <a:pt x="22" y="76"/>
                  </a:cubicBezTo>
                  <a:cubicBezTo>
                    <a:pt x="22" y="76"/>
                    <a:pt x="22" y="77"/>
                    <a:pt x="22" y="78"/>
                  </a:cubicBezTo>
                  <a:cubicBezTo>
                    <a:pt x="22" y="216"/>
                    <a:pt x="22" y="216"/>
                    <a:pt x="22" y="216"/>
                  </a:cubicBezTo>
                  <a:cubicBezTo>
                    <a:pt x="22" y="222"/>
                    <a:pt x="27" y="227"/>
                    <a:pt x="33" y="227"/>
                  </a:cubicBezTo>
                  <a:cubicBezTo>
                    <a:pt x="39" y="227"/>
                    <a:pt x="44" y="222"/>
                    <a:pt x="44" y="216"/>
                  </a:cubicBezTo>
                  <a:cubicBezTo>
                    <a:pt x="44" y="152"/>
                    <a:pt x="44" y="152"/>
                    <a:pt x="44" y="152"/>
                  </a:cubicBezTo>
                  <a:cubicBezTo>
                    <a:pt x="46" y="152"/>
                    <a:pt x="46" y="152"/>
                    <a:pt x="46" y="152"/>
                  </a:cubicBezTo>
                  <a:cubicBezTo>
                    <a:pt x="46" y="216"/>
                    <a:pt x="46" y="216"/>
                    <a:pt x="46" y="216"/>
                  </a:cubicBezTo>
                  <a:cubicBezTo>
                    <a:pt x="46" y="222"/>
                    <a:pt x="51" y="227"/>
                    <a:pt x="58" y="227"/>
                  </a:cubicBezTo>
                  <a:cubicBezTo>
                    <a:pt x="64" y="227"/>
                    <a:pt x="69" y="222"/>
                    <a:pt x="69" y="216"/>
                  </a:cubicBezTo>
                  <a:cubicBezTo>
                    <a:pt x="69" y="78"/>
                    <a:pt x="69" y="78"/>
                    <a:pt x="69" y="78"/>
                  </a:cubicBezTo>
                  <a:cubicBezTo>
                    <a:pt x="69" y="77"/>
                    <a:pt x="68" y="76"/>
                    <a:pt x="68" y="76"/>
                  </a:cubicBezTo>
                  <a:cubicBezTo>
                    <a:pt x="71" y="76"/>
                    <a:pt x="71" y="76"/>
                    <a:pt x="71" y="76"/>
                  </a:cubicBezTo>
                  <a:cubicBezTo>
                    <a:pt x="71" y="119"/>
                    <a:pt x="71" y="119"/>
                    <a:pt x="71" y="119"/>
                  </a:cubicBezTo>
                  <a:cubicBezTo>
                    <a:pt x="71" y="124"/>
                    <a:pt x="76" y="128"/>
                    <a:pt x="81" y="128"/>
                  </a:cubicBezTo>
                  <a:cubicBezTo>
                    <a:pt x="86" y="128"/>
                    <a:pt x="90" y="124"/>
                    <a:pt x="90" y="119"/>
                  </a:cubicBezTo>
                  <a:cubicBezTo>
                    <a:pt x="90" y="60"/>
                    <a:pt x="90" y="60"/>
                    <a:pt x="90" y="60"/>
                  </a:cubicBezTo>
                  <a:close/>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8"/>
            <p:cNvSpPr>
              <a:spLocks noEditPoints="1"/>
            </p:cNvSpPr>
            <p:nvPr/>
          </p:nvSpPr>
          <p:spPr bwMode="auto">
            <a:xfrm>
              <a:off x="8478090" y="3389590"/>
              <a:ext cx="138113" cy="352425"/>
            </a:xfrm>
            <a:custGeom>
              <a:avLst/>
              <a:gdLst>
                <a:gd name="T0" fmla="*/ 44 w 89"/>
                <a:gd name="T1" fmla="*/ 41 h 227"/>
                <a:gd name="T2" fmla="*/ 65 w 89"/>
                <a:gd name="T3" fmla="*/ 20 h 227"/>
                <a:gd name="T4" fmla="*/ 44 w 89"/>
                <a:gd name="T5" fmla="*/ 0 h 227"/>
                <a:gd name="T6" fmla="*/ 24 w 89"/>
                <a:gd name="T7" fmla="*/ 20 h 227"/>
                <a:gd name="T8" fmla="*/ 44 w 89"/>
                <a:gd name="T9" fmla="*/ 41 h 227"/>
                <a:gd name="T10" fmla="*/ 89 w 89"/>
                <a:gd name="T11" fmla="*/ 60 h 227"/>
                <a:gd name="T12" fmla="*/ 89 w 89"/>
                <a:gd name="T13" fmla="*/ 60 h 227"/>
                <a:gd name="T14" fmla="*/ 71 w 89"/>
                <a:gd name="T15" fmla="*/ 44 h 227"/>
                <a:gd name="T16" fmla="*/ 17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19 w 89"/>
                <a:gd name="T31" fmla="*/ 76 h 227"/>
                <a:gd name="T32" fmla="*/ 21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7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6">
                  <a:moveTo>
                    <a:pt x="44" y="41"/>
                  </a:moveTo>
                  <a:cubicBezTo>
                    <a:pt x="56" y="41"/>
                    <a:pt x="65" y="32"/>
                    <a:pt x="65" y="20"/>
                  </a:cubicBezTo>
                  <a:cubicBezTo>
                    <a:pt x="65" y="9"/>
                    <a:pt x="56" y="0"/>
                    <a:pt x="44" y="0"/>
                  </a:cubicBezTo>
                  <a:cubicBezTo>
                    <a:pt x="33" y="0"/>
                    <a:pt x="24" y="9"/>
                    <a:pt x="24" y="20"/>
                  </a:cubicBezTo>
                  <a:cubicBezTo>
                    <a:pt x="24" y="32"/>
                    <a:pt x="33" y="41"/>
                    <a:pt x="44" y="41"/>
                  </a:cubicBezTo>
                  <a:close/>
                  <a:moveTo>
                    <a:pt x="89" y="60"/>
                  </a:moveTo>
                  <a:cubicBezTo>
                    <a:pt x="89" y="60"/>
                    <a:pt x="89" y="60"/>
                    <a:pt x="89" y="60"/>
                  </a:cubicBezTo>
                  <a:cubicBezTo>
                    <a:pt x="88" y="51"/>
                    <a:pt x="80" y="44"/>
                    <a:pt x="71" y="44"/>
                  </a:cubicBezTo>
                  <a:cubicBezTo>
                    <a:pt x="17" y="44"/>
                    <a:pt x="17" y="44"/>
                    <a:pt x="17" y="44"/>
                  </a:cubicBezTo>
                  <a:cubicBezTo>
                    <a:pt x="8" y="44"/>
                    <a:pt x="0"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8" y="76"/>
                    <a:pt x="19" y="76"/>
                    <a:pt x="19" y="76"/>
                  </a:cubicBezTo>
                  <a:cubicBezTo>
                    <a:pt x="21" y="76"/>
                    <a:pt x="21" y="76"/>
                    <a:pt x="21"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7"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9"/>
            <p:cNvSpPr>
              <a:spLocks noEditPoints="1"/>
            </p:cNvSpPr>
            <p:nvPr/>
          </p:nvSpPr>
          <p:spPr bwMode="auto">
            <a:xfrm>
              <a:off x="9355977" y="3389590"/>
              <a:ext cx="138113" cy="352425"/>
            </a:xfrm>
            <a:custGeom>
              <a:avLst/>
              <a:gdLst>
                <a:gd name="T0" fmla="*/ 44 w 89"/>
                <a:gd name="T1" fmla="*/ 41 h 227"/>
                <a:gd name="T2" fmla="*/ 65 w 89"/>
                <a:gd name="T3" fmla="*/ 20 h 227"/>
                <a:gd name="T4" fmla="*/ 44 w 89"/>
                <a:gd name="T5" fmla="*/ 0 h 227"/>
                <a:gd name="T6" fmla="*/ 24 w 89"/>
                <a:gd name="T7" fmla="*/ 20 h 227"/>
                <a:gd name="T8" fmla="*/ 44 w 89"/>
                <a:gd name="T9" fmla="*/ 41 h 227"/>
                <a:gd name="T10" fmla="*/ 89 w 89"/>
                <a:gd name="T11" fmla="*/ 60 h 227"/>
                <a:gd name="T12" fmla="*/ 89 w 89"/>
                <a:gd name="T13" fmla="*/ 60 h 227"/>
                <a:gd name="T14" fmla="*/ 71 w 89"/>
                <a:gd name="T15" fmla="*/ 44 h 227"/>
                <a:gd name="T16" fmla="*/ 17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1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6">
                  <a:moveTo>
                    <a:pt x="44" y="41"/>
                  </a:moveTo>
                  <a:cubicBezTo>
                    <a:pt x="56" y="41"/>
                    <a:pt x="65" y="32"/>
                    <a:pt x="65" y="20"/>
                  </a:cubicBezTo>
                  <a:cubicBezTo>
                    <a:pt x="65" y="9"/>
                    <a:pt x="56" y="0"/>
                    <a:pt x="44" y="0"/>
                  </a:cubicBezTo>
                  <a:cubicBezTo>
                    <a:pt x="33" y="0"/>
                    <a:pt x="24" y="9"/>
                    <a:pt x="24" y="20"/>
                  </a:cubicBezTo>
                  <a:cubicBezTo>
                    <a:pt x="24" y="32"/>
                    <a:pt x="33" y="41"/>
                    <a:pt x="44" y="41"/>
                  </a:cubicBezTo>
                  <a:close/>
                  <a:moveTo>
                    <a:pt x="89" y="60"/>
                  </a:moveTo>
                  <a:cubicBezTo>
                    <a:pt x="89" y="60"/>
                    <a:pt x="89" y="60"/>
                    <a:pt x="89" y="60"/>
                  </a:cubicBezTo>
                  <a:cubicBezTo>
                    <a:pt x="88" y="51"/>
                    <a:pt x="81" y="44"/>
                    <a:pt x="71" y="44"/>
                  </a:cubicBezTo>
                  <a:cubicBezTo>
                    <a:pt x="17" y="44"/>
                    <a:pt x="17" y="44"/>
                    <a:pt x="17" y="44"/>
                  </a:cubicBezTo>
                  <a:cubicBezTo>
                    <a:pt x="8"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1" y="76"/>
                    <a:pt x="21" y="76"/>
                    <a:pt x="21"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0"/>
            <p:cNvSpPr>
              <a:spLocks noEditPoints="1"/>
            </p:cNvSpPr>
            <p:nvPr/>
          </p:nvSpPr>
          <p:spPr bwMode="auto">
            <a:xfrm>
              <a:off x="6915990" y="3797577"/>
              <a:ext cx="138113" cy="352425"/>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6">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1"/>
            <p:cNvSpPr>
              <a:spLocks noEditPoints="1"/>
            </p:cNvSpPr>
            <p:nvPr/>
          </p:nvSpPr>
          <p:spPr bwMode="auto">
            <a:xfrm>
              <a:off x="7674815" y="3797577"/>
              <a:ext cx="139700" cy="352425"/>
            </a:xfrm>
            <a:custGeom>
              <a:avLst/>
              <a:gdLst>
                <a:gd name="T0" fmla="*/ 45 w 90"/>
                <a:gd name="T1" fmla="*/ 41 h 227"/>
                <a:gd name="T2" fmla="*/ 66 w 90"/>
                <a:gd name="T3" fmla="*/ 20 h 227"/>
                <a:gd name="T4" fmla="*/ 45 w 90"/>
                <a:gd name="T5" fmla="*/ 0 h 227"/>
                <a:gd name="T6" fmla="*/ 24 w 90"/>
                <a:gd name="T7" fmla="*/ 20 h 227"/>
                <a:gd name="T8" fmla="*/ 45 w 90"/>
                <a:gd name="T9" fmla="*/ 41 h 227"/>
                <a:gd name="T10" fmla="*/ 90 w 90"/>
                <a:gd name="T11" fmla="*/ 60 h 227"/>
                <a:gd name="T12" fmla="*/ 90 w 90"/>
                <a:gd name="T13" fmla="*/ 60 h 227"/>
                <a:gd name="T14" fmla="*/ 72 w 90"/>
                <a:gd name="T15" fmla="*/ 44 h 227"/>
                <a:gd name="T16" fmla="*/ 18 w 90"/>
                <a:gd name="T17" fmla="*/ 44 h 227"/>
                <a:gd name="T18" fmla="*/ 1 w 90"/>
                <a:gd name="T19" fmla="*/ 60 h 227"/>
                <a:gd name="T20" fmla="*/ 0 w 90"/>
                <a:gd name="T21" fmla="*/ 60 h 227"/>
                <a:gd name="T22" fmla="*/ 0 w 90"/>
                <a:gd name="T23" fmla="*/ 119 h 227"/>
                <a:gd name="T24" fmla="*/ 10 w 90"/>
                <a:gd name="T25" fmla="*/ 128 h 227"/>
                <a:gd name="T26" fmla="*/ 19 w 90"/>
                <a:gd name="T27" fmla="*/ 119 h 227"/>
                <a:gd name="T28" fmla="*/ 19 w 90"/>
                <a:gd name="T29" fmla="*/ 76 h 227"/>
                <a:gd name="T30" fmla="*/ 20 w 90"/>
                <a:gd name="T31" fmla="*/ 76 h 227"/>
                <a:gd name="T32" fmla="*/ 22 w 90"/>
                <a:gd name="T33" fmla="*/ 76 h 227"/>
                <a:gd name="T34" fmla="*/ 22 w 90"/>
                <a:gd name="T35" fmla="*/ 78 h 227"/>
                <a:gd name="T36" fmla="*/ 22 w 90"/>
                <a:gd name="T37" fmla="*/ 216 h 227"/>
                <a:gd name="T38" fmla="*/ 33 w 90"/>
                <a:gd name="T39" fmla="*/ 227 h 227"/>
                <a:gd name="T40" fmla="*/ 44 w 90"/>
                <a:gd name="T41" fmla="*/ 216 h 227"/>
                <a:gd name="T42" fmla="*/ 44 w 90"/>
                <a:gd name="T43" fmla="*/ 152 h 227"/>
                <a:gd name="T44" fmla="*/ 46 w 90"/>
                <a:gd name="T45" fmla="*/ 152 h 227"/>
                <a:gd name="T46" fmla="*/ 46 w 90"/>
                <a:gd name="T47" fmla="*/ 216 h 227"/>
                <a:gd name="T48" fmla="*/ 58 w 90"/>
                <a:gd name="T49" fmla="*/ 227 h 227"/>
                <a:gd name="T50" fmla="*/ 69 w 90"/>
                <a:gd name="T51" fmla="*/ 216 h 227"/>
                <a:gd name="T52" fmla="*/ 69 w 90"/>
                <a:gd name="T53" fmla="*/ 78 h 227"/>
                <a:gd name="T54" fmla="*/ 68 w 90"/>
                <a:gd name="T55" fmla="*/ 76 h 227"/>
                <a:gd name="T56" fmla="*/ 71 w 90"/>
                <a:gd name="T57" fmla="*/ 76 h 227"/>
                <a:gd name="T58" fmla="*/ 71 w 90"/>
                <a:gd name="T59" fmla="*/ 119 h 227"/>
                <a:gd name="T60" fmla="*/ 81 w 90"/>
                <a:gd name="T61" fmla="*/ 128 h 227"/>
                <a:gd name="T62" fmla="*/ 90 w 90"/>
                <a:gd name="T63" fmla="*/ 119 h 227"/>
                <a:gd name="T64" fmla="*/ 90 w 90"/>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226">
                  <a:moveTo>
                    <a:pt x="45" y="41"/>
                  </a:moveTo>
                  <a:cubicBezTo>
                    <a:pt x="57" y="41"/>
                    <a:pt x="66" y="32"/>
                    <a:pt x="66" y="20"/>
                  </a:cubicBezTo>
                  <a:cubicBezTo>
                    <a:pt x="66" y="9"/>
                    <a:pt x="57" y="0"/>
                    <a:pt x="45" y="0"/>
                  </a:cubicBezTo>
                  <a:cubicBezTo>
                    <a:pt x="34" y="0"/>
                    <a:pt x="24" y="9"/>
                    <a:pt x="24" y="20"/>
                  </a:cubicBezTo>
                  <a:cubicBezTo>
                    <a:pt x="24" y="32"/>
                    <a:pt x="34" y="41"/>
                    <a:pt x="45" y="41"/>
                  </a:cubicBezTo>
                  <a:close/>
                  <a:moveTo>
                    <a:pt x="90" y="60"/>
                  </a:moveTo>
                  <a:cubicBezTo>
                    <a:pt x="90" y="60"/>
                    <a:pt x="90" y="60"/>
                    <a:pt x="90" y="60"/>
                  </a:cubicBezTo>
                  <a:cubicBezTo>
                    <a:pt x="89" y="51"/>
                    <a:pt x="81" y="44"/>
                    <a:pt x="72" y="44"/>
                  </a:cubicBezTo>
                  <a:cubicBezTo>
                    <a:pt x="18" y="44"/>
                    <a:pt x="18" y="44"/>
                    <a:pt x="18" y="44"/>
                  </a:cubicBezTo>
                  <a:cubicBezTo>
                    <a:pt x="9" y="44"/>
                    <a:pt x="1" y="51"/>
                    <a:pt x="1" y="60"/>
                  </a:cubicBezTo>
                  <a:cubicBezTo>
                    <a:pt x="0" y="60"/>
                    <a:pt x="0" y="60"/>
                    <a:pt x="0" y="60"/>
                  </a:cubicBezTo>
                  <a:cubicBezTo>
                    <a:pt x="0" y="119"/>
                    <a:pt x="0" y="119"/>
                    <a:pt x="0" y="119"/>
                  </a:cubicBezTo>
                  <a:cubicBezTo>
                    <a:pt x="0" y="124"/>
                    <a:pt x="5" y="128"/>
                    <a:pt x="10" y="128"/>
                  </a:cubicBezTo>
                  <a:cubicBezTo>
                    <a:pt x="15" y="128"/>
                    <a:pt x="19" y="124"/>
                    <a:pt x="19" y="119"/>
                  </a:cubicBezTo>
                  <a:cubicBezTo>
                    <a:pt x="19" y="76"/>
                    <a:pt x="19" y="76"/>
                    <a:pt x="19" y="76"/>
                  </a:cubicBezTo>
                  <a:cubicBezTo>
                    <a:pt x="19" y="76"/>
                    <a:pt x="20" y="76"/>
                    <a:pt x="20" y="76"/>
                  </a:cubicBezTo>
                  <a:cubicBezTo>
                    <a:pt x="22" y="76"/>
                    <a:pt x="22" y="76"/>
                    <a:pt x="22" y="76"/>
                  </a:cubicBezTo>
                  <a:cubicBezTo>
                    <a:pt x="22" y="76"/>
                    <a:pt x="22" y="77"/>
                    <a:pt x="22" y="78"/>
                  </a:cubicBezTo>
                  <a:cubicBezTo>
                    <a:pt x="22" y="216"/>
                    <a:pt x="22" y="216"/>
                    <a:pt x="22" y="216"/>
                  </a:cubicBezTo>
                  <a:cubicBezTo>
                    <a:pt x="22" y="222"/>
                    <a:pt x="27" y="227"/>
                    <a:pt x="33" y="227"/>
                  </a:cubicBezTo>
                  <a:cubicBezTo>
                    <a:pt x="39" y="227"/>
                    <a:pt x="44" y="222"/>
                    <a:pt x="44" y="216"/>
                  </a:cubicBezTo>
                  <a:cubicBezTo>
                    <a:pt x="44" y="152"/>
                    <a:pt x="44" y="152"/>
                    <a:pt x="44" y="152"/>
                  </a:cubicBezTo>
                  <a:cubicBezTo>
                    <a:pt x="46" y="152"/>
                    <a:pt x="46" y="152"/>
                    <a:pt x="46" y="152"/>
                  </a:cubicBezTo>
                  <a:cubicBezTo>
                    <a:pt x="46" y="216"/>
                    <a:pt x="46" y="216"/>
                    <a:pt x="46" y="216"/>
                  </a:cubicBezTo>
                  <a:cubicBezTo>
                    <a:pt x="46" y="222"/>
                    <a:pt x="51" y="227"/>
                    <a:pt x="58" y="227"/>
                  </a:cubicBezTo>
                  <a:cubicBezTo>
                    <a:pt x="64" y="227"/>
                    <a:pt x="69" y="222"/>
                    <a:pt x="69" y="216"/>
                  </a:cubicBezTo>
                  <a:cubicBezTo>
                    <a:pt x="69" y="78"/>
                    <a:pt x="69" y="78"/>
                    <a:pt x="69" y="78"/>
                  </a:cubicBezTo>
                  <a:cubicBezTo>
                    <a:pt x="69" y="77"/>
                    <a:pt x="68" y="76"/>
                    <a:pt x="68" y="76"/>
                  </a:cubicBezTo>
                  <a:cubicBezTo>
                    <a:pt x="71" y="76"/>
                    <a:pt x="71" y="76"/>
                    <a:pt x="71" y="76"/>
                  </a:cubicBezTo>
                  <a:cubicBezTo>
                    <a:pt x="71" y="119"/>
                    <a:pt x="71" y="119"/>
                    <a:pt x="71" y="119"/>
                  </a:cubicBezTo>
                  <a:cubicBezTo>
                    <a:pt x="71" y="124"/>
                    <a:pt x="76" y="128"/>
                    <a:pt x="81" y="128"/>
                  </a:cubicBezTo>
                  <a:cubicBezTo>
                    <a:pt x="86" y="128"/>
                    <a:pt x="90" y="124"/>
                    <a:pt x="90" y="119"/>
                  </a:cubicBezTo>
                  <a:cubicBezTo>
                    <a:pt x="90" y="60"/>
                    <a:pt x="90" y="60"/>
                    <a:pt x="90"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2"/>
            <p:cNvSpPr>
              <a:spLocks noEditPoints="1"/>
            </p:cNvSpPr>
            <p:nvPr/>
          </p:nvSpPr>
          <p:spPr bwMode="auto">
            <a:xfrm>
              <a:off x="8478090" y="3797577"/>
              <a:ext cx="138113" cy="352425"/>
            </a:xfrm>
            <a:custGeom>
              <a:avLst/>
              <a:gdLst>
                <a:gd name="T0" fmla="*/ 44 w 89"/>
                <a:gd name="T1" fmla="*/ 41 h 227"/>
                <a:gd name="T2" fmla="*/ 65 w 89"/>
                <a:gd name="T3" fmla="*/ 20 h 227"/>
                <a:gd name="T4" fmla="*/ 44 w 89"/>
                <a:gd name="T5" fmla="*/ 0 h 227"/>
                <a:gd name="T6" fmla="*/ 24 w 89"/>
                <a:gd name="T7" fmla="*/ 20 h 227"/>
                <a:gd name="T8" fmla="*/ 44 w 89"/>
                <a:gd name="T9" fmla="*/ 41 h 227"/>
                <a:gd name="T10" fmla="*/ 89 w 89"/>
                <a:gd name="T11" fmla="*/ 60 h 227"/>
                <a:gd name="T12" fmla="*/ 89 w 89"/>
                <a:gd name="T13" fmla="*/ 60 h 227"/>
                <a:gd name="T14" fmla="*/ 71 w 89"/>
                <a:gd name="T15" fmla="*/ 44 h 227"/>
                <a:gd name="T16" fmla="*/ 17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19 w 89"/>
                <a:gd name="T31" fmla="*/ 76 h 227"/>
                <a:gd name="T32" fmla="*/ 21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7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6">
                  <a:moveTo>
                    <a:pt x="44" y="41"/>
                  </a:moveTo>
                  <a:cubicBezTo>
                    <a:pt x="56" y="41"/>
                    <a:pt x="65" y="32"/>
                    <a:pt x="65" y="20"/>
                  </a:cubicBezTo>
                  <a:cubicBezTo>
                    <a:pt x="65" y="9"/>
                    <a:pt x="56" y="0"/>
                    <a:pt x="44" y="0"/>
                  </a:cubicBezTo>
                  <a:cubicBezTo>
                    <a:pt x="33" y="0"/>
                    <a:pt x="24" y="9"/>
                    <a:pt x="24" y="20"/>
                  </a:cubicBezTo>
                  <a:cubicBezTo>
                    <a:pt x="24" y="32"/>
                    <a:pt x="33" y="41"/>
                    <a:pt x="44" y="41"/>
                  </a:cubicBezTo>
                  <a:close/>
                  <a:moveTo>
                    <a:pt x="89" y="60"/>
                  </a:moveTo>
                  <a:cubicBezTo>
                    <a:pt x="89" y="60"/>
                    <a:pt x="89" y="60"/>
                    <a:pt x="89" y="60"/>
                  </a:cubicBezTo>
                  <a:cubicBezTo>
                    <a:pt x="88" y="51"/>
                    <a:pt x="80" y="44"/>
                    <a:pt x="71" y="44"/>
                  </a:cubicBezTo>
                  <a:cubicBezTo>
                    <a:pt x="17" y="44"/>
                    <a:pt x="17" y="44"/>
                    <a:pt x="17" y="44"/>
                  </a:cubicBezTo>
                  <a:cubicBezTo>
                    <a:pt x="8" y="44"/>
                    <a:pt x="0"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8" y="76"/>
                    <a:pt x="19" y="76"/>
                    <a:pt x="19" y="76"/>
                  </a:cubicBezTo>
                  <a:cubicBezTo>
                    <a:pt x="21" y="76"/>
                    <a:pt x="21" y="76"/>
                    <a:pt x="21"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7"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3"/>
            <p:cNvSpPr>
              <a:spLocks noEditPoints="1"/>
            </p:cNvSpPr>
            <p:nvPr/>
          </p:nvSpPr>
          <p:spPr bwMode="auto">
            <a:xfrm>
              <a:off x="9355977" y="3797577"/>
              <a:ext cx="138113" cy="352425"/>
            </a:xfrm>
            <a:custGeom>
              <a:avLst/>
              <a:gdLst>
                <a:gd name="T0" fmla="*/ 44 w 89"/>
                <a:gd name="T1" fmla="*/ 41 h 227"/>
                <a:gd name="T2" fmla="*/ 65 w 89"/>
                <a:gd name="T3" fmla="*/ 20 h 227"/>
                <a:gd name="T4" fmla="*/ 44 w 89"/>
                <a:gd name="T5" fmla="*/ 0 h 227"/>
                <a:gd name="T6" fmla="*/ 24 w 89"/>
                <a:gd name="T7" fmla="*/ 20 h 227"/>
                <a:gd name="T8" fmla="*/ 44 w 89"/>
                <a:gd name="T9" fmla="*/ 41 h 227"/>
                <a:gd name="T10" fmla="*/ 89 w 89"/>
                <a:gd name="T11" fmla="*/ 60 h 227"/>
                <a:gd name="T12" fmla="*/ 89 w 89"/>
                <a:gd name="T13" fmla="*/ 60 h 227"/>
                <a:gd name="T14" fmla="*/ 71 w 89"/>
                <a:gd name="T15" fmla="*/ 44 h 227"/>
                <a:gd name="T16" fmla="*/ 17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1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6">
                  <a:moveTo>
                    <a:pt x="44" y="41"/>
                  </a:moveTo>
                  <a:cubicBezTo>
                    <a:pt x="56" y="41"/>
                    <a:pt x="65" y="32"/>
                    <a:pt x="65" y="20"/>
                  </a:cubicBezTo>
                  <a:cubicBezTo>
                    <a:pt x="65" y="9"/>
                    <a:pt x="56" y="0"/>
                    <a:pt x="44" y="0"/>
                  </a:cubicBezTo>
                  <a:cubicBezTo>
                    <a:pt x="33" y="0"/>
                    <a:pt x="24" y="9"/>
                    <a:pt x="24" y="20"/>
                  </a:cubicBezTo>
                  <a:cubicBezTo>
                    <a:pt x="24" y="32"/>
                    <a:pt x="33" y="41"/>
                    <a:pt x="44" y="41"/>
                  </a:cubicBezTo>
                  <a:close/>
                  <a:moveTo>
                    <a:pt x="89" y="60"/>
                  </a:moveTo>
                  <a:cubicBezTo>
                    <a:pt x="89" y="60"/>
                    <a:pt x="89" y="60"/>
                    <a:pt x="89" y="60"/>
                  </a:cubicBezTo>
                  <a:cubicBezTo>
                    <a:pt x="88" y="51"/>
                    <a:pt x="81" y="44"/>
                    <a:pt x="71" y="44"/>
                  </a:cubicBezTo>
                  <a:cubicBezTo>
                    <a:pt x="17" y="44"/>
                    <a:pt x="17" y="44"/>
                    <a:pt x="17" y="44"/>
                  </a:cubicBezTo>
                  <a:cubicBezTo>
                    <a:pt x="8"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1" y="76"/>
                    <a:pt x="21" y="76"/>
                    <a:pt x="21"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4"/>
            <p:cNvSpPr>
              <a:spLocks noEditPoints="1"/>
            </p:cNvSpPr>
            <p:nvPr/>
          </p:nvSpPr>
          <p:spPr bwMode="auto">
            <a:xfrm>
              <a:off x="6915990" y="4205565"/>
              <a:ext cx="138113" cy="352425"/>
            </a:xfrm>
            <a:custGeom>
              <a:avLst/>
              <a:gdLst>
                <a:gd name="T0" fmla="*/ 45 w 89"/>
                <a:gd name="T1" fmla="*/ 41 h 227"/>
                <a:gd name="T2" fmla="*/ 65 w 89"/>
                <a:gd name="T3" fmla="*/ 21 h 227"/>
                <a:gd name="T4" fmla="*/ 45 w 89"/>
                <a:gd name="T5" fmla="*/ 0 h 227"/>
                <a:gd name="T6" fmla="*/ 24 w 89"/>
                <a:gd name="T7" fmla="*/ 21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6">
                  <a:moveTo>
                    <a:pt x="45" y="41"/>
                  </a:moveTo>
                  <a:cubicBezTo>
                    <a:pt x="56" y="41"/>
                    <a:pt x="65" y="32"/>
                    <a:pt x="65" y="21"/>
                  </a:cubicBezTo>
                  <a:cubicBezTo>
                    <a:pt x="65" y="9"/>
                    <a:pt x="56" y="0"/>
                    <a:pt x="45" y="0"/>
                  </a:cubicBezTo>
                  <a:cubicBezTo>
                    <a:pt x="33" y="0"/>
                    <a:pt x="24" y="9"/>
                    <a:pt x="24" y="21"/>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5"/>
            <p:cNvSpPr>
              <a:spLocks noEditPoints="1"/>
            </p:cNvSpPr>
            <p:nvPr/>
          </p:nvSpPr>
          <p:spPr bwMode="auto">
            <a:xfrm>
              <a:off x="7674815" y="4205565"/>
              <a:ext cx="139700" cy="352425"/>
            </a:xfrm>
            <a:custGeom>
              <a:avLst/>
              <a:gdLst>
                <a:gd name="T0" fmla="*/ 45 w 90"/>
                <a:gd name="T1" fmla="*/ 41 h 227"/>
                <a:gd name="T2" fmla="*/ 66 w 90"/>
                <a:gd name="T3" fmla="*/ 21 h 227"/>
                <a:gd name="T4" fmla="*/ 45 w 90"/>
                <a:gd name="T5" fmla="*/ 0 h 227"/>
                <a:gd name="T6" fmla="*/ 24 w 90"/>
                <a:gd name="T7" fmla="*/ 21 h 227"/>
                <a:gd name="T8" fmla="*/ 45 w 90"/>
                <a:gd name="T9" fmla="*/ 41 h 227"/>
                <a:gd name="T10" fmla="*/ 90 w 90"/>
                <a:gd name="T11" fmla="*/ 60 h 227"/>
                <a:gd name="T12" fmla="*/ 90 w 90"/>
                <a:gd name="T13" fmla="*/ 60 h 227"/>
                <a:gd name="T14" fmla="*/ 72 w 90"/>
                <a:gd name="T15" fmla="*/ 44 h 227"/>
                <a:gd name="T16" fmla="*/ 18 w 90"/>
                <a:gd name="T17" fmla="*/ 44 h 227"/>
                <a:gd name="T18" fmla="*/ 1 w 90"/>
                <a:gd name="T19" fmla="*/ 60 h 227"/>
                <a:gd name="T20" fmla="*/ 0 w 90"/>
                <a:gd name="T21" fmla="*/ 60 h 227"/>
                <a:gd name="T22" fmla="*/ 0 w 90"/>
                <a:gd name="T23" fmla="*/ 119 h 227"/>
                <a:gd name="T24" fmla="*/ 10 w 90"/>
                <a:gd name="T25" fmla="*/ 128 h 227"/>
                <a:gd name="T26" fmla="*/ 19 w 90"/>
                <a:gd name="T27" fmla="*/ 119 h 227"/>
                <a:gd name="T28" fmla="*/ 19 w 90"/>
                <a:gd name="T29" fmla="*/ 76 h 227"/>
                <a:gd name="T30" fmla="*/ 20 w 90"/>
                <a:gd name="T31" fmla="*/ 76 h 227"/>
                <a:gd name="T32" fmla="*/ 22 w 90"/>
                <a:gd name="T33" fmla="*/ 76 h 227"/>
                <a:gd name="T34" fmla="*/ 22 w 90"/>
                <a:gd name="T35" fmla="*/ 78 h 227"/>
                <a:gd name="T36" fmla="*/ 22 w 90"/>
                <a:gd name="T37" fmla="*/ 216 h 227"/>
                <a:gd name="T38" fmla="*/ 33 w 90"/>
                <a:gd name="T39" fmla="*/ 227 h 227"/>
                <a:gd name="T40" fmla="*/ 44 w 90"/>
                <a:gd name="T41" fmla="*/ 216 h 227"/>
                <a:gd name="T42" fmla="*/ 44 w 90"/>
                <a:gd name="T43" fmla="*/ 152 h 227"/>
                <a:gd name="T44" fmla="*/ 46 w 90"/>
                <a:gd name="T45" fmla="*/ 152 h 227"/>
                <a:gd name="T46" fmla="*/ 46 w 90"/>
                <a:gd name="T47" fmla="*/ 216 h 227"/>
                <a:gd name="T48" fmla="*/ 58 w 90"/>
                <a:gd name="T49" fmla="*/ 227 h 227"/>
                <a:gd name="T50" fmla="*/ 69 w 90"/>
                <a:gd name="T51" fmla="*/ 216 h 227"/>
                <a:gd name="T52" fmla="*/ 69 w 90"/>
                <a:gd name="T53" fmla="*/ 78 h 227"/>
                <a:gd name="T54" fmla="*/ 68 w 90"/>
                <a:gd name="T55" fmla="*/ 76 h 227"/>
                <a:gd name="T56" fmla="*/ 71 w 90"/>
                <a:gd name="T57" fmla="*/ 76 h 227"/>
                <a:gd name="T58" fmla="*/ 71 w 90"/>
                <a:gd name="T59" fmla="*/ 119 h 227"/>
                <a:gd name="T60" fmla="*/ 81 w 90"/>
                <a:gd name="T61" fmla="*/ 128 h 227"/>
                <a:gd name="T62" fmla="*/ 90 w 90"/>
                <a:gd name="T63" fmla="*/ 119 h 227"/>
                <a:gd name="T64" fmla="*/ 90 w 90"/>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226">
                  <a:moveTo>
                    <a:pt x="45" y="41"/>
                  </a:moveTo>
                  <a:cubicBezTo>
                    <a:pt x="57" y="41"/>
                    <a:pt x="66" y="32"/>
                    <a:pt x="66" y="21"/>
                  </a:cubicBezTo>
                  <a:cubicBezTo>
                    <a:pt x="66" y="9"/>
                    <a:pt x="57" y="0"/>
                    <a:pt x="45" y="0"/>
                  </a:cubicBezTo>
                  <a:cubicBezTo>
                    <a:pt x="34" y="0"/>
                    <a:pt x="24" y="9"/>
                    <a:pt x="24" y="21"/>
                  </a:cubicBezTo>
                  <a:cubicBezTo>
                    <a:pt x="24" y="32"/>
                    <a:pt x="34" y="41"/>
                    <a:pt x="45" y="41"/>
                  </a:cubicBezTo>
                  <a:close/>
                  <a:moveTo>
                    <a:pt x="90" y="60"/>
                  </a:moveTo>
                  <a:cubicBezTo>
                    <a:pt x="90" y="60"/>
                    <a:pt x="90" y="60"/>
                    <a:pt x="90" y="60"/>
                  </a:cubicBezTo>
                  <a:cubicBezTo>
                    <a:pt x="89" y="51"/>
                    <a:pt x="81" y="44"/>
                    <a:pt x="72" y="44"/>
                  </a:cubicBezTo>
                  <a:cubicBezTo>
                    <a:pt x="18" y="44"/>
                    <a:pt x="18" y="44"/>
                    <a:pt x="18" y="44"/>
                  </a:cubicBezTo>
                  <a:cubicBezTo>
                    <a:pt x="9" y="44"/>
                    <a:pt x="1" y="51"/>
                    <a:pt x="1" y="60"/>
                  </a:cubicBezTo>
                  <a:cubicBezTo>
                    <a:pt x="0" y="60"/>
                    <a:pt x="0" y="60"/>
                    <a:pt x="0" y="60"/>
                  </a:cubicBezTo>
                  <a:cubicBezTo>
                    <a:pt x="0" y="119"/>
                    <a:pt x="0" y="119"/>
                    <a:pt x="0" y="119"/>
                  </a:cubicBezTo>
                  <a:cubicBezTo>
                    <a:pt x="0" y="124"/>
                    <a:pt x="5" y="128"/>
                    <a:pt x="10" y="128"/>
                  </a:cubicBezTo>
                  <a:cubicBezTo>
                    <a:pt x="15" y="128"/>
                    <a:pt x="19" y="124"/>
                    <a:pt x="19" y="119"/>
                  </a:cubicBezTo>
                  <a:cubicBezTo>
                    <a:pt x="19" y="76"/>
                    <a:pt x="19" y="76"/>
                    <a:pt x="19" y="76"/>
                  </a:cubicBezTo>
                  <a:cubicBezTo>
                    <a:pt x="19" y="76"/>
                    <a:pt x="20" y="76"/>
                    <a:pt x="20" y="76"/>
                  </a:cubicBezTo>
                  <a:cubicBezTo>
                    <a:pt x="22" y="76"/>
                    <a:pt x="22" y="76"/>
                    <a:pt x="22" y="76"/>
                  </a:cubicBezTo>
                  <a:cubicBezTo>
                    <a:pt x="22" y="76"/>
                    <a:pt x="22" y="77"/>
                    <a:pt x="22" y="78"/>
                  </a:cubicBezTo>
                  <a:cubicBezTo>
                    <a:pt x="22" y="216"/>
                    <a:pt x="22" y="216"/>
                    <a:pt x="22" y="216"/>
                  </a:cubicBezTo>
                  <a:cubicBezTo>
                    <a:pt x="22" y="222"/>
                    <a:pt x="27" y="227"/>
                    <a:pt x="33" y="227"/>
                  </a:cubicBezTo>
                  <a:cubicBezTo>
                    <a:pt x="39" y="227"/>
                    <a:pt x="44" y="222"/>
                    <a:pt x="44" y="216"/>
                  </a:cubicBezTo>
                  <a:cubicBezTo>
                    <a:pt x="44" y="152"/>
                    <a:pt x="44" y="152"/>
                    <a:pt x="44" y="152"/>
                  </a:cubicBezTo>
                  <a:cubicBezTo>
                    <a:pt x="46" y="152"/>
                    <a:pt x="46" y="152"/>
                    <a:pt x="46" y="152"/>
                  </a:cubicBezTo>
                  <a:cubicBezTo>
                    <a:pt x="46" y="216"/>
                    <a:pt x="46" y="216"/>
                    <a:pt x="46" y="216"/>
                  </a:cubicBezTo>
                  <a:cubicBezTo>
                    <a:pt x="46" y="222"/>
                    <a:pt x="51" y="227"/>
                    <a:pt x="58" y="227"/>
                  </a:cubicBezTo>
                  <a:cubicBezTo>
                    <a:pt x="64" y="227"/>
                    <a:pt x="69" y="222"/>
                    <a:pt x="69" y="216"/>
                  </a:cubicBezTo>
                  <a:cubicBezTo>
                    <a:pt x="69" y="78"/>
                    <a:pt x="69" y="78"/>
                    <a:pt x="69" y="78"/>
                  </a:cubicBezTo>
                  <a:cubicBezTo>
                    <a:pt x="69" y="77"/>
                    <a:pt x="68" y="76"/>
                    <a:pt x="68" y="76"/>
                  </a:cubicBezTo>
                  <a:cubicBezTo>
                    <a:pt x="71" y="76"/>
                    <a:pt x="71" y="76"/>
                    <a:pt x="71" y="76"/>
                  </a:cubicBezTo>
                  <a:cubicBezTo>
                    <a:pt x="71" y="119"/>
                    <a:pt x="71" y="119"/>
                    <a:pt x="71" y="119"/>
                  </a:cubicBezTo>
                  <a:cubicBezTo>
                    <a:pt x="71" y="124"/>
                    <a:pt x="76" y="128"/>
                    <a:pt x="81" y="128"/>
                  </a:cubicBezTo>
                  <a:cubicBezTo>
                    <a:pt x="86" y="128"/>
                    <a:pt x="90" y="124"/>
                    <a:pt x="90" y="119"/>
                  </a:cubicBezTo>
                  <a:cubicBezTo>
                    <a:pt x="90" y="60"/>
                    <a:pt x="90" y="60"/>
                    <a:pt x="90"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6"/>
            <p:cNvSpPr>
              <a:spLocks noEditPoints="1"/>
            </p:cNvSpPr>
            <p:nvPr/>
          </p:nvSpPr>
          <p:spPr bwMode="auto">
            <a:xfrm>
              <a:off x="8478090" y="4205565"/>
              <a:ext cx="138113" cy="352425"/>
            </a:xfrm>
            <a:custGeom>
              <a:avLst/>
              <a:gdLst>
                <a:gd name="T0" fmla="*/ 44 w 89"/>
                <a:gd name="T1" fmla="*/ 41 h 227"/>
                <a:gd name="T2" fmla="*/ 65 w 89"/>
                <a:gd name="T3" fmla="*/ 21 h 227"/>
                <a:gd name="T4" fmla="*/ 44 w 89"/>
                <a:gd name="T5" fmla="*/ 0 h 227"/>
                <a:gd name="T6" fmla="*/ 24 w 89"/>
                <a:gd name="T7" fmla="*/ 21 h 227"/>
                <a:gd name="T8" fmla="*/ 44 w 89"/>
                <a:gd name="T9" fmla="*/ 41 h 227"/>
                <a:gd name="T10" fmla="*/ 89 w 89"/>
                <a:gd name="T11" fmla="*/ 60 h 227"/>
                <a:gd name="T12" fmla="*/ 89 w 89"/>
                <a:gd name="T13" fmla="*/ 60 h 227"/>
                <a:gd name="T14" fmla="*/ 71 w 89"/>
                <a:gd name="T15" fmla="*/ 44 h 227"/>
                <a:gd name="T16" fmla="*/ 17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19 w 89"/>
                <a:gd name="T31" fmla="*/ 76 h 227"/>
                <a:gd name="T32" fmla="*/ 21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7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6">
                  <a:moveTo>
                    <a:pt x="44" y="41"/>
                  </a:moveTo>
                  <a:cubicBezTo>
                    <a:pt x="56" y="41"/>
                    <a:pt x="65" y="32"/>
                    <a:pt x="65" y="21"/>
                  </a:cubicBezTo>
                  <a:cubicBezTo>
                    <a:pt x="65" y="9"/>
                    <a:pt x="56" y="0"/>
                    <a:pt x="44" y="0"/>
                  </a:cubicBezTo>
                  <a:cubicBezTo>
                    <a:pt x="33" y="0"/>
                    <a:pt x="24" y="9"/>
                    <a:pt x="24" y="21"/>
                  </a:cubicBezTo>
                  <a:cubicBezTo>
                    <a:pt x="24" y="32"/>
                    <a:pt x="33" y="41"/>
                    <a:pt x="44" y="41"/>
                  </a:cubicBezTo>
                  <a:close/>
                  <a:moveTo>
                    <a:pt x="89" y="60"/>
                  </a:moveTo>
                  <a:cubicBezTo>
                    <a:pt x="89" y="60"/>
                    <a:pt x="89" y="60"/>
                    <a:pt x="89" y="60"/>
                  </a:cubicBezTo>
                  <a:cubicBezTo>
                    <a:pt x="88" y="51"/>
                    <a:pt x="80" y="44"/>
                    <a:pt x="71" y="44"/>
                  </a:cubicBezTo>
                  <a:cubicBezTo>
                    <a:pt x="17" y="44"/>
                    <a:pt x="17" y="44"/>
                    <a:pt x="17" y="44"/>
                  </a:cubicBezTo>
                  <a:cubicBezTo>
                    <a:pt x="8" y="44"/>
                    <a:pt x="0"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8" y="76"/>
                    <a:pt x="19" y="76"/>
                    <a:pt x="19" y="76"/>
                  </a:cubicBezTo>
                  <a:cubicBezTo>
                    <a:pt x="21" y="76"/>
                    <a:pt x="21" y="76"/>
                    <a:pt x="21"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7"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7"/>
            <p:cNvSpPr>
              <a:spLocks noEditPoints="1"/>
            </p:cNvSpPr>
            <p:nvPr/>
          </p:nvSpPr>
          <p:spPr bwMode="auto">
            <a:xfrm>
              <a:off x="9355977" y="4205565"/>
              <a:ext cx="138113" cy="352425"/>
            </a:xfrm>
            <a:custGeom>
              <a:avLst/>
              <a:gdLst>
                <a:gd name="T0" fmla="*/ 44 w 89"/>
                <a:gd name="T1" fmla="*/ 41 h 227"/>
                <a:gd name="T2" fmla="*/ 65 w 89"/>
                <a:gd name="T3" fmla="*/ 21 h 227"/>
                <a:gd name="T4" fmla="*/ 44 w 89"/>
                <a:gd name="T5" fmla="*/ 0 h 227"/>
                <a:gd name="T6" fmla="*/ 24 w 89"/>
                <a:gd name="T7" fmla="*/ 21 h 227"/>
                <a:gd name="T8" fmla="*/ 44 w 89"/>
                <a:gd name="T9" fmla="*/ 41 h 227"/>
                <a:gd name="T10" fmla="*/ 89 w 89"/>
                <a:gd name="T11" fmla="*/ 60 h 227"/>
                <a:gd name="T12" fmla="*/ 89 w 89"/>
                <a:gd name="T13" fmla="*/ 60 h 227"/>
                <a:gd name="T14" fmla="*/ 71 w 89"/>
                <a:gd name="T15" fmla="*/ 44 h 227"/>
                <a:gd name="T16" fmla="*/ 17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1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6">
                  <a:moveTo>
                    <a:pt x="44" y="41"/>
                  </a:moveTo>
                  <a:cubicBezTo>
                    <a:pt x="56" y="41"/>
                    <a:pt x="65" y="32"/>
                    <a:pt x="65" y="21"/>
                  </a:cubicBezTo>
                  <a:cubicBezTo>
                    <a:pt x="65" y="9"/>
                    <a:pt x="56" y="0"/>
                    <a:pt x="44" y="0"/>
                  </a:cubicBezTo>
                  <a:cubicBezTo>
                    <a:pt x="33" y="0"/>
                    <a:pt x="24" y="9"/>
                    <a:pt x="24" y="21"/>
                  </a:cubicBezTo>
                  <a:cubicBezTo>
                    <a:pt x="24" y="32"/>
                    <a:pt x="33" y="41"/>
                    <a:pt x="44" y="41"/>
                  </a:cubicBezTo>
                  <a:close/>
                  <a:moveTo>
                    <a:pt x="89" y="60"/>
                  </a:moveTo>
                  <a:cubicBezTo>
                    <a:pt x="89" y="60"/>
                    <a:pt x="89" y="60"/>
                    <a:pt x="89" y="60"/>
                  </a:cubicBezTo>
                  <a:cubicBezTo>
                    <a:pt x="88" y="51"/>
                    <a:pt x="81" y="44"/>
                    <a:pt x="71" y="44"/>
                  </a:cubicBezTo>
                  <a:cubicBezTo>
                    <a:pt x="17" y="44"/>
                    <a:pt x="17" y="44"/>
                    <a:pt x="17" y="44"/>
                  </a:cubicBezTo>
                  <a:cubicBezTo>
                    <a:pt x="8"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1" y="76"/>
                    <a:pt x="21" y="76"/>
                    <a:pt x="21"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8"/>
            <p:cNvSpPr>
              <a:spLocks noEditPoints="1"/>
            </p:cNvSpPr>
            <p:nvPr/>
          </p:nvSpPr>
          <p:spPr bwMode="auto">
            <a:xfrm>
              <a:off x="6915990" y="4615140"/>
              <a:ext cx="138113" cy="352425"/>
            </a:xfrm>
            <a:custGeom>
              <a:avLst/>
              <a:gdLst>
                <a:gd name="T0" fmla="*/ 45 w 89"/>
                <a:gd name="T1" fmla="*/ 41 h 227"/>
                <a:gd name="T2" fmla="*/ 65 w 89"/>
                <a:gd name="T3" fmla="*/ 21 h 227"/>
                <a:gd name="T4" fmla="*/ 45 w 89"/>
                <a:gd name="T5" fmla="*/ 0 h 227"/>
                <a:gd name="T6" fmla="*/ 24 w 89"/>
                <a:gd name="T7" fmla="*/ 21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6">
                  <a:moveTo>
                    <a:pt x="45" y="41"/>
                  </a:moveTo>
                  <a:cubicBezTo>
                    <a:pt x="56" y="41"/>
                    <a:pt x="65" y="32"/>
                    <a:pt x="65" y="21"/>
                  </a:cubicBezTo>
                  <a:cubicBezTo>
                    <a:pt x="65" y="9"/>
                    <a:pt x="56" y="0"/>
                    <a:pt x="45" y="0"/>
                  </a:cubicBezTo>
                  <a:cubicBezTo>
                    <a:pt x="33" y="0"/>
                    <a:pt x="24" y="9"/>
                    <a:pt x="24" y="21"/>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7"/>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7"/>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9"/>
            <p:cNvSpPr>
              <a:spLocks noEditPoints="1"/>
            </p:cNvSpPr>
            <p:nvPr/>
          </p:nvSpPr>
          <p:spPr bwMode="auto">
            <a:xfrm>
              <a:off x="7674815" y="4615140"/>
              <a:ext cx="139700" cy="352425"/>
            </a:xfrm>
            <a:custGeom>
              <a:avLst/>
              <a:gdLst>
                <a:gd name="T0" fmla="*/ 45 w 90"/>
                <a:gd name="T1" fmla="*/ 41 h 227"/>
                <a:gd name="T2" fmla="*/ 66 w 90"/>
                <a:gd name="T3" fmla="*/ 21 h 227"/>
                <a:gd name="T4" fmla="*/ 45 w 90"/>
                <a:gd name="T5" fmla="*/ 0 h 227"/>
                <a:gd name="T6" fmla="*/ 24 w 90"/>
                <a:gd name="T7" fmla="*/ 21 h 227"/>
                <a:gd name="T8" fmla="*/ 45 w 90"/>
                <a:gd name="T9" fmla="*/ 41 h 227"/>
                <a:gd name="T10" fmla="*/ 90 w 90"/>
                <a:gd name="T11" fmla="*/ 60 h 227"/>
                <a:gd name="T12" fmla="*/ 90 w 90"/>
                <a:gd name="T13" fmla="*/ 60 h 227"/>
                <a:gd name="T14" fmla="*/ 72 w 90"/>
                <a:gd name="T15" fmla="*/ 44 h 227"/>
                <a:gd name="T16" fmla="*/ 18 w 90"/>
                <a:gd name="T17" fmla="*/ 44 h 227"/>
                <a:gd name="T18" fmla="*/ 1 w 90"/>
                <a:gd name="T19" fmla="*/ 60 h 227"/>
                <a:gd name="T20" fmla="*/ 0 w 90"/>
                <a:gd name="T21" fmla="*/ 60 h 227"/>
                <a:gd name="T22" fmla="*/ 0 w 90"/>
                <a:gd name="T23" fmla="*/ 119 h 227"/>
                <a:gd name="T24" fmla="*/ 10 w 90"/>
                <a:gd name="T25" fmla="*/ 128 h 227"/>
                <a:gd name="T26" fmla="*/ 19 w 90"/>
                <a:gd name="T27" fmla="*/ 119 h 227"/>
                <a:gd name="T28" fmla="*/ 19 w 90"/>
                <a:gd name="T29" fmla="*/ 76 h 227"/>
                <a:gd name="T30" fmla="*/ 20 w 90"/>
                <a:gd name="T31" fmla="*/ 76 h 227"/>
                <a:gd name="T32" fmla="*/ 22 w 90"/>
                <a:gd name="T33" fmla="*/ 76 h 227"/>
                <a:gd name="T34" fmla="*/ 22 w 90"/>
                <a:gd name="T35" fmla="*/ 78 h 227"/>
                <a:gd name="T36" fmla="*/ 22 w 90"/>
                <a:gd name="T37" fmla="*/ 216 h 227"/>
                <a:gd name="T38" fmla="*/ 33 w 90"/>
                <a:gd name="T39" fmla="*/ 227 h 227"/>
                <a:gd name="T40" fmla="*/ 44 w 90"/>
                <a:gd name="T41" fmla="*/ 216 h 227"/>
                <a:gd name="T42" fmla="*/ 44 w 90"/>
                <a:gd name="T43" fmla="*/ 152 h 227"/>
                <a:gd name="T44" fmla="*/ 46 w 90"/>
                <a:gd name="T45" fmla="*/ 152 h 227"/>
                <a:gd name="T46" fmla="*/ 46 w 90"/>
                <a:gd name="T47" fmla="*/ 216 h 227"/>
                <a:gd name="T48" fmla="*/ 58 w 90"/>
                <a:gd name="T49" fmla="*/ 227 h 227"/>
                <a:gd name="T50" fmla="*/ 69 w 90"/>
                <a:gd name="T51" fmla="*/ 216 h 227"/>
                <a:gd name="T52" fmla="*/ 69 w 90"/>
                <a:gd name="T53" fmla="*/ 78 h 227"/>
                <a:gd name="T54" fmla="*/ 68 w 90"/>
                <a:gd name="T55" fmla="*/ 76 h 227"/>
                <a:gd name="T56" fmla="*/ 71 w 90"/>
                <a:gd name="T57" fmla="*/ 76 h 227"/>
                <a:gd name="T58" fmla="*/ 71 w 90"/>
                <a:gd name="T59" fmla="*/ 119 h 227"/>
                <a:gd name="T60" fmla="*/ 81 w 90"/>
                <a:gd name="T61" fmla="*/ 128 h 227"/>
                <a:gd name="T62" fmla="*/ 90 w 90"/>
                <a:gd name="T63" fmla="*/ 119 h 227"/>
                <a:gd name="T64" fmla="*/ 90 w 90"/>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226">
                  <a:moveTo>
                    <a:pt x="45" y="41"/>
                  </a:moveTo>
                  <a:cubicBezTo>
                    <a:pt x="57" y="41"/>
                    <a:pt x="66" y="32"/>
                    <a:pt x="66" y="21"/>
                  </a:cubicBezTo>
                  <a:cubicBezTo>
                    <a:pt x="66" y="9"/>
                    <a:pt x="57" y="0"/>
                    <a:pt x="45" y="0"/>
                  </a:cubicBezTo>
                  <a:cubicBezTo>
                    <a:pt x="34" y="0"/>
                    <a:pt x="24" y="9"/>
                    <a:pt x="24" y="21"/>
                  </a:cubicBezTo>
                  <a:cubicBezTo>
                    <a:pt x="24" y="32"/>
                    <a:pt x="34" y="41"/>
                    <a:pt x="45" y="41"/>
                  </a:cubicBezTo>
                  <a:close/>
                  <a:moveTo>
                    <a:pt x="90" y="60"/>
                  </a:moveTo>
                  <a:cubicBezTo>
                    <a:pt x="90" y="60"/>
                    <a:pt x="90" y="60"/>
                    <a:pt x="90" y="60"/>
                  </a:cubicBezTo>
                  <a:cubicBezTo>
                    <a:pt x="89" y="51"/>
                    <a:pt x="81" y="44"/>
                    <a:pt x="72" y="44"/>
                  </a:cubicBezTo>
                  <a:cubicBezTo>
                    <a:pt x="18" y="44"/>
                    <a:pt x="18" y="44"/>
                    <a:pt x="18" y="44"/>
                  </a:cubicBezTo>
                  <a:cubicBezTo>
                    <a:pt x="9" y="44"/>
                    <a:pt x="1" y="51"/>
                    <a:pt x="1" y="60"/>
                  </a:cubicBezTo>
                  <a:cubicBezTo>
                    <a:pt x="0" y="60"/>
                    <a:pt x="0" y="60"/>
                    <a:pt x="0" y="60"/>
                  </a:cubicBezTo>
                  <a:cubicBezTo>
                    <a:pt x="0" y="119"/>
                    <a:pt x="0" y="119"/>
                    <a:pt x="0" y="119"/>
                  </a:cubicBezTo>
                  <a:cubicBezTo>
                    <a:pt x="0" y="124"/>
                    <a:pt x="5" y="128"/>
                    <a:pt x="10" y="128"/>
                  </a:cubicBezTo>
                  <a:cubicBezTo>
                    <a:pt x="15" y="128"/>
                    <a:pt x="19" y="124"/>
                    <a:pt x="19" y="119"/>
                  </a:cubicBezTo>
                  <a:cubicBezTo>
                    <a:pt x="19" y="76"/>
                    <a:pt x="19" y="76"/>
                    <a:pt x="19" y="76"/>
                  </a:cubicBezTo>
                  <a:cubicBezTo>
                    <a:pt x="19" y="76"/>
                    <a:pt x="20" y="76"/>
                    <a:pt x="20" y="76"/>
                  </a:cubicBezTo>
                  <a:cubicBezTo>
                    <a:pt x="22" y="76"/>
                    <a:pt x="22" y="76"/>
                    <a:pt x="22" y="76"/>
                  </a:cubicBezTo>
                  <a:cubicBezTo>
                    <a:pt x="22" y="77"/>
                    <a:pt x="22" y="77"/>
                    <a:pt x="22" y="78"/>
                  </a:cubicBezTo>
                  <a:cubicBezTo>
                    <a:pt x="22" y="216"/>
                    <a:pt x="22" y="216"/>
                    <a:pt x="22" y="216"/>
                  </a:cubicBezTo>
                  <a:cubicBezTo>
                    <a:pt x="22" y="222"/>
                    <a:pt x="27" y="227"/>
                    <a:pt x="33" y="227"/>
                  </a:cubicBezTo>
                  <a:cubicBezTo>
                    <a:pt x="39" y="227"/>
                    <a:pt x="44" y="222"/>
                    <a:pt x="44" y="216"/>
                  </a:cubicBezTo>
                  <a:cubicBezTo>
                    <a:pt x="44" y="152"/>
                    <a:pt x="44" y="152"/>
                    <a:pt x="44" y="152"/>
                  </a:cubicBezTo>
                  <a:cubicBezTo>
                    <a:pt x="46" y="152"/>
                    <a:pt x="46" y="152"/>
                    <a:pt x="46" y="152"/>
                  </a:cubicBezTo>
                  <a:cubicBezTo>
                    <a:pt x="46" y="216"/>
                    <a:pt x="46" y="216"/>
                    <a:pt x="46" y="216"/>
                  </a:cubicBezTo>
                  <a:cubicBezTo>
                    <a:pt x="46" y="222"/>
                    <a:pt x="51" y="227"/>
                    <a:pt x="58" y="227"/>
                  </a:cubicBezTo>
                  <a:cubicBezTo>
                    <a:pt x="64" y="227"/>
                    <a:pt x="69" y="222"/>
                    <a:pt x="69" y="216"/>
                  </a:cubicBezTo>
                  <a:cubicBezTo>
                    <a:pt x="69" y="78"/>
                    <a:pt x="69" y="78"/>
                    <a:pt x="69" y="78"/>
                  </a:cubicBezTo>
                  <a:cubicBezTo>
                    <a:pt x="69" y="77"/>
                    <a:pt x="68" y="77"/>
                    <a:pt x="68" y="76"/>
                  </a:cubicBezTo>
                  <a:cubicBezTo>
                    <a:pt x="71" y="76"/>
                    <a:pt x="71" y="76"/>
                    <a:pt x="71" y="76"/>
                  </a:cubicBezTo>
                  <a:cubicBezTo>
                    <a:pt x="71" y="119"/>
                    <a:pt x="71" y="119"/>
                    <a:pt x="71" y="119"/>
                  </a:cubicBezTo>
                  <a:cubicBezTo>
                    <a:pt x="71" y="124"/>
                    <a:pt x="76" y="128"/>
                    <a:pt x="81" y="128"/>
                  </a:cubicBezTo>
                  <a:cubicBezTo>
                    <a:pt x="86" y="128"/>
                    <a:pt x="90" y="124"/>
                    <a:pt x="90" y="119"/>
                  </a:cubicBezTo>
                  <a:cubicBezTo>
                    <a:pt x="90" y="60"/>
                    <a:pt x="90" y="60"/>
                    <a:pt x="90" y="6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40"/>
            <p:cNvSpPr>
              <a:spLocks noEditPoints="1"/>
            </p:cNvSpPr>
            <p:nvPr/>
          </p:nvSpPr>
          <p:spPr bwMode="auto">
            <a:xfrm>
              <a:off x="8478090" y="4615140"/>
              <a:ext cx="138113" cy="352425"/>
            </a:xfrm>
            <a:custGeom>
              <a:avLst/>
              <a:gdLst>
                <a:gd name="T0" fmla="*/ 44 w 89"/>
                <a:gd name="T1" fmla="*/ 41 h 227"/>
                <a:gd name="T2" fmla="*/ 65 w 89"/>
                <a:gd name="T3" fmla="*/ 21 h 227"/>
                <a:gd name="T4" fmla="*/ 44 w 89"/>
                <a:gd name="T5" fmla="*/ 0 h 227"/>
                <a:gd name="T6" fmla="*/ 24 w 89"/>
                <a:gd name="T7" fmla="*/ 21 h 227"/>
                <a:gd name="T8" fmla="*/ 44 w 89"/>
                <a:gd name="T9" fmla="*/ 41 h 227"/>
                <a:gd name="T10" fmla="*/ 89 w 89"/>
                <a:gd name="T11" fmla="*/ 60 h 227"/>
                <a:gd name="T12" fmla="*/ 89 w 89"/>
                <a:gd name="T13" fmla="*/ 60 h 227"/>
                <a:gd name="T14" fmla="*/ 71 w 89"/>
                <a:gd name="T15" fmla="*/ 44 h 227"/>
                <a:gd name="T16" fmla="*/ 17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19 w 89"/>
                <a:gd name="T31" fmla="*/ 76 h 227"/>
                <a:gd name="T32" fmla="*/ 21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7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6">
                  <a:moveTo>
                    <a:pt x="44" y="41"/>
                  </a:moveTo>
                  <a:cubicBezTo>
                    <a:pt x="56" y="41"/>
                    <a:pt x="65" y="32"/>
                    <a:pt x="65" y="21"/>
                  </a:cubicBezTo>
                  <a:cubicBezTo>
                    <a:pt x="65" y="9"/>
                    <a:pt x="56" y="0"/>
                    <a:pt x="44" y="0"/>
                  </a:cubicBezTo>
                  <a:cubicBezTo>
                    <a:pt x="33" y="0"/>
                    <a:pt x="24" y="9"/>
                    <a:pt x="24" y="21"/>
                  </a:cubicBezTo>
                  <a:cubicBezTo>
                    <a:pt x="24" y="32"/>
                    <a:pt x="33" y="41"/>
                    <a:pt x="44" y="41"/>
                  </a:cubicBezTo>
                  <a:close/>
                  <a:moveTo>
                    <a:pt x="89" y="60"/>
                  </a:moveTo>
                  <a:cubicBezTo>
                    <a:pt x="89" y="60"/>
                    <a:pt x="89" y="60"/>
                    <a:pt x="89" y="60"/>
                  </a:cubicBezTo>
                  <a:cubicBezTo>
                    <a:pt x="88" y="51"/>
                    <a:pt x="80" y="44"/>
                    <a:pt x="71" y="44"/>
                  </a:cubicBezTo>
                  <a:cubicBezTo>
                    <a:pt x="17" y="44"/>
                    <a:pt x="17" y="44"/>
                    <a:pt x="17" y="44"/>
                  </a:cubicBezTo>
                  <a:cubicBezTo>
                    <a:pt x="8" y="44"/>
                    <a:pt x="0"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8" y="76"/>
                    <a:pt x="19" y="76"/>
                    <a:pt x="19" y="76"/>
                  </a:cubicBezTo>
                  <a:cubicBezTo>
                    <a:pt x="21" y="76"/>
                    <a:pt x="21" y="76"/>
                    <a:pt x="21" y="76"/>
                  </a:cubicBezTo>
                  <a:cubicBezTo>
                    <a:pt x="21" y="77"/>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7"/>
                    <a:pt x="67"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41"/>
            <p:cNvSpPr>
              <a:spLocks noEditPoints="1"/>
            </p:cNvSpPr>
            <p:nvPr/>
          </p:nvSpPr>
          <p:spPr bwMode="auto">
            <a:xfrm>
              <a:off x="9355977" y="4615140"/>
              <a:ext cx="138113" cy="352425"/>
            </a:xfrm>
            <a:custGeom>
              <a:avLst/>
              <a:gdLst>
                <a:gd name="T0" fmla="*/ 44 w 89"/>
                <a:gd name="T1" fmla="*/ 41 h 227"/>
                <a:gd name="T2" fmla="*/ 65 w 89"/>
                <a:gd name="T3" fmla="*/ 21 h 227"/>
                <a:gd name="T4" fmla="*/ 44 w 89"/>
                <a:gd name="T5" fmla="*/ 0 h 227"/>
                <a:gd name="T6" fmla="*/ 24 w 89"/>
                <a:gd name="T7" fmla="*/ 21 h 227"/>
                <a:gd name="T8" fmla="*/ 44 w 89"/>
                <a:gd name="T9" fmla="*/ 41 h 227"/>
                <a:gd name="T10" fmla="*/ 89 w 89"/>
                <a:gd name="T11" fmla="*/ 60 h 227"/>
                <a:gd name="T12" fmla="*/ 89 w 89"/>
                <a:gd name="T13" fmla="*/ 60 h 227"/>
                <a:gd name="T14" fmla="*/ 71 w 89"/>
                <a:gd name="T15" fmla="*/ 44 h 227"/>
                <a:gd name="T16" fmla="*/ 17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1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6">
                  <a:moveTo>
                    <a:pt x="44" y="41"/>
                  </a:moveTo>
                  <a:cubicBezTo>
                    <a:pt x="56" y="41"/>
                    <a:pt x="65" y="32"/>
                    <a:pt x="65" y="21"/>
                  </a:cubicBezTo>
                  <a:cubicBezTo>
                    <a:pt x="65" y="9"/>
                    <a:pt x="56" y="0"/>
                    <a:pt x="44" y="0"/>
                  </a:cubicBezTo>
                  <a:cubicBezTo>
                    <a:pt x="33" y="0"/>
                    <a:pt x="24" y="9"/>
                    <a:pt x="24" y="21"/>
                  </a:cubicBezTo>
                  <a:cubicBezTo>
                    <a:pt x="24" y="32"/>
                    <a:pt x="33" y="41"/>
                    <a:pt x="44" y="41"/>
                  </a:cubicBezTo>
                  <a:close/>
                  <a:moveTo>
                    <a:pt x="89" y="60"/>
                  </a:moveTo>
                  <a:cubicBezTo>
                    <a:pt x="89" y="60"/>
                    <a:pt x="89" y="60"/>
                    <a:pt x="89" y="60"/>
                  </a:cubicBezTo>
                  <a:cubicBezTo>
                    <a:pt x="88" y="51"/>
                    <a:pt x="81" y="44"/>
                    <a:pt x="71" y="44"/>
                  </a:cubicBezTo>
                  <a:cubicBezTo>
                    <a:pt x="17" y="44"/>
                    <a:pt x="17" y="44"/>
                    <a:pt x="17" y="44"/>
                  </a:cubicBezTo>
                  <a:cubicBezTo>
                    <a:pt x="8"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1" y="76"/>
                    <a:pt x="21" y="76"/>
                    <a:pt x="21" y="76"/>
                  </a:cubicBezTo>
                  <a:cubicBezTo>
                    <a:pt x="21" y="77"/>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7"/>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9" name="Rectangle 42"/>
          <p:cNvSpPr>
            <a:spLocks noChangeArrowheads="1"/>
          </p:cNvSpPr>
          <p:nvPr/>
        </p:nvSpPr>
        <p:spPr bwMode="auto">
          <a:xfrm>
            <a:off x="6700884" y="5223723"/>
            <a:ext cx="571500" cy="287338"/>
          </a:xfrm>
          <a:prstGeom prst="rect">
            <a:avLst/>
          </a:prstGeom>
          <a:solidFill>
            <a:schemeClr val="accent1"/>
          </a:solidFill>
          <a:ln>
            <a:noFill/>
          </a:ln>
        </p:spPr>
        <p:txBody>
          <a:bodyPr vert="horz" wrap="square" lIns="91440" tIns="45720" rIns="91440" bIns="45720" numCol="1" anchor="t" anchorCtr="0" compatLnSpc="1"/>
          <a:lstStyle/>
          <a:p>
            <a:pPr algn="ctr"/>
            <a:r>
              <a:rPr lang="zh-CN" altLang="en-US" sz="1200">
                <a:solidFill>
                  <a:schemeClr val="bg1"/>
                </a:solidFill>
                <a:latin typeface="微软雅黑" panose="020B0503020204020204" charset="-122"/>
                <a:ea typeface="微软雅黑" panose="020B0503020204020204" charset="-122"/>
              </a:rPr>
              <a:t>标题</a:t>
            </a:r>
          </a:p>
        </p:txBody>
      </p:sp>
      <p:sp>
        <p:nvSpPr>
          <p:cNvPr id="40" name="Rectangle 43"/>
          <p:cNvSpPr>
            <a:spLocks noChangeArrowheads="1"/>
          </p:cNvSpPr>
          <p:nvPr/>
        </p:nvSpPr>
        <p:spPr bwMode="auto">
          <a:xfrm>
            <a:off x="7353346" y="5223723"/>
            <a:ext cx="787400" cy="287338"/>
          </a:xfrm>
          <a:prstGeom prst="rect">
            <a:avLst/>
          </a:prstGeom>
          <a:solidFill>
            <a:schemeClr val="accent1"/>
          </a:solidFill>
          <a:ln>
            <a:noFill/>
          </a:ln>
        </p:spPr>
        <p:txBody>
          <a:bodyPr vert="horz" wrap="square" lIns="91440" tIns="45720" rIns="91440" bIns="45720" numCol="1" anchor="t" anchorCtr="0" compatLnSpc="1"/>
          <a:lstStyle/>
          <a:p>
            <a:pPr algn="ctr"/>
            <a:r>
              <a:rPr lang="zh-CN" altLang="en-US" sz="1200">
                <a:solidFill>
                  <a:schemeClr val="bg1"/>
                </a:solidFill>
                <a:latin typeface="微软雅黑" panose="020B0503020204020204" charset="-122"/>
                <a:ea typeface="微软雅黑" panose="020B0503020204020204" charset="-122"/>
              </a:rPr>
              <a:t>标题</a:t>
            </a:r>
          </a:p>
        </p:txBody>
      </p:sp>
      <p:sp>
        <p:nvSpPr>
          <p:cNvPr id="41" name="Rectangle 44"/>
          <p:cNvSpPr>
            <a:spLocks noChangeArrowheads="1"/>
          </p:cNvSpPr>
          <p:nvPr/>
        </p:nvSpPr>
        <p:spPr bwMode="auto">
          <a:xfrm>
            <a:off x="8220121" y="5223723"/>
            <a:ext cx="654050" cy="287338"/>
          </a:xfrm>
          <a:prstGeom prst="rect">
            <a:avLst/>
          </a:prstGeom>
          <a:solidFill>
            <a:schemeClr val="accent1"/>
          </a:solidFill>
          <a:ln>
            <a:noFill/>
          </a:ln>
        </p:spPr>
        <p:txBody>
          <a:bodyPr vert="horz" wrap="square" lIns="91440" tIns="45720" rIns="91440" bIns="45720" numCol="1" anchor="t" anchorCtr="0" compatLnSpc="1"/>
          <a:lstStyle/>
          <a:p>
            <a:pPr algn="ctr"/>
            <a:r>
              <a:rPr lang="zh-CN" altLang="en-US" sz="1200">
                <a:solidFill>
                  <a:schemeClr val="bg1"/>
                </a:solidFill>
                <a:latin typeface="微软雅黑" panose="020B0503020204020204" charset="-122"/>
                <a:ea typeface="微软雅黑" panose="020B0503020204020204" charset="-122"/>
              </a:rPr>
              <a:t>标题</a:t>
            </a:r>
          </a:p>
        </p:txBody>
      </p:sp>
      <p:sp>
        <p:nvSpPr>
          <p:cNvPr id="42" name="Rectangle 45"/>
          <p:cNvSpPr>
            <a:spLocks noChangeArrowheads="1"/>
          </p:cNvSpPr>
          <p:nvPr/>
        </p:nvSpPr>
        <p:spPr bwMode="auto">
          <a:xfrm>
            <a:off x="8955134" y="5223723"/>
            <a:ext cx="939800" cy="287338"/>
          </a:xfrm>
          <a:prstGeom prst="rect">
            <a:avLst/>
          </a:prstGeom>
          <a:solidFill>
            <a:schemeClr val="accent3"/>
          </a:solidFill>
          <a:ln>
            <a:noFill/>
          </a:ln>
        </p:spPr>
        <p:txBody>
          <a:bodyPr vert="horz" wrap="square" lIns="91440" tIns="45720" rIns="91440" bIns="45720" numCol="1" anchor="t" anchorCtr="0" compatLnSpc="1"/>
          <a:lstStyle/>
          <a:p>
            <a:pPr algn="ctr"/>
            <a:r>
              <a:rPr lang="zh-CN" altLang="en-US" sz="1200">
                <a:solidFill>
                  <a:schemeClr val="bg1"/>
                </a:solidFill>
                <a:latin typeface="微软雅黑" panose="020B0503020204020204" charset="-122"/>
                <a:ea typeface="微软雅黑" panose="020B0503020204020204" charset="-122"/>
              </a:rPr>
              <a:t>标题</a:t>
            </a:r>
          </a:p>
        </p:txBody>
      </p:sp>
      <p:sp>
        <p:nvSpPr>
          <p:cNvPr id="43" name="TextBox 42"/>
          <p:cNvSpPr txBox="1"/>
          <p:nvPr/>
        </p:nvSpPr>
        <p:spPr>
          <a:xfrm>
            <a:off x="2009558" y="5039574"/>
            <a:ext cx="284052" cy="307777"/>
          </a:xfrm>
          <a:prstGeom prst="rect">
            <a:avLst/>
          </a:prstGeom>
          <a:noFill/>
        </p:spPr>
        <p:txBody>
          <a:bodyPr wrap="none" rtlCol="0">
            <a:spAutoFit/>
          </a:bodyPr>
          <a:lstStyle/>
          <a:p>
            <a:r>
              <a:rPr lang="en-US" altLang="zh-CN" sz="1400">
                <a:solidFill>
                  <a:schemeClr val="tx1">
                    <a:lumMod val="65000"/>
                    <a:lumOff val="35000"/>
                  </a:schemeClr>
                </a:solidFill>
              </a:rPr>
              <a:t>0</a:t>
            </a:r>
            <a:endParaRPr lang="zh-CN" altLang="en-US" sz="1400">
              <a:solidFill>
                <a:schemeClr val="tx1">
                  <a:lumMod val="65000"/>
                  <a:lumOff val="35000"/>
                </a:schemeClr>
              </a:solidFill>
            </a:endParaRPr>
          </a:p>
        </p:txBody>
      </p:sp>
      <p:sp>
        <p:nvSpPr>
          <p:cNvPr id="44" name="TextBox 43"/>
          <p:cNvSpPr txBox="1"/>
          <p:nvPr/>
        </p:nvSpPr>
        <p:spPr>
          <a:xfrm>
            <a:off x="1775520" y="4572412"/>
            <a:ext cx="482824" cy="307777"/>
          </a:xfrm>
          <a:prstGeom prst="rect">
            <a:avLst/>
          </a:prstGeom>
          <a:noFill/>
        </p:spPr>
        <p:txBody>
          <a:bodyPr wrap="none" rtlCol="0">
            <a:spAutoFit/>
          </a:bodyPr>
          <a:lstStyle/>
          <a:p>
            <a:r>
              <a:rPr lang="en-US" altLang="zh-CN" sz="1400">
                <a:solidFill>
                  <a:schemeClr val="tx1">
                    <a:lumMod val="65000"/>
                    <a:lumOff val="35000"/>
                  </a:schemeClr>
                </a:solidFill>
              </a:rPr>
              <a:t>100</a:t>
            </a:r>
            <a:endParaRPr lang="zh-CN" altLang="en-US" sz="1400">
              <a:solidFill>
                <a:schemeClr val="tx1">
                  <a:lumMod val="65000"/>
                  <a:lumOff val="35000"/>
                </a:schemeClr>
              </a:solidFill>
            </a:endParaRPr>
          </a:p>
        </p:txBody>
      </p:sp>
      <p:sp>
        <p:nvSpPr>
          <p:cNvPr id="45" name="TextBox 44"/>
          <p:cNvSpPr txBox="1"/>
          <p:nvPr/>
        </p:nvSpPr>
        <p:spPr>
          <a:xfrm>
            <a:off x="1775520" y="4105247"/>
            <a:ext cx="482824" cy="307777"/>
          </a:xfrm>
          <a:prstGeom prst="rect">
            <a:avLst/>
          </a:prstGeom>
          <a:noFill/>
        </p:spPr>
        <p:txBody>
          <a:bodyPr wrap="none" rtlCol="0">
            <a:spAutoFit/>
          </a:bodyPr>
          <a:lstStyle/>
          <a:p>
            <a:r>
              <a:rPr lang="en-US" altLang="zh-CN" sz="1400">
                <a:solidFill>
                  <a:schemeClr val="tx1">
                    <a:lumMod val="65000"/>
                    <a:lumOff val="35000"/>
                  </a:schemeClr>
                </a:solidFill>
              </a:rPr>
              <a:t>200</a:t>
            </a:r>
            <a:endParaRPr lang="zh-CN" altLang="en-US" sz="1400">
              <a:solidFill>
                <a:schemeClr val="tx1">
                  <a:lumMod val="65000"/>
                  <a:lumOff val="35000"/>
                </a:schemeClr>
              </a:solidFill>
            </a:endParaRPr>
          </a:p>
        </p:txBody>
      </p:sp>
      <p:sp>
        <p:nvSpPr>
          <p:cNvPr id="46" name="TextBox 45"/>
          <p:cNvSpPr txBox="1"/>
          <p:nvPr/>
        </p:nvSpPr>
        <p:spPr>
          <a:xfrm>
            <a:off x="1775520" y="3638082"/>
            <a:ext cx="482824" cy="307777"/>
          </a:xfrm>
          <a:prstGeom prst="rect">
            <a:avLst/>
          </a:prstGeom>
          <a:noFill/>
        </p:spPr>
        <p:txBody>
          <a:bodyPr wrap="none" rtlCol="0">
            <a:spAutoFit/>
          </a:bodyPr>
          <a:lstStyle/>
          <a:p>
            <a:r>
              <a:rPr lang="en-US" altLang="zh-CN" sz="1400">
                <a:solidFill>
                  <a:schemeClr val="tx1">
                    <a:lumMod val="65000"/>
                    <a:lumOff val="35000"/>
                  </a:schemeClr>
                </a:solidFill>
              </a:rPr>
              <a:t>300</a:t>
            </a:r>
            <a:endParaRPr lang="zh-CN" altLang="en-US" sz="1400">
              <a:solidFill>
                <a:schemeClr val="tx1">
                  <a:lumMod val="65000"/>
                  <a:lumOff val="35000"/>
                </a:schemeClr>
              </a:solidFill>
            </a:endParaRPr>
          </a:p>
        </p:txBody>
      </p:sp>
      <p:sp>
        <p:nvSpPr>
          <p:cNvPr id="47" name="TextBox 46"/>
          <p:cNvSpPr txBox="1"/>
          <p:nvPr/>
        </p:nvSpPr>
        <p:spPr>
          <a:xfrm>
            <a:off x="1775520" y="3170917"/>
            <a:ext cx="482824" cy="307777"/>
          </a:xfrm>
          <a:prstGeom prst="rect">
            <a:avLst/>
          </a:prstGeom>
          <a:noFill/>
        </p:spPr>
        <p:txBody>
          <a:bodyPr wrap="none" rtlCol="0">
            <a:spAutoFit/>
          </a:bodyPr>
          <a:lstStyle/>
          <a:p>
            <a:r>
              <a:rPr lang="en-US" altLang="zh-CN" sz="1400">
                <a:solidFill>
                  <a:schemeClr val="tx1">
                    <a:lumMod val="65000"/>
                    <a:lumOff val="35000"/>
                  </a:schemeClr>
                </a:solidFill>
              </a:rPr>
              <a:t>400</a:t>
            </a:r>
            <a:endParaRPr lang="zh-CN" altLang="en-US" sz="1400">
              <a:solidFill>
                <a:schemeClr val="tx1">
                  <a:lumMod val="65000"/>
                  <a:lumOff val="35000"/>
                </a:schemeClr>
              </a:solidFill>
            </a:endParaRPr>
          </a:p>
        </p:txBody>
      </p:sp>
      <p:sp>
        <p:nvSpPr>
          <p:cNvPr id="48" name="TextBox 47"/>
          <p:cNvSpPr txBox="1"/>
          <p:nvPr/>
        </p:nvSpPr>
        <p:spPr>
          <a:xfrm>
            <a:off x="1775520" y="2703752"/>
            <a:ext cx="482824" cy="307777"/>
          </a:xfrm>
          <a:prstGeom prst="rect">
            <a:avLst/>
          </a:prstGeom>
          <a:noFill/>
        </p:spPr>
        <p:txBody>
          <a:bodyPr wrap="none" rtlCol="0">
            <a:spAutoFit/>
          </a:bodyPr>
          <a:lstStyle/>
          <a:p>
            <a:r>
              <a:rPr lang="en-US" altLang="zh-CN" sz="1400">
                <a:solidFill>
                  <a:schemeClr val="tx1">
                    <a:lumMod val="65000"/>
                    <a:lumOff val="35000"/>
                  </a:schemeClr>
                </a:solidFill>
              </a:rPr>
              <a:t>500</a:t>
            </a:r>
            <a:endParaRPr lang="zh-CN" altLang="en-US" sz="1400">
              <a:solidFill>
                <a:schemeClr val="tx1">
                  <a:lumMod val="65000"/>
                  <a:lumOff val="35000"/>
                </a:schemeClr>
              </a:solidFill>
            </a:endParaRPr>
          </a:p>
        </p:txBody>
      </p:sp>
      <p:sp>
        <p:nvSpPr>
          <p:cNvPr id="49" name="TextBox 48"/>
          <p:cNvSpPr txBox="1"/>
          <p:nvPr/>
        </p:nvSpPr>
        <p:spPr>
          <a:xfrm>
            <a:off x="1775520" y="2236587"/>
            <a:ext cx="482824" cy="307777"/>
          </a:xfrm>
          <a:prstGeom prst="rect">
            <a:avLst/>
          </a:prstGeom>
          <a:noFill/>
        </p:spPr>
        <p:txBody>
          <a:bodyPr wrap="none" rtlCol="0">
            <a:spAutoFit/>
          </a:bodyPr>
          <a:lstStyle/>
          <a:p>
            <a:r>
              <a:rPr lang="en-US" altLang="zh-CN" sz="1400">
                <a:solidFill>
                  <a:schemeClr val="tx1">
                    <a:lumMod val="65000"/>
                    <a:lumOff val="35000"/>
                  </a:schemeClr>
                </a:solidFill>
              </a:rPr>
              <a:t>600</a:t>
            </a:r>
            <a:endParaRPr lang="zh-CN" altLang="en-US" sz="1400">
              <a:solidFill>
                <a:schemeClr val="tx1">
                  <a:lumMod val="65000"/>
                  <a:lumOff val="35000"/>
                </a:schemeClr>
              </a:solidFill>
            </a:endParaRPr>
          </a:p>
        </p:txBody>
      </p:sp>
      <p:sp>
        <p:nvSpPr>
          <p:cNvPr id="50" name="TextBox 49"/>
          <p:cNvSpPr txBox="1"/>
          <p:nvPr/>
        </p:nvSpPr>
        <p:spPr>
          <a:xfrm>
            <a:off x="1775520" y="1769422"/>
            <a:ext cx="482824" cy="307777"/>
          </a:xfrm>
          <a:prstGeom prst="rect">
            <a:avLst/>
          </a:prstGeom>
          <a:noFill/>
        </p:spPr>
        <p:txBody>
          <a:bodyPr wrap="none" rtlCol="0">
            <a:spAutoFit/>
          </a:bodyPr>
          <a:lstStyle/>
          <a:p>
            <a:r>
              <a:rPr lang="en-US" altLang="zh-CN" sz="1400">
                <a:solidFill>
                  <a:schemeClr val="tx1">
                    <a:lumMod val="65000"/>
                    <a:lumOff val="35000"/>
                  </a:schemeClr>
                </a:solidFill>
              </a:rPr>
              <a:t>700</a:t>
            </a:r>
            <a:endParaRPr lang="zh-CN" altLang="en-US" sz="1400">
              <a:solidFill>
                <a:schemeClr val="tx1">
                  <a:lumMod val="65000"/>
                  <a:lumOff val="35000"/>
                </a:schemeClr>
              </a:solidFill>
            </a:endParaRPr>
          </a:p>
        </p:txBody>
      </p:sp>
      <p:sp>
        <p:nvSpPr>
          <p:cNvPr id="51" name="TextBox 50"/>
          <p:cNvSpPr txBox="1"/>
          <p:nvPr/>
        </p:nvSpPr>
        <p:spPr>
          <a:xfrm>
            <a:off x="2491318" y="5254649"/>
            <a:ext cx="543739"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charset="-122"/>
                <a:ea typeface="微软雅黑" panose="020B0503020204020204" charset="-122"/>
              </a:rPr>
              <a:t>标题</a:t>
            </a:r>
          </a:p>
        </p:txBody>
      </p:sp>
      <p:sp>
        <p:nvSpPr>
          <p:cNvPr id="52" name="TextBox 51"/>
          <p:cNvSpPr txBox="1"/>
          <p:nvPr/>
        </p:nvSpPr>
        <p:spPr>
          <a:xfrm>
            <a:off x="3250430" y="5254649"/>
            <a:ext cx="543739"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charset="-122"/>
                <a:ea typeface="微软雅黑" panose="020B0503020204020204" charset="-122"/>
              </a:rPr>
              <a:t>标题</a:t>
            </a:r>
          </a:p>
        </p:txBody>
      </p:sp>
      <p:sp>
        <p:nvSpPr>
          <p:cNvPr id="53" name="TextBox 52"/>
          <p:cNvSpPr txBox="1"/>
          <p:nvPr/>
        </p:nvSpPr>
        <p:spPr>
          <a:xfrm>
            <a:off x="4020081" y="5254649"/>
            <a:ext cx="543739"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charset="-122"/>
                <a:ea typeface="微软雅黑" panose="020B0503020204020204" charset="-122"/>
              </a:rPr>
              <a:t>标题</a:t>
            </a:r>
          </a:p>
        </p:txBody>
      </p:sp>
      <p:sp>
        <p:nvSpPr>
          <p:cNvPr id="54" name="TextBox 53"/>
          <p:cNvSpPr txBox="1"/>
          <p:nvPr/>
        </p:nvSpPr>
        <p:spPr>
          <a:xfrm>
            <a:off x="4790018" y="5254649"/>
            <a:ext cx="543739"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charset="-122"/>
                <a:ea typeface="微软雅黑" panose="020B0503020204020204" charset="-122"/>
              </a:rPr>
              <a:t>标题</a:t>
            </a:r>
          </a:p>
        </p:txBody>
      </p:sp>
      <p:sp>
        <p:nvSpPr>
          <p:cNvPr id="55" name="TextBox 54"/>
          <p:cNvSpPr txBox="1"/>
          <p:nvPr/>
        </p:nvSpPr>
        <p:spPr>
          <a:xfrm>
            <a:off x="6645594" y="2132856"/>
            <a:ext cx="4084401" cy="812530"/>
          </a:xfrm>
          <a:prstGeom prst="rect">
            <a:avLst/>
          </a:prstGeom>
          <a:noFill/>
        </p:spPr>
        <p:txBody>
          <a:bodyPr wrap="square" rtlCol="0">
            <a:spAutoFit/>
          </a:bodyPr>
          <a:lstStyle/>
          <a:p>
            <a:pPr algn="just">
              <a:lnSpc>
                <a:spcPct val="130000"/>
              </a:lnSpc>
            </a:pPr>
            <a:r>
              <a:rPr lang="zh-CN" altLang="en-US" sz="1200">
                <a:solidFill>
                  <a:schemeClr val="tx1">
                    <a:lumMod val="65000"/>
                    <a:lumOff val="35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您的内容打在这里，或者通过复制您的文本后，在此框中选择粘贴，并选择只保留文字。您的内容打在这里，或者通过通过复制您的文本。</a:t>
            </a:r>
          </a:p>
        </p:txBody>
      </p:sp>
      <p:sp>
        <p:nvSpPr>
          <p:cNvPr id="56" name="TextBox 55"/>
          <p:cNvSpPr txBox="1"/>
          <p:nvPr/>
        </p:nvSpPr>
        <p:spPr>
          <a:xfrm>
            <a:off x="6645594" y="1700808"/>
            <a:ext cx="1774276" cy="369332"/>
          </a:xfrm>
          <a:prstGeom prst="rect">
            <a:avLst/>
          </a:prstGeom>
          <a:noFill/>
        </p:spPr>
        <p:txBody>
          <a:bodyPr wrap="square" tIns="0" bIns="0" rtlCol="0" anchor="t">
            <a:spAutoFit/>
          </a:bodyPr>
          <a:lstStyle/>
          <a:p>
            <a:pPr>
              <a:lnSpc>
                <a:spcPct val="150000"/>
              </a:lnSpc>
            </a:pPr>
            <a:r>
              <a:rPr lang="zh-CN" altLang="en-US" sz="1600">
                <a:solidFill>
                  <a:schemeClr val="tx1">
                    <a:lumMod val="65000"/>
                    <a:lumOff val="35000"/>
                  </a:schemeClr>
                </a:solidFill>
                <a:latin typeface="微软雅黑" panose="020B0503020204020204" charset="-122"/>
                <a:ea typeface="微软雅黑" panose="020B0503020204020204" charset="-122"/>
                <a:cs typeface="华文黑体" pitchFamily="2" charset="-122"/>
              </a:rPr>
              <a:t>点击添加标题</a:t>
            </a:r>
          </a:p>
        </p:txBody>
      </p:sp>
      <p:sp>
        <p:nvSpPr>
          <p:cNvPr id="57" name="标题 56"/>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500"/>
                                        <p:tgtEl>
                                          <p:spTgt spid="5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500"/>
                                        <p:tgtEl>
                                          <p:spTgt spid="5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fade">
                                      <p:cBhvr>
                                        <p:cTn id="41" dur="500"/>
                                        <p:tgtEl>
                                          <p:spTgt spid="54"/>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left)">
                                      <p:cBhvr>
                                        <p:cTn id="45" dur="500"/>
                                        <p:tgtEl>
                                          <p:spTgt spid="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500"/>
                                        <p:tgtEl>
                                          <p:spTgt spid="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left)">
                                      <p:cBhvr>
                                        <p:cTn id="57" dur="500"/>
                                        <p:tgtEl>
                                          <p:spTgt spid="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left)">
                                      <p:cBhvr>
                                        <p:cTn id="60" dur="500"/>
                                        <p:tgtEl>
                                          <p:spTgt spid="5"/>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wipe(left)">
                                      <p:cBhvr>
                                        <p:cTn id="63" dur="500"/>
                                        <p:tgtEl>
                                          <p:spTgt spid="4"/>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wipe(left)">
                                      <p:cBhvr>
                                        <p:cTn id="66" dur="500"/>
                                        <p:tgtEl>
                                          <p:spTgt spid="3"/>
                                        </p:tgtEl>
                                      </p:cBhvr>
                                    </p:animEffect>
                                  </p:childTnLst>
                                </p:cTn>
                              </p:par>
                            </p:childTnLst>
                          </p:cTn>
                        </p:par>
                        <p:par>
                          <p:cTn id="67" fill="hold">
                            <p:stCondLst>
                              <p:cond delay="1500"/>
                            </p:stCondLst>
                            <p:childTnLst>
                              <p:par>
                                <p:cTn id="68" presetID="22" presetClass="entr" presetSubtype="4" fill="hold" grpId="0" nodeType="after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wipe(down)">
                                      <p:cBhvr>
                                        <p:cTn id="70" dur="500"/>
                                        <p:tgtEl>
                                          <p:spTgt spid="10"/>
                                        </p:tgtEl>
                                      </p:cBhvr>
                                    </p:animEffect>
                                  </p:childTnLst>
                                </p:cTn>
                              </p:par>
                            </p:childTnLst>
                          </p:cTn>
                        </p:par>
                        <p:par>
                          <p:cTn id="71" fill="hold">
                            <p:stCondLst>
                              <p:cond delay="2000"/>
                            </p:stCondLst>
                            <p:childTnLst>
                              <p:par>
                                <p:cTn id="72" presetID="22" presetClass="entr" presetSubtype="4"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wipe(down)">
                                      <p:cBhvr>
                                        <p:cTn id="74" dur="500"/>
                                        <p:tgtEl>
                                          <p:spTgt spid="11"/>
                                        </p:tgtEl>
                                      </p:cBhvr>
                                    </p:animEffect>
                                  </p:childTnLst>
                                </p:cTn>
                              </p:par>
                            </p:childTnLst>
                          </p:cTn>
                        </p:par>
                        <p:par>
                          <p:cTn id="75" fill="hold">
                            <p:stCondLst>
                              <p:cond delay="2500"/>
                            </p:stCondLst>
                            <p:childTnLst>
                              <p:par>
                                <p:cTn id="76" presetID="22" presetClass="entr" presetSubtype="4" fill="hold" grpId="0" nodeType="after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wipe(down)">
                                      <p:cBhvr>
                                        <p:cTn id="78" dur="500"/>
                                        <p:tgtEl>
                                          <p:spTgt spid="12"/>
                                        </p:tgtEl>
                                      </p:cBhvr>
                                    </p:animEffect>
                                  </p:childTnLst>
                                </p:cTn>
                              </p:par>
                            </p:childTnLst>
                          </p:cTn>
                        </p:par>
                        <p:par>
                          <p:cTn id="79" fill="hold">
                            <p:stCondLst>
                              <p:cond delay="3000"/>
                            </p:stCondLst>
                            <p:childTnLst>
                              <p:par>
                                <p:cTn id="80" presetID="22" presetClass="entr" presetSubtype="4"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wipe(down)">
                                      <p:cBhvr>
                                        <p:cTn id="82" dur="500"/>
                                        <p:tgtEl>
                                          <p:spTgt spid="13"/>
                                        </p:tgtEl>
                                      </p:cBhvr>
                                    </p:animEffect>
                                  </p:childTnLst>
                                </p:cTn>
                              </p:par>
                            </p:childTnLst>
                          </p:cTn>
                        </p:par>
                        <p:par>
                          <p:cTn id="83" fill="hold">
                            <p:stCondLst>
                              <p:cond delay="3500"/>
                            </p:stCondLst>
                            <p:childTnLst>
                              <p:par>
                                <p:cTn id="84" presetID="22" presetClass="entr" presetSubtype="4"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wipe(down)">
                                      <p:cBhvr>
                                        <p:cTn id="86" dur="500"/>
                                        <p:tgtEl>
                                          <p:spTgt spid="14"/>
                                        </p:tgtEl>
                                      </p:cBhvr>
                                    </p:animEffect>
                                  </p:childTnLst>
                                </p:cTn>
                              </p:par>
                            </p:childTnLst>
                          </p:cTn>
                        </p:par>
                        <p:par>
                          <p:cTn id="87" fill="hold">
                            <p:stCondLst>
                              <p:cond delay="4000"/>
                            </p:stCondLst>
                            <p:childTnLst>
                              <p:par>
                                <p:cTn id="88" presetID="22" presetClass="entr" presetSubtype="4"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wipe(down)">
                                      <p:cBhvr>
                                        <p:cTn id="90" dur="500"/>
                                        <p:tgtEl>
                                          <p:spTgt spid="15"/>
                                        </p:tgtEl>
                                      </p:cBhvr>
                                    </p:animEffect>
                                  </p:childTnLst>
                                </p:cTn>
                              </p:par>
                            </p:childTnLst>
                          </p:cTn>
                        </p:par>
                        <p:par>
                          <p:cTn id="91" fill="hold">
                            <p:stCondLst>
                              <p:cond delay="4500"/>
                            </p:stCondLst>
                            <p:childTnLst>
                              <p:par>
                                <p:cTn id="92" presetID="22" presetClass="entr" presetSubtype="4" fill="hold" grpId="0" nodeType="after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wipe(down)">
                                      <p:cBhvr>
                                        <p:cTn id="94" dur="500"/>
                                        <p:tgtEl>
                                          <p:spTgt spid="16"/>
                                        </p:tgtEl>
                                      </p:cBhvr>
                                    </p:animEffect>
                                  </p:childTnLst>
                                </p:cTn>
                              </p:par>
                            </p:childTnLst>
                          </p:cTn>
                        </p:par>
                        <p:par>
                          <p:cTn id="95" fill="hold">
                            <p:stCondLst>
                              <p:cond delay="5000"/>
                            </p:stCondLst>
                            <p:childTnLst>
                              <p:par>
                                <p:cTn id="96" presetID="22" presetClass="entr" presetSubtype="4" fill="hold" grpId="0" nodeType="after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down)">
                                      <p:cBhvr>
                                        <p:cTn id="98" dur="500"/>
                                        <p:tgtEl>
                                          <p:spTgt spid="17"/>
                                        </p:tgtEl>
                                      </p:cBhvr>
                                    </p:animEffect>
                                  </p:childTnLst>
                                </p:cTn>
                              </p:par>
                            </p:childTnLst>
                          </p:cTn>
                        </p:par>
                        <p:par>
                          <p:cTn id="99" fill="hold">
                            <p:stCondLst>
                              <p:cond delay="5500"/>
                            </p:stCondLst>
                            <p:childTnLst>
                              <p:par>
                                <p:cTn id="100" presetID="22" presetClass="entr" presetSubtype="4" fill="hold" grpId="0" nodeType="after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wipe(down)">
                                      <p:cBhvr>
                                        <p:cTn id="102" dur="500"/>
                                        <p:tgtEl>
                                          <p:spTgt spid="18"/>
                                        </p:tgtEl>
                                      </p:cBhvr>
                                    </p:animEffect>
                                  </p:childTnLst>
                                </p:cTn>
                              </p:par>
                            </p:childTnLst>
                          </p:cTn>
                        </p:par>
                        <p:par>
                          <p:cTn id="103" fill="hold">
                            <p:stCondLst>
                              <p:cond delay="6000"/>
                            </p:stCondLst>
                            <p:childTnLst>
                              <p:par>
                                <p:cTn id="104" presetID="22" presetClass="entr" presetSubtype="4"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down)">
                                      <p:cBhvr>
                                        <p:cTn id="106" dur="500"/>
                                        <p:tgtEl>
                                          <p:spTgt spid="19"/>
                                        </p:tgtEl>
                                      </p:cBhvr>
                                    </p:animEffect>
                                  </p:childTnLst>
                                </p:cTn>
                              </p:par>
                            </p:childTnLst>
                          </p:cTn>
                        </p:par>
                        <p:par>
                          <p:cTn id="107" fill="hold">
                            <p:stCondLst>
                              <p:cond delay="6500"/>
                            </p:stCondLst>
                            <p:childTnLst>
                              <p:par>
                                <p:cTn id="108" presetID="22" presetClass="entr" presetSubtype="4"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Effect transition="in" filter="wipe(down)">
                                      <p:cBhvr>
                                        <p:cTn id="110" dur="500"/>
                                        <p:tgtEl>
                                          <p:spTgt spid="20"/>
                                        </p:tgtEl>
                                      </p:cBhvr>
                                    </p:animEffect>
                                  </p:childTnLst>
                                </p:cTn>
                              </p:par>
                            </p:childTnLst>
                          </p:cTn>
                        </p:par>
                        <p:par>
                          <p:cTn id="111" fill="hold">
                            <p:stCondLst>
                              <p:cond delay="7000"/>
                            </p:stCondLst>
                            <p:childTnLst>
                              <p:par>
                                <p:cTn id="112" presetID="22" presetClass="entr" presetSubtype="4"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Effect transition="in" filter="wipe(down)">
                                      <p:cBhvr>
                                        <p:cTn id="114" dur="500"/>
                                        <p:tgtEl>
                                          <p:spTgt spid="21"/>
                                        </p:tgtEl>
                                      </p:cBhvr>
                                    </p:animEffect>
                                  </p:childTnLst>
                                </p:cTn>
                              </p:par>
                            </p:childTnLst>
                          </p:cTn>
                        </p:par>
                        <p:par>
                          <p:cTn id="115" fill="hold">
                            <p:stCondLst>
                              <p:cond delay="7500"/>
                            </p:stCondLst>
                            <p:childTnLst>
                              <p:par>
                                <p:cTn id="116" presetID="12" presetClass="entr" presetSubtype="8" fill="hold" grpId="0" nodeType="afterEffect">
                                  <p:stCondLst>
                                    <p:cond delay="0"/>
                                  </p:stCondLst>
                                  <p:childTnLst>
                                    <p:set>
                                      <p:cBhvr>
                                        <p:cTn id="117" dur="1" fill="hold">
                                          <p:stCondLst>
                                            <p:cond delay="0"/>
                                          </p:stCondLst>
                                        </p:cTn>
                                        <p:tgtEl>
                                          <p:spTgt spid="56"/>
                                        </p:tgtEl>
                                        <p:attrNameLst>
                                          <p:attrName>style.visibility</p:attrName>
                                        </p:attrNameLst>
                                      </p:cBhvr>
                                      <p:to>
                                        <p:strVal val="visible"/>
                                      </p:to>
                                    </p:set>
                                    <p:anim calcmode="lin" valueType="num">
                                      <p:cBhvr additive="base">
                                        <p:cTn id="118" dur="500"/>
                                        <p:tgtEl>
                                          <p:spTgt spid="56"/>
                                        </p:tgtEl>
                                        <p:attrNameLst>
                                          <p:attrName>ppt_x</p:attrName>
                                        </p:attrNameLst>
                                      </p:cBhvr>
                                      <p:tavLst>
                                        <p:tav tm="0">
                                          <p:val>
                                            <p:strVal val="#ppt_x-#ppt_w*1.125000"/>
                                          </p:val>
                                        </p:tav>
                                        <p:tav tm="100000">
                                          <p:val>
                                            <p:strVal val="#ppt_x"/>
                                          </p:val>
                                        </p:tav>
                                      </p:tavLst>
                                    </p:anim>
                                    <p:animEffect transition="in" filter="wipe(right)">
                                      <p:cBhvr>
                                        <p:cTn id="119" dur="500"/>
                                        <p:tgtEl>
                                          <p:spTgt spid="56"/>
                                        </p:tgtEl>
                                      </p:cBhvr>
                                    </p:animEffect>
                                  </p:childTnLst>
                                </p:cTn>
                              </p:par>
                              <p:par>
                                <p:cTn id="120" presetID="12" presetClass="entr" presetSubtype="8"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additive="base">
                                        <p:cTn id="122" dur="500"/>
                                        <p:tgtEl>
                                          <p:spTgt spid="55"/>
                                        </p:tgtEl>
                                        <p:attrNameLst>
                                          <p:attrName>ppt_x</p:attrName>
                                        </p:attrNameLst>
                                      </p:cBhvr>
                                      <p:tavLst>
                                        <p:tav tm="0">
                                          <p:val>
                                            <p:strVal val="#ppt_x-#ppt_w*1.125000"/>
                                          </p:val>
                                        </p:tav>
                                        <p:tav tm="100000">
                                          <p:val>
                                            <p:strVal val="#ppt_x"/>
                                          </p:val>
                                        </p:tav>
                                      </p:tavLst>
                                    </p:anim>
                                    <p:animEffect transition="in" filter="wipe(right)">
                                      <p:cBhvr>
                                        <p:cTn id="123" dur="500"/>
                                        <p:tgtEl>
                                          <p:spTgt spid="55"/>
                                        </p:tgtEl>
                                      </p:cBhvr>
                                    </p:animEffect>
                                  </p:childTnLst>
                                </p:cTn>
                              </p:par>
                            </p:childTnLst>
                          </p:cTn>
                        </p:par>
                        <p:par>
                          <p:cTn id="124" fill="hold">
                            <p:stCondLst>
                              <p:cond delay="8000"/>
                            </p:stCondLst>
                            <p:childTnLst>
                              <p:par>
                                <p:cTn id="125" presetID="23" presetClass="entr" presetSubtype="528" fill="hold" nodeType="afterEffect">
                                  <p:stCondLst>
                                    <p:cond delay="0"/>
                                  </p:stCondLst>
                                  <p:childTnLst>
                                    <p:set>
                                      <p:cBhvr>
                                        <p:cTn id="126" dur="1" fill="hold">
                                          <p:stCondLst>
                                            <p:cond delay="0"/>
                                          </p:stCondLst>
                                        </p:cTn>
                                        <p:tgtEl>
                                          <p:spTgt spid="22"/>
                                        </p:tgtEl>
                                        <p:attrNameLst>
                                          <p:attrName>style.visibility</p:attrName>
                                        </p:attrNameLst>
                                      </p:cBhvr>
                                      <p:to>
                                        <p:strVal val="visible"/>
                                      </p:to>
                                    </p:set>
                                    <p:anim calcmode="lin" valueType="num">
                                      <p:cBhvr>
                                        <p:cTn id="127" dur="500" fill="hold"/>
                                        <p:tgtEl>
                                          <p:spTgt spid="22"/>
                                        </p:tgtEl>
                                        <p:attrNameLst>
                                          <p:attrName>ppt_w</p:attrName>
                                        </p:attrNameLst>
                                      </p:cBhvr>
                                      <p:tavLst>
                                        <p:tav tm="0">
                                          <p:val>
                                            <p:fltVal val="0"/>
                                          </p:val>
                                        </p:tav>
                                        <p:tav tm="100000">
                                          <p:val>
                                            <p:strVal val="#ppt_w"/>
                                          </p:val>
                                        </p:tav>
                                      </p:tavLst>
                                    </p:anim>
                                    <p:anim calcmode="lin" valueType="num">
                                      <p:cBhvr>
                                        <p:cTn id="128" dur="500" fill="hold"/>
                                        <p:tgtEl>
                                          <p:spTgt spid="22"/>
                                        </p:tgtEl>
                                        <p:attrNameLst>
                                          <p:attrName>ppt_h</p:attrName>
                                        </p:attrNameLst>
                                      </p:cBhvr>
                                      <p:tavLst>
                                        <p:tav tm="0">
                                          <p:val>
                                            <p:fltVal val="0"/>
                                          </p:val>
                                        </p:tav>
                                        <p:tav tm="100000">
                                          <p:val>
                                            <p:strVal val="#ppt_h"/>
                                          </p:val>
                                        </p:tav>
                                      </p:tavLst>
                                    </p:anim>
                                    <p:anim calcmode="lin" valueType="num">
                                      <p:cBhvr>
                                        <p:cTn id="129" dur="500" fill="hold"/>
                                        <p:tgtEl>
                                          <p:spTgt spid="22"/>
                                        </p:tgtEl>
                                        <p:attrNameLst>
                                          <p:attrName>ppt_x</p:attrName>
                                        </p:attrNameLst>
                                      </p:cBhvr>
                                      <p:tavLst>
                                        <p:tav tm="0">
                                          <p:val>
                                            <p:fltVal val="0.5"/>
                                          </p:val>
                                        </p:tav>
                                        <p:tav tm="100000">
                                          <p:val>
                                            <p:strVal val="#ppt_x"/>
                                          </p:val>
                                        </p:tav>
                                      </p:tavLst>
                                    </p:anim>
                                    <p:anim calcmode="lin" valueType="num">
                                      <p:cBhvr>
                                        <p:cTn id="130" dur="500" fill="hold"/>
                                        <p:tgtEl>
                                          <p:spTgt spid="22"/>
                                        </p:tgtEl>
                                        <p:attrNameLst>
                                          <p:attrName>ppt_y</p:attrName>
                                        </p:attrNameLst>
                                      </p:cBhvr>
                                      <p:tavLst>
                                        <p:tav tm="0">
                                          <p:val>
                                            <p:fltVal val="0.5"/>
                                          </p:val>
                                        </p:tav>
                                        <p:tav tm="100000">
                                          <p:val>
                                            <p:strVal val="#ppt_y"/>
                                          </p:val>
                                        </p:tav>
                                      </p:tavLst>
                                    </p:anim>
                                  </p:childTnLst>
                                </p:cTn>
                              </p:par>
                            </p:childTnLst>
                          </p:cTn>
                        </p:par>
                        <p:par>
                          <p:cTn id="131" fill="hold">
                            <p:stCondLst>
                              <p:cond delay="8500"/>
                            </p:stCondLst>
                            <p:childTnLst>
                              <p:par>
                                <p:cTn id="132" presetID="14" presetClass="entr" presetSubtype="10" fill="hold" grpId="0" nodeType="afterEffect">
                                  <p:stCondLst>
                                    <p:cond delay="0"/>
                                  </p:stCondLst>
                                  <p:childTnLst>
                                    <p:set>
                                      <p:cBhvr>
                                        <p:cTn id="133" dur="1" fill="hold">
                                          <p:stCondLst>
                                            <p:cond delay="0"/>
                                          </p:stCondLst>
                                        </p:cTn>
                                        <p:tgtEl>
                                          <p:spTgt spid="39"/>
                                        </p:tgtEl>
                                        <p:attrNameLst>
                                          <p:attrName>style.visibility</p:attrName>
                                        </p:attrNameLst>
                                      </p:cBhvr>
                                      <p:to>
                                        <p:strVal val="visible"/>
                                      </p:to>
                                    </p:set>
                                    <p:animEffect transition="in" filter="randombar(horizontal)">
                                      <p:cBhvr>
                                        <p:cTn id="134" dur="500"/>
                                        <p:tgtEl>
                                          <p:spTgt spid="39"/>
                                        </p:tgtEl>
                                      </p:cBhvr>
                                    </p:animEffect>
                                  </p:childTnLst>
                                </p:cTn>
                              </p:par>
                              <p:par>
                                <p:cTn id="135" presetID="14" presetClass="entr" presetSubtype="10" fill="hold" grpId="0" nodeType="withEffect">
                                  <p:stCondLst>
                                    <p:cond delay="0"/>
                                  </p:stCondLst>
                                  <p:childTnLst>
                                    <p:set>
                                      <p:cBhvr>
                                        <p:cTn id="136" dur="1" fill="hold">
                                          <p:stCondLst>
                                            <p:cond delay="0"/>
                                          </p:stCondLst>
                                        </p:cTn>
                                        <p:tgtEl>
                                          <p:spTgt spid="40"/>
                                        </p:tgtEl>
                                        <p:attrNameLst>
                                          <p:attrName>style.visibility</p:attrName>
                                        </p:attrNameLst>
                                      </p:cBhvr>
                                      <p:to>
                                        <p:strVal val="visible"/>
                                      </p:to>
                                    </p:set>
                                    <p:animEffect transition="in" filter="randombar(horizontal)">
                                      <p:cBhvr>
                                        <p:cTn id="137" dur="500"/>
                                        <p:tgtEl>
                                          <p:spTgt spid="40"/>
                                        </p:tgtEl>
                                      </p:cBhvr>
                                    </p:animEffect>
                                  </p:childTnLst>
                                </p:cTn>
                              </p:par>
                              <p:par>
                                <p:cTn id="138" presetID="14" presetClass="entr" presetSubtype="10" fill="hold" grpId="0" nodeType="withEffect">
                                  <p:stCondLst>
                                    <p:cond delay="0"/>
                                  </p:stCondLst>
                                  <p:childTnLst>
                                    <p:set>
                                      <p:cBhvr>
                                        <p:cTn id="139" dur="1" fill="hold">
                                          <p:stCondLst>
                                            <p:cond delay="0"/>
                                          </p:stCondLst>
                                        </p:cTn>
                                        <p:tgtEl>
                                          <p:spTgt spid="41"/>
                                        </p:tgtEl>
                                        <p:attrNameLst>
                                          <p:attrName>style.visibility</p:attrName>
                                        </p:attrNameLst>
                                      </p:cBhvr>
                                      <p:to>
                                        <p:strVal val="visible"/>
                                      </p:to>
                                    </p:set>
                                    <p:animEffect transition="in" filter="randombar(horizontal)">
                                      <p:cBhvr>
                                        <p:cTn id="140" dur="500"/>
                                        <p:tgtEl>
                                          <p:spTgt spid="41"/>
                                        </p:tgtEl>
                                      </p:cBhvr>
                                    </p:animEffect>
                                  </p:childTnLst>
                                </p:cTn>
                              </p:par>
                              <p:par>
                                <p:cTn id="141" presetID="14" presetClass="entr" presetSubtype="10" fill="hold" grpId="0" nodeType="withEffect">
                                  <p:stCondLst>
                                    <p:cond delay="0"/>
                                  </p:stCondLst>
                                  <p:childTnLst>
                                    <p:set>
                                      <p:cBhvr>
                                        <p:cTn id="142" dur="1" fill="hold">
                                          <p:stCondLst>
                                            <p:cond delay="0"/>
                                          </p:stCondLst>
                                        </p:cTn>
                                        <p:tgtEl>
                                          <p:spTgt spid="42"/>
                                        </p:tgtEl>
                                        <p:attrNameLst>
                                          <p:attrName>style.visibility</p:attrName>
                                        </p:attrNameLst>
                                      </p:cBhvr>
                                      <p:to>
                                        <p:strVal val="visible"/>
                                      </p:to>
                                    </p:set>
                                    <p:animEffect transition="in" filter="randombar(horizontal)">
                                      <p:cBhvr>
                                        <p:cTn id="14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39" grpId="0" animBg="1"/>
      <p:bldP spid="40" grpId="0" animBg="1"/>
      <p:bldP spid="41" grpId="0" animBg="1"/>
      <p:bldP spid="42" grpId="0" animBg="1"/>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10"/>
          <p:cNvSpPr txBox="1"/>
          <p:nvPr/>
        </p:nvSpPr>
        <p:spPr>
          <a:xfrm>
            <a:off x="6652070" y="1506489"/>
            <a:ext cx="4968604" cy="646331"/>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pPr algn="r"/>
            <a:r>
              <a:rPr lang="en-US" altLang="zh-CN" sz="3600" b="0">
                <a:solidFill>
                  <a:srgbClr val="659434"/>
                </a:solidFill>
              </a:rPr>
              <a:t>PART 05</a:t>
            </a:r>
            <a:endParaRPr lang="zh-CN" altLang="en-US" sz="3600" b="0">
              <a:solidFill>
                <a:srgbClr val="659434"/>
              </a:solidFill>
            </a:endParaRPr>
          </a:p>
        </p:txBody>
      </p:sp>
      <p:sp>
        <p:nvSpPr>
          <p:cNvPr id="37" name="TextBox 11"/>
          <p:cNvSpPr txBox="1"/>
          <p:nvPr/>
        </p:nvSpPr>
        <p:spPr>
          <a:xfrm>
            <a:off x="6652070" y="2024330"/>
            <a:ext cx="4968604" cy="92333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pPr algn="r"/>
            <a:r>
              <a:rPr lang="zh-CN" altLang="en-US" sz="5400">
                <a:solidFill>
                  <a:srgbClr val="659434"/>
                </a:solidFill>
                <a:latin typeface="+mj-ea"/>
              </a:rPr>
              <a:t>明年工作计划</a:t>
            </a:r>
          </a:p>
        </p:txBody>
      </p:sp>
      <p:sp>
        <p:nvSpPr>
          <p:cNvPr id="38" name="TextBox 12"/>
          <p:cNvSpPr txBox="1"/>
          <p:nvPr/>
        </p:nvSpPr>
        <p:spPr>
          <a:xfrm>
            <a:off x="6495406" y="2947660"/>
            <a:ext cx="5125268" cy="553998"/>
          </a:xfrm>
          <a:prstGeom prst="rect">
            <a:avLst/>
          </a:prstGeom>
          <a:noFill/>
        </p:spPr>
        <p:txBody>
          <a:bodyPr wrap="square"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r"/>
            <a:r>
              <a:rPr lang="en-US" altLang="zh-CN" sz="1050">
                <a:solidFill>
                  <a:srgbClr val="659434"/>
                </a:solidFill>
                <a:latin typeface="微软雅黑" panose="020B0503020204020204" charset="-122"/>
                <a:ea typeface="微软雅黑" panose="020B0503020204020204" charset="-122"/>
              </a:rPr>
              <a:t>Your content to play here, or through your copy, paste in this box, and select only the text. Your content to play here, or through your copy, paste in this box, and select only the text.</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left)">
                                      <p:cBhvr>
                                        <p:cTn id="18"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1350345" y="1797178"/>
            <a:ext cx="3058719" cy="3678237"/>
            <a:chOff x="1012294" y="1342306"/>
            <a:chExt cx="2294338" cy="2758678"/>
          </a:xfrm>
        </p:grpSpPr>
        <p:grpSp>
          <p:nvGrpSpPr>
            <p:cNvPr id="30" name="Group 66"/>
            <p:cNvGrpSpPr/>
            <p:nvPr/>
          </p:nvGrpSpPr>
          <p:grpSpPr>
            <a:xfrm>
              <a:off x="1012295" y="1342306"/>
              <a:ext cx="2294337" cy="2758678"/>
              <a:chOff x="1387928" y="2433294"/>
              <a:chExt cx="3058885" cy="3678155"/>
            </a:xfrm>
          </p:grpSpPr>
          <p:sp>
            <p:nvSpPr>
              <p:cNvPr id="33" name="Rectangle 7"/>
              <p:cNvSpPr/>
              <p:nvPr/>
            </p:nvSpPr>
            <p:spPr>
              <a:xfrm>
                <a:off x="1387928" y="2781742"/>
                <a:ext cx="3058885" cy="810731"/>
              </a:xfrm>
              <a:prstGeom prst="rect">
                <a:avLst/>
              </a:prstGeom>
              <a:solidFill>
                <a:schemeClr val="accent1"/>
              </a:solidFill>
              <a:ln w="6350" cap="flat" cmpd="sng" algn="ctr">
                <a:noFill/>
                <a:prstDash val="solid"/>
                <a:miter lim="800000"/>
              </a:ln>
              <a:effectLst/>
            </p:spPr>
            <p:txBody>
              <a:bodyPr anchor="ctr"/>
              <a:lstStyle/>
              <a:p>
                <a:pPr algn="ctr" defTabSz="1219200">
                  <a:defRPr/>
                </a:pPr>
                <a:endParaRPr lang="id-ID" sz="2400" kern="0">
                  <a:solidFill>
                    <a:srgbClr val="FFFFFF"/>
                  </a:solidFill>
                  <a:latin typeface="Raleway Light" charset="0"/>
                  <a:ea typeface="MS PGothic" panose="020B0600070205080204" pitchFamily="34" charset="-128"/>
                </a:endParaRPr>
              </a:p>
            </p:txBody>
          </p:sp>
          <p:sp>
            <p:nvSpPr>
              <p:cNvPr id="34" name="Rectangle 8"/>
              <p:cNvSpPr/>
              <p:nvPr/>
            </p:nvSpPr>
            <p:spPr>
              <a:xfrm>
                <a:off x="1387928" y="4088225"/>
                <a:ext cx="3058885" cy="348449"/>
              </a:xfrm>
              <a:prstGeom prst="rect">
                <a:avLst/>
              </a:prstGeom>
              <a:solidFill>
                <a:srgbClr val="F9F9F9"/>
              </a:solidFill>
              <a:ln w="6350" cap="flat" cmpd="sng" algn="ctr">
                <a:solidFill>
                  <a:srgbClr val="FFFFFF"/>
                </a:solidFill>
                <a:prstDash val="solid"/>
                <a:miter lim="800000"/>
              </a:ln>
              <a:effectLst/>
            </p:spPr>
            <p:txBody>
              <a:bodyPr anchor="ctr"/>
              <a:lstStyle/>
              <a:p>
                <a:pPr algn="ctr" defTabSz="1219200">
                  <a:defRPr/>
                </a:pPr>
                <a:endParaRPr lang="id-ID" sz="2400" kern="0">
                  <a:solidFill>
                    <a:srgbClr val="FFFFFF"/>
                  </a:solidFill>
                  <a:latin typeface="Raleway Light" charset="0"/>
                  <a:ea typeface="MS PGothic" panose="020B0600070205080204" pitchFamily="34" charset="-128"/>
                </a:endParaRPr>
              </a:p>
            </p:txBody>
          </p:sp>
          <p:sp>
            <p:nvSpPr>
              <p:cNvPr id="35" name="Rectangle 9"/>
              <p:cNvSpPr/>
              <p:nvPr/>
            </p:nvSpPr>
            <p:spPr>
              <a:xfrm>
                <a:off x="1387928" y="4436674"/>
                <a:ext cx="3058885" cy="348448"/>
              </a:xfrm>
              <a:prstGeom prst="rect">
                <a:avLst/>
              </a:prstGeom>
              <a:solidFill>
                <a:srgbClr val="FDFDFD"/>
              </a:solidFill>
              <a:ln w="6350" cap="flat" cmpd="sng" algn="ctr">
                <a:solidFill>
                  <a:srgbClr val="FFFFFF"/>
                </a:solidFill>
                <a:prstDash val="solid"/>
                <a:miter lim="800000"/>
              </a:ln>
              <a:effectLst/>
            </p:spPr>
            <p:txBody>
              <a:bodyPr anchor="ctr"/>
              <a:lstStyle/>
              <a:p>
                <a:pPr algn="ctr" defTabSz="1219200">
                  <a:defRPr/>
                </a:pPr>
                <a:endParaRPr lang="id-ID" sz="2400" kern="0">
                  <a:solidFill>
                    <a:srgbClr val="FFFFFF"/>
                  </a:solidFill>
                  <a:latin typeface="Raleway Light" charset="0"/>
                  <a:ea typeface="MS PGothic" panose="020B0600070205080204" pitchFamily="34" charset="-128"/>
                </a:endParaRPr>
              </a:p>
            </p:txBody>
          </p:sp>
          <p:sp>
            <p:nvSpPr>
              <p:cNvPr id="36" name="Rectangle 10"/>
              <p:cNvSpPr/>
              <p:nvPr/>
            </p:nvSpPr>
            <p:spPr>
              <a:xfrm>
                <a:off x="1387928" y="4785122"/>
                <a:ext cx="3058885" cy="348449"/>
              </a:xfrm>
              <a:prstGeom prst="rect">
                <a:avLst/>
              </a:prstGeom>
              <a:solidFill>
                <a:srgbClr val="F9F9F9"/>
              </a:solidFill>
              <a:ln w="6350" cap="flat" cmpd="sng" algn="ctr">
                <a:solidFill>
                  <a:srgbClr val="FFFFFF"/>
                </a:solidFill>
                <a:prstDash val="solid"/>
                <a:miter lim="800000"/>
              </a:ln>
              <a:effectLst/>
            </p:spPr>
            <p:txBody>
              <a:bodyPr anchor="ctr"/>
              <a:lstStyle/>
              <a:p>
                <a:pPr algn="ctr" defTabSz="1219200">
                  <a:defRPr/>
                </a:pPr>
                <a:endParaRPr lang="id-ID" sz="2400" kern="0">
                  <a:solidFill>
                    <a:srgbClr val="FFFFFF"/>
                  </a:solidFill>
                  <a:latin typeface="Raleway Light" charset="0"/>
                  <a:ea typeface="MS PGothic" panose="020B0600070205080204" pitchFamily="34" charset="-128"/>
                </a:endParaRPr>
              </a:p>
            </p:txBody>
          </p:sp>
          <p:sp>
            <p:nvSpPr>
              <p:cNvPr id="37" name="Rectangle 11"/>
              <p:cNvSpPr/>
              <p:nvPr/>
            </p:nvSpPr>
            <p:spPr>
              <a:xfrm>
                <a:off x="1387928" y="5133571"/>
                <a:ext cx="3058885" cy="348448"/>
              </a:xfrm>
              <a:prstGeom prst="rect">
                <a:avLst/>
              </a:prstGeom>
              <a:solidFill>
                <a:srgbClr val="FDFDFD"/>
              </a:solidFill>
              <a:ln w="6350" cap="flat" cmpd="sng" algn="ctr">
                <a:solidFill>
                  <a:srgbClr val="FFFFFF"/>
                </a:solidFill>
                <a:prstDash val="solid"/>
                <a:miter lim="800000"/>
              </a:ln>
              <a:effectLst/>
            </p:spPr>
            <p:txBody>
              <a:bodyPr anchor="ctr"/>
              <a:lstStyle/>
              <a:p>
                <a:pPr algn="ctr" defTabSz="1219200">
                  <a:defRPr/>
                </a:pPr>
                <a:endParaRPr lang="id-ID" sz="2400" kern="0">
                  <a:solidFill>
                    <a:srgbClr val="FFFFFF"/>
                  </a:solidFill>
                  <a:latin typeface="Raleway Light" charset="0"/>
                  <a:ea typeface="MS PGothic" panose="020B0600070205080204" pitchFamily="34" charset="-128"/>
                </a:endParaRPr>
              </a:p>
            </p:txBody>
          </p:sp>
          <p:sp>
            <p:nvSpPr>
              <p:cNvPr id="38" name="Rectangle 12"/>
              <p:cNvSpPr/>
              <p:nvPr/>
            </p:nvSpPr>
            <p:spPr>
              <a:xfrm>
                <a:off x="1387928" y="2453137"/>
                <a:ext cx="3058885" cy="348449"/>
              </a:xfrm>
              <a:prstGeom prst="rect">
                <a:avLst/>
              </a:prstGeom>
              <a:solidFill>
                <a:srgbClr val="7E7E7E">
                  <a:alpha val="25000"/>
                </a:srgbClr>
              </a:solidFill>
              <a:ln w="6350" cap="flat" cmpd="sng" algn="ctr">
                <a:noFill/>
                <a:prstDash val="solid"/>
                <a:miter lim="800000"/>
              </a:ln>
              <a:effectLst/>
            </p:spPr>
            <p:txBody>
              <a:bodyPr anchor="ctr"/>
              <a:lstStyle/>
              <a:p>
                <a:pPr algn="ctr" defTabSz="1219200">
                  <a:defRPr/>
                </a:pPr>
                <a:endParaRPr lang="id-ID" sz="2400" kern="0">
                  <a:solidFill>
                    <a:srgbClr val="FFFFFF"/>
                  </a:solidFill>
                  <a:latin typeface="Raleway Light" charset="0"/>
                  <a:ea typeface="MS PGothic" panose="020B0600070205080204" pitchFamily="34" charset="-128"/>
                </a:endParaRPr>
              </a:p>
            </p:txBody>
          </p:sp>
          <p:sp>
            <p:nvSpPr>
              <p:cNvPr id="39" name="Rectangle 13"/>
              <p:cNvSpPr/>
              <p:nvPr/>
            </p:nvSpPr>
            <p:spPr>
              <a:xfrm>
                <a:off x="1387928" y="2433294"/>
                <a:ext cx="3058885" cy="348448"/>
              </a:xfrm>
              <a:prstGeom prst="rect">
                <a:avLst/>
              </a:prstGeom>
              <a:solidFill>
                <a:schemeClr val="accent1">
                  <a:lumMod val="75000"/>
                </a:schemeClr>
              </a:solidFill>
              <a:ln w="6350" cap="flat" cmpd="sng" algn="ctr">
                <a:noFill/>
                <a:prstDash val="solid"/>
                <a:miter lim="800000"/>
              </a:ln>
              <a:effectLst/>
            </p:spPr>
            <p:txBody>
              <a:bodyPr anchor="ctr"/>
              <a:lstStyle/>
              <a:p>
                <a:pPr algn="ctr" defTabSz="1219200">
                  <a:defRPr/>
                </a:pPr>
                <a:endParaRPr lang="id-ID" sz="2400" kern="0">
                  <a:solidFill>
                    <a:srgbClr val="FFFFFF"/>
                  </a:solidFill>
                  <a:latin typeface="Raleway Light" charset="0"/>
                  <a:ea typeface="MS PGothic" panose="020B0600070205080204" pitchFamily="34" charset="-128"/>
                </a:endParaRPr>
              </a:p>
            </p:txBody>
          </p:sp>
          <p:sp>
            <p:nvSpPr>
              <p:cNvPr id="40" name="TextBox 14"/>
              <p:cNvSpPr txBox="1">
                <a:spLocks noChangeArrowheads="1"/>
              </p:cNvSpPr>
              <p:nvPr/>
            </p:nvSpPr>
            <p:spPr bwMode="auto">
              <a:xfrm>
                <a:off x="2727248" y="2453014"/>
                <a:ext cx="380253" cy="32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pitchFamily="34" charset="0"/>
                    <a:ea typeface="MS PGothic" panose="020B0600070205080204" pitchFamily="34" charset="-128"/>
                  </a:defRPr>
                </a:lvl1pPr>
                <a:lvl2pPr marL="742950" indent="-285750" eaLnBrk="0" hangingPunct="0">
                  <a:defRPr sz="3600">
                    <a:solidFill>
                      <a:schemeClr val="tx1"/>
                    </a:solidFill>
                    <a:latin typeface="Lato Light" pitchFamily="34" charset="0"/>
                    <a:ea typeface="MS PGothic" panose="020B0600070205080204" pitchFamily="34" charset="-128"/>
                  </a:defRPr>
                </a:lvl2pPr>
                <a:lvl3pPr marL="1143000" indent="-228600" eaLnBrk="0" hangingPunct="0">
                  <a:defRPr sz="3600">
                    <a:solidFill>
                      <a:schemeClr val="tx1"/>
                    </a:solidFill>
                    <a:latin typeface="Lato Light" pitchFamily="34" charset="0"/>
                    <a:ea typeface="MS PGothic" panose="020B0600070205080204" pitchFamily="34" charset="-128"/>
                  </a:defRPr>
                </a:lvl3pPr>
                <a:lvl4pPr marL="1600200" indent="-228600" eaLnBrk="0" hangingPunct="0">
                  <a:defRPr sz="3600">
                    <a:solidFill>
                      <a:schemeClr val="tx1"/>
                    </a:solidFill>
                    <a:latin typeface="Lato Light" pitchFamily="34" charset="0"/>
                    <a:ea typeface="MS PGothic" panose="020B0600070205080204" pitchFamily="34" charset="-128"/>
                  </a:defRPr>
                </a:lvl4pPr>
                <a:lvl5pPr marL="2057400" indent="-228600" eaLnBrk="0" hangingPunct="0">
                  <a:defRPr sz="3600">
                    <a:solidFill>
                      <a:schemeClr val="tx1"/>
                    </a:solidFill>
                    <a:latin typeface="Lato Light" pitchFamily="34" charset="0"/>
                    <a:ea typeface="MS PGothic" panose="020B0600070205080204" pitchFamily="34" charset="-128"/>
                  </a:defRPr>
                </a:lvl5pPr>
                <a:lvl6pPr marL="2514600" indent="-228600" defTabSz="182753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defTabSz="1219200" eaLnBrk="1" hangingPunct="1">
                  <a:defRPr/>
                </a:pPr>
                <a:r>
                  <a:rPr lang="en-US" altLang="zh-CN" sz="1500" kern="0">
                    <a:solidFill>
                      <a:srgbClr val="FFFFFF"/>
                    </a:solidFill>
                    <a:latin typeface="Raleway Light" charset="0"/>
                  </a:rPr>
                  <a:t>01</a:t>
                </a:r>
                <a:endParaRPr lang="id-ID" altLang="zh-CN" sz="1500" kern="0">
                  <a:solidFill>
                    <a:srgbClr val="FFFFFF"/>
                  </a:solidFill>
                  <a:latin typeface="Raleway Light" charset="0"/>
                </a:endParaRPr>
              </a:p>
            </p:txBody>
          </p:sp>
          <p:sp>
            <p:nvSpPr>
              <p:cNvPr id="41" name="TextBox 15"/>
              <p:cNvSpPr txBox="1">
                <a:spLocks noChangeArrowheads="1"/>
              </p:cNvSpPr>
              <p:nvPr/>
            </p:nvSpPr>
            <p:spPr bwMode="auto">
              <a:xfrm>
                <a:off x="1822482" y="2941304"/>
                <a:ext cx="2262282" cy="50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pitchFamily="34" charset="0"/>
                    <a:ea typeface="MS PGothic" panose="020B0600070205080204" pitchFamily="34" charset="-128"/>
                  </a:defRPr>
                </a:lvl1pPr>
                <a:lvl2pPr marL="742950" indent="-285750" eaLnBrk="0" hangingPunct="0">
                  <a:defRPr sz="3600">
                    <a:solidFill>
                      <a:schemeClr val="tx1"/>
                    </a:solidFill>
                    <a:latin typeface="Lato Light" pitchFamily="34" charset="0"/>
                    <a:ea typeface="MS PGothic" panose="020B0600070205080204" pitchFamily="34" charset="-128"/>
                  </a:defRPr>
                </a:lvl2pPr>
                <a:lvl3pPr marL="1143000" indent="-228600" eaLnBrk="0" hangingPunct="0">
                  <a:defRPr sz="3600">
                    <a:solidFill>
                      <a:schemeClr val="tx1"/>
                    </a:solidFill>
                    <a:latin typeface="Lato Light" pitchFamily="34" charset="0"/>
                    <a:ea typeface="MS PGothic" panose="020B0600070205080204" pitchFamily="34" charset="-128"/>
                  </a:defRPr>
                </a:lvl3pPr>
                <a:lvl4pPr marL="1600200" indent="-228600" eaLnBrk="0" hangingPunct="0">
                  <a:defRPr sz="3600">
                    <a:solidFill>
                      <a:schemeClr val="tx1"/>
                    </a:solidFill>
                    <a:latin typeface="Lato Light" pitchFamily="34" charset="0"/>
                    <a:ea typeface="MS PGothic" panose="020B0600070205080204" pitchFamily="34" charset="-128"/>
                  </a:defRPr>
                </a:lvl4pPr>
                <a:lvl5pPr marL="2057400" indent="-228600" eaLnBrk="0" hangingPunct="0">
                  <a:defRPr sz="3600">
                    <a:solidFill>
                      <a:schemeClr val="tx1"/>
                    </a:solidFill>
                    <a:latin typeface="Lato Light" pitchFamily="34" charset="0"/>
                    <a:ea typeface="MS PGothic" panose="020B0600070205080204" pitchFamily="34" charset="-128"/>
                  </a:defRPr>
                </a:lvl5pPr>
                <a:lvl6pPr marL="2514600" indent="-228600" defTabSz="182753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defTabSz="1219200" eaLnBrk="1" hangingPunct="1">
                  <a:defRPr/>
                </a:pPr>
                <a:r>
                  <a:rPr lang="zh-CN" altLang="en-US" sz="2700" b="1" kern="0">
                    <a:solidFill>
                      <a:srgbClr val="FFFFFF"/>
                    </a:solidFill>
                    <a:latin typeface="微软雅黑" panose="020B0503020204020204" charset="-122"/>
                    <a:ea typeface="微软雅黑" panose="020B0503020204020204" charset="-122"/>
                  </a:rPr>
                  <a:t>单击输入标题</a:t>
                </a:r>
                <a:endParaRPr lang="id-ID" altLang="zh-CN" sz="2700" b="1" kern="0">
                  <a:solidFill>
                    <a:srgbClr val="FFFFFF"/>
                  </a:solidFill>
                  <a:latin typeface="微软雅黑" panose="020B0503020204020204" charset="-122"/>
                  <a:ea typeface="微软雅黑" panose="020B0503020204020204" charset="-122"/>
                </a:endParaRPr>
              </a:p>
            </p:txBody>
          </p:sp>
          <p:sp>
            <p:nvSpPr>
              <p:cNvPr id="42" name="Rectangle 1"/>
              <p:cNvSpPr/>
              <p:nvPr/>
            </p:nvSpPr>
            <p:spPr>
              <a:xfrm>
                <a:off x="1387928" y="2433294"/>
                <a:ext cx="3058885" cy="3678155"/>
              </a:xfrm>
              <a:prstGeom prst="rect">
                <a:avLst/>
              </a:prstGeom>
              <a:noFill/>
              <a:ln w="6350" cap="flat" cmpd="sng" algn="ctr">
                <a:solidFill>
                  <a:srgbClr val="0070C0"/>
                </a:solidFill>
                <a:prstDash val="solid"/>
                <a:miter lim="800000"/>
              </a:ln>
              <a:effectLst/>
            </p:spPr>
            <p:txBody>
              <a:bodyPr anchor="ctr"/>
              <a:lstStyle/>
              <a:p>
                <a:pPr algn="ctr" defTabSz="1219200">
                  <a:defRPr/>
                </a:pPr>
                <a:endParaRPr lang="zh-CN" altLang="zh-CN" sz="2400" kern="0">
                  <a:solidFill>
                    <a:srgbClr val="FFFFFF"/>
                  </a:solidFill>
                  <a:latin typeface="Raleway Light" charset="0"/>
                  <a:ea typeface="MS PGothic" panose="020B0600070205080204" pitchFamily="34" charset="-128"/>
                </a:endParaRPr>
              </a:p>
            </p:txBody>
          </p:sp>
        </p:grpSp>
        <p:sp>
          <p:nvSpPr>
            <p:cNvPr id="31" name="矩形 30"/>
            <p:cNvSpPr/>
            <p:nvPr/>
          </p:nvSpPr>
          <p:spPr>
            <a:xfrm>
              <a:off x="1012294" y="2448314"/>
              <a:ext cx="2294337" cy="1061829"/>
            </a:xfrm>
            <a:prstGeom prst="rect">
              <a:avLst/>
            </a:prstGeom>
          </p:spPr>
          <p:txBody>
            <a:bodyPr wrap="square">
              <a:spAutoFit/>
            </a:bodyPr>
            <a:lstStyle/>
            <a:p>
              <a:pPr defTabSz="914400">
                <a:spcBef>
                  <a:spcPct val="20000"/>
                </a:spcBef>
                <a:defRPr/>
              </a:pPr>
              <a:r>
                <a:rPr lang="zh-CN" altLang="en-US" sz="1200" kern="0">
                  <a:solidFill>
                    <a:srgbClr val="7E7E7E"/>
                  </a:solidFill>
                  <a:latin typeface="微软雅黑" panose="020B0503020204020204" charset="-122"/>
                  <a:ea typeface="微软雅黑" panose="020B0503020204020204" charset="-122"/>
                  <a:cs typeface="Raleway Light"/>
                </a:rPr>
                <a:t>这里输入简单的文字概述里输入简单文字概述输入简单的文字概述里输入输入里这里输入简单的文字概述里输入简单文字概述输入简单的文字这里输入简单的文字概述里输入简单文字概述输入简单的文字概述里输入输入里这里输入简单的文字概述里输入简单文字概述输入简单的文字</a:t>
              </a:r>
              <a:endParaRPr lang="en-US" altLang="zh-CN" sz="1200" kern="0">
                <a:solidFill>
                  <a:srgbClr val="7E7E7E"/>
                </a:solidFill>
                <a:latin typeface="微软雅黑" panose="020B0503020204020204" charset="-122"/>
                <a:ea typeface="微软雅黑" panose="020B0503020204020204" charset="-122"/>
                <a:cs typeface="Raleway Light"/>
              </a:endParaRPr>
            </a:p>
          </p:txBody>
        </p:sp>
      </p:grpSp>
      <p:grpSp>
        <p:nvGrpSpPr>
          <p:cNvPr id="43" name="组合 42"/>
          <p:cNvGrpSpPr/>
          <p:nvPr/>
        </p:nvGrpSpPr>
        <p:grpSpPr>
          <a:xfrm>
            <a:off x="4577359" y="1796819"/>
            <a:ext cx="3096688" cy="3898464"/>
            <a:chOff x="3432871" y="1342038"/>
            <a:chExt cx="2322818" cy="2923848"/>
          </a:xfrm>
        </p:grpSpPr>
        <p:grpSp>
          <p:nvGrpSpPr>
            <p:cNvPr id="44" name="Group 67"/>
            <p:cNvGrpSpPr/>
            <p:nvPr/>
          </p:nvGrpSpPr>
          <p:grpSpPr>
            <a:xfrm>
              <a:off x="3432871" y="1342038"/>
              <a:ext cx="2293741" cy="2923848"/>
              <a:chOff x="4615044" y="2433074"/>
              <a:chExt cx="3058885" cy="3898513"/>
            </a:xfrm>
          </p:grpSpPr>
          <p:sp>
            <p:nvSpPr>
              <p:cNvPr id="46" name="Rectangle 25"/>
              <p:cNvSpPr/>
              <p:nvPr/>
            </p:nvSpPr>
            <p:spPr>
              <a:xfrm>
                <a:off x="4615044" y="2453275"/>
                <a:ext cx="3058885" cy="3878312"/>
              </a:xfrm>
              <a:prstGeom prst="rect">
                <a:avLst/>
              </a:prstGeom>
              <a:solidFill>
                <a:srgbClr val="F9F9F9"/>
              </a:solidFill>
              <a:ln w="12700" cap="sq" cmpd="sng" algn="ctr">
                <a:solidFill>
                  <a:srgbClr val="FFFFFF"/>
                </a:solidFill>
                <a:prstDash val="solid"/>
                <a:miter lim="800000"/>
              </a:ln>
              <a:effectLst/>
            </p:spPr>
            <p:txBody>
              <a:bodyPr anchor="ctr"/>
              <a:lstStyle/>
              <a:p>
                <a:pPr algn="ctr" defTabSz="1219200">
                  <a:defRPr/>
                </a:pPr>
                <a:endParaRPr lang="id-ID" sz="2400" kern="0">
                  <a:solidFill>
                    <a:srgbClr val="FFFFFF"/>
                  </a:solidFill>
                  <a:latin typeface="Raleway Light" charset="0"/>
                  <a:ea typeface="MS PGothic" panose="020B0600070205080204" pitchFamily="34" charset="-128"/>
                </a:endParaRPr>
              </a:p>
            </p:txBody>
          </p:sp>
          <p:sp>
            <p:nvSpPr>
              <p:cNvPr id="47" name="Rectangle 26"/>
              <p:cNvSpPr/>
              <p:nvPr/>
            </p:nvSpPr>
            <p:spPr>
              <a:xfrm>
                <a:off x="4615044" y="2781892"/>
                <a:ext cx="3058885" cy="810760"/>
              </a:xfrm>
              <a:prstGeom prst="rect">
                <a:avLst/>
              </a:prstGeom>
              <a:solidFill>
                <a:schemeClr val="accent2"/>
              </a:solidFill>
              <a:ln w="6350" cap="flat" cmpd="sng" algn="ctr">
                <a:noFill/>
                <a:prstDash val="solid"/>
                <a:miter lim="800000"/>
              </a:ln>
              <a:effectLst/>
            </p:spPr>
            <p:txBody>
              <a:bodyPr anchor="ctr"/>
              <a:lstStyle/>
              <a:p>
                <a:pPr algn="ctr" defTabSz="1219200">
                  <a:defRPr/>
                </a:pPr>
                <a:endParaRPr lang="id-ID" sz="2400" kern="0">
                  <a:solidFill>
                    <a:srgbClr val="FFFFFF"/>
                  </a:solidFill>
                  <a:latin typeface="Raleway Light" charset="0"/>
                  <a:ea typeface="MS PGothic" panose="020B0600070205080204" pitchFamily="34" charset="-128"/>
                </a:endParaRPr>
              </a:p>
            </p:txBody>
          </p:sp>
          <p:sp>
            <p:nvSpPr>
              <p:cNvPr id="48" name="Rectangle 27"/>
              <p:cNvSpPr/>
              <p:nvPr/>
            </p:nvSpPr>
            <p:spPr>
              <a:xfrm>
                <a:off x="4615044" y="4088421"/>
                <a:ext cx="3058885" cy="348461"/>
              </a:xfrm>
              <a:prstGeom prst="rect">
                <a:avLst/>
              </a:prstGeom>
              <a:solidFill>
                <a:srgbClr val="F9F9F9"/>
              </a:solidFill>
              <a:ln w="6350" cap="flat" cmpd="sng" algn="ctr">
                <a:solidFill>
                  <a:srgbClr val="FFFFFF"/>
                </a:solidFill>
                <a:prstDash val="solid"/>
                <a:miter lim="800000"/>
              </a:ln>
              <a:effectLst/>
            </p:spPr>
            <p:txBody>
              <a:bodyPr anchor="ctr"/>
              <a:lstStyle/>
              <a:p>
                <a:pPr algn="ctr" defTabSz="1219200">
                  <a:defRPr/>
                </a:pPr>
                <a:endParaRPr lang="id-ID" sz="2400" kern="0">
                  <a:solidFill>
                    <a:srgbClr val="FFFFFF"/>
                  </a:solidFill>
                  <a:latin typeface="Raleway Light" charset="0"/>
                  <a:ea typeface="MS PGothic" panose="020B0600070205080204" pitchFamily="34" charset="-128"/>
                </a:endParaRPr>
              </a:p>
            </p:txBody>
          </p:sp>
          <p:sp>
            <p:nvSpPr>
              <p:cNvPr id="49" name="Rectangle 28"/>
              <p:cNvSpPr/>
              <p:nvPr/>
            </p:nvSpPr>
            <p:spPr>
              <a:xfrm>
                <a:off x="4615044" y="4436882"/>
                <a:ext cx="3058885" cy="348460"/>
              </a:xfrm>
              <a:prstGeom prst="rect">
                <a:avLst/>
              </a:prstGeom>
              <a:solidFill>
                <a:srgbClr val="FDFDFD"/>
              </a:solidFill>
              <a:ln w="6350" cap="flat" cmpd="sng" algn="ctr">
                <a:solidFill>
                  <a:srgbClr val="FFFFFF"/>
                </a:solidFill>
                <a:prstDash val="solid"/>
                <a:miter lim="800000"/>
              </a:ln>
              <a:effectLst/>
            </p:spPr>
            <p:txBody>
              <a:bodyPr anchor="ctr"/>
              <a:lstStyle/>
              <a:p>
                <a:pPr algn="ctr" defTabSz="1219200">
                  <a:defRPr/>
                </a:pPr>
                <a:endParaRPr lang="id-ID" sz="2400" kern="0">
                  <a:solidFill>
                    <a:srgbClr val="FFFFFF"/>
                  </a:solidFill>
                  <a:latin typeface="Raleway Light" charset="0"/>
                  <a:ea typeface="MS PGothic" panose="020B0600070205080204" pitchFamily="34" charset="-128"/>
                </a:endParaRPr>
              </a:p>
            </p:txBody>
          </p:sp>
          <p:sp>
            <p:nvSpPr>
              <p:cNvPr id="50" name="Rectangle 29"/>
              <p:cNvSpPr/>
              <p:nvPr/>
            </p:nvSpPr>
            <p:spPr>
              <a:xfrm>
                <a:off x="4615044" y="4785342"/>
                <a:ext cx="3058885" cy="348461"/>
              </a:xfrm>
              <a:prstGeom prst="rect">
                <a:avLst/>
              </a:prstGeom>
              <a:solidFill>
                <a:srgbClr val="F9F9F9"/>
              </a:solidFill>
              <a:ln w="6350" cap="flat" cmpd="sng" algn="ctr">
                <a:solidFill>
                  <a:srgbClr val="FFFFFF"/>
                </a:solidFill>
                <a:prstDash val="solid"/>
                <a:miter lim="800000"/>
              </a:ln>
              <a:effectLst/>
            </p:spPr>
            <p:txBody>
              <a:bodyPr anchor="ctr"/>
              <a:lstStyle/>
              <a:p>
                <a:pPr algn="ctr" defTabSz="1219200">
                  <a:defRPr/>
                </a:pPr>
                <a:endParaRPr lang="id-ID" sz="2400" kern="0">
                  <a:solidFill>
                    <a:srgbClr val="FFFFFF"/>
                  </a:solidFill>
                  <a:latin typeface="Raleway Light" charset="0"/>
                  <a:ea typeface="MS PGothic" panose="020B0600070205080204" pitchFamily="34" charset="-128"/>
                </a:endParaRPr>
              </a:p>
            </p:txBody>
          </p:sp>
          <p:sp>
            <p:nvSpPr>
              <p:cNvPr id="51" name="Rectangle 30"/>
              <p:cNvSpPr/>
              <p:nvPr/>
            </p:nvSpPr>
            <p:spPr>
              <a:xfrm>
                <a:off x="4615044" y="5133803"/>
                <a:ext cx="3058885" cy="347667"/>
              </a:xfrm>
              <a:prstGeom prst="rect">
                <a:avLst/>
              </a:prstGeom>
              <a:solidFill>
                <a:srgbClr val="FDFDFD"/>
              </a:solidFill>
              <a:ln w="6350" cap="flat" cmpd="sng" algn="ctr">
                <a:solidFill>
                  <a:srgbClr val="FFFFFF"/>
                </a:solidFill>
                <a:prstDash val="solid"/>
                <a:miter lim="800000"/>
              </a:ln>
              <a:effectLst/>
            </p:spPr>
            <p:txBody>
              <a:bodyPr anchor="ctr"/>
              <a:lstStyle/>
              <a:p>
                <a:pPr algn="ctr" defTabSz="1219200">
                  <a:defRPr/>
                </a:pPr>
                <a:endParaRPr lang="id-ID" sz="2400" kern="0">
                  <a:solidFill>
                    <a:srgbClr val="FFFFFF"/>
                  </a:solidFill>
                  <a:latin typeface="Raleway Light" charset="0"/>
                  <a:ea typeface="MS PGothic" panose="020B0600070205080204" pitchFamily="34" charset="-128"/>
                </a:endParaRPr>
              </a:p>
            </p:txBody>
          </p:sp>
          <p:sp>
            <p:nvSpPr>
              <p:cNvPr id="52" name="Rectangle 31"/>
              <p:cNvSpPr/>
              <p:nvPr/>
            </p:nvSpPr>
            <p:spPr>
              <a:xfrm>
                <a:off x="4615044" y="2453275"/>
                <a:ext cx="3058885" cy="348461"/>
              </a:xfrm>
              <a:prstGeom prst="rect">
                <a:avLst/>
              </a:prstGeom>
              <a:solidFill>
                <a:srgbClr val="7E7E7E">
                  <a:alpha val="25000"/>
                </a:srgbClr>
              </a:solidFill>
              <a:ln w="6350" cap="flat" cmpd="sng" algn="ctr">
                <a:noFill/>
                <a:prstDash val="solid"/>
                <a:miter lim="800000"/>
              </a:ln>
              <a:effectLst/>
            </p:spPr>
            <p:txBody>
              <a:bodyPr anchor="ctr"/>
              <a:lstStyle/>
              <a:p>
                <a:pPr algn="ctr" defTabSz="1219200">
                  <a:defRPr/>
                </a:pPr>
                <a:endParaRPr lang="id-ID" sz="2400" kern="0">
                  <a:solidFill>
                    <a:srgbClr val="FFFFFF"/>
                  </a:solidFill>
                  <a:latin typeface="Raleway Light" charset="0"/>
                  <a:ea typeface="MS PGothic" panose="020B0600070205080204" pitchFamily="34" charset="-128"/>
                </a:endParaRPr>
              </a:p>
            </p:txBody>
          </p:sp>
          <p:sp>
            <p:nvSpPr>
              <p:cNvPr id="53" name="Rectangle 32"/>
              <p:cNvSpPr/>
              <p:nvPr/>
            </p:nvSpPr>
            <p:spPr>
              <a:xfrm>
                <a:off x="4615044" y="2433431"/>
                <a:ext cx="3058885" cy="348460"/>
              </a:xfrm>
              <a:prstGeom prst="rect">
                <a:avLst/>
              </a:prstGeom>
              <a:solidFill>
                <a:schemeClr val="accent2">
                  <a:lumMod val="75000"/>
                </a:schemeClr>
              </a:solidFill>
              <a:ln w="6350" cap="flat" cmpd="sng" algn="ctr">
                <a:noFill/>
                <a:prstDash val="solid"/>
                <a:miter lim="800000"/>
              </a:ln>
              <a:effectLst/>
            </p:spPr>
            <p:txBody>
              <a:bodyPr anchor="ctr"/>
              <a:lstStyle/>
              <a:p>
                <a:pPr algn="ctr" defTabSz="1219200">
                  <a:defRPr/>
                </a:pPr>
                <a:endParaRPr lang="id-ID" sz="2400" kern="0">
                  <a:solidFill>
                    <a:srgbClr val="FFFFFF"/>
                  </a:solidFill>
                  <a:latin typeface="Raleway Light" charset="0"/>
                  <a:ea typeface="MS PGothic" panose="020B0600070205080204" pitchFamily="34" charset="-128"/>
                </a:endParaRPr>
              </a:p>
            </p:txBody>
          </p:sp>
          <p:sp>
            <p:nvSpPr>
              <p:cNvPr id="54" name="TextBox 33"/>
              <p:cNvSpPr txBox="1">
                <a:spLocks noChangeArrowheads="1"/>
              </p:cNvSpPr>
              <p:nvPr/>
            </p:nvSpPr>
            <p:spPr bwMode="auto">
              <a:xfrm>
                <a:off x="5950034" y="2433074"/>
                <a:ext cx="399594" cy="32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pitchFamily="34" charset="0"/>
                    <a:ea typeface="MS PGothic" panose="020B0600070205080204" pitchFamily="34" charset="-128"/>
                  </a:defRPr>
                </a:lvl1pPr>
                <a:lvl2pPr marL="742950" indent="-285750" eaLnBrk="0" hangingPunct="0">
                  <a:defRPr sz="3600">
                    <a:solidFill>
                      <a:schemeClr val="tx1"/>
                    </a:solidFill>
                    <a:latin typeface="Lato Light" pitchFamily="34" charset="0"/>
                    <a:ea typeface="MS PGothic" panose="020B0600070205080204" pitchFamily="34" charset="-128"/>
                  </a:defRPr>
                </a:lvl2pPr>
                <a:lvl3pPr marL="1143000" indent="-228600" eaLnBrk="0" hangingPunct="0">
                  <a:defRPr sz="3600">
                    <a:solidFill>
                      <a:schemeClr val="tx1"/>
                    </a:solidFill>
                    <a:latin typeface="Lato Light" pitchFamily="34" charset="0"/>
                    <a:ea typeface="MS PGothic" panose="020B0600070205080204" pitchFamily="34" charset="-128"/>
                  </a:defRPr>
                </a:lvl3pPr>
                <a:lvl4pPr marL="1600200" indent="-228600" eaLnBrk="0" hangingPunct="0">
                  <a:defRPr sz="3600">
                    <a:solidFill>
                      <a:schemeClr val="tx1"/>
                    </a:solidFill>
                    <a:latin typeface="Lato Light" pitchFamily="34" charset="0"/>
                    <a:ea typeface="MS PGothic" panose="020B0600070205080204" pitchFamily="34" charset="-128"/>
                  </a:defRPr>
                </a:lvl4pPr>
                <a:lvl5pPr marL="2057400" indent="-228600" eaLnBrk="0" hangingPunct="0">
                  <a:defRPr sz="3600">
                    <a:solidFill>
                      <a:schemeClr val="tx1"/>
                    </a:solidFill>
                    <a:latin typeface="Lato Light" pitchFamily="34" charset="0"/>
                    <a:ea typeface="MS PGothic" panose="020B0600070205080204" pitchFamily="34" charset="-128"/>
                  </a:defRPr>
                </a:lvl5pPr>
                <a:lvl6pPr marL="2514600" indent="-228600" defTabSz="182753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defTabSz="1219200" eaLnBrk="1" hangingPunct="1">
                  <a:defRPr/>
                </a:pPr>
                <a:r>
                  <a:rPr lang="en-US" altLang="zh-CN" sz="1500" kern="0">
                    <a:solidFill>
                      <a:srgbClr val="FFFFFF"/>
                    </a:solidFill>
                    <a:latin typeface="Raleway Light" charset="0"/>
                  </a:rPr>
                  <a:t>02</a:t>
                </a:r>
                <a:endParaRPr lang="id-ID" altLang="zh-CN" sz="1500" kern="0">
                  <a:solidFill>
                    <a:srgbClr val="FFFFFF"/>
                  </a:solidFill>
                  <a:latin typeface="Raleway Light" charset="0"/>
                </a:endParaRPr>
              </a:p>
            </p:txBody>
          </p:sp>
          <p:sp>
            <p:nvSpPr>
              <p:cNvPr id="55" name="TextBox 34"/>
              <p:cNvSpPr txBox="1">
                <a:spLocks noChangeArrowheads="1"/>
              </p:cNvSpPr>
              <p:nvPr/>
            </p:nvSpPr>
            <p:spPr bwMode="auto">
              <a:xfrm>
                <a:off x="5133850" y="2941459"/>
                <a:ext cx="2031963" cy="461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pitchFamily="34" charset="0"/>
                    <a:ea typeface="MS PGothic" panose="020B0600070205080204" pitchFamily="34" charset="-128"/>
                  </a:defRPr>
                </a:lvl1pPr>
                <a:lvl2pPr marL="742950" indent="-285750" eaLnBrk="0" hangingPunct="0">
                  <a:defRPr sz="3600">
                    <a:solidFill>
                      <a:schemeClr val="tx1"/>
                    </a:solidFill>
                    <a:latin typeface="Lato Light" pitchFamily="34" charset="0"/>
                    <a:ea typeface="MS PGothic" panose="020B0600070205080204" pitchFamily="34" charset="-128"/>
                  </a:defRPr>
                </a:lvl2pPr>
                <a:lvl3pPr marL="1143000" indent="-228600" eaLnBrk="0" hangingPunct="0">
                  <a:defRPr sz="3600">
                    <a:solidFill>
                      <a:schemeClr val="tx1"/>
                    </a:solidFill>
                    <a:latin typeface="Lato Light" pitchFamily="34" charset="0"/>
                    <a:ea typeface="MS PGothic" panose="020B0600070205080204" pitchFamily="34" charset="-128"/>
                  </a:defRPr>
                </a:lvl3pPr>
                <a:lvl4pPr marL="1600200" indent="-228600" eaLnBrk="0" hangingPunct="0">
                  <a:defRPr sz="3600">
                    <a:solidFill>
                      <a:schemeClr val="tx1"/>
                    </a:solidFill>
                    <a:latin typeface="Lato Light" pitchFamily="34" charset="0"/>
                    <a:ea typeface="MS PGothic" panose="020B0600070205080204" pitchFamily="34" charset="-128"/>
                  </a:defRPr>
                </a:lvl4pPr>
                <a:lvl5pPr marL="2057400" indent="-228600" eaLnBrk="0" hangingPunct="0">
                  <a:defRPr sz="3600">
                    <a:solidFill>
                      <a:schemeClr val="tx1"/>
                    </a:solidFill>
                    <a:latin typeface="Lato Light" pitchFamily="34" charset="0"/>
                    <a:ea typeface="MS PGothic" panose="020B0600070205080204" pitchFamily="34" charset="-128"/>
                  </a:defRPr>
                </a:lvl5pPr>
                <a:lvl6pPr marL="2514600" indent="-228600" defTabSz="182753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lvl="0" algn="ctr" eaLnBrk="1" hangingPunct="1">
                  <a:defRPr/>
                </a:pPr>
                <a:r>
                  <a:rPr lang="zh-CN" altLang="en-US" sz="2400" b="1" kern="0">
                    <a:solidFill>
                      <a:srgbClr val="FFFFFF"/>
                    </a:solidFill>
                    <a:latin typeface="微软雅黑" panose="020B0503020204020204" charset="-122"/>
                    <a:ea typeface="微软雅黑" panose="020B0503020204020204" charset="-122"/>
                  </a:rPr>
                  <a:t>单击输入标题</a:t>
                </a:r>
                <a:endParaRPr lang="id-ID" altLang="zh-CN" sz="2400" b="1" kern="0">
                  <a:solidFill>
                    <a:srgbClr val="FFFFFF"/>
                  </a:solidFill>
                  <a:latin typeface="微软雅黑" panose="020B0503020204020204" charset="-122"/>
                  <a:ea typeface="微软雅黑" panose="020B0503020204020204" charset="-122"/>
                </a:endParaRPr>
              </a:p>
            </p:txBody>
          </p:sp>
          <p:sp>
            <p:nvSpPr>
              <p:cNvPr id="56" name="Rectangle 2"/>
              <p:cNvSpPr/>
              <p:nvPr/>
            </p:nvSpPr>
            <p:spPr>
              <a:xfrm>
                <a:off x="4615044" y="2433431"/>
                <a:ext cx="3058885" cy="3683840"/>
              </a:xfrm>
              <a:prstGeom prst="rect">
                <a:avLst/>
              </a:prstGeom>
              <a:noFill/>
              <a:ln w="6350" cap="flat" cmpd="sng" algn="ctr">
                <a:solidFill>
                  <a:schemeClr val="accent2"/>
                </a:solidFill>
                <a:prstDash val="solid"/>
                <a:miter lim="800000"/>
              </a:ln>
              <a:effectLst/>
            </p:spPr>
            <p:txBody>
              <a:bodyPr anchor="ctr"/>
              <a:lstStyle/>
              <a:p>
                <a:pPr algn="ctr" defTabSz="1219200">
                  <a:defRPr/>
                </a:pPr>
                <a:endParaRPr lang="zh-CN" altLang="zh-CN" sz="2400" kern="0">
                  <a:solidFill>
                    <a:srgbClr val="FFFFFF"/>
                  </a:solidFill>
                  <a:latin typeface="Raleway Light" charset="0"/>
                  <a:ea typeface="MS PGothic" panose="020B0600070205080204" pitchFamily="34" charset="-128"/>
                </a:endParaRPr>
              </a:p>
            </p:txBody>
          </p:sp>
        </p:grpSp>
        <p:sp>
          <p:nvSpPr>
            <p:cNvPr id="45" name="矩形 44"/>
            <p:cNvSpPr/>
            <p:nvPr/>
          </p:nvSpPr>
          <p:spPr>
            <a:xfrm>
              <a:off x="3461352" y="2493075"/>
              <a:ext cx="2294337" cy="1061829"/>
            </a:xfrm>
            <a:prstGeom prst="rect">
              <a:avLst/>
            </a:prstGeom>
          </p:spPr>
          <p:txBody>
            <a:bodyPr wrap="square">
              <a:spAutoFit/>
            </a:bodyPr>
            <a:lstStyle/>
            <a:p>
              <a:pPr defTabSz="914400">
                <a:spcBef>
                  <a:spcPct val="20000"/>
                </a:spcBef>
                <a:defRPr/>
              </a:pPr>
              <a:r>
                <a:rPr lang="zh-CN" altLang="en-US" sz="1200" kern="0">
                  <a:solidFill>
                    <a:srgbClr val="7E7E7E"/>
                  </a:solidFill>
                  <a:latin typeface="微软雅黑" panose="020B0503020204020204" charset="-122"/>
                  <a:ea typeface="微软雅黑" panose="020B0503020204020204" charset="-122"/>
                  <a:cs typeface="Raleway Light"/>
                </a:rPr>
                <a:t>这里输入简单的文字概述里输入简单文字概述输入简单的文字概述里输入输入里这里输入简单的文字概述里输入简单文字概述输入简单的文字这里输入简单的文字概述里输入简单文字概述输入简单的文字概述里输入输入里这里输入简单的文字概述里输入简单文字概述输入简单的文字</a:t>
              </a:r>
              <a:endParaRPr lang="en-US" altLang="zh-CN" sz="1200" kern="0">
                <a:solidFill>
                  <a:srgbClr val="7E7E7E"/>
                </a:solidFill>
                <a:latin typeface="微软雅黑" panose="020B0503020204020204" charset="-122"/>
                <a:ea typeface="微软雅黑" panose="020B0503020204020204" charset="-122"/>
                <a:cs typeface="Raleway Light"/>
              </a:endParaRPr>
            </a:p>
          </p:txBody>
        </p:sp>
      </p:grpSp>
      <p:grpSp>
        <p:nvGrpSpPr>
          <p:cNvPr id="57" name="组合 56"/>
          <p:cNvGrpSpPr/>
          <p:nvPr/>
        </p:nvGrpSpPr>
        <p:grpSpPr>
          <a:xfrm>
            <a:off x="7803591" y="1797178"/>
            <a:ext cx="3059495" cy="3683793"/>
            <a:chOff x="5852859" y="1342306"/>
            <a:chExt cx="2294920" cy="2762845"/>
          </a:xfrm>
        </p:grpSpPr>
        <p:grpSp>
          <p:nvGrpSpPr>
            <p:cNvPr id="58" name="Group 68"/>
            <p:cNvGrpSpPr/>
            <p:nvPr/>
          </p:nvGrpSpPr>
          <p:grpSpPr>
            <a:xfrm>
              <a:off x="5853443" y="1342306"/>
              <a:ext cx="2294336" cy="2762845"/>
              <a:chOff x="7842672" y="2433294"/>
              <a:chExt cx="3058885" cy="3683711"/>
            </a:xfrm>
          </p:grpSpPr>
          <p:sp>
            <p:nvSpPr>
              <p:cNvPr id="60" name="Rectangle 44"/>
              <p:cNvSpPr/>
              <p:nvPr/>
            </p:nvSpPr>
            <p:spPr>
              <a:xfrm>
                <a:off x="7842672" y="2453137"/>
                <a:ext cx="3058885" cy="3663868"/>
              </a:xfrm>
              <a:prstGeom prst="rect">
                <a:avLst/>
              </a:prstGeom>
              <a:solidFill>
                <a:srgbClr val="F9F9F9"/>
              </a:solidFill>
              <a:ln w="12700" cap="sq" cmpd="sng" algn="ctr">
                <a:solidFill>
                  <a:schemeClr val="accent3"/>
                </a:solidFill>
                <a:prstDash val="solid"/>
                <a:miter lim="800000"/>
              </a:ln>
              <a:effectLst/>
            </p:spPr>
            <p:txBody>
              <a:bodyPr anchor="ctr"/>
              <a:lstStyle/>
              <a:p>
                <a:pPr algn="ctr" defTabSz="1219200">
                  <a:defRPr/>
                </a:pPr>
                <a:endParaRPr lang="id-ID" sz="2400" kern="0">
                  <a:solidFill>
                    <a:srgbClr val="FFFFFF"/>
                  </a:solidFill>
                  <a:latin typeface="Raleway Light" charset="0"/>
                  <a:ea typeface="MS PGothic" panose="020B0600070205080204" pitchFamily="34" charset="-128"/>
                </a:endParaRPr>
              </a:p>
            </p:txBody>
          </p:sp>
          <p:sp>
            <p:nvSpPr>
              <p:cNvPr id="61" name="Rectangle 45"/>
              <p:cNvSpPr/>
              <p:nvPr/>
            </p:nvSpPr>
            <p:spPr>
              <a:xfrm>
                <a:off x="7842672" y="2781742"/>
                <a:ext cx="3058885" cy="810731"/>
              </a:xfrm>
              <a:prstGeom prst="rect">
                <a:avLst/>
              </a:prstGeom>
              <a:solidFill>
                <a:schemeClr val="accent3"/>
              </a:solidFill>
              <a:ln w="6350" cap="flat" cmpd="sng" algn="ctr">
                <a:noFill/>
                <a:prstDash val="solid"/>
                <a:miter lim="800000"/>
              </a:ln>
              <a:effectLst/>
            </p:spPr>
            <p:txBody>
              <a:bodyPr anchor="ctr"/>
              <a:lstStyle/>
              <a:p>
                <a:pPr algn="ctr" defTabSz="1219200">
                  <a:defRPr/>
                </a:pPr>
                <a:endParaRPr lang="id-ID" sz="2400" kern="0">
                  <a:solidFill>
                    <a:srgbClr val="FFFFFF"/>
                  </a:solidFill>
                  <a:latin typeface="Raleway Light" charset="0"/>
                  <a:ea typeface="MS PGothic" panose="020B0600070205080204" pitchFamily="34" charset="-128"/>
                </a:endParaRPr>
              </a:p>
            </p:txBody>
          </p:sp>
          <p:sp>
            <p:nvSpPr>
              <p:cNvPr id="62" name="Rectangle 46"/>
              <p:cNvSpPr/>
              <p:nvPr/>
            </p:nvSpPr>
            <p:spPr>
              <a:xfrm>
                <a:off x="7842672" y="4088225"/>
                <a:ext cx="3058885" cy="348449"/>
              </a:xfrm>
              <a:prstGeom prst="rect">
                <a:avLst/>
              </a:prstGeom>
              <a:solidFill>
                <a:srgbClr val="F9F9F9"/>
              </a:solidFill>
              <a:ln w="6350" cap="flat" cmpd="sng" algn="ctr">
                <a:solidFill>
                  <a:srgbClr val="FFFFFF"/>
                </a:solidFill>
                <a:prstDash val="solid"/>
                <a:miter lim="800000"/>
              </a:ln>
              <a:effectLst/>
            </p:spPr>
            <p:txBody>
              <a:bodyPr anchor="ctr"/>
              <a:lstStyle/>
              <a:p>
                <a:pPr algn="ctr" defTabSz="1219200">
                  <a:defRPr/>
                </a:pPr>
                <a:endParaRPr lang="id-ID" sz="2400" kern="0">
                  <a:solidFill>
                    <a:srgbClr val="FFFFFF"/>
                  </a:solidFill>
                  <a:latin typeface="Raleway Light" charset="0"/>
                  <a:ea typeface="MS PGothic" panose="020B0600070205080204" pitchFamily="34" charset="-128"/>
                </a:endParaRPr>
              </a:p>
            </p:txBody>
          </p:sp>
          <p:sp>
            <p:nvSpPr>
              <p:cNvPr id="63" name="Rectangle 47"/>
              <p:cNvSpPr/>
              <p:nvPr/>
            </p:nvSpPr>
            <p:spPr>
              <a:xfrm>
                <a:off x="7842672" y="4436674"/>
                <a:ext cx="3058885" cy="348448"/>
              </a:xfrm>
              <a:prstGeom prst="rect">
                <a:avLst/>
              </a:prstGeom>
              <a:solidFill>
                <a:srgbClr val="FDFDFD"/>
              </a:solidFill>
              <a:ln w="6350" cap="flat" cmpd="sng" algn="ctr">
                <a:solidFill>
                  <a:srgbClr val="FFFFFF"/>
                </a:solidFill>
                <a:prstDash val="solid"/>
                <a:miter lim="800000"/>
              </a:ln>
              <a:effectLst/>
            </p:spPr>
            <p:txBody>
              <a:bodyPr anchor="ctr"/>
              <a:lstStyle/>
              <a:p>
                <a:pPr algn="ctr" defTabSz="1219200">
                  <a:defRPr/>
                </a:pPr>
                <a:endParaRPr lang="id-ID" sz="2400" kern="0">
                  <a:solidFill>
                    <a:srgbClr val="FFFFFF"/>
                  </a:solidFill>
                  <a:latin typeface="Raleway Light" charset="0"/>
                  <a:ea typeface="MS PGothic" panose="020B0600070205080204" pitchFamily="34" charset="-128"/>
                </a:endParaRPr>
              </a:p>
            </p:txBody>
          </p:sp>
          <p:sp>
            <p:nvSpPr>
              <p:cNvPr id="64" name="Rectangle 49"/>
              <p:cNvSpPr/>
              <p:nvPr/>
            </p:nvSpPr>
            <p:spPr>
              <a:xfrm>
                <a:off x="7842672" y="5133571"/>
                <a:ext cx="3058885" cy="348448"/>
              </a:xfrm>
              <a:prstGeom prst="rect">
                <a:avLst/>
              </a:prstGeom>
              <a:solidFill>
                <a:srgbClr val="FDFDFD"/>
              </a:solidFill>
              <a:ln w="6350" cap="flat" cmpd="sng" algn="ctr">
                <a:solidFill>
                  <a:srgbClr val="FFFFFF"/>
                </a:solidFill>
                <a:prstDash val="solid"/>
                <a:miter lim="800000"/>
              </a:ln>
              <a:effectLst/>
            </p:spPr>
            <p:txBody>
              <a:bodyPr anchor="ctr"/>
              <a:lstStyle/>
              <a:p>
                <a:pPr algn="ctr" defTabSz="1219200">
                  <a:defRPr/>
                </a:pPr>
                <a:endParaRPr lang="id-ID" sz="2400" kern="0">
                  <a:solidFill>
                    <a:srgbClr val="FFFFFF"/>
                  </a:solidFill>
                  <a:latin typeface="Raleway Light" charset="0"/>
                  <a:ea typeface="MS PGothic" panose="020B0600070205080204" pitchFamily="34" charset="-128"/>
                </a:endParaRPr>
              </a:p>
            </p:txBody>
          </p:sp>
          <p:sp>
            <p:nvSpPr>
              <p:cNvPr id="65" name="Rectangle 50"/>
              <p:cNvSpPr/>
              <p:nvPr/>
            </p:nvSpPr>
            <p:spPr>
              <a:xfrm>
                <a:off x="7842672" y="2453137"/>
                <a:ext cx="3058885" cy="348449"/>
              </a:xfrm>
              <a:prstGeom prst="rect">
                <a:avLst/>
              </a:prstGeom>
              <a:solidFill>
                <a:srgbClr val="7E7E7E">
                  <a:alpha val="25000"/>
                </a:srgbClr>
              </a:solidFill>
              <a:ln w="6350" cap="flat" cmpd="sng" algn="ctr">
                <a:noFill/>
                <a:prstDash val="solid"/>
                <a:miter lim="800000"/>
              </a:ln>
              <a:effectLst/>
            </p:spPr>
            <p:txBody>
              <a:bodyPr anchor="ctr"/>
              <a:lstStyle/>
              <a:p>
                <a:pPr algn="ctr" defTabSz="1219200">
                  <a:defRPr/>
                </a:pPr>
                <a:endParaRPr lang="id-ID" sz="2400" kern="0">
                  <a:solidFill>
                    <a:srgbClr val="FFFFFF"/>
                  </a:solidFill>
                  <a:latin typeface="Raleway Light" charset="0"/>
                  <a:ea typeface="MS PGothic" panose="020B0600070205080204" pitchFamily="34" charset="-128"/>
                </a:endParaRPr>
              </a:p>
            </p:txBody>
          </p:sp>
          <p:sp>
            <p:nvSpPr>
              <p:cNvPr id="66" name="Rectangle 51"/>
              <p:cNvSpPr/>
              <p:nvPr/>
            </p:nvSpPr>
            <p:spPr>
              <a:xfrm>
                <a:off x="7842672" y="2433294"/>
                <a:ext cx="3058885" cy="348448"/>
              </a:xfrm>
              <a:prstGeom prst="rect">
                <a:avLst/>
              </a:prstGeom>
              <a:solidFill>
                <a:schemeClr val="accent3">
                  <a:lumMod val="75000"/>
                </a:schemeClr>
              </a:solidFill>
              <a:ln w="6350" cap="flat" cmpd="sng" algn="ctr">
                <a:noFill/>
                <a:prstDash val="solid"/>
                <a:miter lim="800000"/>
              </a:ln>
              <a:effectLst/>
            </p:spPr>
            <p:txBody>
              <a:bodyPr anchor="ctr"/>
              <a:lstStyle/>
              <a:p>
                <a:pPr algn="ctr" defTabSz="1219200">
                  <a:defRPr/>
                </a:pPr>
                <a:endParaRPr lang="id-ID" sz="2400" kern="0">
                  <a:solidFill>
                    <a:srgbClr val="FFFFFF"/>
                  </a:solidFill>
                  <a:latin typeface="Raleway Light" charset="0"/>
                  <a:ea typeface="MS PGothic" panose="020B0600070205080204" pitchFamily="34" charset="-128"/>
                </a:endParaRPr>
              </a:p>
            </p:txBody>
          </p:sp>
          <p:sp>
            <p:nvSpPr>
              <p:cNvPr id="67" name="TextBox 52"/>
              <p:cNvSpPr txBox="1">
                <a:spLocks noChangeArrowheads="1"/>
              </p:cNvSpPr>
              <p:nvPr/>
            </p:nvSpPr>
            <p:spPr bwMode="auto">
              <a:xfrm>
                <a:off x="9172372" y="2453014"/>
                <a:ext cx="399490" cy="32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pitchFamily="34" charset="0"/>
                    <a:ea typeface="MS PGothic" panose="020B0600070205080204" pitchFamily="34" charset="-128"/>
                  </a:defRPr>
                </a:lvl1pPr>
                <a:lvl2pPr marL="742950" indent="-285750" eaLnBrk="0" hangingPunct="0">
                  <a:defRPr sz="3600">
                    <a:solidFill>
                      <a:schemeClr val="tx1"/>
                    </a:solidFill>
                    <a:latin typeface="Lato Light" pitchFamily="34" charset="0"/>
                    <a:ea typeface="MS PGothic" panose="020B0600070205080204" pitchFamily="34" charset="-128"/>
                  </a:defRPr>
                </a:lvl2pPr>
                <a:lvl3pPr marL="1143000" indent="-228600" eaLnBrk="0" hangingPunct="0">
                  <a:defRPr sz="3600">
                    <a:solidFill>
                      <a:schemeClr val="tx1"/>
                    </a:solidFill>
                    <a:latin typeface="Lato Light" pitchFamily="34" charset="0"/>
                    <a:ea typeface="MS PGothic" panose="020B0600070205080204" pitchFamily="34" charset="-128"/>
                  </a:defRPr>
                </a:lvl3pPr>
                <a:lvl4pPr marL="1600200" indent="-228600" eaLnBrk="0" hangingPunct="0">
                  <a:defRPr sz="3600">
                    <a:solidFill>
                      <a:schemeClr val="tx1"/>
                    </a:solidFill>
                    <a:latin typeface="Lato Light" pitchFamily="34" charset="0"/>
                    <a:ea typeface="MS PGothic" panose="020B0600070205080204" pitchFamily="34" charset="-128"/>
                  </a:defRPr>
                </a:lvl4pPr>
                <a:lvl5pPr marL="2057400" indent="-228600" eaLnBrk="0" hangingPunct="0">
                  <a:defRPr sz="3600">
                    <a:solidFill>
                      <a:schemeClr val="tx1"/>
                    </a:solidFill>
                    <a:latin typeface="Lato Light" pitchFamily="34" charset="0"/>
                    <a:ea typeface="MS PGothic" panose="020B0600070205080204" pitchFamily="34" charset="-128"/>
                  </a:defRPr>
                </a:lvl5pPr>
                <a:lvl6pPr marL="2514600" indent="-228600" defTabSz="182753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defTabSz="1219200" eaLnBrk="1" hangingPunct="1">
                  <a:defRPr/>
                </a:pPr>
                <a:r>
                  <a:rPr lang="en-US" altLang="zh-CN" sz="1500" kern="0">
                    <a:solidFill>
                      <a:srgbClr val="FFFFFF"/>
                    </a:solidFill>
                    <a:latin typeface="Raleway Light" charset="0"/>
                  </a:rPr>
                  <a:t>03</a:t>
                </a:r>
                <a:endParaRPr lang="id-ID" altLang="zh-CN" sz="1500" kern="0">
                  <a:solidFill>
                    <a:srgbClr val="FFFFFF"/>
                  </a:solidFill>
                  <a:latin typeface="Raleway Light" charset="0"/>
                </a:endParaRPr>
              </a:p>
            </p:txBody>
          </p:sp>
          <p:sp>
            <p:nvSpPr>
              <p:cNvPr id="68" name="TextBox 53"/>
              <p:cNvSpPr txBox="1">
                <a:spLocks noChangeArrowheads="1"/>
              </p:cNvSpPr>
              <p:nvPr/>
            </p:nvSpPr>
            <p:spPr bwMode="auto">
              <a:xfrm>
                <a:off x="8356399" y="2917557"/>
                <a:ext cx="2031437"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pitchFamily="34" charset="0"/>
                    <a:ea typeface="MS PGothic" panose="020B0600070205080204" pitchFamily="34" charset="-128"/>
                  </a:defRPr>
                </a:lvl1pPr>
                <a:lvl2pPr marL="742950" indent="-285750" eaLnBrk="0" hangingPunct="0">
                  <a:defRPr sz="3600">
                    <a:solidFill>
                      <a:schemeClr val="tx1"/>
                    </a:solidFill>
                    <a:latin typeface="Lato Light" pitchFamily="34" charset="0"/>
                    <a:ea typeface="MS PGothic" panose="020B0600070205080204" pitchFamily="34" charset="-128"/>
                  </a:defRPr>
                </a:lvl2pPr>
                <a:lvl3pPr marL="1143000" indent="-228600" eaLnBrk="0" hangingPunct="0">
                  <a:defRPr sz="3600">
                    <a:solidFill>
                      <a:schemeClr val="tx1"/>
                    </a:solidFill>
                    <a:latin typeface="Lato Light" pitchFamily="34" charset="0"/>
                    <a:ea typeface="MS PGothic" panose="020B0600070205080204" pitchFamily="34" charset="-128"/>
                  </a:defRPr>
                </a:lvl3pPr>
                <a:lvl4pPr marL="1600200" indent="-228600" eaLnBrk="0" hangingPunct="0">
                  <a:defRPr sz="3600">
                    <a:solidFill>
                      <a:schemeClr val="tx1"/>
                    </a:solidFill>
                    <a:latin typeface="Lato Light" pitchFamily="34" charset="0"/>
                    <a:ea typeface="MS PGothic" panose="020B0600070205080204" pitchFamily="34" charset="-128"/>
                  </a:defRPr>
                </a:lvl4pPr>
                <a:lvl5pPr marL="2057400" indent="-228600" eaLnBrk="0" hangingPunct="0">
                  <a:defRPr sz="3600">
                    <a:solidFill>
                      <a:schemeClr val="tx1"/>
                    </a:solidFill>
                    <a:latin typeface="Lato Light" pitchFamily="34" charset="0"/>
                    <a:ea typeface="MS PGothic" panose="020B0600070205080204" pitchFamily="34" charset="-128"/>
                  </a:defRPr>
                </a:lvl5pPr>
                <a:lvl6pPr marL="2514600" indent="-228600" defTabSz="182753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lvl="0" algn="ctr" eaLnBrk="1" hangingPunct="1">
                  <a:defRPr/>
                </a:pPr>
                <a:r>
                  <a:rPr lang="zh-CN" altLang="en-US" sz="2400" b="1" kern="0">
                    <a:solidFill>
                      <a:srgbClr val="FFFFFF"/>
                    </a:solidFill>
                    <a:latin typeface="微软雅黑" panose="020B0503020204020204" charset="-122"/>
                    <a:ea typeface="微软雅黑" panose="020B0503020204020204" charset="-122"/>
                  </a:rPr>
                  <a:t>单击输入标题</a:t>
                </a:r>
                <a:endParaRPr lang="id-ID" altLang="zh-CN" sz="2400" b="1" kern="0">
                  <a:solidFill>
                    <a:srgbClr val="FFFFFF"/>
                  </a:solidFill>
                  <a:latin typeface="微软雅黑" panose="020B0503020204020204" charset="-122"/>
                  <a:ea typeface="微软雅黑" panose="020B0503020204020204" charset="-122"/>
                </a:endParaRPr>
              </a:p>
            </p:txBody>
          </p:sp>
          <p:sp>
            <p:nvSpPr>
              <p:cNvPr id="69" name="Rectangle 65"/>
              <p:cNvSpPr/>
              <p:nvPr/>
            </p:nvSpPr>
            <p:spPr>
              <a:xfrm>
                <a:off x="7842672" y="2433294"/>
                <a:ext cx="3058885" cy="3678155"/>
              </a:xfrm>
              <a:prstGeom prst="rect">
                <a:avLst/>
              </a:prstGeom>
              <a:noFill/>
              <a:ln w="6350" cap="flat" cmpd="sng" algn="ctr">
                <a:solidFill>
                  <a:srgbClr val="0070C0"/>
                </a:solidFill>
                <a:prstDash val="solid"/>
                <a:miter lim="800000"/>
              </a:ln>
              <a:effectLst/>
            </p:spPr>
            <p:txBody>
              <a:bodyPr anchor="ctr"/>
              <a:lstStyle/>
              <a:p>
                <a:pPr algn="ctr" defTabSz="1219200">
                  <a:defRPr/>
                </a:pPr>
                <a:endParaRPr lang="zh-CN" altLang="zh-CN" sz="2400" kern="0">
                  <a:solidFill>
                    <a:srgbClr val="FFFFFF"/>
                  </a:solidFill>
                  <a:latin typeface="Raleway Light" charset="0"/>
                  <a:ea typeface="MS PGothic" panose="020B0600070205080204" pitchFamily="34" charset="-128"/>
                </a:endParaRPr>
              </a:p>
            </p:txBody>
          </p:sp>
        </p:grpSp>
        <p:sp>
          <p:nvSpPr>
            <p:cNvPr id="59" name="矩形 58"/>
            <p:cNvSpPr/>
            <p:nvPr/>
          </p:nvSpPr>
          <p:spPr>
            <a:xfrm>
              <a:off x="5852859" y="2518653"/>
              <a:ext cx="2294337" cy="1061829"/>
            </a:xfrm>
            <a:prstGeom prst="rect">
              <a:avLst/>
            </a:prstGeom>
          </p:spPr>
          <p:txBody>
            <a:bodyPr wrap="square">
              <a:spAutoFit/>
            </a:bodyPr>
            <a:lstStyle/>
            <a:p>
              <a:pPr defTabSz="914400">
                <a:spcBef>
                  <a:spcPct val="20000"/>
                </a:spcBef>
                <a:defRPr/>
              </a:pPr>
              <a:r>
                <a:rPr lang="zh-CN" altLang="en-US" sz="1200" kern="0">
                  <a:solidFill>
                    <a:srgbClr val="7E7E7E"/>
                  </a:solidFill>
                  <a:latin typeface="微软雅黑" panose="020B0503020204020204" charset="-122"/>
                  <a:ea typeface="微软雅黑" panose="020B0503020204020204" charset="-122"/>
                  <a:cs typeface="Raleway Light"/>
                </a:rPr>
                <a:t>这里输入简单的文字概述里输入简单文字概述输入简单的文字概述里输入输入里这里输入简单的文字概述里输入简单文字概述输入简单的文字这里输入简单的文字概述里输入简单文字概述输入简单的文字概述里输入输入里这里输入简单的文字概述里输入简单文字概述输入简单的文字</a:t>
              </a:r>
              <a:endParaRPr lang="en-US" altLang="zh-CN" sz="1200" kern="0">
                <a:solidFill>
                  <a:srgbClr val="7E7E7E"/>
                </a:solidFill>
                <a:latin typeface="微软雅黑" panose="020B0503020204020204" charset="-122"/>
                <a:ea typeface="微软雅黑" panose="020B0503020204020204" charset="-122"/>
                <a:cs typeface="Raleway Light"/>
              </a:endParaRPr>
            </a:p>
          </p:txBody>
        </p:sp>
      </p:grpSp>
      <p:sp>
        <p:nvSpPr>
          <p:cNvPr id="2" name="标题 1"/>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500" fill="hold"/>
                                        <p:tgtEl>
                                          <p:spTgt spid="43"/>
                                        </p:tgtEl>
                                        <p:attrNameLst>
                                          <p:attrName>ppt_x</p:attrName>
                                        </p:attrNameLst>
                                      </p:cBhvr>
                                      <p:tavLst>
                                        <p:tav tm="0">
                                          <p:val>
                                            <p:strVal val="#ppt_x"/>
                                          </p:val>
                                        </p:tav>
                                        <p:tav tm="100000">
                                          <p:val>
                                            <p:strVal val="#ppt_x"/>
                                          </p:val>
                                        </p:tav>
                                      </p:tavLst>
                                    </p:anim>
                                    <p:anim calcmode="lin" valueType="num">
                                      <p:cBhvr additive="base">
                                        <p:cTn id="13" dur="500" fill="hold"/>
                                        <p:tgtEl>
                                          <p:spTgt spid="4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additive="base">
                                        <p:cTn id="17" dur="500" fill="hold"/>
                                        <p:tgtEl>
                                          <p:spTgt spid="57"/>
                                        </p:tgtEl>
                                        <p:attrNameLst>
                                          <p:attrName>ppt_x</p:attrName>
                                        </p:attrNameLst>
                                      </p:cBhvr>
                                      <p:tavLst>
                                        <p:tav tm="0">
                                          <p:val>
                                            <p:strVal val="#ppt_x"/>
                                          </p:val>
                                        </p:tav>
                                        <p:tav tm="100000">
                                          <p:val>
                                            <p:strVal val="#ppt_x"/>
                                          </p:val>
                                        </p:tav>
                                      </p:tavLst>
                                    </p:anim>
                                    <p:anim calcmode="lin" valueType="num">
                                      <p:cBhvr additive="base">
                                        <p:cTn id="18" dur="500" fill="hold"/>
                                        <p:tgtEl>
                                          <p:spTgt spid="5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6" presetClass="emph" presetSubtype="0" fill="hold" nodeType="afterEffect">
                                  <p:stCondLst>
                                    <p:cond delay="0"/>
                                  </p:stCondLst>
                                  <p:childTnLst>
                                    <p:animEffect transition="out" filter="fade">
                                      <p:cBhvr>
                                        <p:cTn id="21" dur="500" tmFilter="0, 0; .2, .5; .8, .5; 1, 0"/>
                                        <p:tgtEl>
                                          <p:spTgt spid="29"/>
                                        </p:tgtEl>
                                      </p:cBhvr>
                                    </p:animEffect>
                                    <p:animScale>
                                      <p:cBhvr>
                                        <p:cTn id="22" dur="250" autoRev="1" fill="hold"/>
                                        <p:tgtEl>
                                          <p:spTgt spid="29"/>
                                        </p:tgtEl>
                                      </p:cBhvr>
                                      <p:by x="105000" y="105000"/>
                                    </p:animScale>
                                  </p:childTnLst>
                                </p:cTn>
                              </p:par>
                            </p:childTnLst>
                          </p:cTn>
                        </p:par>
                        <p:par>
                          <p:cTn id="23" fill="hold">
                            <p:stCondLst>
                              <p:cond delay="2000"/>
                            </p:stCondLst>
                            <p:childTnLst>
                              <p:par>
                                <p:cTn id="24" presetID="26" presetClass="emph" presetSubtype="0" fill="hold" nodeType="afterEffect">
                                  <p:stCondLst>
                                    <p:cond delay="0"/>
                                  </p:stCondLst>
                                  <p:childTnLst>
                                    <p:animEffect transition="out" filter="fade">
                                      <p:cBhvr>
                                        <p:cTn id="25" dur="500" tmFilter="0, 0; .2, .5; .8, .5; 1, 0"/>
                                        <p:tgtEl>
                                          <p:spTgt spid="43"/>
                                        </p:tgtEl>
                                      </p:cBhvr>
                                    </p:animEffect>
                                    <p:animScale>
                                      <p:cBhvr>
                                        <p:cTn id="26" dur="250" autoRev="1" fill="hold"/>
                                        <p:tgtEl>
                                          <p:spTgt spid="43"/>
                                        </p:tgtEl>
                                      </p:cBhvr>
                                      <p:by x="105000" y="105000"/>
                                    </p:animScale>
                                  </p:childTnLst>
                                </p:cTn>
                              </p:par>
                            </p:childTnLst>
                          </p:cTn>
                        </p:par>
                        <p:par>
                          <p:cTn id="27" fill="hold">
                            <p:stCondLst>
                              <p:cond delay="2500"/>
                            </p:stCondLst>
                            <p:childTnLst>
                              <p:par>
                                <p:cTn id="28" presetID="26" presetClass="emph" presetSubtype="0" fill="hold" nodeType="afterEffect">
                                  <p:stCondLst>
                                    <p:cond delay="0"/>
                                  </p:stCondLst>
                                  <p:childTnLst>
                                    <p:animEffect transition="out" filter="fade">
                                      <p:cBhvr>
                                        <p:cTn id="29" dur="500" tmFilter="0, 0; .2, .5; .8, .5; 1, 0"/>
                                        <p:tgtEl>
                                          <p:spTgt spid="57"/>
                                        </p:tgtEl>
                                      </p:cBhvr>
                                    </p:animEffect>
                                    <p:animScale>
                                      <p:cBhvr>
                                        <p:cTn id="30" dur="250" autoRev="1" fill="hold"/>
                                        <p:tgtEl>
                                          <p:spTgt spid="5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447644" y="2372159"/>
            <a:ext cx="1641998" cy="1642212"/>
            <a:chOff x="6447689" y="2372159"/>
            <a:chExt cx="1642212" cy="1642212"/>
          </a:xfrm>
        </p:grpSpPr>
        <p:sp>
          <p:nvSpPr>
            <p:cNvPr id="83" name="Rectangle 34"/>
            <p:cNvSpPr/>
            <p:nvPr/>
          </p:nvSpPr>
          <p:spPr>
            <a:xfrm>
              <a:off x="6447689" y="2372159"/>
              <a:ext cx="1642212" cy="16422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sp>
          <p:nvSpPr>
            <p:cNvPr id="43" name="Freeform 167"/>
            <p:cNvSpPr>
              <a:spLocks noEditPoints="1"/>
            </p:cNvSpPr>
            <p:nvPr/>
          </p:nvSpPr>
          <p:spPr bwMode="auto">
            <a:xfrm>
              <a:off x="6830607" y="2806635"/>
              <a:ext cx="902134" cy="773261"/>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grpSp>
      <p:grpSp>
        <p:nvGrpSpPr>
          <p:cNvPr id="5" name="组合 4"/>
          <p:cNvGrpSpPr/>
          <p:nvPr/>
        </p:nvGrpSpPr>
        <p:grpSpPr>
          <a:xfrm>
            <a:off x="6447643" y="4152720"/>
            <a:ext cx="1843184" cy="1843424"/>
            <a:chOff x="6447688" y="4152720"/>
            <a:chExt cx="1843424" cy="1843424"/>
          </a:xfrm>
        </p:grpSpPr>
        <p:sp>
          <p:nvSpPr>
            <p:cNvPr id="82" name="Rectangle 33"/>
            <p:cNvSpPr/>
            <p:nvPr/>
          </p:nvSpPr>
          <p:spPr>
            <a:xfrm>
              <a:off x="6447688" y="4152720"/>
              <a:ext cx="1843424" cy="18434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sp>
          <p:nvSpPr>
            <p:cNvPr id="29" name="Freeform 26"/>
            <p:cNvSpPr>
              <a:spLocks noChangeAspect="1" noEditPoints="1"/>
            </p:cNvSpPr>
            <p:nvPr/>
          </p:nvSpPr>
          <p:spPr bwMode="auto">
            <a:xfrm>
              <a:off x="6862400" y="4586444"/>
              <a:ext cx="1014000" cy="975976"/>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vert="horz" wrap="square" lIns="91440" tIns="45720" rIns="91440" bIns="45720" numCol="1" anchor="t" anchorCtr="0" compatLnSpc="1"/>
            <a:lstStyle/>
            <a:p>
              <a:endParaRPr lang="id-ID"/>
            </a:p>
          </p:txBody>
        </p:sp>
      </p:grpSp>
      <p:grpSp>
        <p:nvGrpSpPr>
          <p:cNvPr id="2" name="组合 1"/>
          <p:cNvGrpSpPr/>
          <p:nvPr/>
        </p:nvGrpSpPr>
        <p:grpSpPr>
          <a:xfrm>
            <a:off x="3901178" y="1633284"/>
            <a:ext cx="2380779" cy="2381089"/>
            <a:chOff x="3900890" y="1633282"/>
            <a:chExt cx="2381089" cy="2381089"/>
          </a:xfrm>
        </p:grpSpPr>
        <p:sp>
          <p:nvSpPr>
            <p:cNvPr id="81" name="Rectangle 32"/>
            <p:cNvSpPr/>
            <p:nvPr/>
          </p:nvSpPr>
          <p:spPr>
            <a:xfrm>
              <a:off x="3900890" y="1633282"/>
              <a:ext cx="2381089" cy="23810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5"/>
            </a:p>
          </p:txBody>
        </p:sp>
        <p:grpSp>
          <p:nvGrpSpPr>
            <p:cNvPr id="30" name="Group 82"/>
            <p:cNvGrpSpPr/>
            <p:nvPr/>
          </p:nvGrpSpPr>
          <p:grpSpPr>
            <a:xfrm>
              <a:off x="4509473" y="2161062"/>
              <a:ext cx="1163923" cy="1325528"/>
              <a:chOff x="812800" y="2719388"/>
              <a:chExt cx="1017588" cy="1158875"/>
            </a:xfrm>
            <a:solidFill>
              <a:schemeClr val="bg1"/>
            </a:solidFill>
          </p:grpSpPr>
          <p:sp>
            <p:nvSpPr>
              <p:cNvPr id="31" name="Freeform 35"/>
              <p:cNvSpPr>
                <a:spLocks noEditPoints="1"/>
              </p:cNvSpPr>
              <p:nvPr/>
            </p:nvSpPr>
            <p:spPr bwMode="auto">
              <a:xfrm>
                <a:off x="812800" y="2719388"/>
                <a:ext cx="1017588" cy="1158875"/>
              </a:xfrm>
              <a:custGeom>
                <a:avLst/>
                <a:gdLst>
                  <a:gd name="T0" fmla="*/ 56 w 112"/>
                  <a:gd name="T1" fmla="*/ 0 h 128"/>
                  <a:gd name="T2" fmla="*/ 0 w 112"/>
                  <a:gd name="T3" fmla="*/ 26 h 128"/>
                  <a:gd name="T4" fmla="*/ 0 w 112"/>
                  <a:gd name="T5" fmla="*/ 102 h 128"/>
                  <a:gd name="T6" fmla="*/ 56 w 112"/>
                  <a:gd name="T7" fmla="*/ 128 h 128"/>
                  <a:gd name="T8" fmla="*/ 112 w 112"/>
                  <a:gd name="T9" fmla="*/ 102 h 128"/>
                  <a:gd name="T10" fmla="*/ 112 w 112"/>
                  <a:gd name="T11" fmla="*/ 26 h 128"/>
                  <a:gd name="T12" fmla="*/ 56 w 112"/>
                  <a:gd name="T13" fmla="*/ 0 h 128"/>
                  <a:gd name="T14" fmla="*/ 104 w 112"/>
                  <a:gd name="T15" fmla="*/ 102 h 128"/>
                  <a:gd name="T16" fmla="*/ 56 w 112"/>
                  <a:gd name="T17" fmla="*/ 120 h 128"/>
                  <a:gd name="T18" fmla="*/ 8 w 112"/>
                  <a:gd name="T19" fmla="*/ 102 h 128"/>
                  <a:gd name="T20" fmla="*/ 8 w 112"/>
                  <a:gd name="T21" fmla="*/ 87 h 128"/>
                  <a:gd name="T22" fmla="*/ 56 w 112"/>
                  <a:gd name="T23" fmla="*/ 100 h 128"/>
                  <a:gd name="T24" fmla="*/ 104 w 112"/>
                  <a:gd name="T25" fmla="*/ 87 h 128"/>
                  <a:gd name="T26" fmla="*/ 104 w 112"/>
                  <a:gd name="T27" fmla="*/ 102 h 128"/>
                  <a:gd name="T28" fmla="*/ 104 w 112"/>
                  <a:gd name="T29" fmla="*/ 78 h 128"/>
                  <a:gd name="T30" fmla="*/ 104 w 112"/>
                  <a:gd name="T31" fmla="*/ 78 h 128"/>
                  <a:gd name="T32" fmla="*/ 104 w 112"/>
                  <a:gd name="T33" fmla="*/ 78 h 128"/>
                  <a:gd name="T34" fmla="*/ 56 w 112"/>
                  <a:gd name="T35" fmla="*/ 96 h 128"/>
                  <a:gd name="T36" fmla="*/ 8 w 112"/>
                  <a:gd name="T37" fmla="*/ 78 h 128"/>
                  <a:gd name="T38" fmla="*/ 8 w 112"/>
                  <a:gd name="T39" fmla="*/ 78 h 128"/>
                  <a:gd name="T40" fmla="*/ 8 w 112"/>
                  <a:gd name="T41" fmla="*/ 78 h 128"/>
                  <a:gd name="T42" fmla="*/ 8 w 112"/>
                  <a:gd name="T43" fmla="*/ 63 h 128"/>
                  <a:gd name="T44" fmla="*/ 56 w 112"/>
                  <a:gd name="T45" fmla="*/ 76 h 128"/>
                  <a:gd name="T46" fmla="*/ 104 w 112"/>
                  <a:gd name="T47" fmla="*/ 63 h 128"/>
                  <a:gd name="T48" fmla="*/ 104 w 112"/>
                  <a:gd name="T49" fmla="*/ 78 h 128"/>
                  <a:gd name="T50" fmla="*/ 104 w 112"/>
                  <a:gd name="T51" fmla="*/ 54 h 128"/>
                  <a:gd name="T52" fmla="*/ 104 w 112"/>
                  <a:gd name="T53" fmla="*/ 54 h 128"/>
                  <a:gd name="T54" fmla="*/ 104 w 112"/>
                  <a:gd name="T55" fmla="*/ 54 h 128"/>
                  <a:gd name="T56" fmla="*/ 56 w 112"/>
                  <a:gd name="T57" fmla="*/ 72 h 128"/>
                  <a:gd name="T58" fmla="*/ 8 w 112"/>
                  <a:gd name="T59" fmla="*/ 54 h 128"/>
                  <a:gd name="T60" fmla="*/ 8 w 112"/>
                  <a:gd name="T61" fmla="*/ 54 h 128"/>
                  <a:gd name="T62" fmla="*/ 8 w 112"/>
                  <a:gd name="T63" fmla="*/ 54 h 128"/>
                  <a:gd name="T64" fmla="*/ 8 w 112"/>
                  <a:gd name="T65" fmla="*/ 40 h 128"/>
                  <a:gd name="T66" fmla="*/ 56 w 112"/>
                  <a:gd name="T67" fmla="*/ 52 h 128"/>
                  <a:gd name="T68" fmla="*/ 104 w 112"/>
                  <a:gd name="T69" fmla="*/ 40 h 128"/>
                  <a:gd name="T70" fmla="*/ 104 w 112"/>
                  <a:gd name="T71" fmla="*/ 54 h 128"/>
                  <a:gd name="T72" fmla="*/ 56 w 112"/>
                  <a:gd name="T73" fmla="*/ 44 h 128"/>
                  <a:gd name="T74" fmla="*/ 8 w 112"/>
                  <a:gd name="T75" fmla="*/ 26 h 128"/>
                  <a:gd name="T76" fmla="*/ 56 w 112"/>
                  <a:gd name="T77" fmla="*/ 8 h 128"/>
                  <a:gd name="T78" fmla="*/ 104 w 112"/>
                  <a:gd name="T79" fmla="*/ 26 h 128"/>
                  <a:gd name="T80" fmla="*/ 56 w 112"/>
                  <a:gd name="T81"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128">
                    <a:moveTo>
                      <a:pt x="56" y="0"/>
                    </a:moveTo>
                    <a:cubicBezTo>
                      <a:pt x="29" y="0"/>
                      <a:pt x="0" y="8"/>
                      <a:pt x="0" y="26"/>
                    </a:cubicBezTo>
                    <a:cubicBezTo>
                      <a:pt x="0" y="102"/>
                      <a:pt x="0" y="102"/>
                      <a:pt x="0" y="102"/>
                    </a:cubicBezTo>
                    <a:cubicBezTo>
                      <a:pt x="0" y="120"/>
                      <a:pt x="29" y="128"/>
                      <a:pt x="56" y="128"/>
                    </a:cubicBezTo>
                    <a:cubicBezTo>
                      <a:pt x="83" y="128"/>
                      <a:pt x="112" y="120"/>
                      <a:pt x="112" y="102"/>
                    </a:cubicBezTo>
                    <a:cubicBezTo>
                      <a:pt x="112" y="26"/>
                      <a:pt x="112" y="26"/>
                      <a:pt x="112" y="26"/>
                    </a:cubicBezTo>
                    <a:cubicBezTo>
                      <a:pt x="112" y="8"/>
                      <a:pt x="83" y="0"/>
                      <a:pt x="56" y="0"/>
                    </a:cubicBezTo>
                    <a:close/>
                    <a:moveTo>
                      <a:pt x="104" y="102"/>
                    </a:moveTo>
                    <a:cubicBezTo>
                      <a:pt x="104" y="112"/>
                      <a:pt x="83" y="120"/>
                      <a:pt x="56" y="120"/>
                    </a:cubicBezTo>
                    <a:cubicBezTo>
                      <a:pt x="29" y="120"/>
                      <a:pt x="8" y="112"/>
                      <a:pt x="8" y="102"/>
                    </a:cubicBezTo>
                    <a:cubicBezTo>
                      <a:pt x="8" y="87"/>
                      <a:pt x="8" y="87"/>
                      <a:pt x="8" y="87"/>
                    </a:cubicBezTo>
                    <a:cubicBezTo>
                      <a:pt x="16" y="96"/>
                      <a:pt x="36" y="100"/>
                      <a:pt x="56" y="100"/>
                    </a:cubicBezTo>
                    <a:cubicBezTo>
                      <a:pt x="76" y="100"/>
                      <a:pt x="96" y="96"/>
                      <a:pt x="104" y="87"/>
                    </a:cubicBezTo>
                    <a:lnTo>
                      <a:pt x="104" y="102"/>
                    </a:lnTo>
                    <a:close/>
                    <a:moveTo>
                      <a:pt x="104" y="78"/>
                    </a:moveTo>
                    <a:cubicBezTo>
                      <a:pt x="104" y="78"/>
                      <a:pt x="104" y="78"/>
                      <a:pt x="104" y="78"/>
                    </a:cubicBezTo>
                    <a:cubicBezTo>
                      <a:pt x="104" y="78"/>
                      <a:pt x="104" y="78"/>
                      <a:pt x="104" y="78"/>
                    </a:cubicBezTo>
                    <a:cubicBezTo>
                      <a:pt x="104" y="88"/>
                      <a:pt x="83" y="96"/>
                      <a:pt x="56" y="96"/>
                    </a:cubicBezTo>
                    <a:cubicBezTo>
                      <a:pt x="29" y="96"/>
                      <a:pt x="8" y="88"/>
                      <a:pt x="8" y="78"/>
                    </a:cubicBezTo>
                    <a:cubicBezTo>
                      <a:pt x="8" y="78"/>
                      <a:pt x="8" y="78"/>
                      <a:pt x="8" y="78"/>
                    </a:cubicBezTo>
                    <a:cubicBezTo>
                      <a:pt x="8" y="78"/>
                      <a:pt x="8" y="78"/>
                      <a:pt x="8" y="78"/>
                    </a:cubicBezTo>
                    <a:cubicBezTo>
                      <a:pt x="8" y="63"/>
                      <a:pt x="8" y="63"/>
                      <a:pt x="8" y="63"/>
                    </a:cubicBezTo>
                    <a:cubicBezTo>
                      <a:pt x="16" y="72"/>
                      <a:pt x="36" y="76"/>
                      <a:pt x="56" y="76"/>
                    </a:cubicBezTo>
                    <a:cubicBezTo>
                      <a:pt x="76" y="76"/>
                      <a:pt x="96" y="72"/>
                      <a:pt x="104" y="63"/>
                    </a:cubicBezTo>
                    <a:lnTo>
                      <a:pt x="104" y="78"/>
                    </a:lnTo>
                    <a:close/>
                    <a:moveTo>
                      <a:pt x="104" y="54"/>
                    </a:moveTo>
                    <a:cubicBezTo>
                      <a:pt x="104" y="54"/>
                      <a:pt x="104" y="54"/>
                      <a:pt x="104" y="54"/>
                    </a:cubicBezTo>
                    <a:cubicBezTo>
                      <a:pt x="104" y="54"/>
                      <a:pt x="104" y="54"/>
                      <a:pt x="104" y="54"/>
                    </a:cubicBezTo>
                    <a:cubicBezTo>
                      <a:pt x="104" y="64"/>
                      <a:pt x="83" y="72"/>
                      <a:pt x="56" y="72"/>
                    </a:cubicBezTo>
                    <a:cubicBezTo>
                      <a:pt x="29" y="72"/>
                      <a:pt x="8" y="64"/>
                      <a:pt x="8" y="54"/>
                    </a:cubicBezTo>
                    <a:cubicBezTo>
                      <a:pt x="8" y="54"/>
                      <a:pt x="8" y="54"/>
                      <a:pt x="8" y="54"/>
                    </a:cubicBezTo>
                    <a:cubicBezTo>
                      <a:pt x="8" y="54"/>
                      <a:pt x="8" y="54"/>
                      <a:pt x="8" y="54"/>
                    </a:cubicBezTo>
                    <a:cubicBezTo>
                      <a:pt x="8" y="40"/>
                      <a:pt x="8" y="40"/>
                      <a:pt x="8" y="40"/>
                    </a:cubicBezTo>
                    <a:cubicBezTo>
                      <a:pt x="18" y="48"/>
                      <a:pt x="38" y="52"/>
                      <a:pt x="56" y="52"/>
                    </a:cubicBezTo>
                    <a:cubicBezTo>
                      <a:pt x="74" y="52"/>
                      <a:pt x="94" y="48"/>
                      <a:pt x="104" y="40"/>
                    </a:cubicBezTo>
                    <a:lnTo>
                      <a:pt x="104" y="54"/>
                    </a:lnTo>
                    <a:close/>
                    <a:moveTo>
                      <a:pt x="56" y="44"/>
                    </a:moveTo>
                    <a:cubicBezTo>
                      <a:pt x="29" y="44"/>
                      <a:pt x="8" y="36"/>
                      <a:pt x="8" y="26"/>
                    </a:cubicBezTo>
                    <a:cubicBezTo>
                      <a:pt x="8" y="16"/>
                      <a:pt x="29" y="8"/>
                      <a:pt x="56" y="8"/>
                    </a:cubicBezTo>
                    <a:cubicBezTo>
                      <a:pt x="83" y="8"/>
                      <a:pt x="104" y="16"/>
                      <a:pt x="104" y="26"/>
                    </a:cubicBezTo>
                    <a:cubicBezTo>
                      <a:pt x="104" y="36"/>
                      <a:pt x="83" y="44"/>
                      <a:pt x="56"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2" name="Oval 36"/>
              <p:cNvSpPr>
                <a:spLocks noChangeArrowheads="1"/>
              </p:cNvSpPr>
              <p:nvPr/>
            </p:nvSpPr>
            <p:spPr bwMode="auto">
              <a:xfrm>
                <a:off x="1612900" y="3624263"/>
                <a:ext cx="71438" cy="73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3" name="Oval 37"/>
              <p:cNvSpPr>
                <a:spLocks noChangeArrowheads="1"/>
              </p:cNvSpPr>
              <p:nvPr/>
            </p:nvSpPr>
            <p:spPr bwMode="auto">
              <a:xfrm>
                <a:off x="1612900" y="3406776"/>
                <a:ext cx="71438" cy="73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4" name="Oval 38"/>
              <p:cNvSpPr>
                <a:spLocks noChangeArrowheads="1"/>
              </p:cNvSpPr>
              <p:nvPr/>
            </p:nvSpPr>
            <p:spPr bwMode="auto">
              <a:xfrm>
                <a:off x="1612900" y="3190876"/>
                <a:ext cx="71438" cy="714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grpSp>
        <p:nvGrpSpPr>
          <p:cNvPr id="3" name="组合 2"/>
          <p:cNvGrpSpPr/>
          <p:nvPr/>
        </p:nvGrpSpPr>
        <p:grpSpPr>
          <a:xfrm>
            <a:off x="4648391" y="4135498"/>
            <a:ext cx="1633566" cy="1633779"/>
            <a:chOff x="4648201" y="4135496"/>
            <a:chExt cx="1633779" cy="1633779"/>
          </a:xfrm>
        </p:grpSpPr>
        <p:sp>
          <p:nvSpPr>
            <p:cNvPr id="84" name="Rectangle 37"/>
            <p:cNvSpPr/>
            <p:nvPr/>
          </p:nvSpPr>
          <p:spPr>
            <a:xfrm>
              <a:off x="4648201" y="4135496"/>
              <a:ext cx="1633779" cy="1633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solidFill>
                  <a:schemeClr val="accent1"/>
                </a:solidFill>
              </a:endParaRPr>
            </a:p>
          </p:txBody>
        </p:sp>
        <p:sp>
          <p:nvSpPr>
            <p:cNvPr id="35" name="Freeform 151"/>
            <p:cNvSpPr>
              <a:spLocks noEditPoints="1"/>
            </p:cNvSpPr>
            <p:nvPr/>
          </p:nvSpPr>
          <p:spPr bwMode="auto">
            <a:xfrm rot="20484176">
              <a:off x="4985848" y="4517851"/>
              <a:ext cx="926400" cy="93323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2490">
                <a:solidFill>
                  <a:schemeClr val="tx1">
                    <a:lumMod val="75000"/>
                    <a:lumOff val="25000"/>
                  </a:schemeClr>
                </a:solidFill>
                <a:latin typeface="Arial" panose="020B0604020202020204" pitchFamily="34" charset="0"/>
                <a:ea typeface="微软雅黑" panose="020B0503020204020204" charset="-122"/>
                <a:cs typeface="Arial" panose="020B0604020202020204" pitchFamily="34" charset="0"/>
              </a:endParaRPr>
            </a:p>
          </p:txBody>
        </p:sp>
      </p:grpSp>
      <p:sp>
        <p:nvSpPr>
          <p:cNvPr id="39" name="矩形 38"/>
          <p:cNvSpPr/>
          <p:nvPr/>
        </p:nvSpPr>
        <p:spPr>
          <a:xfrm>
            <a:off x="1384242" y="1930182"/>
            <a:ext cx="2408127" cy="430879"/>
          </a:xfrm>
          <a:prstGeom prst="rect">
            <a:avLst/>
          </a:prstGeom>
        </p:spPr>
        <p:txBody>
          <a:bodyPr wrap="square" lIns="91431" tIns="45716" rIns="91431" bIns="45716">
            <a:spAutoFit/>
          </a:bodyPr>
          <a:lstStyle/>
          <a:p>
            <a:pPr algn="r"/>
            <a:r>
              <a:rPr lang="zh-CN" altLang="en-US" sz="2200" b="1">
                <a:solidFill>
                  <a:schemeClr val="accent1"/>
                </a:solidFill>
                <a:latin typeface="微软雅黑" panose="020B0503020204020204" charset="-122"/>
                <a:ea typeface="微软雅黑" panose="020B0503020204020204" charset="-122"/>
              </a:rPr>
              <a:t>点击添加标题</a:t>
            </a:r>
            <a:endParaRPr lang="en-US" altLang="zh-CN" sz="2200" b="1">
              <a:solidFill>
                <a:schemeClr val="accent1"/>
              </a:solidFill>
              <a:latin typeface="微软雅黑" panose="020B0503020204020204" charset="-122"/>
              <a:ea typeface="微软雅黑" panose="020B0503020204020204" charset="-122"/>
            </a:endParaRPr>
          </a:p>
        </p:txBody>
      </p:sp>
      <p:sp>
        <p:nvSpPr>
          <p:cNvPr id="40" name="矩形 47"/>
          <p:cNvSpPr>
            <a:spLocks noChangeArrowheads="1"/>
          </p:cNvSpPr>
          <p:nvPr/>
        </p:nvSpPr>
        <p:spPr bwMode="auto">
          <a:xfrm>
            <a:off x="1106257" y="2367215"/>
            <a:ext cx="2686110" cy="1277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r">
              <a:lnSpc>
                <a:spcPct val="110000"/>
              </a:lnSpc>
              <a:spcBef>
                <a:spcPct val="0"/>
              </a:spcBef>
              <a:buNone/>
            </a:pPr>
            <a:r>
              <a:rPr lang="zh-CN" altLang="en-US" sz="1400">
                <a:solidFill>
                  <a:schemeClr val="tx1">
                    <a:lumMod val="65000"/>
                    <a:lumOff val="35000"/>
                  </a:schemeClr>
                </a:solidFill>
                <a:sym typeface="微软雅黑" panose="020B0503020204020204" charset="-122"/>
              </a:rPr>
              <a:t>在此录入上述图表的综合描述说明，在此录入上述图表的综合描述说明，在此录入上述图表的综合描述说明，在此录入上述图表的综合描述说明</a:t>
            </a:r>
          </a:p>
        </p:txBody>
      </p:sp>
      <p:sp>
        <p:nvSpPr>
          <p:cNvPr id="86" name="Frame 39"/>
          <p:cNvSpPr/>
          <p:nvPr/>
        </p:nvSpPr>
        <p:spPr>
          <a:xfrm>
            <a:off x="5513354" y="3230401"/>
            <a:ext cx="1689585" cy="168980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solidFill>
                <a:schemeClr val="tx1"/>
              </a:solidFill>
            </a:endParaRPr>
          </a:p>
        </p:txBody>
      </p:sp>
      <p:sp>
        <p:nvSpPr>
          <p:cNvPr id="45" name="矩形 44"/>
          <p:cNvSpPr/>
          <p:nvPr/>
        </p:nvSpPr>
        <p:spPr>
          <a:xfrm>
            <a:off x="2145926" y="4213326"/>
            <a:ext cx="2408127" cy="430879"/>
          </a:xfrm>
          <a:prstGeom prst="rect">
            <a:avLst/>
          </a:prstGeom>
        </p:spPr>
        <p:txBody>
          <a:bodyPr wrap="square" lIns="91431" tIns="45716" rIns="91431" bIns="45716">
            <a:spAutoFit/>
          </a:bodyPr>
          <a:lstStyle/>
          <a:p>
            <a:pPr algn="r"/>
            <a:r>
              <a:rPr lang="zh-CN" altLang="en-US" sz="2200" b="1">
                <a:solidFill>
                  <a:schemeClr val="accent1"/>
                </a:solidFill>
                <a:latin typeface="微软雅黑" panose="020B0503020204020204" charset="-122"/>
                <a:ea typeface="微软雅黑" panose="020B0503020204020204" charset="-122"/>
              </a:rPr>
              <a:t>点击添加标题</a:t>
            </a:r>
            <a:endParaRPr lang="en-US" altLang="zh-CN" sz="2200" b="1">
              <a:solidFill>
                <a:schemeClr val="accent1"/>
              </a:solidFill>
              <a:latin typeface="微软雅黑" panose="020B0503020204020204" charset="-122"/>
              <a:ea typeface="微软雅黑" panose="020B0503020204020204" charset="-122"/>
            </a:endParaRPr>
          </a:p>
        </p:txBody>
      </p:sp>
      <p:sp>
        <p:nvSpPr>
          <p:cNvPr id="46" name="矩形 47"/>
          <p:cNvSpPr>
            <a:spLocks noChangeArrowheads="1"/>
          </p:cNvSpPr>
          <p:nvPr/>
        </p:nvSpPr>
        <p:spPr bwMode="auto">
          <a:xfrm>
            <a:off x="1106258" y="4650359"/>
            <a:ext cx="3447795" cy="1040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r">
              <a:lnSpc>
                <a:spcPct val="110000"/>
              </a:lnSpc>
              <a:spcBef>
                <a:spcPct val="0"/>
              </a:spcBef>
              <a:buNone/>
            </a:pPr>
            <a:r>
              <a:rPr lang="zh-CN" altLang="en-US" sz="1400">
                <a:solidFill>
                  <a:schemeClr val="tx1">
                    <a:lumMod val="65000"/>
                    <a:lumOff val="35000"/>
                  </a:schemeClr>
                </a:solidFill>
                <a:sym typeface="微软雅黑" panose="020B0503020204020204" charset="-122"/>
              </a:rPr>
              <a:t>在此录入上述图表的综合描述说明，在此录入上述图表的综合描述说明，在此录入上述图表的综合描述说明，在此录入上述图表的综合描述说明</a:t>
            </a:r>
          </a:p>
        </p:txBody>
      </p:sp>
      <p:sp>
        <p:nvSpPr>
          <p:cNvPr id="47" name="矩形 46"/>
          <p:cNvSpPr/>
          <p:nvPr/>
        </p:nvSpPr>
        <p:spPr>
          <a:xfrm>
            <a:off x="8403108" y="4229368"/>
            <a:ext cx="2408127" cy="430879"/>
          </a:xfrm>
          <a:prstGeom prst="rect">
            <a:avLst/>
          </a:prstGeom>
        </p:spPr>
        <p:txBody>
          <a:bodyPr wrap="square" lIns="91431" tIns="45716" rIns="91431" bIns="45716">
            <a:spAutoFit/>
          </a:bodyPr>
          <a:lstStyle/>
          <a:p>
            <a:r>
              <a:rPr lang="zh-CN" altLang="en-US" sz="2200" b="1">
                <a:solidFill>
                  <a:schemeClr val="accent1"/>
                </a:solidFill>
                <a:latin typeface="微软雅黑" panose="020B0503020204020204" charset="-122"/>
                <a:ea typeface="微软雅黑" panose="020B0503020204020204" charset="-122"/>
              </a:rPr>
              <a:t>点击添加标题</a:t>
            </a:r>
            <a:endParaRPr lang="en-US" altLang="zh-CN" sz="2200" b="1">
              <a:solidFill>
                <a:schemeClr val="accent1"/>
              </a:solidFill>
              <a:latin typeface="微软雅黑" panose="020B0503020204020204" charset="-122"/>
              <a:ea typeface="微软雅黑" panose="020B0503020204020204" charset="-122"/>
            </a:endParaRPr>
          </a:p>
        </p:txBody>
      </p:sp>
      <p:sp>
        <p:nvSpPr>
          <p:cNvPr id="48" name="矩形 47"/>
          <p:cNvSpPr>
            <a:spLocks noChangeArrowheads="1"/>
          </p:cNvSpPr>
          <p:nvPr/>
        </p:nvSpPr>
        <p:spPr bwMode="auto">
          <a:xfrm>
            <a:off x="8403106" y="4666401"/>
            <a:ext cx="2686110" cy="1040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10000"/>
              </a:lnSpc>
              <a:spcBef>
                <a:spcPct val="0"/>
              </a:spcBef>
              <a:buNone/>
            </a:pPr>
            <a:r>
              <a:rPr lang="zh-CN" altLang="en-US" sz="1400">
                <a:solidFill>
                  <a:schemeClr val="tx1">
                    <a:lumMod val="65000"/>
                    <a:lumOff val="35000"/>
                  </a:schemeClr>
                </a:solidFill>
                <a:sym typeface="微软雅黑" panose="020B0503020204020204" charset="-122"/>
              </a:rPr>
              <a:t>在此录入上述图表的综合描述说明，在此录入上述图表的综合描述说明，在此录入上述图表的综合描述说明</a:t>
            </a:r>
          </a:p>
        </p:txBody>
      </p:sp>
      <p:sp>
        <p:nvSpPr>
          <p:cNvPr id="49" name="矩形 48"/>
          <p:cNvSpPr/>
          <p:nvPr/>
        </p:nvSpPr>
        <p:spPr>
          <a:xfrm>
            <a:off x="8178549" y="2477434"/>
            <a:ext cx="2408127" cy="430879"/>
          </a:xfrm>
          <a:prstGeom prst="rect">
            <a:avLst/>
          </a:prstGeom>
        </p:spPr>
        <p:txBody>
          <a:bodyPr wrap="square" lIns="91431" tIns="45716" rIns="91431" bIns="45716">
            <a:spAutoFit/>
          </a:bodyPr>
          <a:lstStyle/>
          <a:p>
            <a:r>
              <a:rPr lang="zh-CN" altLang="en-US" sz="2200" b="1">
                <a:solidFill>
                  <a:schemeClr val="accent2"/>
                </a:solidFill>
                <a:latin typeface="微软雅黑" panose="020B0503020204020204" charset="-122"/>
                <a:ea typeface="微软雅黑" panose="020B0503020204020204" charset="-122"/>
              </a:rPr>
              <a:t>点击添加标题</a:t>
            </a:r>
            <a:endParaRPr lang="en-US" altLang="zh-CN" sz="2200" b="1">
              <a:solidFill>
                <a:schemeClr val="accent2"/>
              </a:solidFill>
              <a:latin typeface="微软雅黑" panose="020B0503020204020204" charset="-122"/>
              <a:ea typeface="微软雅黑" panose="020B0503020204020204" charset="-122"/>
            </a:endParaRPr>
          </a:p>
        </p:txBody>
      </p:sp>
      <p:sp>
        <p:nvSpPr>
          <p:cNvPr id="50" name="矩形 49"/>
          <p:cNvSpPr>
            <a:spLocks noChangeArrowheads="1"/>
          </p:cNvSpPr>
          <p:nvPr/>
        </p:nvSpPr>
        <p:spPr bwMode="auto">
          <a:xfrm>
            <a:off x="8178547" y="2914467"/>
            <a:ext cx="2891158" cy="1040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10000"/>
              </a:lnSpc>
              <a:spcBef>
                <a:spcPct val="0"/>
              </a:spcBef>
              <a:buNone/>
            </a:pPr>
            <a:r>
              <a:rPr lang="zh-CN" altLang="en-US" sz="1400">
                <a:solidFill>
                  <a:schemeClr val="tx1">
                    <a:lumMod val="65000"/>
                    <a:lumOff val="35000"/>
                  </a:schemeClr>
                </a:solidFill>
                <a:sym typeface="微软雅黑" panose="020B0503020204020204" charset="-122"/>
              </a:rPr>
              <a:t>在此录入上述图表的描述说明，在此录入上述图表的描述说明，在此录入上述图表的综合描述说明，在此录入上述图表的描述说明</a:t>
            </a:r>
          </a:p>
        </p:txBody>
      </p:sp>
      <p:sp>
        <p:nvSpPr>
          <p:cNvPr id="38" name="Frame 39"/>
          <p:cNvSpPr/>
          <p:nvPr/>
        </p:nvSpPr>
        <p:spPr>
          <a:xfrm>
            <a:off x="5513354" y="3230401"/>
            <a:ext cx="1689585" cy="168980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solidFill>
                <a:schemeClr val="tx1"/>
              </a:solidFill>
            </a:endParaRPr>
          </a:p>
        </p:txBody>
      </p:sp>
      <p:sp>
        <p:nvSpPr>
          <p:cNvPr id="87" name="Rectangle 40"/>
          <p:cNvSpPr/>
          <p:nvPr/>
        </p:nvSpPr>
        <p:spPr>
          <a:xfrm>
            <a:off x="5853989" y="3571079"/>
            <a:ext cx="1008313" cy="1008444"/>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a:solidFill>
                <a:schemeClr val="bg1">
                  <a:lumMod val="65000"/>
                </a:schemeClr>
              </a:solidFill>
            </a:endParaRPr>
          </a:p>
        </p:txBody>
      </p:sp>
      <p:sp>
        <p:nvSpPr>
          <p:cNvPr id="4" name="标题 3"/>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50000" decel="50000"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0-#ppt_w/2"/>
                                          </p:val>
                                        </p:tav>
                                        <p:tav tm="100000">
                                          <p:val>
                                            <p:strVal val="#ppt_x"/>
                                          </p:val>
                                        </p:tav>
                                      </p:tavLst>
                                    </p:anim>
                                    <p:anim calcmode="lin" valueType="num">
                                      <p:cBhvr additive="base">
                                        <p:cTn id="13" dur="500" fill="hold"/>
                                        <p:tgtEl>
                                          <p:spTgt spid="39"/>
                                        </p:tgtEl>
                                        <p:attrNameLst>
                                          <p:attrName>ppt_y</p:attrName>
                                        </p:attrNameLst>
                                      </p:cBhvr>
                                      <p:tavLst>
                                        <p:tav tm="0">
                                          <p:val>
                                            <p:strVal val="#ppt_y"/>
                                          </p:val>
                                        </p:tav>
                                        <p:tav tm="100000">
                                          <p:val>
                                            <p:strVal val="#ppt_y"/>
                                          </p:val>
                                        </p:tav>
                                      </p:tavLst>
                                    </p:anim>
                                  </p:childTnLst>
                                </p:cTn>
                              </p:par>
                              <p:par>
                                <p:cTn id="14" presetID="2" presetClass="entr" presetSubtype="8" accel="50000" decel="50000"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500" fill="hold"/>
                                        <p:tgtEl>
                                          <p:spTgt spid="40"/>
                                        </p:tgtEl>
                                        <p:attrNameLst>
                                          <p:attrName>ppt_x</p:attrName>
                                        </p:attrNameLst>
                                      </p:cBhvr>
                                      <p:tavLst>
                                        <p:tav tm="0">
                                          <p:val>
                                            <p:strVal val="0-#ppt_w/2"/>
                                          </p:val>
                                        </p:tav>
                                        <p:tav tm="100000">
                                          <p:val>
                                            <p:strVal val="#ppt_x"/>
                                          </p:val>
                                        </p:tav>
                                      </p:tavLst>
                                    </p:anim>
                                    <p:anim calcmode="lin" valueType="num">
                                      <p:cBhvr additive="base">
                                        <p:cTn id="17" dur="500" fill="hold"/>
                                        <p:tgtEl>
                                          <p:spTgt spid="40"/>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2"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400" fill="hold"/>
                                        <p:tgtEl>
                                          <p:spTgt spid="6"/>
                                        </p:tgtEl>
                                        <p:attrNameLst>
                                          <p:attrName>ppt_x</p:attrName>
                                        </p:attrNameLst>
                                      </p:cBhvr>
                                      <p:tavLst>
                                        <p:tav tm="0">
                                          <p:val>
                                            <p:strVal val="1+#ppt_w/2"/>
                                          </p:val>
                                        </p:tav>
                                        <p:tav tm="100000">
                                          <p:val>
                                            <p:strVal val="#ppt_x"/>
                                          </p:val>
                                        </p:tav>
                                      </p:tavLst>
                                    </p:anim>
                                    <p:anim calcmode="lin" valueType="num">
                                      <p:cBhvr additive="base">
                                        <p:cTn id="22" dur="4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grpId="0"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additive="base">
                                        <p:cTn id="26" dur="500" fill="hold"/>
                                        <p:tgtEl>
                                          <p:spTgt spid="49"/>
                                        </p:tgtEl>
                                        <p:attrNameLst>
                                          <p:attrName>ppt_x</p:attrName>
                                        </p:attrNameLst>
                                      </p:cBhvr>
                                      <p:tavLst>
                                        <p:tav tm="0">
                                          <p:val>
                                            <p:strVal val="1+#ppt_w/2"/>
                                          </p:val>
                                        </p:tav>
                                        <p:tav tm="100000">
                                          <p:val>
                                            <p:strVal val="#ppt_x"/>
                                          </p:val>
                                        </p:tav>
                                      </p:tavLst>
                                    </p:anim>
                                    <p:anim calcmode="lin" valueType="num">
                                      <p:cBhvr additive="base">
                                        <p:cTn id="27" dur="500" fill="hold"/>
                                        <p:tgtEl>
                                          <p:spTgt spid="49"/>
                                        </p:tgtEl>
                                        <p:attrNameLst>
                                          <p:attrName>ppt_y</p:attrName>
                                        </p:attrNameLst>
                                      </p:cBhvr>
                                      <p:tavLst>
                                        <p:tav tm="0">
                                          <p:val>
                                            <p:strVal val="#ppt_y"/>
                                          </p:val>
                                        </p:tav>
                                        <p:tav tm="100000">
                                          <p:val>
                                            <p:strVal val="#ppt_y"/>
                                          </p:val>
                                        </p:tav>
                                      </p:tavLst>
                                    </p:anim>
                                  </p:childTnLst>
                                </p:cTn>
                              </p:par>
                              <p:par>
                                <p:cTn id="28" presetID="2" presetClass="entr" presetSubtype="2" accel="50000" decel="50000" fill="hold" grpId="0" nodeType="with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additive="base">
                                        <p:cTn id="30" dur="500" fill="hold"/>
                                        <p:tgtEl>
                                          <p:spTgt spid="50"/>
                                        </p:tgtEl>
                                        <p:attrNameLst>
                                          <p:attrName>ppt_x</p:attrName>
                                        </p:attrNameLst>
                                      </p:cBhvr>
                                      <p:tavLst>
                                        <p:tav tm="0">
                                          <p:val>
                                            <p:strVal val="1+#ppt_w/2"/>
                                          </p:val>
                                        </p:tav>
                                        <p:tav tm="100000">
                                          <p:val>
                                            <p:strVal val="#ppt_x"/>
                                          </p:val>
                                        </p:tav>
                                      </p:tavLst>
                                    </p:anim>
                                    <p:anim calcmode="lin" valueType="num">
                                      <p:cBhvr additive="base">
                                        <p:cTn id="31" dur="500" fill="hold"/>
                                        <p:tgtEl>
                                          <p:spTgt spid="50"/>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 presetClass="entr" presetSubtype="8"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400" fill="hold"/>
                                        <p:tgtEl>
                                          <p:spTgt spid="3"/>
                                        </p:tgtEl>
                                        <p:attrNameLst>
                                          <p:attrName>ppt_x</p:attrName>
                                        </p:attrNameLst>
                                      </p:cBhvr>
                                      <p:tavLst>
                                        <p:tav tm="0">
                                          <p:val>
                                            <p:strVal val="0-#ppt_w/2"/>
                                          </p:val>
                                        </p:tav>
                                        <p:tav tm="100000">
                                          <p:val>
                                            <p:strVal val="#ppt_x"/>
                                          </p:val>
                                        </p:tav>
                                      </p:tavLst>
                                    </p:anim>
                                    <p:anim calcmode="lin" valueType="num">
                                      <p:cBhvr additive="base">
                                        <p:cTn id="36" dur="400" fill="hold"/>
                                        <p:tgtEl>
                                          <p:spTgt spid="3"/>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accel="50000" decel="50000" fill="hold" grpId="0" nodeType="after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additive="base">
                                        <p:cTn id="40" dur="500" fill="hold"/>
                                        <p:tgtEl>
                                          <p:spTgt spid="45"/>
                                        </p:tgtEl>
                                        <p:attrNameLst>
                                          <p:attrName>ppt_x</p:attrName>
                                        </p:attrNameLst>
                                      </p:cBhvr>
                                      <p:tavLst>
                                        <p:tav tm="0">
                                          <p:val>
                                            <p:strVal val="0-#ppt_w/2"/>
                                          </p:val>
                                        </p:tav>
                                        <p:tav tm="100000">
                                          <p:val>
                                            <p:strVal val="#ppt_x"/>
                                          </p:val>
                                        </p:tav>
                                      </p:tavLst>
                                    </p:anim>
                                    <p:anim calcmode="lin" valueType="num">
                                      <p:cBhvr additive="base">
                                        <p:cTn id="41" dur="500" fill="hold"/>
                                        <p:tgtEl>
                                          <p:spTgt spid="45"/>
                                        </p:tgtEl>
                                        <p:attrNameLst>
                                          <p:attrName>ppt_y</p:attrName>
                                        </p:attrNameLst>
                                      </p:cBhvr>
                                      <p:tavLst>
                                        <p:tav tm="0">
                                          <p:val>
                                            <p:strVal val="#ppt_y"/>
                                          </p:val>
                                        </p:tav>
                                        <p:tav tm="100000">
                                          <p:val>
                                            <p:strVal val="#ppt_y"/>
                                          </p:val>
                                        </p:tav>
                                      </p:tavLst>
                                    </p:anim>
                                  </p:childTnLst>
                                </p:cTn>
                              </p:par>
                              <p:par>
                                <p:cTn id="42" presetID="2" presetClass="entr" presetSubtype="8" accel="50000" decel="50000"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0-#ppt_w/2"/>
                                          </p:val>
                                        </p:tav>
                                        <p:tav tm="100000">
                                          <p:val>
                                            <p:strVal val="#ppt_x"/>
                                          </p:val>
                                        </p:tav>
                                      </p:tavLst>
                                    </p:anim>
                                    <p:anim calcmode="lin" valueType="num">
                                      <p:cBhvr additive="base">
                                        <p:cTn id="45" dur="500" fill="hold"/>
                                        <p:tgtEl>
                                          <p:spTgt spid="46"/>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2"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400" fill="hold"/>
                                        <p:tgtEl>
                                          <p:spTgt spid="5"/>
                                        </p:tgtEl>
                                        <p:attrNameLst>
                                          <p:attrName>ppt_x</p:attrName>
                                        </p:attrNameLst>
                                      </p:cBhvr>
                                      <p:tavLst>
                                        <p:tav tm="0">
                                          <p:val>
                                            <p:strVal val="1+#ppt_w/2"/>
                                          </p:val>
                                        </p:tav>
                                        <p:tav tm="100000">
                                          <p:val>
                                            <p:strVal val="#ppt_x"/>
                                          </p:val>
                                        </p:tav>
                                      </p:tavLst>
                                    </p:anim>
                                    <p:anim calcmode="lin" valueType="num">
                                      <p:cBhvr additive="base">
                                        <p:cTn id="50" dur="400" fill="hold"/>
                                        <p:tgtEl>
                                          <p:spTgt spid="5"/>
                                        </p:tgtEl>
                                        <p:attrNameLst>
                                          <p:attrName>ppt_y</p:attrName>
                                        </p:attrNameLst>
                                      </p:cBhvr>
                                      <p:tavLst>
                                        <p:tav tm="0">
                                          <p:val>
                                            <p:strVal val="#ppt_y"/>
                                          </p:val>
                                        </p:tav>
                                        <p:tav tm="100000">
                                          <p:val>
                                            <p:strVal val="#ppt_y"/>
                                          </p:val>
                                        </p:tav>
                                      </p:tavLst>
                                    </p:anim>
                                  </p:childTnLst>
                                </p:cTn>
                              </p:par>
                            </p:childTnLst>
                          </p:cTn>
                        </p:par>
                        <p:par>
                          <p:cTn id="51" fill="hold">
                            <p:stCondLst>
                              <p:cond delay="3500"/>
                            </p:stCondLst>
                            <p:childTnLst>
                              <p:par>
                                <p:cTn id="52" presetID="2" presetClass="entr" presetSubtype="2" accel="50000" decel="50000"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 calcmode="lin" valueType="num">
                                      <p:cBhvr additive="base">
                                        <p:cTn id="54" dur="500" fill="hold"/>
                                        <p:tgtEl>
                                          <p:spTgt spid="47"/>
                                        </p:tgtEl>
                                        <p:attrNameLst>
                                          <p:attrName>ppt_x</p:attrName>
                                        </p:attrNameLst>
                                      </p:cBhvr>
                                      <p:tavLst>
                                        <p:tav tm="0">
                                          <p:val>
                                            <p:strVal val="1+#ppt_w/2"/>
                                          </p:val>
                                        </p:tav>
                                        <p:tav tm="100000">
                                          <p:val>
                                            <p:strVal val="#ppt_x"/>
                                          </p:val>
                                        </p:tav>
                                      </p:tavLst>
                                    </p:anim>
                                    <p:anim calcmode="lin" valueType="num">
                                      <p:cBhvr additive="base">
                                        <p:cTn id="55" dur="500" fill="hold"/>
                                        <p:tgtEl>
                                          <p:spTgt spid="47"/>
                                        </p:tgtEl>
                                        <p:attrNameLst>
                                          <p:attrName>ppt_y</p:attrName>
                                        </p:attrNameLst>
                                      </p:cBhvr>
                                      <p:tavLst>
                                        <p:tav tm="0">
                                          <p:val>
                                            <p:strVal val="#ppt_y"/>
                                          </p:val>
                                        </p:tav>
                                        <p:tav tm="100000">
                                          <p:val>
                                            <p:strVal val="#ppt_y"/>
                                          </p:val>
                                        </p:tav>
                                      </p:tavLst>
                                    </p:anim>
                                  </p:childTnLst>
                                </p:cTn>
                              </p:par>
                              <p:par>
                                <p:cTn id="56" presetID="2" presetClass="entr" presetSubtype="2" accel="50000" decel="50000" fill="hold" grpId="0" nodeType="withEffect">
                                  <p:stCondLst>
                                    <p:cond delay="0"/>
                                  </p:stCondLst>
                                  <p:childTnLst>
                                    <p:set>
                                      <p:cBhvr>
                                        <p:cTn id="57" dur="1" fill="hold">
                                          <p:stCondLst>
                                            <p:cond delay="0"/>
                                          </p:stCondLst>
                                        </p:cTn>
                                        <p:tgtEl>
                                          <p:spTgt spid="48"/>
                                        </p:tgtEl>
                                        <p:attrNameLst>
                                          <p:attrName>style.visibility</p:attrName>
                                        </p:attrNameLst>
                                      </p:cBhvr>
                                      <p:to>
                                        <p:strVal val="visible"/>
                                      </p:to>
                                    </p:set>
                                    <p:anim calcmode="lin" valueType="num">
                                      <p:cBhvr additive="base">
                                        <p:cTn id="58" dur="500" fill="hold"/>
                                        <p:tgtEl>
                                          <p:spTgt spid="48"/>
                                        </p:tgtEl>
                                        <p:attrNameLst>
                                          <p:attrName>ppt_x</p:attrName>
                                        </p:attrNameLst>
                                      </p:cBhvr>
                                      <p:tavLst>
                                        <p:tav tm="0">
                                          <p:val>
                                            <p:strVal val="1+#ppt_w/2"/>
                                          </p:val>
                                        </p:tav>
                                        <p:tav tm="100000">
                                          <p:val>
                                            <p:strVal val="#ppt_x"/>
                                          </p:val>
                                        </p:tav>
                                      </p:tavLst>
                                    </p:anim>
                                    <p:anim calcmode="lin" valueType="num">
                                      <p:cBhvr additive="base">
                                        <p:cTn id="59" dur="500" fill="hold"/>
                                        <p:tgtEl>
                                          <p:spTgt spid="48"/>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10" presetClass="entr" presetSubtype="0" fill="hold" grpId="0" nodeType="afterEffect">
                                  <p:stCondLst>
                                    <p:cond delay="0"/>
                                  </p:stCondLst>
                                  <p:childTnLst>
                                    <p:set>
                                      <p:cBhvr>
                                        <p:cTn id="62" dur="1" fill="hold">
                                          <p:stCondLst>
                                            <p:cond delay="0"/>
                                          </p:stCondLst>
                                        </p:cTn>
                                        <p:tgtEl>
                                          <p:spTgt spid="86"/>
                                        </p:tgtEl>
                                        <p:attrNameLst>
                                          <p:attrName>style.visibility</p:attrName>
                                        </p:attrNameLst>
                                      </p:cBhvr>
                                      <p:to>
                                        <p:strVal val="visible"/>
                                      </p:to>
                                    </p:set>
                                    <p:animEffect transition="in" filter="fade">
                                      <p:cBhvr>
                                        <p:cTn id="63" dur="750"/>
                                        <p:tgtEl>
                                          <p:spTgt spid="86"/>
                                        </p:tgtEl>
                                      </p:cBhvr>
                                    </p:animEffect>
                                  </p:childTnLst>
                                </p:cTn>
                              </p:par>
                              <p:par>
                                <p:cTn id="64" presetID="6" presetClass="emph" presetSubtype="0" fill="hold" grpId="1" nodeType="withEffect">
                                  <p:stCondLst>
                                    <p:cond delay="0"/>
                                  </p:stCondLst>
                                  <p:childTnLst>
                                    <p:animScale>
                                      <p:cBhvr>
                                        <p:cTn id="65" dur="750" fill="hold"/>
                                        <p:tgtEl>
                                          <p:spTgt spid="86"/>
                                        </p:tgtEl>
                                      </p:cBhvr>
                                      <p:by x="300000" y="300000"/>
                                    </p:animScale>
                                  </p:childTnLst>
                                </p:cTn>
                              </p:par>
                              <p:par>
                                <p:cTn id="66" presetID="10" presetClass="exit" presetSubtype="0" fill="hold" grpId="2" nodeType="withEffect">
                                  <p:stCondLst>
                                    <p:cond delay="250"/>
                                  </p:stCondLst>
                                  <p:childTnLst>
                                    <p:animEffect transition="out" filter="fade">
                                      <p:cBhvr>
                                        <p:cTn id="67" dur="1250"/>
                                        <p:tgtEl>
                                          <p:spTgt spid="86"/>
                                        </p:tgtEl>
                                      </p:cBhvr>
                                    </p:animEffect>
                                    <p:set>
                                      <p:cBhvr>
                                        <p:cTn id="68" dur="1" fill="hold">
                                          <p:stCondLst>
                                            <p:cond delay="1249"/>
                                          </p:stCondLst>
                                        </p:cTn>
                                        <p:tgtEl>
                                          <p:spTgt spid="86"/>
                                        </p:tgtEl>
                                        <p:attrNameLst>
                                          <p:attrName>style.visibility</p:attrName>
                                        </p:attrNameLst>
                                      </p:cBhvr>
                                      <p:to>
                                        <p:strVal val="hidden"/>
                                      </p:to>
                                    </p:set>
                                  </p:childTnLst>
                                </p:cTn>
                              </p:par>
                            </p:childTnLst>
                          </p:cTn>
                        </p:par>
                        <p:par>
                          <p:cTn id="69" fill="hold">
                            <p:stCondLst>
                              <p:cond delay="5000"/>
                            </p:stCondLst>
                            <p:childTnLst>
                              <p:par>
                                <p:cTn id="70" presetID="10"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7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86" grpId="0" animBg="1"/>
      <p:bldP spid="86" grpId="1" animBg="1"/>
      <p:bldP spid="86" grpId="2" animBg="1"/>
      <p:bldP spid="45" grpId="0"/>
      <p:bldP spid="46" grpId="0"/>
      <p:bldP spid="47" grpId="0"/>
      <p:bldP spid="48" grpId="0"/>
      <p:bldP spid="49" grpId="0"/>
      <p:bldP spid="50" grpId="0"/>
      <p:bldP spid="3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10"/>
          <p:cNvSpPr txBox="1"/>
          <p:nvPr/>
        </p:nvSpPr>
        <p:spPr>
          <a:xfrm>
            <a:off x="6652070" y="1506489"/>
            <a:ext cx="4968604" cy="646331"/>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pPr algn="r"/>
            <a:r>
              <a:rPr lang="en-US" altLang="zh-CN" sz="3600" b="0">
                <a:solidFill>
                  <a:srgbClr val="659434"/>
                </a:solidFill>
              </a:rPr>
              <a:t>PART 01</a:t>
            </a:r>
            <a:endParaRPr lang="zh-CN" altLang="en-US" sz="3600" b="0">
              <a:solidFill>
                <a:srgbClr val="659434"/>
              </a:solidFill>
            </a:endParaRPr>
          </a:p>
        </p:txBody>
      </p:sp>
      <p:sp>
        <p:nvSpPr>
          <p:cNvPr id="37" name="TextBox 11"/>
          <p:cNvSpPr txBox="1"/>
          <p:nvPr/>
        </p:nvSpPr>
        <p:spPr>
          <a:xfrm>
            <a:off x="6652070" y="2024330"/>
            <a:ext cx="4968604" cy="92333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pPr algn="r"/>
            <a:r>
              <a:rPr lang="zh-CN" altLang="en-US" sz="5400">
                <a:solidFill>
                  <a:srgbClr val="659434"/>
                </a:solidFill>
                <a:latin typeface="+mj-ea"/>
              </a:rPr>
              <a:t>年度工作概述</a:t>
            </a:r>
          </a:p>
        </p:txBody>
      </p:sp>
      <p:sp>
        <p:nvSpPr>
          <p:cNvPr id="38" name="TextBox 12"/>
          <p:cNvSpPr txBox="1"/>
          <p:nvPr/>
        </p:nvSpPr>
        <p:spPr>
          <a:xfrm>
            <a:off x="6495406" y="2947660"/>
            <a:ext cx="5125268" cy="553998"/>
          </a:xfrm>
          <a:prstGeom prst="rect">
            <a:avLst/>
          </a:prstGeom>
          <a:noFill/>
        </p:spPr>
        <p:txBody>
          <a:bodyPr wrap="square"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r"/>
            <a:r>
              <a:rPr lang="en-US" altLang="zh-CN" sz="1050">
                <a:solidFill>
                  <a:srgbClr val="659434"/>
                </a:solidFill>
                <a:latin typeface="微软雅黑" panose="020B0503020204020204" charset="-122"/>
                <a:ea typeface="微软雅黑" panose="020B0503020204020204" charset="-122"/>
              </a:rPr>
              <a:t>Your content to play here, or through your copy, paste in this box, and select only the text. Your content to play here, or through your copy, paste in this box, and select only the text.</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left)">
                                      <p:cBhvr>
                                        <p:cTn id="18"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单击此处添加标题</a:t>
            </a:r>
          </a:p>
        </p:txBody>
      </p:sp>
      <p:sp>
        <p:nvSpPr>
          <p:cNvPr id="610" name="Shape 610"/>
          <p:cNvSpPr>
            <a:spLocks noGrp="1"/>
          </p:cNvSpPr>
          <p:nvPr>
            <p:ph type="sldNum" sz="quarter" idx="12"/>
          </p:nvPr>
        </p:nvSpPr>
        <p:spPr>
          <a:prstGeom prst="rect">
            <a:avLst/>
          </a:prstGeom>
        </p:spPr>
        <p:txBody>
          <a:bodyPr wrap="none">
            <a:spAutoFit/>
          </a:bodyPr>
          <a:lstStyle/>
          <a:p>
            <a:pPr lvl="0">
              <a:defRPr sz="1800">
                <a:solidFill>
                  <a:srgbClr val="000000"/>
                </a:solidFill>
              </a:defRPr>
            </a:pPr>
            <a:fld id="{86CB4B4D-7CA3-9044-876B-883B54F8677D}" type="slidenum">
              <a:rPr sz="1600">
                <a:solidFill>
                  <a:srgbClr val="FFFFFF"/>
                </a:solidFill>
                <a:latin typeface="微软雅黑" panose="020B0503020204020204" charset="-122"/>
                <a:ea typeface="微软雅黑" panose="020B0503020204020204" charset="-122"/>
                <a:sym typeface="微软雅黑" panose="020B0503020204020204" charset="-122"/>
              </a:rPr>
              <a:t>30</a:t>
            </a:fld>
            <a:endParaRPr sz="1600">
              <a:solidFill>
                <a:srgbClr val="FFFFFF"/>
              </a:solidFill>
              <a:latin typeface="微软雅黑" panose="020B0503020204020204" charset="-122"/>
              <a:ea typeface="微软雅黑" panose="020B0503020204020204" charset="-122"/>
              <a:sym typeface="微软雅黑" panose="020B0503020204020204" charset="-122"/>
            </a:endParaRPr>
          </a:p>
        </p:txBody>
      </p:sp>
      <p:grpSp>
        <p:nvGrpSpPr>
          <p:cNvPr id="620" name="Group 620"/>
          <p:cNvGrpSpPr/>
          <p:nvPr/>
        </p:nvGrpSpPr>
        <p:grpSpPr>
          <a:xfrm>
            <a:off x="4869717" y="5042079"/>
            <a:ext cx="323809" cy="1827214"/>
            <a:chOff x="0" y="0"/>
            <a:chExt cx="323850" cy="1827213"/>
          </a:xfrm>
        </p:grpSpPr>
        <p:sp>
          <p:nvSpPr>
            <p:cNvPr id="611" name="Shape 611"/>
            <p:cNvSpPr/>
            <p:nvPr/>
          </p:nvSpPr>
          <p:spPr>
            <a:xfrm>
              <a:off x="11112" y="7937"/>
              <a:ext cx="303214" cy="492126"/>
            </a:xfrm>
            <a:custGeom>
              <a:avLst/>
              <a:gdLst/>
              <a:ahLst/>
              <a:cxnLst>
                <a:cxn ang="0">
                  <a:pos x="wd2" y="hd2"/>
                </a:cxn>
                <a:cxn ang="5400000">
                  <a:pos x="wd2" y="hd2"/>
                </a:cxn>
                <a:cxn ang="10800000">
                  <a:pos x="wd2" y="hd2"/>
                </a:cxn>
                <a:cxn ang="16200000">
                  <a:pos x="wd2" y="hd2"/>
                </a:cxn>
              </a:cxnLst>
              <a:rect l="0" t="0" r="r" b="b"/>
              <a:pathLst>
                <a:path w="21600" h="21600" extrusionOk="0">
                  <a:moveTo>
                    <a:pt x="21600" y="19579"/>
                  </a:moveTo>
                  <a:lnTo>
                    <a:pt x="11648" y="0"/>
                  </a:lnTo>
                  <a:lnTo>
                    <a:pt x="9499" y="0"/>
                  </a:lnTo>
                  <a:lnTo>
                    <a:pt x="0" y="20206"/>
                  </a:lnTo>
                  <a:lnTo>
                    <a:pt x="565" y="21600"/>
                  </a:lnTo>
                  <a:lnTo>
                    <a:pt x="20469" y="21600"/>
                  </a:lnTo>
                  <a:lnTo>
                    <a:pt x="21600" y="19579"/>
                  </a:lnTo>
                  <a:close/>
                </a:path>
              </a:pathLst>
            </a:custGeom>
            <a:solidFill>
              <a:srgbClr val="F8E9B2"/>
            </a:solidFill>
            <a:ln w="12700" cap="flat">
              <a:noFill/>
              <a:miter lim="400000"/>
            </a:ln>
            <a:effectLst/>
          </p:spPr>
          <p:txBody>
            <a:bodyPr wrap="square" lIns="0" tIns="0" rIns="0" bIns="0" numCol="1" anchor="t">
              <a:noAutofit/>
            </a:bodyPr>
            <a:lstStyle/>
            <a:p>
              <a:pPr lvl="0"/>
              <a:endParaRPr>
                <a:latin typeface="微软雅黑" panose="020B0503020204020204" charset="-122"/>
                <a:ea typeface="微软雅黑" panose="020B0503020204020204" charset="-122"/>
                <a:sym typeface="微软雅黑" panose="020B0503020204020204" charset="-122"/>
              </a:endParaRPr>
            </a:p>
          </p:txBody>
        </p:sp>
        <p:sp>
          <p:nvSpPr>
            <p:cNvPr id="612" name="Shape 612"/>
            <p:cNvSpPr/>
            <p:nvPr/>
          </p:nvSpPr>
          <p:spPr>
            <a:xfrm>
              <a:off x="98424" y="433366"/>
              <a:ext cx="125414" cy="1393848"/>
            </a:xfrm>
            <a:custGeom>
              <a:avLst/>
              <a:gdLst/>
              <a:ahLst/>
              <a:cxnLst>
                <a:cxn ang="0">
                  <a:pos x="wd2" y="hd2"/>
                </a:cxn>
                <a:cxn ang="5400000">
                  <a:pos x="wd2" y="hd2"/>
                </a:cxn>
                <a:cxn ang="10800000">
                  <a:pos x="wd2" y="hd2"/>
                </a:cxn>
                <a:cxn ang="16200000">
                  <a:pos x="wd2" y="hd2"/>
                </a:cxn>
              </a:cxnLst>
              <a:rect l="0" t="0" r="r" b="b"/>
              <a:pathLst>
                <a:path w="21600" h="21576" extrusionOk="0">
                  <a:moveTo>
                    <a:pt x="21600" y="21576"/>
                  </a:moveTo>
                  <a:cubicBezTo>
                    <a:pt x="0" y="21576"/>
                    <a:pt x="0" y="21576"/>
                    <a:pt x="0" y="21576"/>
                  </a:cubicBezTo>
                  <a:cubicBezTo>
                    <a:pt x="0" y="794"/>
                    <a:pt x="0" y="794"/>
                    <a:pt x="0" y="794"/>
                  </a:cubicBezTo>
                  <a:cubicBezTo>
                    <a:pt x="0" y="794"/>
                    <a:pt x="1367" y="26"/>
                    <a:pt x="10663" y="1"/>
                  </a:cubicBezTo>
                  <a:cubicBezTo>
                    <a:pt x="19959" y="-24"/>
                    <a:pt x="21600" y="794"/>
                    <a:pt x="21600" y="794"/>
                  </a:cubicBezTo>
                  <a:cubicBezTo>
                    <a:pt x="21600" y="21576"/>
                    <a:pt x="21600" y="21576"/>
                    <a:pt x="21600" y="21576"/>
                  </a:cubicBezTo>
                </a:path>
              </a:pathLst>
            </a:custGeom>
            <a:ln>
              <a:noFill/>
            </a:ln>
          </p:spPr>
          <p:style>
            <a:lnRef idx="3">
              <a:schemeClr val="lt1"/>
            </a:lnRef>
            <a:fillRef idx="1">
              <a:schemeClr val="accent1"/>
            </a:fillRef>
            <a:effectRef idx="1">
              <a:schemeClr val="accent1"/>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charset="-122"/>
                <a:ea typeface="微软雅黑" panose="020B0503020204020204" charset="-122"/>
                <a:cs typeface="+mn-ea"/>
                <a:sym typeface="微软雅黑" panose="020B0503020204020204" charset="-122"/>
              </a:endParaRPr>
            </a:p>
          </p:txBody>
        </p:sp>
        <p:sp>
          <p:nvSpPr>
            <p:cNvPr id="613" name="Shape 613"/>
            <p:cNvSpPr/>
            <p:nvPr/>
          </p:nvSpPr>
          <p:spPr>
            <a:xfrm>
              <a:off x="220662" y="430191"/>
              <a:ext cx="103189" cy="1395435"/>
            </a:xfrm>
            <a:custGeom>
              <a:avLst/>
              <a:gdLst/>
              <a:ahLst/>
              <a:cxnLst>
                <a:cxn ang="0">
                  <a:pos x="wd2" y="hd2"/>
                </a:cxn>
                <a:cxn ang="5400000">
                  <a:pos x="wd2" y="hd2"/>
                </a:cxn>
                <a:cxn ang="10800000">
                  <a:pos x="wd2" y="hd2"/>
                </a:cxn>
                <a:cxn ang="16200000">
                  <a:pos x="wd2" y="hd2"/>
                </a:cxn>
              </a:cxnLst>
              <a:rect l="0" t="0" r="r" b="b"/>
              <a:pathLst>
                <a:path w="21600" h="21576" extrusionOk="0">
                  <a:moveTo>
                    <a:pt x="21600" y="21576"/>
                  </a:moveTo>
                  <a:cubicBezTo>
                    <a:pt x="0" y="21576"/>
                    <a:pt x="0" y="21576"/>
                    <a:pt x="0" y="21576"/>
                  </a:cubicBezTo>
                  <a:cubicBezTo>
                    <a:pt x="0" y="793"/>
                    <a:pt x="0" y="793"/>
                    <a:pt x="0" y="793"/>
                  </a:cubicBezTo>
                  <a:cubicBezTo>
                    <a:pt x="0" y="793"/>
                    <a:pt x="1350" y="26"/>
                    <a:pt x="10462" y="1"/>
                  </a:cubicBezTo>
                  <a:cubicBezTo>
                    <a:pt x="19575" y="-24"/>
                    <a:pt x="21600" y="793"/>
                    <a:pt x="21600" y="793"/>
                  </a:cubicBezTo>
                  <a:cubicBezTo>
                    <a:pt x="21600" y="21576"/>
                    <a:pt x="21600" y="21576"/>
                    <a:pt x="21600" y="21576"/>
                  </a:cubicBezTo>
                </a:path>
              </a:pathLst>
            </a:custGeom>
            <a:solidFill>
              <a:srgbClr val="ABA07A"/>
            </a:solidFill>
            <a:ln w="12700" cap="flat">
              <a:noFill/>
              <a:miter lim="400000"/>
            </a:ln>
            <a:effectLst/>
          </p:spPr>
          <p:txBody>
            <a:bodyPr wrap="square" lIns="0" tIns="0" rIns="0" bIns="0" numCol="1" anchor="t">
              <a:noAutofit/>
            </a:bodyPr>
            <a:lstStyle/>
            <a:p>
              <a:pPr lvl="0"/>
              <a:endParaRPr>
                <a:latin typeface="微软雅黑" panose="020B0503020204020204" charset="-122"/>
                <a:ea typeface="微软雅黑" panose="020B0503020204020204" charset="-122"/>
                <a:sym typeface="微软雅黑" panose="020B0503020204020204" charset="-122"/>
              </a:endParaRPr>
            </a:p>
          </p:txBody>
        </p:sp>
        <p:sp>
          <p:nvSpPr>
            <p:cNvPr id="614" name="Shape 614"/>
            <p:cNvSpPr/>
            <p:nvPr/>
          </p:nvSpPr>
          <p:spPr>
            <a:xfrm>
              <a:off x="-1" y="430191"/>
              <a:ext cx="101601" cy="1395435"/>
            </a:xfrm>
            <a:custGeom>
              <a:avLst/>
              <a:gdLst/>
              <a:ahLst/>
              <a:cxnLst>
                <a:cxn ang="0">
                  <a:pos x="wd2" y="hd2"/>
                </a:cxn>
                <a:cxn ang="5400000">
                  <a:pos x="wd2" y="hd2"/>
                </a:cxn>
                <a:cxn ang="10800000">
                  <a:pos x="wd2" y="hd2"/>
                </a:cxn>
                <a:cxn ang="16200000">
                  <a:pos x="wd2" y="hd2"/>
                </a:cxn>
              </a:cxnLst>
              <a:rect l="0" t="0" r="r" b="b"/>
              <a:pathLst>
                <a:path w="21600" h="21576" extrusionOk="0">
                  <a:moveTo>
                    <a:pt x="21600" y="21576"/>
                  </a:moveTo>
                  <a:cubicBezTo>
                    <a:pt x="0" y="21576"/>
                    <a:pt x="0" y="21576"/>
                    <a:pt x="0" y="21576"/>
                  </a:cubicBezTo>
                  <a:cubicBezTo>
                    <a:pt x="0" y="793"/>
                    <a:pt x="0" y="793"/>
                    <a:pt x="0" y="793"/>
                  </a:cubicBezTo>
                  <a:cubicBezTo>
                    <a:pt x="0" y="793"/>
                    <a:pt x="1371" y="26"/>
                    <a:pt x="10629" y="1"/>
                  </a:cubicBezTo>
                  <a:cubicBezTo>
                    <a:pt x="19543" y="-24"/>
                    <a:pt x="21600" y="793"/>
                    <a:pt x="21600" y="793"/>
                  </a:cubicBezTo>
                  <a:lnTo>
                    <a:pt x="21600" y="21576"/>
                  </a:lnTo>
                  <a:close/>
                </a:path>
              </a:pathLst>
            </a:custGeom>
            <a:ln>
              <a:noFill/>
            </a:ln>
          </p:spPr>
          <p:style>
            <a:lnRef idx="3">
              <a:schemeClr val="lt1"/>
            </a:lnRef>
            <a:fillRef idx="1">
              <a:schemeClr val="accent5"/>
            </a:fillRef>
            <a:effectRef idx="1">
              <a:schemeClr val="accent5"/>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charset="-122"/>
                <a:ea typeface="微软雅黑" panose="020B0503020204020204" charset="-122"/>
                <a:cs typeface="+mn-ea"/>
                <a:sym typeface="微软雅黑" panose="020B0503020204020204" charset="-122"/>
              </a:endParaRPr>
            </a:p>
          </p:txBody>
        </p:sp>
        <p:sp>
          <p:nvSpPr>
            <p:cNvPr id="615" name="Shape 615"/>
            <p:cNvSpPr/>
            <p:nvPr/>
          </p:nvSpPr>
          <p:spPr>
            <a:xfrm>
              <a:off x="96837" y="0"/>
              <a:ext cx="131764" cy="185836"/>
            </a:xfrm>
            <a:custGeom>
              <a:avLst/>
              <a:gdLst/>
              <a:ahLst/>
              <a:cxnLst>
                <a:cxn ang="0">
                  <a:pos x="wd2" y="hd2"/>
                </a:cxn>
                <a:cxn ang="5400000">
                  <a:pos x="wd2" y="hd2"/>
                </a:cxn>
                <a:cxn ang="10800000">
                  <a:pos x="wd2" y="hd2"/>
                </a:cxn>
                <a:cxn ang="16200000">
                  <a:pos x="wd2" y="hd2"/>
                </a:cxn>
              </a:cxnLst>
              <a:rect l="0" t="0" r="r" b="b"/>
              <a:pathLst>
                <a:path w="21600" h="20726" extrusionOk="0">
                  <a:moveTo>
                    <a:pt x="0" y="19815"/>
                  </a:moveTo>
                  <a:cubicBezTo>
                    <a:pt x="0" y="19815"/>
                    <a:pt x="10410" y="21600"/>
                    <a:pt x="21600" y="20172"/>
                  </a:cubicBezTo>
                  <a:cubicBezTo>
                    <a:pt x="12752" y="0"/>
                    <a:pt x="12752" y="0"/>
                    <a:pt x="12752" y="0"/>
                  </a:cubicBezTo>
                  <a:cubicBezTo>
                    <a:pt x="7547" y="0"/>
                    <a:pt x="7547" y="0"/>
                    <a:pt x="7547" y="0"/>
                  </a:cubicBezTo>
                  <a:cubicBezTo>
                    <a:pt x="0" y="19815"/>
                    <a:pt x="0" y="19815"/>
                    <a:pt x="0" y="19815"/>
                  </a:cubicBezTo>
                </a:path>
              </a:pathLst>
            </a:custGeom>
            <a:solidFill>
              <a:schemeClr val="bg2">
                <a:lumMod val="75000"/>
              </a:schemeClr>
            </a:solidFill>
            <a:ln w="12700" cap="flat">
              <a:noFill/>
              <a:miter lim="400000"/>
            </a:ln>
            <a:effectLst/>
          </p:spPr>
          <p:txBody>
            <a:bodyPr wrap="square" lIns="0" tIns="0" rIns="0" bIns="0" numCol="1" anchor="t">
              <a:noAutofit/>
            </a:bodyPr>
            <a:lstStyle/>
            <a:p>
              <a:pPr lvl="0"/>
              <a:endParaRPr>
                <a:latin typeface="微软雅黑" panose="020B0503020204020204" charset="-122"/>
                <a:ea typeface="微软雅黑" panose="020B0503020204020204" charset="-122"/>
                <a:sym typeface="微软雅黑" panose="020B0503020204020204" charset="-122"/>
              </a:endParaRPr>
            </a:p>
          </p:txBody>
        </p:sp>
        <p:sp>
          <p:nvSpPr>
            <p:cNvPr id="616" name="Shape 616"/>
            <p:cNvSpPr/>
            <p:nvPr/>
          </p:nvSpPr>
          <p:spPr>
            <a:xfrm>
              <a:off x="163513" y="180975"/>
              <a:ext cx="150813" cy="295276"/>
            </a:xfrm>
            <a:custGeom>
              <a:avLst/>
              <a:gdLst/>
              <a:ahLst/>
              <a:cxnLst>
                <a:cxn ang="0">
                  <a:pos x="wd2" y="hd2"/>
                </a:cxn>
                <a:cxn ang="5400000">
                  <a:pos x="wd2" y="hd2"/>
                </a:cxn>
                <a:cxn ang="10800000">
                  <a:pos x="wd2" y="hd2"/>
                </a:cxn>
                <a:cxn ang="16200000">
                  <a:pos x="wd2" y="hd2"/>
                </a:cxn>
              </a:cxnLst>
              <a:rect l="0" t="0" r="r" b="b"/>
              <a:pathLst>
                <a:path w="21600" h="21600" extrusionOk="0">
                  <a:moveTo>
                    <a:pt x="9421" y="0"/>
                  </a:moveTo>
                  <a:cubicBezTo>
                    <a:pt x="6434" y="234"/>
                    <a:pt x="3677" y="350"/>
                    <a:pt x="1379" y="350"/>
                  </a:cubicBezTo>
                  <a:cubicBezTo>
                    <a:pt x="919" y="350"/>
                    <a:pt x="460" y="350"/>
                    <a:pt x="0" y="350"/>
                  </a:cubicBezTo>
                  <a:cubicBezTo>
                    <a:pt x="0" y="18448"/>
                    <a:pt x="0" y="18448"/>
                    <a:pt x="0" y="18448"/>
                  </a:cubicBezTo>
                  <a:cubicBezTo>
                    <a:pt x="5515" y="18564"/>
                    <a:pt x="7813" y="20666"/>
                    <a:pt x="8502" y="21600"/>
                  </a:cubicBezTo>
                  <a:cubicBezTo>
                    <a:pt x="8732" y="20783"/>
                    <a:pt x="10340" y="18331"/>
                    <a:pt x="15396" y="18214"/>
                  </a:cubicBezTo>
                  <a:cubicBezTo>
                    <a:pt x="15626" y="18214"/>
                    <a:pt x="15626" y="18214"/>
                    <a:pt x="15626" y="18214"/>
                  </a:cubicBezTo>
                  <a:cubicBezTo>
                    <a:pt x="18613" y="18214"/>
                    <a:pt x="20451" y="19148"/>
                    <a:pt x="21600" y="20082"/>
                  </a:cubicBezTo>
                  <a:cubicBezTo>
                    <a:pt x="21600" y="19965"/>
                    <a:pt x="21600" y="19965"/>
                    <a:pt x="21600" y="19965"/>
                  </a:cubicBezTo>
                  <a:cubicBezTo>
                    <a:pt x="9421" y="0"/>
                    <a:pt x="9421" y="0"/>
                    <a:pt x="9421" y="0"/>
                  </a:cubicBezTo>
                </a:path>
              </a:pathLst>
            </a:custGeom>
            <a:solidFill>
              <a:srgbClr val="C2B388"/>
            </a:solidFill>
            <a:ln w="12700" cap="flat">
              <a:noFill/>
              <a:miter lim="400000"/>
            </a:ln>
            <a:effectLst/>
          </p:spPr>
          <p:txBody>
            <a:bodyPr wrap="square" lIns="0" tIns="0" rIns="0" bIns="0" numCol="1" anchor="t">
              <a:noAutofit/>
            </a:bodyPr>
            <a:lstStyle/>
            <a:p>
              <a:pPr lvl="0"/>
              <a:endParaRPr>
                <a:latin typeface="微软雅黑" panose="020B0503020204020204" charset="-122"/>
                <a:ea typeface="微软雅黑" panose="020B0503020204020204" charset="-122"/>
                <a:sym typeface="微软雅黑" panose="020B0503020204020204" charset="-122"/>
              </a:endParaRPr>
            </a:p>
          </p:txBody>
        </p:sp>
        <p:sp>
          <p:nvSpPr>
            <p:cNvPr id="617" name="Shape 617"/>
            <p:cNvSpPr/>
            <p:nvPr/>
          </p:nvSpPr>
          <p:spPr>
            <a:xfrm>
              <a:off x="163513" y="433387"/>
              <a:ext cx="60326" cy="1393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21600"/>
                    <a:pt x="0" y="21600"/>
                    <a:pt x="0" y="21600"/>
                  </a:cubicBezTo>
                  <a:cubicBezTo>
                    <a:pt x="21600" y="21600"/>
                    <a:pt x="21600" y="21600"/>
                    <a:pt x="21600" y="21600"/>
                  </a:cubicBezTo>
                  <a:cubicBezTo>
                    <a:pt x="21600" y="21575"/>
                    <a:pt x="21600" y="21575"/>
                    <a:pt x="21600" y="21575"/>
                  </a:cubicBezTo>
                  <a:cubicBezTo>
                    <a:pt x="20463" y="21575"/>
                    <a:pt x="20463" y="21575"/>
                    <a:pt x="20463" y="21575"/>
                  </a:cubicBezTo>
                  <a:cubicBezTo>
                    <a:pt x="20463" y="745"/>
                    <a:pt x="20463" y="745"/>
                    <a:pt x="20463" y="745"/>
                  </a:cubicBezTo>
                  <a:cubicBezTo>
                    <a:pt x="20463" y="745"/>
                    <a:pt x="21032" y="720"/>
                    <a:pt x="21032" y="670"/>
                  </a:cubicBezTo>
                  <a:cubicBezTo>
                    <a:pt x="19326" y="472"/>
                    <a:pt x="13642" y="25"/>
                    <a:pt x="0" y="0"/>
                  </a:cubicBezTo>
                </a:path>
              </a:pathLst>
            </a:custGeom>
            <a:solidFill>
              <a:srgbClr val="155A77"/>
            </a:solidFill>
            <a:ln w="12700" cap="flat">
              <a:noFill/>
              <a:miter lim="400000"/>
            </a:ln>
            <a:effectLst/>
          </p:spPr>
          <p:txBody>
            <a:bodyPr wrap="square" lIns="0" tIns="0" rIns="0" bIns="0" numCol="1" anchor="t">
              <a:noAutofit/>
            </a:bodyPr>
            <a:lstStyle/>
            <a:p>
              <a:pPr lvl="0"/>
              <a:endParaRPr>
                <a:latin typeface="微软雅黑" panose="020B0503020204020204" charset="-122"/>
                <a:ea typeface="微软雅黑" panose="020B0503020204020204" charset="-122"/>
                <a:sym typeface="微软雅黑" panose="020B0503020204020204" charset="-122"/>
              </a:endParaRPr>
            </a:p>
          </p:txBody>
        </p:sp>
        <p:sp>
          <p:nvSpPr>
            <p:cNvPr id="618" name="Shape 618"/>
            <p:cNvSpPr/>
            <p:nvPr/>
          </p:nvSpPr>
          <p:spPr>
            <a:xfrm>
              <a:off x="220662" y="430212"/>
              <a:ext cx="103189" cy="139541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0800" y="0"/>
                    <a:pt x="10800" y="0"/>
                    <a:pt x="10462" y="0"/>
                  </a:cubicBezTo>
                  <a:cubicBezTo>
                    <a:pt x="3037" y="25"/>
                    <a:pt x="675" y="546"/>
                    <a:pt x="337" y="719"/>
                  </a:cubicBezTo>
                  <a:cubicBezTo>
                    <a:pt x="337" y="769"/>
                    <a:pt x="0" y="794"/>
                    <a:pt x="0" y="794"/>
                  </a:cubicBezTo>
                  <a:cubicBezTo>
                    <a:pt x="0" y="21600"/>
                    <a:pt x="0" y="21600"/>
                    <a:pt x="0" y="21600"/>
                  </a:cubicBezTo>
                  <a:cubicBezTo>
                    <a:pt x="675" y="21600"/>
                    <a:pt x="675" y="21600"/>
                    <a:pt x="675" y="21600"/>
                  </a:cubicBezTo>
                  <a:cubicBezTo>
                    <a:pt x="21600" y="21600"/>
                    <a:pt x="21600" y="21600"/>
                    <a:pt x="21600" y="21600"/>
                  </a:cubicBezTo>
                  <a:cubicBezTo>
                    <a:pt x="21600" y="794"/>
                    <a:pt x="21600" y="794"/>
                    <a:pt x="21600" y="794"/>
                  </a:cubicBezTo>
                  <a:cubicBezTo>
                    <a:pt x="21600" y="794"/>
                    <a:pt x="20925" y="595"/>
                    <a:pt x="19575" y="397"/>
                  </a:cubicBezTo>
                  <a:cubicBezTo>
                    <a:pt x="17887" y="198"/>
                    <a:pt x="15187" y="0"/>
                    <a:pt x="10800" y="0"/>
                  </a:cubicBezTo>
                </a:path>
              </a:pathLst>
            </a:custGeom>
            <a:ln>
              <a:noFill/>
            </a:ln>
          </p:spPr>
          <p:style>
            <a:lnRef idx="3">
              <a:schemeClr val="lt1"/>
            </a:lnRef>
            <a:fillRef idx="1">
              <a:schemeClr val="accent2"/>
            </a:fillRef>
            <a:effectRef idx="1">
              <a:schemeClr val="accent2"/>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charset="-122"/>
                <a:ea typeface="微软雅黑" panose="020B0503020204020204" charset="-122"/>
                <a:cs typeface="+mn-ea"/>
                <a:sym typeface="微软雅黑" panose="020B0503020204020204" charset="-122"/>
              </a:endParaRPr>
            </a:p>
          </p:txBody>
        </p:sp>
        <p:sp>
          <p:nvSpPr>
            <p:cNvPr id="619" name="Shape 619"/>
            <p:cNvSpPr/>
            <p:nvPr/>
          </p:nvSpPr>
          <p:spPr>
            <a:xfrm>
              <a:off x="163512" y="0"/>
              <a:ext cx="65089" cy="185739"/>
            </a:xfrm>
            <a:custGeom>
              <a:avLst/>
              <a:gdLst/>
              <a:ahLst/>
              <a:cxnLst>
                <a:cxn ang="0">
                  <a:pos x="wd2" y="hd2"/>
                </a:cxn>
                <a:cxn ang="5400000">
                  <a:pos x="wd2" y="hd2"/>
                </a:cxn>
                <a:cxn ang="10800000">
                  <a:pos x="wd2" y="hd2"/>
                </a:cxn>
                <a:cxn ang="16200000">
                  <a:pos x="wd2" y="hd2"/>
                </a:cxn>
              </a:cxnLst>
              <a:rect l="0" t="0" r="r" b="b"/>
              <a:pathLst>
                <a:path w="21600" h="21600" extrusionOk="0">
                  <a:moveTo>
                    <a:pt x="3688" y="0"/>
                  </a:moveTo>
                  <a:cubicBezTo>
                    <a:pt x="0" y="0"/>
                    <a:pt x="0" y="0"/>
                    <a:pt x="0" y="0"/>
                  </a:cubicBezTo>
                  <a:cubicBezTo>
                    <a:pt x="0" y="21600"/>
                    <a:pt x="0" y="21600"/>
                    <a:pt x="0" y="21600"/>
                  </a:cubicBezTo>
                  <a:cubicBezTo>
                    <a:pt x="1054" y="21600"/>
                    <a:pt x="2107" y="21600"/>
                    <a:pt x="3161" y="21600"/>
                  </a:cubicBezTo>
                  <a:cubicBezTo>
                    <a:pt x="8429" y="21600"/>
                    <a:pt x="14751" y="21414"/>
                    <a:pt x="21600" y="21041"/>
                  </a:cubicBezTo>
                  <a:cubicBezTo>
                    <a:pt x="21600" y="21041"/>
                    <a:pt x="21600" y="21041"/>
                    <a:pt x="21600" y="21041"/>
                  </a:cubicBezTo>
                  <a:cubicBezTo>
                    <a:pt x="3688" y="0"/>
                    <a:pt x="3688" y="0"/>
                    <a:pt x="3688" y="0"/>
                  </a:cubicBezTo>
                </a:path>
              </a:pathLst>
            </a:custGeom>
            <a:solidFill>
              <a:srgbClr val="155A77"/>
            </a:solidFill>
            <a:ln w="12700" cap="flat">
              <a:noFill/>
              <a:miter lim="400000"/>
            </a:ln>
            <a:effectLst/>
          </p:spPr>
          <p:txBody>
            <a:bodyPr wrap="square" lIns="0" tIns="0" rIns="0" bIns="0" numCol="1" anchor="t">
              <a:noAutofit/>
            </a:bodyPr>
            <a:lstStyle/>
            <a:p>
              <a:pPr lvl="0"/>
              <a:endParaRPr>
                <a:latin typeface="微软雅黑" panose="020B0503020204020204" charset="-122"/>
                <a:ea typeface="微软雅黑" panose="020B0503020204020204" charset="-122"/>
                <a:sym typeface="微软雅黑" panose="020B0503020204020204" charset="-122"/>
              </a:endParaRPr>
            </a:p>
          </p:txBody>
        </p:sp>
      </p:grpSp>
      <p:grpSp>
        <p:nvGrpSpPr>
          <p:cNvPr id="630" name="Group 630"/>
          <p:cNvGrpSpPr/>
          <p:nvPr/>
        </p:nvGrpSpPr>
        <p:grpSpPr>
          <a:xfrm>
            <a:off x="5395110" y="5361168"/>
            <a:ext cx="323809" cy="1508127"/>
            <a:chOff x="0" y="0"/>
            <a:chExt cx="323850" cy="1508125"/>
          </a:xfrm>
        </p:grpSpPr>
        <p:sp>
          <p:nvSpPr>
            <p:cNvPr id="621" name="Shape 621"/>
            <p:cNvSpPr/>
            <p:nvPr/>
          </p:nvSpPr>
          <p:spPr>
            <a:xfrm>
              <a:off x="11112" y="7937"/>
              <a:ext cx="304801" cy="493714"/>
            </a:xfrm>
            <a:custGeom>
              <a:avLst/>
              <a:gdLst/>
              <a:ahLst/>
              <a:cxnLst>
                <a:cxn ang="0">
                  <a:pos x="wd2" y="hd2"/>
                </a:cxn>
                <a:cxn ang="5400000">
                  <a:pos x="wd2" y="hd2"/>
                </a:cxn>
                <a:cxn ang="10800000">
                  <a:pos x="wd2" y="hd2"/>
                </a:cxn>
                <a:cxn ang="16200000">
                  <a:pos x="wd2" y="hd2"/>
                </a:cxn>
              </a:cxnLst>
              <a:rect l="0" t="0" r="r" b="b"/>
              <a:pathLst>
                <a:path w="21600" h="21600" extrusionOk="0">
                  <a:moveTo>
                    <a:pt x="21600" y="19516"/>
                  </a:moveTo>
                  <a:lnTo>
                    <a:pt x="11588" y="0"/>
                  </a:lnTo>
                  <a:lnTo>
                    <a:pt x="9450" y="0"/>
                  </a:lnTo>
                  <a:lnTo>
                    <a:pt x="0" y="20211"/>
                  </a:lnTo>
                  <a:lnTo>
                    <a:pt x="562" y="21600"/>
                  </a:lnTo>
                  <a:lnTo>
                    <a:pt x="20362" y="21531"/>
                  </a:lnTo>
                  <a:lnTo>
                    <a:pt x="21600" y="19516"/>
                  </a:lnTo>
                  <a:close/>
                </a:path>
              </a:pathLst>
            </a:custGeom>
            <a:solidFill>
              <a:srgbClr val="F8E9B2"/>
            </a:solidFill>
            <a:ln w="12700" cap="flat">
              <a:noFill/>
              <a:miter lim="400000"/>
            </a:ln>
            <a:effectLst/>
          </p:spPr>
          <p:txBody>
            <a:bodyPr wrap="square" lIns="0" tIns="0" rIns="0" bIns="0" numCol="1" anchor="t">
              <a:noAutofit/>
            </a:bodyPr>
            <a:lstStyle/>
            <a:p>
              <a:pPr lvl="0"/>
              <a:endParaRPr>
                <a:latin typeface="微软雅黑" panose="020B0503020204020204" charset="-122"/>
                <a:ea typeface="微软雅黑" panose="020B0503020204020204" charset="-122"/>
                <a:sym typeface="微软雅黑" panose="020B0503020204020204" charset="-122"/>
              </a:endParaRPr>
            </a:p>
          </p:txBody>
        </p:sp>
        <p:sp>
          <p:nvSpPr>
            <p:cNvPr id="622" name="Shape 622"/>
            <p:cNvSpPr/>
            <p:nvPr/>
          </p:nvSpPr>
          <p:spPr>
            <a:xfrm>
              <a:off x="98425" y="434952"/>
              <a:ext cx="127001" cy="1073174"/>
            </a:xfrm>
            <a:custGeom>
              <a:avLst/>
              <a:gdLst/>
              <a:ahLst/>
              <a:cxnLst>
                <a:cxn ang="0">
                  <a:pos x="wd2" y="hd2"/>
                </a:cxn>
                <a:cxn ang="5400000">
                  <a:pos x="wd2" y="hd2"/>
                </a:cxn>
                <a:cxn ang="10800000">
                  <a:pos x="wd2" y="hd2"/>
                </a:cxn>
                <a:cxn ang="16200000">
                  <a:pos x="wd2" y="hd2"/>
                </a:cxn>
              </a:cxnLst>
              <a:rect l="0" t="0" r="r" b="b"/>
              <a:pathLst>
                <a:path w="21600" h="21569" extrusionOk="0">
                  <a:moveTo>
                    <a:pt x="21600" y="21569"/>
                  </a:moveTo>
                  <a:cubicBezTo>
                    <a:pt x="0" y="21569"/>
                    <a:pt x="0" y="21569"/>
                    <a:pt x="0" y="21569"/>
                  </a:cubicBezTo>
                  <a:cubicBezTo>
                    <a:pt x="0" y="999"/>
                    <a:pt x="0" y="999"/>
                    <a:pt x="0" y="999"/>
                  </a:cubicBezTo>
                  <a:cubicBezTo>
                    <a:pt x="0" y="999"/>
                    <a:pt x="1367" y="1"/>
                    <a:pt x="10390" y="1"/>
                  </a:cubicBezTo>
                  <a:cubicBezTo>
                    <a:pt x="19686" y="-31"/>
                    <a:pt x="21600" y="999"/>
                    <a:pt x="21600" y="999"/>
                  </a:cubicBezTo>
                  <a:cubicBezTo>
                    <a:pt x="21600" y="21569"/>
                    <a:pt x="21600" y="21569"/>
                    <a:pt x="21600" y="21569"/>
                  </a:cubicBezTo>
                </a:path>
              </a:pathLst>
            </a:custGeom>
            <a:ln>
              <a:noFill/>
            </a:ln>
          </p:spPr>
          <p:style>
            <a:lnRef idx="3">
              <a:schemeClr val="lt1"/>
            </a:lnRef>
            <a:fillRef idx="1">
              <a:schemeClr val="accent1"/>
            </a:fillRef>
            <a:effectRef idx="1">
              <a:schemeClr val="accent1"/>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charset="-122"/>
                <a:ea typeface="微软雅黑" panose="020B0503020204020204" charset="-122"/>
                <a:cs typeface="+mn-ea"/>
                <a:sym typeface="微软雅黑" panose="020B0503020204020204" charset="-122"/>
              </a:endParaRPr>
            </a:p>
          </p:txBody>
        </p:sp>
        <p:sp>
          <p:nvSpPr>
            <p:cNvPr id="623" name="Shape 623"/>
            <p:cNvSpPr/>
            <p:nvPr/>
          </p:nvSpPr>
          <p:spPr>
            <a:xfrm>
              <a:off x="222250" y="430212"/>
              <a:ext cx="101601" cy="10763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0" y="21600"/>
                    <a:pt x="0" y="21600"/>
                    <a:pt x="0" y="21600"/>
                  </a:cubicBezTo>
                  <a:cubicBezTo>
                    <a:pt x="0" y="1029"/>
                    <a:pt x="0" y="1029"/>
                    <a:pt x="0" y="1029"/>
                  </a:cubicBezTo>
                  <a:cubicBezTo>
                    <a:pt x="0" y="1029"/>
                    <a:pt x="1371" y="32"/>
                    <a:pt x="10629" y="0"/>
                  </a:cubicBezTo>
                  <a:cubicBezTo>
                    <a:pt x="19543" y="0"/>
                    <a:pt x="21600" y="1029"/>
                    <a:pt x="21600" y="1029"/>
                  </a:cubicBezTo>
                  <a:cubicBezTo>
                    <a:pt x="21600" y="21600"/>
                    <a:pt x="21600" y="21600"/>
                    <a:pt x="21600" y="21600"/>
                  </a:cubicBezTo>
                </a:path>
              </a:pathLst>
            </a:custGeom>
            <a:solidFill>
              <a:srgbClr val="B59BC5"/>
            </a:solidFill>
            <a:ln w="12700" cap="flat">
              <a:noFill/>
              <a:miter lim="400000"/>
            </a:ln>
            <a:effectLst/>
          </p:spPr>
          <p:txBody>
            <a:bodyPr wrap="square" lIns="0" tIns="0" rIns="0" bIns="0" numCol="1" anchor="t">
              <a:noAutofit/>
            </a:bodyPr>
            <a:lstStyle/>
            <a:p>
              <a:pPr lvl="0"/>
              <a:endParaRPr>
                <a:latin typeface="微软雅黑" panose="020B0503020204020204" charset="-122"/>
                <a:ea typeface="微软雅黑" panose="020B0503020204020204" charset="-122"/>
                <a:sym typeface="微软雅黑" panose="020B0503020204020204" charset="-122"/>
              </a:endParaRPr>
            </a:p>
          </p:txBody>
        </p:sp>
        <p:sp>
          <p:nvSpPr>
            <p:cNvPr id="624" name="Shape 624"/>
            <p:cNvSpPr/>
            <p:nvPr/>
          </p:nvSpPr>
          <p:spPr>
            <a:xfrm>
              <a:off x="-1" y="430212"/>
              <a:ext cx="100013" cy="10763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0" y="21600"/>
                    <a:pt x="0" y="21600"/>
                    <a:pt x="0" y="21600"/>
                  </a:cubicBezTo>
                  <a:cubicBezTo>
                    <a:pt x="0" y="1029"/>
                    <a:pt x="0" y="1029"/>
                    <a:pt x="0" y="1029"/>
                  </a:cubicBezTo>
                  <a:cubicBezTo>
                    <a:pt x="0" y="1029"/>
                    <a:pt x="1371" y="32"/>
                    <a:pt x="10629" y="0"/>
                  </a:cubicBezTo>
                  <a:cubicBezTo>
                    <a:pt x="19886" y="0"/>
                    <a:pt x="21600" y="1029"/>
                    <a:pt x="21600" y="1029"/>
                  </a:cubicBezTo>
                  <a:lnTo>
                    <a:pt x="21600" y="21600"/>
                  </a:lnTo>
                  <a:close/>
                </a:path>
              </a:pathLst>
            </a:custGeom>
            <a:ln>
              <a:noFill/>
            </a:ln>
          </p:spPr>
          <p:style>
            <a:lnRef idx="3">
              <a:schemeClr val="lt1"/>
            </a:lnRef>
            <a:fillRef idx="1">
              <a:schemeClr val="accent3"/>
            </a:fillRef>
            <a:effectRef idx="1">
              <a:schemeClr val="accent3"/>
            </a:effectRef>
            <a:fontRef idx="minor">
              <a:schemeClr val="lt1"/>
            </a:fontRef>
          </p:style>
          <p:txBody>
            <a:bodyPr wrap="square" lIns="0" tIns="0" rIns="0" bIns="0" numCol="1" anchor="t">
              <a:noAutofit/>
            </a:bodyPr>
            <a:lstStyle/>
            <a:p>
              <a:endParaRPr>
                <a:latin typeface="微软雅黑" panose="020B0503020204020204" charset="-122"/>
                <a:ea typeface="微软雅黑" panose="020B0503020204020204" charset="-122"/>
                <a:sym typeface="微软雅黑" panose="020B0503020204020204" charset="-122"/>
              </a:endParaRPr>
            </a:p>
          </p:txBody>
        </p:sp>
        <p:sp>
          <p:nvSpPr>
            <p:cNvPr id="625" name="Shape 625"/>
            <p:cNvSpPr/>
            <p:nvPr/>
          </p:nvSpPr>
          <p:spPr>
            <a:xfrm>
              <a:off x="96836" y="-1"/>
              <a:ext cx="131764" cy="182999"/>
            </a:xfrm>
            <a:custGeom>
              <a:avLst/>
              <a:gdLst/>
              <a:ahLst/>
              <a:cxnLst>
                <a:cxn ang="0">
                  <a:pos x="wd2" y="hd2"/>
                </a:cxn>
                <a:cxn ang="5400000">
                  <a:pos x="wd2" y="hd2"/>
                </a:cxn>
                <a:cxn ang="10800000">
                  <a:pos x="wd2" y="hd2"/>
                </a:cxn>
                <a:cxn ang="16200000">
                  <a:pos x="wd2" y="hd2"/>
                </a:cxn>
              </a:cxnLst>
              <a:rect l="0" t="0" r="r" b="b"/>
              <a:pathLst>
                <a:path w="21600" h="20749" extrusionOk="0">
                  <a:moveTo>
                    <a:pt x="0" y="19966"/>
                  </a:moveTo>
                  <a:cubicBezTo>
                    <a:pt x="0" y="19966"/>
                    <a:pt x="10273" y="21600"/>
                    <a:pt x="21600" y="20148"/>
                  </a:cubicBezTo>
                  <a:cubicBezTo>
                    <a:pt x="12644" y="0"/>
                    <a:pt x="12644" y="0"/>
                    <a:pt x="12644" y="0"/>
                  </a:cubicBezTo>
                  <a:cubicBezTo>
                    <a:pt x="7376" y="0"/>
                    <a:pt x="7376" y="0"/>
                    <a:pt x="7376" y="0"/>
                  </a:cubicBezTo>
                  <a:cubicBezTo>
                    <a:pt x="0" y="19966"/>
                    <a:pt x="0" y="19966"/>
                    <a:pt x="0" y="19966"/>
                  </a:cubicBezTo>
                </a:path>
              </a:pathLst>
            </a:custGeom>
            <a:solidFill>
              <a:srgbClr val="7B3A90"/>
            </a:solidFill>
            <a:ln w="12700" cap="flat">
              <a:noFill/>
              <a:miter lim="400000"/>
            </a:ln>
            <a:effectLst/>
          </p:spPr>
          <p:txBody>
            <a:bodyPr wrap="square" lIns="0" tIns="0" rIns="0" bIns="0" numCol="1" anchor="t">
              <a:noAutofit/>
            </a:bodyPr>
            <a:lstStyle/>
            <a:p>
              <a:pPr lvl="0"/>
              <a:endParaRPr>
                <a:latin typeface="微软雅黑" panose="020B0503020204020204" charset="-122"/>
                <a:ea typeface="微软雅黑" panose="020B0503020204020204" charset="-122"/>
                <a:sym typeface="微软雅黑" panose="020B0503020204020204" charset="-122"/>
              </a:endParaRPr>
            </a:p>
          </p:txBody>
        </p:sp>
        <p:sp>
          <p:nvSpPr>
            <p:cNvPr id="626" name="Shape 626"/>
            <p:cNvSpPr/>
            <p:nvPr/>
          </p:nvSpPr>
          <p:spPr>
            <a:xfrm>
              <a:off x="163512" y="179387"/>
              <a:ext cx="152401" cy="298452"/>
            </a:xfrm>
            <a:custGeom>
              <a:avLst/>
              <a:gdLst/>
              <a:ahLst/>
              <a:cxnLst>
                <a:cxn ang="0">
                  <a:pos x="wd2" y="hd2"/>
                </a:cxn>
                <a:cxn ang="5400000">
                  <a:pos x="wd2" y="hd2"/>
                </a:cxn>
                <a:cxn ang="10800000">
                  <a:pos x="wd2" y="hd2"/>
                </a:cxn>
                <a:cxn ang="16200000">
                  <a:pos x="wd2" y="hd2"/>
                </a:cxn>
              </a:cxnLst>
              <a:rect l="0" t="0" r="r" b="b"/>
              <a:pathLst>
                <a:path w="21600" h="21600" extrusionOk="0">
                  <a:moveTo>
                    <a:pt x="9095" y="0"/>
                  </a:moveTo>
                  <a:cubicBezTo>
                    <a:pt x="6366" y="232"/>
                    <a:pt x="3638" y="232"/>
                    <a:pt x="1364" y="232"/>
                  </a:cubicBezTo>
                  <a:cubicBezTo>
                    <a:pt x="909" y="232"/>
                    <a:pt x="455" y="232"/>
                    <a:pt x="0" y="232"/>
                  </a:cubicBezTo>
                  <a:cubicBezTo>
                    <a:pt x="0" y="18465"/>
                    <a:pt x="0" y="18465"/>
                    <a:pt x="0" y="18465"/>
                  </a:cubicBezTo>
                  <a:cubicBezTo>
                    <a:pt x="5457" y="18465"/>
                    <a:pt x="7731" y="20555"/>
                    <a:pt x="8413" y="21600"/>
                  </a:cubicBezTo>
                  <a:cubicBezTo>
                    <a:pt x="8867" y="20787"/>
                    <a:pt x="10232" y="18232"/>
                    <a:pt x="15461" y="18116"/>
                  </a:cubicBezTo>
                  <a:cubicBezTo>
                    <a:pt x="15461" y="18116"/>
                    <a:pt x="15461" y="18116"/>
                    <a:pt x="15461" y="18116"/>
                  </a:cubicBezTo>
                  <a:cubicBezTo>
                    <a:pt x="18644" y="18116"/>
                    <a:pt x="20236" y="19161"/>
                    <a:pt x="21373" y="20090"/>
                  </a:cubicBezTo>
                  <a:cubicBezTo>
                    <a:pt x="21600" y="19858"/>
                    <a:pt x="21600" y="19858"/>
                    <a:pt x="21600" y="19858"/>
                  </a:cubicBezTo>
                  <a:cubicBezTo>
                    <a:pt x="9095" y="0"/>
                    <a:pt x="9095" y="0"/>
                    <a:pt x="9095" y="0"/>
                  </a:cubicBezTo>
                </a:path>
              </a:pathLst>
            </a:custGeom>
            <a:solidFill>
              <a:srgbClr val="C2B388"/>
            </a:solidFill>
            <a:ln w="12700" cap="flat">
              <a:noFill/>
              <a:miter lim="400000"/>
            </a:ln>
            <a:effectLst/>
          </p:spPr>
          <p:txBody>
            <a:bodyPr wrap="square" lIns="0" tIns="0" rIns="0" bIns="0" numCol="1" anchor="t">
              <a:noAutofit/>
            </a:bodyPr>
            <a:lstStyle/>
            <a:p>
              <a:pPr lvl="0"/>
              <a:endParaRPr>
                <a:latin typeface="微软雅黑" panose="020B0503020204020204" charset="-122"/>
                <a:ea typeface="微软雅黑" panose="020B0503020204020204" charset="-122"/>
                <a:sym typeface="微软雅黑" panose="020B0503020204020204" charset="-122"/>
              </a:endParaRPr>
            </a:p>
          </p:txBody>
        </p:sp>
        <p:sp>
          <p:nvSpPr>
            <p:cNvPr id="627" name="Shape 627"/>
            <p:cNvSpPr/>
            <p:nvPr/>
          </p:nvSpPr>
          <p:spPr>
            <a:xfrm>
              <a:off x="163511" y="434974"/>
              <a:ext cx="61914" cy="10731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21600"/>
                    <a:pt x="0" y="21600"/>
                    <a:pt x="0" y="21600"/>
                  </a:cubicBezTo>
                  <a:cubicBezTo>
                    <a:pt x="21600" y="21600"/>
                    <a:pt x="21600" y="21600"/>
                    <a:pt x="21600" y="21600"/>
                  </a:cubicBezTo>
                  <a:cubicBezTo>
                    <a:pt x="21600" y="21568"/>
                    <a:pt x="21600" y="21568"/>
                    <a:pt x="21600" y="21568"/>
                  </a:cubicBezTo>
                  <a:cubicBezTo>
                    <a:pt x="20492" y="21568"/>
                    <a:pt x="20492" y="21568"/>
                    <a:pt x="20492" y="21568"/>
                  </a:cubicBezTo>
                  <a:cubicBezTo>
                    <a:pt x="20492" y="935"/>
                    <a:pt x="20492" y="935"/>
                    <a:pt x="20492" y="935"/>
                  </a:cubicBezTo>
                  <a:cubicBezTo>
                    <a:pt x="20492" y="935"/>
                    <a:pt x="20492" y="903"/>
                    <a:pt x="20492" y="870"/>
                  </a:cubicBezTo>
                  <a:cubicBezTo>
                    <a:pt x="18831" y="580"/>
                    <a:pt x="13292" y="0"/>
                    <a:pt x="0" y="0"/>
                  </a:cubicBezTo>
                </a:path>
              </a:pathLst>
            </a:custGeom>
            <a:ln>
              <a:noFill/>
            </a:ln>
          </p:spPr>
          <p:style>
            <a:lnRef idx="3">
              <a:schemeClr val="lt1"/>
            </a:lnRef>
            <a:fillRef idx="1">
              <a:schemeClr val="accent2"/>
            </a:fillRef>
            <a:effectRef idx="1">
              <a:schemeClr val="accent2"/>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charset="-122"/>
                <a:ea typeface="微软雅黑" panose="020B0503020204020204" charset="-122"/>
                <a:cs typeface="+mn-ea"/>
                <a:sym typeface="微软雅黑" panose="020B0503020204020204" charset="-122"/>
              </a:endParaRPr>
            </a:p>
          </p:txBody>
        </p:sp>
        <p:sp>
          <p:nvSpPr>
            <p:cNvPr id="628" name="Shape 628"/>
            <p:cNvSpPr/>
            <p:nvPr/>
          </p:nvSpPr>
          <p:spPr>
            <a:xfrm>
              <a:off x="222250" y="430212"/>
              <a:ext cx="101601" cy="1076326"/>
            </a:xfrm>
            <a:custGeom>
              <a:avLst/>
              <a:gdLst/>
              <a:ahLst/>
              <a:cxnLst>
                <a:cxn ang="0">
                  <a:pos x="wd2" y="hd2"/>
                </a:cxn>
                <a:cxn ang="5400000">
                  <a:pos x="wd2" y="hd2"/>
                </a:cxn>
                <a:cxn ang="10800000">
                  <a:pos x="wd2" y="hd2"/>
                </a:cxn>
                <a:cxn ang="16200000">
                  <a:pos x="wd2" y="hd2"/>
                </a:cxn>
              </a:cxnLst>
              <a:rect l="0" t="0" r="r" b="b"/>
              <a:pathLst>
                <a:path w="21600" h="21600" extrusionOk="0">
                  <a:moveTo>
                    <a:pt x="10629" y="0"/>
                  </a:moveTo>
                  <a:cubicBezTo>
                    <a:pt x="10629" y="0"/>
                    <a:pt x="10629" y="0"/>
                    <a:pt x="10629" y="0"/>
                  </a:cubicBezTo>
                  <a:cubicBezTo>
                    <a:pt x="2743" y="32"/>
                    <a:pt x="686" y="739"/>
                    <a:pt x="0" y="964"/>
                  </a:cubicBezTo>
                  <a:cubicBezTo>
                    <a:pt x="0" y="996"/>
                    <a:pt x="0" y="1029"/>
                    <a:pt x="0" y="1029"/>
                  </a:cubicBezTo>
                  <a:cubicBezTo>
                    <a:pt x="0" y="21600"/>
                    <a:pt x="0" y="21600"/>
                    <a:pt x="0" y="21600"/>
                  </a:cubicBezTo>
                  <a:cubicBezTo>
                    <a:pt x="686" y="21600"/>
                    <a:pt x="686" y="21600"/>
                    <a:pt x="686" y="21600"/>
                  </a:cubicBezTo>
                  <a:cubicBezTo>
                    <a:pt x="21600" y="21600"/>
                    <a:pt x="21600" y="21600"/>
                    <a:pt x="21600" y="21600"/>
                  </a:cubicBezTo>
                  <a:cubicBezTo>
                    <a:pt x="21600" y="1029"/>
                    <a:pt x="21600" y="1029"/>
                    <a:pt x="21600" y="1029"/>
                  </a:cubicBezTo>
                  <a:cubicBezTo>
                    <a:pt x="21600" y="1029"/>
                    <a:pt x="20914" y="771"/>
                    <a:pt x="19543" y="546"/>
                  </a:cubicBezTo>
                  <a:cubicBezTo>
                    <a:pt x="17829" y="289"/>
                    <a:pt x="15429" y="0"/>
                    <a:pt x="10629" y="0"/>
                  </a:cubicBezTo>
                </a:path>
              </a:pathLst>
            </a:custGeom>
            <a:ln>
              <a:noFill/>
            </a:ln>
          </p:spPr>
          <p:style>
            <a:lnRef idx="3">
              <a:schemeClr val="lt1"/>
            </a:lnRef>
            <a:fillRef idx="1">
              <a:schemeClr val="accent4"/>
            </a:fillRef>
            <a:effectRef idx="1">
              <a:schemeClr val="accent4"/>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charset="-122"/>
                <a:ea typeface="微软雅黑" panose="020B0503020204020204" charset="-122"/>
                <a:cs typeface="+mn-ea"/>
                <a:sym typeface="微软雅黑" panose="020B0503020204020204" charset="-122"/>
              </a:endParaRPr>
            </a:p>
          </p:txBody>
        </p:sp>
        <p:sp>
          <p:nvSpPr>
            <p:cNvPr id="629" name="Shape 629"/>
            <p:cNvSpPr/>
            <p:nvPr/>
          </p:nvSpPr>
          <p:spPr>
            <a:xfrm>
              <a:off x="163511" y="-1"/>
              <a:ext cx="65089" cy="182564"/>
            </a:xfrm>
            <a:custGeom>
              <a:avLst/>
              <a:gdLst/>
              <a:ahLst/>
              <a:cxnLst>
                <a:cxn ang="0">
                  <a:pos x="wd2" y="hd2"/>
                </a:cxn>
                <a:cxn ang="5400000">
                  <a:pos x="wd2" y="hd2"/>
                </a:cxn>
                <a:cxn ang="10800000">
                  <a:pos x="wd2" y="hd2"/>
                </a:cxn>
                <a:cxn ang="16200000">
                  <a:pos x="wd2" y="hd2"/>
                </a:cxn>
              </a:cxnLst>
              <a:rect l="0" t="0" r="r" b="b"/>
              <a:pathLst>
                <a:path w="21600" h="21600" extrusionOk="0">
                  <a:moveTo>
                    <a:pt x="3688" y="0"/>
                  </a:moveTo>
                  <a:cubicBezTo>
                    <a:pt x="0" y="0"/>
                    <a:pt x="0" y="0"/>
                    <a:pt x="0" y="0"/>
                  </a:cubicBezTo>
                  <a:cubicBezTo>
                    <a:pt x="0" y="21600"/>
                    <a:pt x="0" y="21600"/>
                    <a:pt x="0" y="21600"/>
                  </a:cubicBezTo>
                  <a:cubicBezTo>
                    <a:pt x="1054" y="21600"/>
                    <a:pt x="2107" y="21600"/>
                    <a:pt x="3161" y="21600"/>
                  </a:cubicBezTo>
                  <a:cubicBezTo>
                    <a:pt x="8429" y="21600"/>
                    <a:pt x="14751" y="21600"/>
                    <a:pt x="21073" y="21221"/>
                  </a:cubicBezTo>
                  <a:cubicBezTo>
                    <a:pt x="21600" y="21221"/>
                    <a:pt x="21600" y="21032"/>
                    <a:pt x="21600" y="21032"/>
                  </a:cubicBezTo>
                  <a:cubicBezTo>
                    <a:pt x="3688" y="0"/>
                    <a:pt x="3688" y="0"/>
                    <a:pt x="3688" y="0"/>
                  </a:cubicBezTo>
                </a:path>
              </a:pathLst>
            </a:custGeom>
            <a:solidFill>
              <a:schemeClr val="bg2">
                <a:lumMod val="75000"/>
              </a:schemeClr>
            </a:solidFill>
            <a:ln w="12700" cap="flat">
              <a:noFill/>
              <a:miter lim="400000"/>
            </a:ln>
            <a:effectLst/>
          </p:spPr>
          <p:txBody>
            <a:bodyPr wrap="square" lIns="0" tIns="0" rIns="0" bIns="0" numCol="1" anchor="t">
              <a:noAutofit/>
            </a:bodyPr>
            <a:lstStyle/>
            <a:p>
              <a:pPr lvl="0"/>
              <a:endParaRPr>
                <a:latin typeface="微软雅黑" panose="020B0503020204020204" charset="-122"/>
                <a:ea typeface="微软雅黑" panose="020B0503020204020204" charset="-122"/>
                <a:sym typeface="微软雅黑" panose="020B0503020204020204" charset="-122"/>
              </a:endParaRPr>
            </a:p>
          </p:txBody>
        </p:sp>
      </p:grpSp>
      <p:grpSp>
        <p:nvGrpSpPr>
          <p:cNvPr id="640" name="Group 640"/>
          <p:cNvGrpSpPr/>
          <p:nvPr/>
        </p:nvGrpSpPr>
        <p:grpSpPr>
          <a:xfrm>
            <a:off x="6860181" y="5361168"/>
            <a:ext cx="323809" cy="1508127"/>
            <a:chOff x="0" y="0"/>
            <a:chExt cx="323850" cy="1508125"/>
          </a:xfrm>
        </p:grpSpPr>
        <p:sp>
          <p:nvSpPr>
            <p:cNvPr id="631" name="Shape 631"/>
            <p:cNvSpPr/>
            <p:nvPr/>
          </p:nvSpPr>
          <p:spPr>
            <a:xfrm>
              <a:off x="11113" y="7937"/>
              <a:ext cx="304801" cy="493714"/>
            </a:xfrm>
            <a:custGeom>
              <a:avLst/>
              <a:gdLst/>
              <a:ahLst/>
              <a:cxnLst>
                <a:cxn ang="0">
                  <a:pos x="wd2" y="hd2"/>
                </a:cxn>
                <a:cxn ang="5400000">
                  <a:pos x="wd2" y="hd2"/>
                </a:cxn>
                <a:cxn ang="10800000">
                  <a:pos x="wd2" y="hd2"/>
                </a:cxn>
                <a:cxn ang="16200000">
                  <a:pos x="wd2" y="hd2"/>
                </a:cxn>
              </a:cxnLst>
              <a:rect l="0" t="0" r="r" b="b"/>
              <a:pathLst>
                <a:path w="21600" h="21600" extrusionOk="0">
                  <a:moveTo>
                    <a:pt x="21600" y="19516"/>
                  </a:moveTo>
                  <a:lnTo>
                    <a:pt x="11588" y="0"/>
                  </a:lnTo>
                  <a:lnTo>
                    <a:pt x="9450" y="0"/>
                  </a:lnTo>
                  <a:lnTo>
                    <a:pt x="0" y="20211"/>
                  </a:lnTo>
                  <a:lnTo>
                    <a:pt x="562" y="21600"/>
                  </a:lnTo>
                  <a:lnTo>
                    <a:pt x="20362" y="21531"/>
                  </a:lnTo>
                  <a:lnTo>
                    <a:pt x="21600" y="19516"/>
                  </a:lnTo>
                  <a:close/>
                </a:path>
              </a:pathLst>
            </a:custGeom>
            <a:solidFill>
              <a:srgbClr val="F8E9B2"/>
            </a:solidFill>
            <a:ln w="12700" cap="flat">
              <a:noFill/>
              <a:miter lim="400000"/>
            </a:ln>
            <a:effectLst/>
          </p:spPr>
          <p:txBody>
            <a:bodyPr wrap="square" lIns="0" tIns="0" rIns="0" bIns="0" numCol="1" anchor="t">
              <a:noAutofit/>
            </a:bodyPr>
            <a:lstStyle/>
            <a:p>
              <a:pPr lvl="0"/>
              <a:endParaRPr>
                <a:latin typeface="微软雅黑" panose="020B0503020204020204" charset="-122"/>
                <a:ea typeface="微软雅黑" panose="020B0503020204020204" charset="-122"/>
                <a:sym typeface="微软雅黑" panose="020B0503020204020204" charset="-122"/>
              </a:endParaRPr>
            </a:p>
          </p:txBody>
        </p:sp>
        <p:sp>
          <p:nvSpPr>
            <p:cNvPr id="632" name="Shape 632"/>
            <p:cNvSpPr/>
            <p:nvPr/>
          </p:nvSpPr>
          <p:spPr>
            <a:xfrm>
              <a:off x="100013" y="434952"/>
              <a:ext cx="123826" cy="1073174"/>
            </a:xfrm>
            <a:custGeom>
              <a:avLst/>
              <a:gdLst/>
              <a:ahLst/>
              <a:cxnLst>
                <a:cxn ang="0">
                  <a:pos x="wd2" y="hd2"/>
                </a:cxn>
                <a:cxn ang="5400000">
                  <a:pos x="wd2" y="hd2"/>
                </a:cxn>
                <a:cxn ang="10800000">
                  <a:pos x="wd2" y="hd2"/>
                </a:cxn>
                <a:cxn ang="16200000">
                  <a:pos x="wd2" y="hd2"/>
                </a:cxn>
              </a:cxnLst>
              <a:rect l="0" t="0" r="r" b="b"/>
              <a:pathLst>
                <a:path w="21600" h="21569" extrusionOk="0">
                  <a:moveTo>
                    <a:pt x="21600" y="21569"/>
                  </a:moveTo>
                  <a:cubicBezTo>
                    <a:pt x="0" y="21569"/>
                    <a:pt x="0" y="21569"/>
                    <a:pt x="0" y="21569"/>
                  </a:cubicBezTo>
                  <a:cubicBezTo>
                    <a:pt x="0" y="999"/>
                    <a:pt x="0" y="999"/>
                    <a:pt x="0" y="999"/>
                  </a:cubicBezTo>
                  <a:cubicBezTo>
                    <a:pt x="0" y="999"/>
                    <a:pt x="1108" y="1"/>
                    <a:pt x="10523" y="1"/>
                  </a:cubicBezTo>
                  <a:cubicBezTo>
                    <a:pt x="19938" y="-31"/>
                    <a:pt x="21600" y="999"/>
                    <a:pt x="21600" y="999"/>
                  </a:cubicBezTo>
                  <a:cubicBezTo>
                    <a:pt x="21600" y="21569"/>
                    <a:pt x="21600" y="21569"/>
                    <a:pt x="21600" y="21569"/>
                  </a:cubicBezTo>
                </a:path>
              </a:pathLst>
            </a:custGeom>
            <a:ln>
              <a:noFill/>
            </a:ln>
          </p:spPr>
          <p:style>
            <a:lnRef idx="3">
              <a:schemeClr val="lt1"/>
            </a:lnRef>
            <a:fillRef idx="1">
              <a:schemeClr val="accent2"/>
            </a:fillRef>
            <a:effectRef idx="1">
              <a:schemeClr val="accent2"/>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charset="-122"/>
                <a:ea typeface="微软雅黑" panose="020B0503020204020204" charset="-122"/>
                <a:cs typeface="+mn-ea"/>
                <a:sym typeface="微软雅黑" panose="020B0503020204020204" charset="-122"/>
              </a:endParaRPr>
            </a:p>
          </p:txBody>
        </p:sp>
        <p:sp>
          <p:nvSpPr>
            <p:cNvPr id="633" name="Shape 633"/>
            <p:cNvSpPr/>
            <p:nvPr/>
          </p:nvSpPr>
          <p:spPr>
            <a:xfrm>
              <a:off x="222250" y="430212"/>
              <a:ext cx="101601" cy="10763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0" y="21600"/>
                    <a:pt x="0" y="21600"/>
                    <a:pt x="0" y="21600"/>
                  </a:cubicBezTo>
                  <a:cubicBezTo>
                    <a:pt x="0" y="1029"/>
                    <a:pt x="0" y="1029"/>
                    <a:pt x="0" y="1029"/>
                  </a:cubicBezTo>
                  <a:cubicBezTo>
                    <a:pt x="0" y="1029"/>
                    <a:pt x="1371" y="32"/>
                    <a:pt x="10629" y="0"/>
                  </a:cubicBezTo>
                  <a:cubicBezTo>
                    <a:pt x="19543" y="0"/>
                    <a:pt x="21600" y="1029"/>
                    <a:pt x="21600" y="1029"/>
                  </a:cubicBezTo>
                  <a:cubicBezTo>
                    <a:pt x="21600" y="21600"/>
                    <a:pt x="21600" y="21600"/>
                    <a:pt x="21600" y="21600"/>
                  </a:cubicBezTo>
                </a:path>
              </a:pathLst>
            </a:custGeom>
            <a:solidFill>
              <a:srgbClr val="F77872"/>
            </a:solidFill>
            <a:ln w="12700" cap="flat">
              <a:noFill/>
              <a:miter lim="400000"/>
            </a:ln>
            <a:effectLst/>
          </p:spPr>
          <p:txBody>
            <a:bodyPr wrap="square" lIns="0" tIns="0" rIns="0" bIns="0" numCol="1" anchor="t">
              <a:noAutofit/>
            </a:bodyPr>
            <a:lstStyle/>
            <a:p>
              <a:pPr lvl="0"/>
              <a:endParaRPr>
                <a:latin typeface="微软雅黑" panose="020B0503020204020204" charset="-122"/>
                <a:ea typeface="微软雅黑" panose="020B0503020204020204" charset="-122"/>
                <a:sym typeface="微软雅黑" panose="020B0503020204020204" charset="-122"/>
              </a:endParaRPr>
            </a:p>
          </p:txBody>
        </p:sp>
        <p:sp>
          <p:nvSpPr>
            <p:cNvPr id="634" name="Shape 634"/>
            <p:cNvSpPr/>
            <p:nvPr/>
          </p:nvSpPr>
          <p:spPr>
            <a:xfrm>
              <a:off x="-1" y="430212"/>
              <a:ext cx="101601" cy="10763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0" y="21600"/>
                    <a:pt x="0" y="21600"/>
                    <a:pt x="0" y="21600"/>
                  </a:cubicBezTo>
                  <a:cubicBezTo>
                    <a:pt x="0" y="1029"/>
                    <a:pt x="0" y="1029"/>
                    <a:pt x="0" y="1029"/>
                  </a:cubicBezTo>
                  <a:cubicBezTo>
                    <a:pt x="0" y="1029"/>
                    <a:pt x="1371" y="32"/>
                    <a:pt x="10629" y="0"/>
                  </a:cubicBezTo>
                  <a:cubicBezTo>
                    <a:pt x="19886" y="0"/>
                    <a:pt x="21600" y="1029"/>
                    <a:pt x="21600" y="1029"/>
                  </a:cubicBezTo>
                  <a:lnTo>
                    <a:pt x="21600" y="21600"/>
                  </a:lnTo>
                  <a:close/>
                </a:path>
              </a:pathLst>
            </a:custGeom>
            <a:ln>
              <a:noFill/>
            </a:ln>
          </p:spPr>
          <p:style>
            <a:lnRef idx="3">
              <a:schemeClr val="lt1"/>
            </a:lnRef>
            <a:fillRef idx="1">
              <a:schemeClr val="accent3"/>
            </a:fillRef>
            <a:effectRef idx="1">
              <a:schemeClr val="accent3"/>
            </a:effectRef>
            <a:fontRef idx="minor">
              <a:schemeClr val="lt1"/>
            </a:fontRef>
          </p:style>
          <p:txBody>
            <a:bodyPr wrap="square" lIns="0" tIns="0" rIns="0" bIns="0" numCol="1" anchor="t">
              <a:noAutofit/>
            </a:bodyPr>
            <a:lstStyle/>
            <a:p>
              <a:pPr lvl="0"/>
              <a:endParaRPr>
                <a:latin typeface="微软雅黑" panose="020B0503020204020204" charset="-122"/>
                <a:ea typeface="微软雅黑" panose="020B0503020204020204" charset="-122"/>
                <a:sym typeface="微软雅黑" panose="020B0503020204020204" charset="-122"/>
              </a:endParaRPr>
            </a:p>
          </p:txBody>
        </p:sp>
        <p:sp>
          <p:nvSpPr>
            <p:cNvPr id="635" name="Shape 635"/>
            <p:cNvSpPr/>
            <p:nvPr/>
          </p:nvSpPr>
          <p:spPr>
            <a:xfrm>
              <a:off x="98425" y="-1"/>
              <a:ext cx="130176" cy="184249"/>
            </a:xfrm>
            <a:custGeom>
              <a:avLst/>
              <a:gdLst/>
              <a:ahLst/>
              <a:cxnLst>
                <a:cxn ang="0">
                  <a:pos x="wd2" y="hd2"/>
                </a:cxn>
                <a:cxn ang="5400000">
                  <a:pos x="wd2" y="hd2"/>
                </a:cxn>
                <a:cxn ang="10800000">
                  <a:pos x="wd2" y="hd2"/>
                </a:cxn>
                <a:cxn ang="16200000">
                  <a:pos x="wd2" y="hd2"/>
                </a:cxn>
              </a:cxnLst>
              <a:rect l="0" t="0" r="r" b="b"/>
              <a:pathLst>
                <a:path w="21600" h="20718" extrusionOk="0">
                  <a:moveTo>
                    <a:pt x="0" y="19800"/>
                  </a:moveTo>
                  <a:cubicBezTo>
                    <a:pt x="0" y="19800"/>
                    <a:pt x="10273" y="21600"/>
                    <a:pt x="21600" y="20160"/>
                  </a:cubicBezTo>
                  <a:cubicBezTo>
                    <a:pt x="12644" y="0"/>
                    <a:pt x="12644" y="0"/>
                    <a:pt x="12644" y="0"/>
                  </a:cubicBezTo>
                  <a:cubicBezTo>
                    <a:pt x="7376" y="0"/>
                    <a:pt x="7376" y="0"/>
                    <a:pt x="7376" y="0"/>
                  </a:cubicBezTo>
                  <a:cubicBezTo>
                    <a:pt x="0" y="19800"/>
                    <a:pt x="0" y="19800"/>
                    <a:pt x="0" y="19800"/>
                  </a:cubicBezTo>
                </a:path>
              </a:pathLst>
            </a:custGeom>
            <a:solidFill>
              <a:schemeClr val="bg2">
                <a:lumMod val="75000"/>
              </a:schemeClr>
            </a:solidFill>
            <a:ln w="12700" cap="flat">
              <a:noFill/>
              <a:miter lim="400000"/>
            </a:ln>
            <a:effectLst/>
          </p:spPr>
          <p:txBody>
            <a:bodyPr wrap="square" lIns="0" tIns="0" rIns="0" bIns="0" numCol="1" anchor="t">
              <a:noAutofit/>
            </a:bodyPr>
            <a:lstStyle/>
            <a:p>
              <a:pPr lvl="0"/>
              <a:endParaRPr>
                <a:latin typeface="微软雅黑" panose="020B0503020204020204" charset="-122"/>
                <a:ea typeface="微软雅黑" panose="020B0503020204020204" charset="-122"/>
                <a:sym typeface="微软雅黑" panose="020B0503020204020204" charset="-122"/>
              </a:endParaRPr>
            </a:p>
          </p:txBody>
        </p:sp>
        <p:sp>
          <p:nvSpPr>
            <p:cNvPr id="636" name="Shape 636"/>
            <p:cNvSpPr/>
            <p:nvPr/>
          </p:nvSpPr>
          <p:spPr>
            <a:xfrm>
              <a:off x="158749" y="179387"/>
              <a:ext cx="157164" cy="298452"/>
            </a:xfrm>
            <a:custGeom>
              <a:avLst/>
              <a:gdLst/>
              <a:ahLst/>
              <a:cxnLst>
                <a:cxn ang="0">
                  <a:pos x="wd2" y="hd2"/>
                </a:cxn>
                <a:cxn ang="5400000">
                  <a:pos x="wd2" y="hd2"/>
                </a:cxn>
                <a:cxn ang="10800000">
                  <a:pos x="wd2" y="hd2"/>
                </a:cxn>
                <a:cxn ang="16200000">
                  <a:pos x="wd2" y="hd2"/>
                </a:cxn>
              </a:cxnLst>
              <a:rect l="0" t="0" r="r" b="b"/>
              <a:pathLst>
                <a:path w="21600" h="21600" extrusionOk="0">
                  <a:moveTo>
                    <a:pt x="9698" y="0"/>
                  </a:moveTo>
                  <a:cubicBezTo>
                    <a:pt x="6833" y="232"/>
                    <a:pt x="4408" y="348"/>
                    <a:pt x="1984" y="348"/>
                  </a:cubicBezTo>
                  <a:cubicBezTo>
                    <a:pt x="1322" y="348"/>
                    <a:pt x="661" y="348"/>
                    <a:pt x="0" y="348"/>
                  </a:cubicBezTo>
                  <a:cubicBezTo>
                    <a:pt x="0" y="18465"/>
                    <a:pt x="0" y="18465"/>
                    <a:pt x="0" y="18465"/>
                  </a:cubicBezTo>
                  <a:cubicBezTo>
                    <a:pt x="0" y="18465"/>
                    <a:pt x="220" y="18465"/>
                    <a:pt x="220" y="18465"/>
                  </a:cubicBezTo>
                  <a:cubicBezTo>
                    <a:pt x="441" y="18465"/>
                    <a:pt x="441" y="18465"/>
                    <a:pt x="441" y="18465"/>
                  </a:cubicBezTo>
                  <a:cubicBezTo>
                    <a:pt x="5951" y="18465"/>
                    <a:pt x="8155" y="20555"/>
                    <a:pt x="8816" y="21600"/>
                  </a:cubicBezTo>
                  <a:cubicBezTo>
                    <a:pt x="9257" y="20787"/>
                    <a:pt x="10580" y="18232"/>
                    <a:pt x="15649" y="18116"/>
                  </a:cubicBezTo>
                  <a:cubicBezTo>
                    <a:pt x="15649" y="18116"/>
                    <a:pt x="15649" y="18116"/>
                    <a:pt x="15649" y="18116"/>
                  </a:cubicBezTo>
                  <a:cubicBezTo>
                    <a:pt x="18735" y="18116"/>
                    <a:pt x="20278" y="19161"/>
                    <a:pt x="21380" y="20090"/>
                  </a:cubicBezTo>
                  <a:cubicBezTo>
                    <a:pt x="21600" y="19858"/>
                    <a:pt x="21600" y="19858"/>
                    <a:pt x="21600" y="19858"/>
                  </a:cubicBezTo>
                  <a:cubicBezTo>
                    <a:pt x="9698" y="0"/>
                    <a:pt x="9698" y="0"/>
                    <a:pt x="9698" y="0"/>
                  </a:cubicBezTo>
                </a:path>
              </a:pathLst>
            </a:custGeom>
            <a:solidFill>
              <a:srgbClr val="C2B388"/>
            </a:solidFill>
            <a:ln w="12700" cap="flat">
              <a:noFill/>
              <a:miter lim="400000"/>
            </a:ln>
            <a:effectLst/>
          </p:spPr>
          <p:txBody>
            <a:bodyPr wrap="square" lIns="0" tIns="0" rIns="0" bIns="0" numCol="1" anchor="t">
              <a:noAutofit/>
            </a:bodyPr>
            <a:lstStyle/>
            <a:p>
              <a:pPr lvl="0"/>
              <a:endParaRPr>
                <a:latin typeface="微软雅黑" panose="020B0503020204020204" charset="-122"/>
                <a:ea typeface="微软雅黑" panose="020B0503020204020204" charset="-122"/>
                <a:sym typeface="微软雅黑" panose="020B0503020204020204" charset="-122"/>
              </a:endParaRPr>
            </a:p>
          </p:txBody>
        </p:sp>
        <p:sp>
          <p:nvSpPr>
            <p:cNvPr id="637" name="Shape 637"/>
            <p:cNvSpPr/>
            <p:nvPr/>
          </p:nvSpPr>
          <p:spPr>
            <a:xfrm>
              <a:off x="158749" y="434974"/>
              <a:ext cx="65089" cy="1073151"/>
            </a:xfrm>
            <a:custGeom>
              <a:avLst/>
              <a:gdLst/>
              <a:ahLst/>
              <a:cxnLst>
                <a:cxn ang="0">
                  <a:pos x="wd2" y="hd2"/>
                </a:cxn>
                <a:cxn ang="5400000">
                  <a:pos x="wd2" y="hd2"/>
                </a:cxn>
                <a:cxn ang="10800000">
                  <a:pos x="wd2" y="hd2"/>
                </a:cxn>
                <a:cxn ang="16200000">
                  <a:pos x="wd2" y="hd2"/>
                </a:cxn>
              </a:cxnLst>
              <a:rect l="0" t="0" r="r" b="b"/>
              <a:pathLst>
                <a:path w="21600" h="21600" extrusionOk="0">
                  <a:moveTo>
                    <a:pt x="1054" y="0"/>
                  </a:moveTo>
                  <a:cubicBezTo>
                    <a:pt x="1054" y="0"/>
                    <a:pt x="1054" y="0"/>
                    <a:pt x="527" y="0"/>
                  </a:cubicBezTo>
                  <a:cubicBezTo>
                    <a:pt x="527" y="0"/>
                    <a:pt x="0" y="0"/>
                    <a:pt x="0" y="0"/>
                  </a:cubicBezTo>
                  <a:cubicBezTo>
                    <a:pt x="0" y="21600"/>
                    <a:pt x="0" y="21600"/>
                    <a:pt x="0" y="21600"/>
                  </a:cubicBezTo>
                  <a:cubicBezTo>
                    <a:pt x="21600" y="21600"/>
                    <a:pt x="21600" y="21600"/>
                    <a:pt x="21600" y="21600"/>
                  </a:cubicBezTo>
                  <a:cubicBezTo>
                    <a:pt x="21600" y="21568"/>
                    <a:pt x="21600" y="21568"/>
                    <a:pt x="21600" y="21568"/>
                  </a:cubicBezTo>
                  <a:cubicBezTo>
                    <a:pt x="21073" y="21568"/>
                    <a:pt x="21073" y="21568"/>
                    <a:pt x="21073" y="21568"/>
                  </a:cubicBezTo>
                  <a:cubicBezTo>
                    <a:pt x="21073" y="935"/>
                    <a:pt x="21073" y="935"/>
                    <a:pt x="21073" y="935"/>
                  </a:cubicBezTo>
                  <a:cubicBezTo>
                    <a:pt x="21073" y="935"/>
                    <a:pt x="21073" y="903"/>
                    <a:pt x="21073" y="870"/>
                  </a:cubicBezTo>
                  <a:cubicBezTo>
                    <a:pt x="19493" y="580"/>
                    <a:pt x="14224" y="0"/>
                    <a:pt x="1054" y="0"/>
                  </a:cubicBezTo>
                </a:path>
              </a:pathLst>
            </a:custGeom>
            <a:ln>
              <a:noFill/>
            </a:ln>
          </p:spPr>
          <p:style>
            <a:lnRef idx="3">
              <a:schemeClr val="lt1"/>
            </a:lnRef>
            <a:fillRef idx="1">
              <a:schemeClr val="accent1"/>
            </a:fillRef>
            <a:effectRef idx="1">
              <a:schemeClr val="accent1"/>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charset="-122"/>
                <a:ea typeface="微软雅黑" panose="020B0503020204020204" charset="-122"/>
                <a:cs typeface="+mn-ea"/>
                <a:sym typeface="微软雅黑" panose="020B0503020204020204" charset="-122"/>
              </a:endParaRPr>
            </a:p>
          </p:txBody>
        </p:sp>
        <p:sp>
          <p:nvSpPr>
            <p:cNvPr id="638" name="Shape 638"/>
            <p:cNvSpPr/>
            <p:nvPr/>
          </p:nvSpPr>
          <p:spPr>
            <a:xfrm>
              <a:off x="222250" y="430212"/>
              <a:ext cx="101601" cy="1076326"/>
            </a:xfrm>
            <a:custGeom>
              <a:avLst/>
              <a:gdLst/>
              <a:ahLst/>
              <a:cxnLst>
                <a:cxn ang="0">
                  <a:pos x="wd2" y="hd2"/>
                </a:cxn>
                <a:cxn ang="5400000">
                  <a:pos x="wd2" y="hd2"/>
                </a:cxn>
                <a:cxn ang="10800000">
                  <a:pos x="wd2" y="hd2"/>
                </a:cxn>
                <a:cxn ang="16200000">
                  <a:pos x="wd2" y="hd2"/>
                </a:cxn>
              </a:cxnLst>
              <a:rect l="0" t="0" r="r" b="b"/>
              <a:pathLst>
                <a:path w="21600" h="21600" extrusionOk="0">
                  <a:moveTo>
                    <a:pt x="10629" y="0"/>
                  </a:moveTo>
                  <a:cubicBezTo>
                    <a:pt x="10629" y="0"/>
                    <a:pt x="10629" y="0"/>
                    <a:pt x="10629" y="0"/>
                  </a:cubicBezTo>
                  <a:cubicBezTo>
                    <a:pt x="2743" y="32"/>
                    <a:pt x="686" y="739"/>
                    <a:pt x="0" y="964"/>
                  </a:cubicBezTo>
                  <a:cubicBezTo>
                    <a:pt x="0" y="996"/>
                    <a:pt x="0" y="1029"/>
                    <a:pt x="0" y="1029"/>
                  </a:cubicBezTo>
                  <a:cubicBezTo>
                    <a:pt x="0" y="21600"/>
                    <a:pt x="0" y="21600"/>
                    <a:pt x="0" y="21600"/>
                  </a:cubicBezTo>
                  <a:cubicBezTo>
                    <a:pt x="343" y="21600"/>
                    <a:pt x="343" y="21600"/>
                    <a:pt x="343" y="21600"/>
                  </a:cubicBezTo>
                  <a:cubicBezTo>
                    <a:pt x="21600" y="21600"/>
                    <a:pt x="21600" y="21600"/>
                    <a:pt x="21600" y="21600"/>
                  </a:cubicBezTo>
                  <a:cubicBezTo>
                    <a:pt x="21600" y="1029"/>
                    <a:pt x="21600" y="1029"/>
                    <a:pt x="21600" y="1029"/>
                  </a:cubicBezTo>
                  <a:cubicBezTo>
                    <a:pt x="21600" y="1029"/>
                    <a:pt x="20914" y="771"/>
                    <a:pt x="19543" y="546"/>
                  </a:cubicBezTo>
                  <a:cubicBezTo>
                    <a:pt x="17829" y="289"/>
                    <a:pt x="15429" y="0"/>
                    <a:pt x="10629" y="0"/>
                  </a:cubicBezTo>
                </a:path>
              </a:pathLst>
            </a:custGeom>
            <a:ln>
              <a:noFill/>
            </a:ln>
          </p:spPr>
          <p:style>
            <a:lnRef idx="3">
              <a:schemeClr val="lt1"/>
            </a:lnRef>
            <a:fillRef idx="1">
              <a:schemeClr val="accent4"/>
            </a:fillRef>
            <a:effectRef idx="1">
              <a:schemeClr val="accent4"/>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charset="-122"/>
                <a:ea typeface="微软雅黑" panose="020B0503020204020204" charset="-122"/>
                <a:cs typeface="+mn-ea"/>
                <a:sym typeface="微软雅黑" panose="020B0503020204020204" charset="-122"/>
              </a:endParaRPr>
            </a:p>
          </p:txBody>
        </p:sp>
        <p:sp>
          <p:nvSpPr>
            <p:cNvPr id="639" name="Shape 639"/>
            <p:cNvSpPr/>
            <p:nvPr/>
          </p:nvSpPr>
          <p:spPr>
            <a:xfrm>
              <a:off x="158750" y="-1"/>
              <a:ext cx="69851" cy="184151"/>
            </a:xfrm>
            <a:custGeom>
              <a:avLst/>
              <a:gdLst/>
              <a:ahLst/>
              <a:cxnLst>
                <a:cxn ang="0">
                  <a:pos x="wd2" y="hd2"/>
                </a:cxn>
                <a:cxn ang="5400000">
                  <a:pos x="wd2" y="hd2"/>
                </a:cxn>
                <a:cxn ang="10800000">
                  <a:pos x="wd2" y="hd2"/>
                </a:cxn>
                <a:cxn ang="16200000">
                  <a:pos x="wd2" y="hd2"/>
                </a:cxn>
              </a:cxnLst>
              <a:rect l="0" t="0" r="r" b="b"/>
              <a:pathLst>
                <a:path w="21600" h="21600" extrusionOk="0">
                  <a:moveTo>
                    <a:pt x="4909" y="0"/>
                  </a:moveTo>
                  <a:cubicBezTo>
                    <a:pt x="0" y="0"/>
                    <a:pt x="0" y="0"/>
                    <a:pt x="0" y="0"/>
                  </a:cubicBezTo>
                  <a:cubicBezTo>
                    <a:pt x="0" y="21600"/>
                    <a:pt x="0" y="21600"/>
                    <a:pt x="0" y="21600"/>
                  </a:cubicBezTo>
                  <a:cubicBezTo>
                    <a:pt x="1473" y="21600"/>
                    <a:pt x="2945" y="21600"/>
                    <a:pt x="4418" y="21600"/>
                  </a:cubicBezTo>
                  <a:cubicBezTo>
                    <a:pt x="9818" y="21600"/>
                    <a:pt x="15218" y="21412"/>
                    <a:pt x="21600" y="21037"/>
                  </a:cubicBezTo>
                  <a:cubicBezTo>
                    <a:pt x="21600" y="21037"/>
                    <a:pt x="21600" y="21037"/>
                    <a:pt x="21600" y="21037"/>
                  </a:cubicBezTo>
                  <a:cubicBezTo>
                    <a:pt x="4909" y="0"/>
                    <a:pt x="4909" y="0"/>
                    <a:pt x="4909" y="0"/>
                  </a:cubicBezTo>
                </a:path>
              </a:pathLst>
            </a:custGeom>
            <a:solidFill>
              <a:srgbClr val="9C3D1D"/>
            </a:solidFill>
            <a:ln w="12700" cap="flat">
              <a:noFill/>
              <a:miter lim="400000"/>
            </a:ln>
            <a:effectLst/>
          </p:spPr>
          <p:txBody>
            <a:bodyPr wrap="square" lIns="0" tIns="0" rIns="0" bIns="0" numCol="1" anchor="t">
              <a:noAutofit/>
            </a:bodyPr>
            <a:lstStyle/>
            <a:p>
              <a:pPr lvl="0"/>
              <a:endParaRPr>
                <a:latin typeface="微软雅黑" panose="020B0503020204020204" charset="-122"/>
                <a:ea typeface="微软雅黑" panose="020B0503020204020204" charset="-122"/>
                <a:sym typeface="微软雅黑" panose="020B0503020204020204" charset="-122"/>
              </a:endParaRPr>
            </a:p>
          </p:txBody>
        </p:sp>
      </p:grpSp>
      <p:grpSp>
        <p:nvGrpSpPr>
          <p:cNvPr id="650" name="Group 650"/>
          <p:cNvGrpSpPr/>
          <p:nvPr/>
        </p:nvGrpSpPr>
        <p:grpSpPr>
          <a:xfrm>
            <a:off x="5903044" y="4265791"/>
            <a:ext cx="323809" cy="2603502"/>
            <a:chOff x="0" y="0"/>
            <a:chExt cx="323850" cy="2603501"/>
          </a:xfrm>
        </p:grpSpPr>
        <p:sp>
          <p:nvSpPr>
            <p:cNvPr id="641" name="Shape 641"/>
            <p:cNvSpPr/>
            <p:nvPr/>
          </p:nvSpPr>
          <p:spPr>
            <a:xfrm>
              <a:off x="11111" y="4762"/>
              <a:ext cx="301626" cy="493714"/>
            </a:xfrm>
            <a:custGeom>
              <a:avLst/>
              <a:gdLst/>
              <a:ahLst/>
              <a:cxnLst>
                <a:cxn ang="0">
                  <a:pos x="wd2" y="hd2"/>
                </a:cxn>
                <a:cxn ang="5400000">
                  <a:pos x="wd2" y="hd2"/>
                </a:cxn>
                <a:cxn ang="10800000">
                  <a:pos x="wd2" y="hd2"/>
                </a:cxn>
                <a:cxn ang="16200000">
                  <a:pos x="wd2" y="hd2"/>
                </a:cxn>
              </a:cxnLst>
              <a:rect l="0" t="0" r="r" b="b"/>
              <a:pathLst>
                <a:path w="21600" h="21600" extrusionOk="0">
                  <a:moveTo>
                    <a:pt x="21600" y="19516"/>
                  </a:moveTo>
                  <a:lnTo>
                    <a:pt x="11709" y="0"/>
                  </a:lnTo>
                  <a:lnTo>
                    <a:pt x="9549" y="0"/>
                  </a:lnTo>
                  <a:lnTo>
                    <a:pt x="0" y="20211"/>
                  </a:lnTo>
                  <a:lnTo>
                    <a:pt x="568" y="21600"/>
                  </a:lnTo>
                  <a:lnTo>
                    <a:pt x="20463" y="21531"/>
                  </a:lnTo>
                  <a:lnTo>
                    <a:pt x="21600" y="19516"/>
                  </a:lnTo>
                  <a:close/>
                </a:path>
              </a:pathLst>
            </a:custGeom>
            <a:solidFill>
              <a:srgbClr val="F8E9B2"/>
            </a:solidFill>
            <a:ln w="12700" cap="flat">
              <a:noFill/>
              <a:miter lim="400000"/>
            </a:ln>
            <a:effectLst/>
          </p:spPr>
          <p:txBody>
            <a:bodyPr wrap="square" lIns="0" tIns="0" rIns="0" bIns="0" numCol="1" anchor="t">
              <a:noAutofit/>
            </a:bodyPr>
            <a:lstStyle/>
            <a:p>
              <a:pPr lvl="0"/>
              <a:endParaRPr>
                <a:latin typeface="微软雅黑" panose="020B0503020204020204" charset="-122"/>
                <a:ea typeface="微软雅黑" panose="020B0503020204020204" charset="-122"/>
                <a:sym typeface="微软雅黑" panose="020B0503020204020204" charset="-122"/>
              </a:endParaRPr>
            </a:p>
          </p:txBody>
        </p:sp>
        <p:sp>
          <p:nvSpPr>
            <p:cNvPr id="642" name="Shape 642"/>
            <p:cNvSpPr/>
            <p:nvPr/>
          </p:nvSpPr>
          <p:spPr>
            <a:xfrm>
              <a:off x="96837" y="431777"/>
              <a:ext cx="127001" cy="2171724"/>
            </a:xfrm>
            <a:custGeom>
              <a:avLst/>
              <a:gdLst/>
              <a:ahLst/>
              <a:cxnLst>
                <a:cxn ang="0">
                  <a:pos x="wd2" y="hd2"/>
                </a:cxn>
                <a:cxn ang="5400000">
                  <a:pos x="wd2" y="hd2"/>
                </a:cxn>
                <a:cxn ang="10800000">
                  <a:pos x="wd2" y="hd2"/>
                </a:cxn>
                <a:cxn ang="16200000">
                  <a:pos x="wd2" y="hd2"/>
                </a:cxn>
              </a:cxnLst>
              <a:rect l="0" t="0" r="r" b="b"/>
              <a:pathLst>
                <a:path w="21600" h="21584" extrusionOk="0">
                  <a:moveTo>
                    <a:pt x="21600" y="21584"/>
                  </a:moveTo>
                  <a:cubicBezTo>
                    <a:pt x="0" y="21584"/>
                    <a:pt x="0" y="21584"/>
                    <a:pt x="0" y="21584"/>
                  </a:cubicBezTo>
                  <a:cubicBezTo>
                    <a:pt x="0" y="493"/>
                    <a:pt x="0" y="493"/>
                    <a:pt x="0" y="493"/>
                  </a:cubicBezTo>
                  <a:cubicBezTo>
                    <a:pt x="0" y="493"/>
                    <a:pt x="1367" y="0"/>
                    <a:pt x="10663" y="0"/>
                  </a:cubicBezTo>
                  <a:cubicBezTo>
                    <a:pt x="19959" y="-16"/>
                    <a:pt x="21600" y="493"/>
                    <a:pt x="21600" y="493"/>
                  </a:cubicBezTo>
                  <a:cubicBezTo>
                    <a:pt x="21600" y="21584"/>
                    <a:pt x="21600" y="21584"/>
                    <a:pt x="21600" y="21584"/>
                  </a:cubicBezTo>
                </a:path>
              </a:pathLst>
            </a:custGeom>
            <a:ln>
              <a:noFill/>
            </a:ln>
          </p:spPr>
          <p:style>
            <a:lnRef idx="3">
              <a:schemeClr val="lt1"/>
            </a:lnRef>
            <a:fillRef idx="1">
              <a:schemeClr val="accent2"/>
            </a:fillRef>
            <a:effectRef idx="1">
              <a:schemeClr val="accent2"/>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charset="-122"/>
                <a:ea typeface="微软雅黑" panose="020B0503020204020204" charset="-122"/>
                <a:cs typeface="+mn-ea"/>
                <a:sym typeface="微软雅黑" panose="020B0503020204020204" charset="-122"/>
              </a:endParaRPr>
            </a:p>
          </p:txBody>
        </p:sp>
        <p:sp>
          <p:nvSpPr>
            <p:cNvPr id="643" name="Shape 643"/>
            <p:cNvSpPr/>
            <p:nvPr/>
          </p:nvSpPr>
          <p:spPr>
            <a:xfrm>
              <a:off x="222250" y="427037"/>
              <a:ext cx="101601" cy="21748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0" y="21600"/>
                    <a:pt x="0" y="21600"/>
                    <a:pt x="0" y="21600"/>
                  </a:cubicBezTo>
                  <a:cubicBezTo>
                    <a:pt x="0" y="509"/>
                    <a:pt x="0" y="509"/>
                    <a:pt x="0" y="509"/>
                  </a:cubicBezTo>
                  <a:cubicBezTo>
                    <a:pt x="0" y="509"/>
                    <a:pt x="1371" y="16"/>
                    <a:pt x="10286" y="0"/>
                  </a:cubicBezTo>
                  <a:cubicBezTo>
                    <a:pt x="19543" y="0"/>
                    <a:pt x="21600" y="509"/>
                    <a:pt x="21600" y="509"/>
                  </a:cubicBezTo>
                  <a:cubicBezTo>
                    <a:pt x="21600" y="21600"/>
                    <a:pt x="21600" y="21600"/>
                    <a:pt x="21600" y="21600"/>
                  </a:cubicBezTo>
                </a:path>
              </a:pathLst>
            </a:custGeom>
            <a:solidFill>
              <a:srgbClr val="FFB14A"/>
            </a:solidFill>
            <a:ln w="12700" cap="flat">
              <a:noFill/>
              <a:miter lim="400000"/>
            </a:ln>
            <a:effectLst/>
          </p:spPr>
          <p:txBody>
            <a:bodyPr wrap="square" lIns="0" tIns="0" rIns="0" bIns="0" numCol="1" anchor="t">
              <a:noAutofit/>
            </a:bodyPr>
            <a:lstStyle/>
            <a:p>
              <a:pPr lvl="0"/>
              <a:endParaRPr>
                <a:latin typeface="微软雅黑" panose="020B0503020204020204" charset="-122"/>
                <a:ea typeface="微软雅黑" panose="020B0503020204020204" charset="-122"/>
                <a:sym typeface="微软雅黑" panose="020B0503020204020204" charset="-122"/>
              </a:endParaRPr>
            </a:p>
          </p:txBody>
        </p:sp>
        <p:sp>
          <p:nvSpPr>
            <p:cNvPr id="644" name="Shape 644"/>
            <p:cNvSpPr/>
            <p:nvPr/>
          </p:nvSpPr>
          <p:spPr>
            <a:xfrm>
              <a:off x="-1" y="427037"/>
              <a:ext cx="100013" cy="21748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0" y="21600"/>
                    <a:pt x="0" y="21600"/>
                    <a:pt x="0" y="21600"/>
                  </a:cubicBezTo>
                  <a:cubicBezTo>
                    <a:pt x="0" y="509"/>
                    <a:pt x="0" y="509"/>
                    <a:pt x="0" y="509"/>
                  </a:cubicBezTo>
                  <a:cubicBezTo>
                    <a:pt x="0" y="509"/>
                    <a:pt x="1371" y="16"/>
                    <a:pt x="10629" y="0"/>
                  </a:cubicBezTo>
                  <a:cubicBezTo>
                    <a:pt x="19886" y="0"/>
                    <a:pt x="21600" y="509"/>
                    <a:pt x="21600" y="509"/>
                  </a:cubicBezTo>
                  <a:lnTo>
                    <a:pt x="21600" y="21600"/>
                  </a:lnTo>
                  <a:close/>
                </a:path>
              </a:pathLst>
            </a:custGeom>
            <a:ln>
              <a:noFill/>
            </a:ln>
          </p:spPr>
          <p:style>
            <a:lnRef idx="3">
              <a:schemeClr val="lt1"/>
            </a:lnRef>
            <a:fillRef idx="1">
              <a:schemeClr val="accent3"/>
            </a:fillRef>
            <a:effectRef idx="1">
              <a:schemeClr val="accent3"/>
            </a:effectRef>
            <a:fontRef idx="minor">
              <a:schemeClr val="lt1"/>
            </a:fontRef>
          </p:style>
          <p:txBody>
            <a:bodyPr wrap="square" lIns="0" tIns="0" rIns="0" bIns="0" numCol="1" anchor="t">
              <a:noAutofit/>
            </a:bodyPr>
            <a:lstStyle/>
            <a:p>
              <a:endParaRPr>
                <a:latin typeface="微软雅黑" panose="020B0503020204020204" charset="-122"/>
                <a:ea typeface="微软雅黑" panose="020B0503020204020204" charset="-122"/>
                <a:sym typeface="微软雅黑" panose="020B0503020204020204" charset="-122"/>
              </a:endParaRPr>
            </a:p>
          </p:txBody>
        </p:sp>
        <p:sp>
          <p:nvSpPr>
            <p:cNvPr id="645" name="Shape 645"/>
            <p:cNvSpPr/>
            <p:nvPr/>
          </p:nvSpPr>
          <p:spPr>
            <a:xfrm>
              <a:off x="96836" y="-1"/>
              <a:ext cx="130176" cy="179484"/>
            </a:xfrm>
            <a:custGeom>
              <a:avLst/>
              <a:gdLst/>
              <a:ahLst/>
              <a:cxnLst>
                <a:cxn ang="0">
                  <a:pos x="wd2" y="hd2"/>
                </a:cxn>
                <a:cxn ang="5400000">
                  <a:pos x="wd2" y="hd2"/>
                </a:cxn>
                <a:cxn ang="10800000">
                  <a:pos x="wd2" y="hd2"/>
                </a:cxn>
                <a:cxn ang="16200000">
                  <a:pos x="wd2" y="hd2"/>
                </a:cxn>
              </a:cxnLst>
              <a:rect l="0" t="0" r="r" b="b"/>
              <a:pathLst>
                <a:path w="21600" h="20696" extrusionOk="0">
                  <a:moveTo>
                    <a:pt x="0" y="19754"/>
                  </a:moveTo>
                  <a:cubicBezTo>
                    <a:pt x="0" y="19754"/>
                    <a:pt x="10400" y="21600"/>
                    <a:pt x="21600" y="20123"/>
                  </a:cubicBezTo>
                  <a:cubicBezTo>
                    <a:pt x="12800" y="0"/>
                    <a:pt x="12800" y="0"/>
                    <a:pt x="12800" y="0"/>
                  </a:cubicBezTo>
                  <a:cubicBezTo>
                    <a:pt x="7467" y="0"/>
                    <a:pt x="7467" y="0"/>
                    <a:pt x="7467" y="0"/>
                  </a:cubicBezTo>
                  <a:cubicBezTo>
                    <a:pt x="0" y="19754"/>
                    <a:pt x="0" y="19754"/>
                    <a:pt x="0" y="19754"/>
                  </a:cubicBezTo>
                </a:path>
              </a:pathLst>
            </a:custGeom>
            <a:solidFill>
              <a:schemeClr val="bg2">
                <a:lumMod val="75000"/>
              </a:schemeClr>
            </a:solidFill>
            <a:ln w="12700" cap="flat">
              <a:noFill/>
              <a:miter lim="400000"/>
            </a:ln>
            <a:effectLst/>
          </p:spPr>
          <p:txBody>
            <a:bodyPr wrap="square" lIns="0" tIns="0" rIns="0" bIns="0" numCol="1" anchor="t">
              <a:noAutofit/>
            </a:bodyPr>
            <a:lstStyle/>
            <a:p>
              <a:pPr lvl="0"/>
              <a:endParaRPr>
                <a:latin typeface="微软雅黑" panose="020B0503020204020204" charset="-122"/>
                <a:ea typeface="微软雅黑" panose="020B0503020204020204" charset="-122"/>
                <a:sym typeface="微软雅黑" panose="020B0503020204020204" charset="-122"/>
              </a:endParaRPr>
            </a:p>
          </p:txBody>
        </p:sp>
        <p:sp>
          <p:nvSpPr>
            <p:cNvPr id="646" name="Shape 646"/>
            <p:cNvSpPr/>
            <p:nvPr/>
          </p:nvSpPr>
          <p:spPr>
            <a:xfrm>
              <a:off x="155574" y="174624"/>
              <a:ext cx="157164" cy="300039"/>
            </a:xfrm>
            <a:custGeom>
              <a:avLst/>
              <a:gdLst/>
              <a:ahLst/>
              <a:cxnLst>
                <a:cxn ang="0">
                  <a:pos x="wd2" y="hd2"/>
                </a:cxn>
                <a:cxn ang="5400000">
                  <a:pos x="wd2" y="hd2"/>
                </a:cxn>
                <a:cxn ang="10800000">
                  <a:pos x="wd2" y="hd2"/>
                </a:cxn>
                <a:cxn ang="16200000">
                  <a:pos x="wd2" y="hd2"/>
                </a:cxn>
              </a:cxnLst>
              <a:rect l="0" t="0" r="r" b="b"/>
              <a:pathLst>
                <a:path w="21600" h="21600" extrusionOk="0">
                  <a:moveTo>
                    <a:pt x="9818" y="0"/>
                  </a:moveTo>
                  <a:cubicBezTo>
                    <a:pt x="9818" y="0"/>
                    <a:pt x="9818" y="0"/>
                    <a:pt x="9818" y="0"/>
                  </a:cubicBezTo>
                  <a:cubicBezTo>
                    <a:pt x="7200" y="231"/>
                    <a:pt x="4582" y="347"/>
                    <a:pt x="2400" y="347"/>
                  </a:cubicBezTo>
                  <a:cubicBezTo>
                    <a:pt x="1527" y="347"/>
                    <a:pt x="655" y="347"/>
                    <a:pt x="0" y="347"/>
                  </a:cubicBezTo>
                  <a:cubicBezTo>
                    <a:pt x="0" y="18481"/>
                    <a:pt x="0" y="18481"/>
                    <a:pt x="0" y="18481"/>
                  </a:cubicBezTo>
                  <a:cubicBezTo>
                    <a:pt x="218" y="18481"/>
                    <a:pt x="436" y="18481"/>
                    <a:pt x="655" y="18481"/>
                  </a:cubicBezTo>
                  <a:cubicBezTo>
                    <a:pt x="655" y="18481"/>
                    <a:pt x="873" y="18481"/>
                    <a:pt x="873" y="18481"/>
                  </a:cubicBezTo>
                  <a:cubicBezTo>
                    <a:pt x="6327" y="18481"/>
                    <a:pt x="8509" y="20560"/>
                    <a:pt x="9164" y="21600"/>
                  </a:cubicBezTo>
                  <a:cubicBezTo>
                    <a:pt x="9600" y="20676"/>
                    <a:pt x="10909" y="18250"/>
                    <a:pt x="15709" y="18135"/>
                  </a:cubicBezTo>
                  <a:cubicBezTo>
                    <a:pt x="15927" y="18135"/>
                    <a:pt x="15927" y="18135"/>
                    <a:pt x="15927" y="18135"/>
                  </a:cubicBezTo>
                  <a:cubicBezTo>
                    <a:pt x="18982" y="18135"/>
                    <a:pt x="20509" y="19174"/>
                    <a:pt x="21600" y="20098"/>
                  </a:cubicBezTo>
                  <a:cubicBezTo>
                    <a:pt x="21600" y="19867"/>
                    <a:pt x="21600" y="19867"/>
                    <a:pt x="21600" y="19867"/>
                  </a:cubicBezTo>
                  <a:cubicBezTo>
                    <a:pt x="9818" y="0"/>
                    <a:pt x="9818" y="0"/>
                    <a:pt x="9818" y="0"/>
                  </a:cubicBezTo>
                </a:path>
              </a:pathLst>
            </a:custGeom>
            <a:solidFill>
              <a:srgbClr val="C2B388"/>
            </a:solidFill>
            <a:ln w="12700" cap="flat">
              <a:noFill/>
              <a:miter lim="400000"/>
            </a:ln>
            <a:effectLst/>
          </p:spPr>
          <p:txBody>
            <a:bodyPr wrap="square" lIns="0" tIns="0" rIns="0" bIns="0" numCol="1" anchor="t">
              <a:noAutofit/>
            </a:bodyPr>
            <a:lstStyle/>
            <a:p>
              <a:pPr lvl="0"/>
              <a:endParaRPr>
                <a:latin typeface="微软雅黑" panose="020B0503020204020204" charset="-122"/>
                <a:ea typeface="微软雅黑" panose="020B0503020204020204" charset="-122"/>
                <a:sym typeface="微软雅黑" panose="020B0503020204020204" charset="-122"/>
              </a:endParaRPr>
            </a:p>
          </p:txBody>
        </p:sp>
        <p:sp>
          <p:nvSpPr>
            <p:cNvPr id="647" name="Shape 647"/>
            <p:cNvSpPr/>
            <p:nvPr/>
          </p:nvSpPr>
          <p:spPr>
            <a:xfrm>
              <a:off x="155574" y="431800"/>
              <a:ext cx="68264" cy="2171701"/>
            </a:xfrm>
            <a:custGeom>
              <a:avLst/>
              <a:gdLst/>
              <a:ahLst/>
              <a:cxnLst>
                <a:cxn ang="0">
                  <a:pos x="wd2" y="hd2"/>
                </a:cxn>
                <a:cxn ang="5400000">
                  <a:pos x="wd2" y="hd2"/>
                </a:cxn>
                <a:cxn ang="10800000">
                  <a:pos x="wd2" y="hd2"/>
                </a:cxn>
                <a:cxn ang="16200000">
                  <a:pos x="wd2" y="hd2"/>
                </a:cxn>
              </a:cxnLst>
              <a:rect l="0" t="0" r="r" b="b"/>
              <a:pathLst>
                <a:path w="21600" h="21600" extrusionOk="0">
                  <a:moveTo>
                    <a:pt x="2009" y="0"/>
                  </a:moveTo>
                  <a:cubicBezTo>
                    <a:pt x="2009" y="0"/>
                    <a:pt x="1507" y="0"/>
                    <a:pt x="1507" y="0"/>
                  </a:cubicBezTo>
                  <a:cubicBezTo>
                    <a:pt x="1005" y="0"/>
                    <a:pt x="502" y="0"/>
                    <a:pt x="0" y="0"/>
                  </a:cubicBezTo>
                  <a:cubicBezTo>
                    <a:pt x="0" y="21600"/>
                    <a:pt x="0" y="21600"/>
                    <a:pt x="0" y="21600"/>
                  </a:cubicBezTo>
                  <a:cubicBezTo>
                    <a:pt x="21600" y="21600"/>
                    <a:pt x="21600" y="21600"/>
                    <a:pt x="21600" y="21600"/>
                  </a:cubicBezTo>
                  <a:cubicBezTo>
                    <a:pt x="21600" y="21584"/>
                    <a:pt x="21600" y="21584"/>
                    <a:pt x="21600" y="21584"/>
                  </a:cubicBezTo>
                  <a:cubicBezTo>
                    <a:pt x="21098" y="21584"/>
                    <a:pt x="21098" y="21584"/>
                    <a:pt x="21098" y="21584"/>
                  </a:cubicBezTo>
                  <a:cubicBezTo>
                    <a:pt x="21098" y="462"/>
                    <a:pt x="21098" y="462"/>
                    <a:pt x="21098" y="462"/>
                  </a:cubicBezTo>
                  <a:cubicBezTo>
                    <a:pt x="21098" y="462"/>
                    <a:pt x="21098" y="446"/>
                    <a:pt x="21098" y="430"/>
                  </a:cubicBezTo>
                  <a:cubicBezTo>
                    <a:pt x="19591" y="287"/>
                    <a:pt x="14567" y="0"/>
                    <a:pt x="2009" y="0"/>
                  </a:cubicBezTo>
                </a:path>
              </a:pathLst>
            </a:custGeom>
            <a:ln>
              <a:noFill/>
            </a:ln>
          </p:spPr>
          <p:style>
            <a:lnRef idx="3">
              <a:schemeClr val="lt1"/>
            </a:lnRef>
            <a:fillRef idx="1">
              <a:schemeClr val="accent1"/>
            </a:fillRef>
            <a:effectRef idx="1">
              <a:schemeClr val="accent1"/>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charset="-122"/>
                <a:ea typeface="微软雅黑" panose="020B0503020204020204" charset="-122"/>
                <a:cs typeface="+mn-ea"/>
                <a:sym typeface="微软雅黑" panose="020B0503020204020204" charset="-122"/>
              </a:endParaRPr>
            </a:p>
          </p:txBody>
        </p:sp>
        <p:sp>
          <p:nvSpPr>
            <p:cNvPr id="648" name="Shape 648"/>
            <p:cNvSpPr/>
            <p:nvPr/>
          </p:nvSpPr>
          <p:spPr>
            <a:xfrm>
              <a:off x="222250" y="427037"/>
              <a:ext cx="101601" cy="2174876"/>
            </a:xfrm>
            <a:custGeom>
              <a:avLst/>
              <a:gdLst/>
              <a:ahLst/>
              <a:cxnLst>
                <a:cxn ang="0">
                  <a:pos x="wd2" y="hd2"/>
                </a:cxn>
                <a:cxn ang="5400000">
                  <a:pos x="wd2" y="hd2"/>
                </a:cxn>
                <a:cxn ang="10800000">
                  <a:pos x="wd2" y="hd2"/>
                </a:cxn>
                <a:cxn ang="16200000">
                  <a:pos x="wd2" y="hd2"/>
                </a:cxn>
              </a:cxnLst>
              <a:rect l="0" t="0" r="r" b="b"/>
              <a:pathLst>
                <a:path w="21600" h="21600" extrusionOk="0">
                  <a:moveTo>
                    <a:pt x="10629" y="0"/>
                  </a:moveTo>
                  <a:cubicBezTo>
                    <a:pt x="10629" y="0"/>
                    <a:pt x="10629" y="0"/>
                    <a:pt x="10286" y="0"/>
                  </a:cubicBezTo>
                  <a:cubicBezTo>
                    <a:pt x="2743" y="16"/>
                    <a:pt x="686" y="350"/>
                    <a:pt x="0" y="477"/>
                  </a:cubicBezTo>
                  <a:cubicBezTo>
                    <a:pt x="0" y="493"/>
                    <a:pt x="0" y="509"/>
                    <a:pt x="0" y="509"/>
                  </a:cubicBezTo>
                  <a:cubicBezTo>
                    <a:pt x="0" y="21600"/>
                    <a:pt x="0" y="21600"/>
                    <a:pt x="0" y="21600"/>
                  </a:cubicBezTo>
                  <a:cubicBezTo>
                    <a:pt x="343" y="21600"/>
                    <a:pt x="343" y="21600"/>
                    <a:pt x="343" y="21600"/>
                  </a:cubicBezTo>
                  <a:cubicBezTo>
                    <a:pt x="21600" y="21600"/>
                    <a:pt x="21600" y="21600"/>
                    <a:pt x="21600" y="21600"/>
                  </a:cubicBezTo>
                  <a:cubicBezTo>
                    <a:pt x="21600" y="509"/>
                    <a:pt x="21600" y="509"/>
                    <a:pt x="21600" y="509"/>
                  </a:cubicBezTo>
                  <a:cubicBezTo>
                    <a:pt x="21600" y="509"/>
                    <a:pt x="20914" y="382"/>
                    <a:pt x="19543" y="270"/>
                  </a:cubicBezTo>
                  <a:cubicBezTo>
                    <a:pt x="17829" y="143"/>
                    <a:pt x="15429" y="0"/>
                    <a:pt x="10629" y="0"/>
                  </a:cubicBezTo>
                </a:path>
              </a:pathLst>
            </a:custGeom>
            <a:ln>
              <a:noFill/>
            </a:ln>
          </p:spPr>
          <p:style>
            <a:lnRef idx="3">
              <a:schemeClr val="lt1"/>
            </a:lnRef>
            <a:fillRef idx="1">
              <a:schemeClr val="accent4"/>
            </a:fillRef>
            <a:effectRef idx="1">
              <a:schemeClr val="accent4"/>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charset="-122"/>
                <a:ea typeface="微软雅黑" panose="020B0503020204020204" charset="-122"/>
                <a:cs typeface="+mn-ea"/>
                <a:sym typeface="微软雅黑" panose="020B0503020204020204" charset="-122"/>
              </a:endParaRPr>
            </a:p>
          </p:txBody>
        </p:sp>
        <p:sp>
          <p:nvSpPr>
            <p:cNvPr id="649" name="Shape 649"/>
            <p:cNvSpPr/>
            <p:nvPr/>
          </p:nvSpPr>
          <p:spPr>
            <a:xfrm>
              <a:off x="155574" y="-1"/>
              <a:ext cx="71439" cy="179389"/>
            </a:xfrm>
            <a:custGeom>
              <a:avLst/>
              <a:gdLst/>
              <a:ahLst/>
              <a:cxnLst>
                <a:cxn ang="0">
                  <a:pos x="wd2" y="hd2"/>
                </a:cxn>
                <a:cxn ang="5400000">
                  <a:pos x="wd2" y="hd2"/>
                </a:cxn>
                <a:cxn ang="10800000">
                  <a:pos x="wd2" y="hd2"/>
                </a:cxn>
                <a:cxn ang="16200000">
                  <a:pos x="wd2" y="hd2"/>
                </a:cxn>
              </a:cxnLst>
              <a:rect l="0" t="0" r="r" b="b"/>
              <a:pathLst>
                <a:path w="21600" h="21600" extrusionOk="0">
                  <a:moveTo>
                    <a:pt x="5760" y="0"/>
                  </a:moveTo>
                  <a:cubicBezTo>
                    <a:pt x="3360" y="0"/>
                    <a:pt x="3360" y="0"/>
                    <a:pt x="3360" y="0"/>
                  </a:cubicBezTo>
                  <a:cubicBezTo>
                    <a:pt x="0" y="0"/>
                    <a:pt x="0" y="0"/>
                    <a:pt x="0" y="0"/>
                  </a:cubicBezTo>
                  <a:cubicBezTo>
                    <a:pt x="0" y="21600"/>
                    <a:pt x="0" y="21600"/>
                    <a:pt x="0" y="21600"/>
                  </a:cubicBezTo>
                  <a:cubicBezTo>
                    <a:pt x="1440" y="21600"/>
                    <a:pt x="3360" y="21600"/>
                    <a:pt x="5280" y="21600"/>
                  </a:cubicBezTo>
                  <a:cubicBezTo>
                    <a:pt x="10080" y="21600"/>
                    <a:pt x="15840" y="21407"/>
                    <a:pt x="21600" y="21021"/>
                  </a:cubicBezTo>
                  <a:cubicBezTo>
                    <a:pt x="21600" y="21021"/>
                    <a:pt x="21600" y="21021"/>
                    <a:pt x="21600" y="21021"/>
                  </a:cubicBezTo>
                  <a:cubicBezTo>
                    <a:pt x="5760" y="0"/>
                    <a:pt x="5760" y="0"/>
                    <a:pt x="5760" y="0"/>
                  </a:cubicBezTo>
                </a:path>
              </a:pathLst>
            </a:custGeom>
            <a:solidFill>
              <a:srgbClr val="B97300"/>
            </a:solidFill>
            <a:ln w="12700" cap="flat">
              <a:noFill/>
              <a:miter lim="400000"/>
            </a:ln>
            <a:effectLst/>
          </p:spPr>
          <p:txBody>
            <a:bodyPr wrap="square" lIns="0" tIns="0" rIns="0" bIns="0" numCol="1" anchor="t">
              <a:noAutofit/>
            </a:bodyPr>
            <a:lstStyle/>
            <a:p>
              <a:pPr lvl="0"/>
              <a:endParaRPr>
                <a:latin typeface="微软雅黑" panose="020B0503020204020204" charset="-122"/>
                <a:ea typeface="微软雅黑" panose="020B0503020204020204" charset="-122"/>
                <a:sym typeface="微软雅黑" panose="020B0503020204020204" charset="-122"/>
              </a:endParaRPr>
            </a:p>
          </p:txBody>
        </p:sp>
      </p:grpSp>
      <p:grpSp>
        <p:nvGrpSpPr>
          <p:cNvPr id="660" name="Group 660"/>
          <p:cNvGrpSpPr/>
          <p:nvPr/>
        </p:nvGrpSpPr>
        <p:grpSpPr>
          <a:xfrm>
            <a:off x="6377645" y="3708579"/>
            <a:ext cx="323809" cy="3160714"/>
            <a:chOff x="0" y="0"/>
            <a:chExt cx="323850" cy="3160713"/>
          </a:xfrm>
        </p:grpSpPr>
        <p:sp>
          <p:nvSpPr>
            <p:cNvPr id="651" name="Shape 651"/>
            <p:cNvSpPr/>
            <p:nvPr/>
          </p:nvSpPr>
          <p:spPr>
            <a:xfrm>
              <a:off x="11113" y="7937"/>
              <a:ext cx="304801" cy="493713"/>
            </a:xfrm>
            <a:custGeom>
              <a:avLst/>
              <a:gdLst/>
              <a:ahLst/>
              <a:cxnLst>
                <a:cxn ang="0">
                  <a:pos x="wd2" y="hd2"/>
                </a:cxn>
                <a:cxn ang="5400000">
                  <a:pos x="wd2" y="hd2"/>
                </a:cxn>
                <a:cxn ang="10800000">
                  <a:pos x="wd2" y="hd2"/>
                </a:cxn>
                <a:cxn ang="16200000">
                  <a:pos x="wd2" y="hd2"/>
                </a:cxn>
              </a:cxnLst>
              <a:rect l="0" t="0" r="r" b="b"/>
              <a:pathLst>
                <a:path w="21600" h="21600" extrusionOk="0">
                  <a:moveTo>
                    <a:pt x="21600" y="19516"/>
                  </a:moveTo>
                  <a:lnTo>
                    <a:pt x="11588" y="0"/>
                  </a:lnTo>
                  <a:lnTo>
                    <a:pt x="9450" y="0"/>
                  </a:lnTo>
                  <a:lnTo>
                    <a:pt x="0" y="20211"/>
                  </a:lnTo>
                  <a:lnTo>
                    <a:pt x="562" y="21600"/>
                  </a:lnTo>
                  <a:lnTo>
                    <a:pt x="20362" y="21531"/>
                  </a:lnTo>
                  <a:lnTo>
                    <a:pt x="21600" y="19516"/>
                  </a:lnTo>
                  <a:close/>
                </a:path>
              </a:pathLst>
            </a:custGeom>
            <a:solidFill>
              <a:srgbClr val="F8E9B2"/>
            </a:solidFill>
            <a:ln w="12700" cap="flat">
              <a:noFill/>
              <a:miter lim="400000"/>
            </a:ln>
            <a:effectLst/>
          </p:spPr>
          <p:txBody>
            <a:bodyPr wrap="square" lIns="0" tIns="0" rIns="0" bIns="0" numCol="1" anchor="t">
              <a:noAutofit/>
            </a:bodyPr>
            <a:lstStyle/>
            <a:p>
              <a:pPr lvl="0"/>
              <a:endParaRPr>
                <a:latin typeface="微软雅黑" panose="020B0503020204020204" charset="-122"/>
                <a:ea typeface="微软雅黑" panose="020B0503020204020204" charset="-122"/>
                <a:sym typeface="微软雅黑" panose="020B0503020204020204" charset="-122"/>
              </a:endParaRPr>
            </a:p>
          </p:txBody>
        </p:sp>
        <p:sp>
          <p:nvSpPr>
            <p:cNvPr id="652" name="Shape 652"/>
            <p:cNvSpPr/>
            <p:nvPr/>
          </p:nvSpPr>
          <p:spPr>
            <a:xfrm>
              <a:off x="100013" y="433366"/>
              <a:ext cx="127001" cy="2727348"/>
            </a:xfrm>
            <a:custGeom>
              <a:avLst/>
              <a:gdLst/>
              <a:ahLst/>
              <a:cxnLst>
                <a:cxn ang="0">
                  <a:pos x="wd2" y="hd2"/>
                </a:cxn>
                <a:cxn ang="5400000">
                  <a:pos x="wd2" y="hd2"/>
                </a:cxn>
                <a:cxn ang="10800000">
                  <a:pos x="wd2" y="hd2"/>
                </a:cxn>
                <a:cxn ang="16200000">
                  <a:pos x="wd2" y="hd2"/>
                </a:cxn>
              </a:cxnLst>
              <a:rect l="0" t="0" r="r" b="b"/>
              <a:pathLst>
                <a:path w="21600" h="21588" extrusionOk="0">
                  <a:moveTo>
                    <a:pt x="21600" y="21588"/>
                  </a:moveTo>
                  <a:cubicBezTo>
                    <a:pt x="0" y="21588"/>
                    <a:pt x="0" y="21588"/>
                    <a:pt x="0" y="21588"/>
                  </a:cubicBezTo>
                  <a:cubicBezTo>
                    <a:pt x="0" y="407"/>
                    <a:pt x="0" y="407"/>
                    <a:pt x="0" y="407"/>
                  </a:cubicBezTo>
                  <a:cubicBezTo>
                    <a:pt x="0" y="407"/>
                    <a:pt x="1367" y="13"/>
                    <a:pt x="10390" y="1"/>
                  </a:cubicBezTo>
                  <a:cubicBezTo>
                    <a:pt x="19686" y="-12"/>
                    <a:pt x="21600" y="407"/>
                    <a:pt x="21600" y="407"/>
                  </a:cubicBezTo>
                  <a:cubicBezTo>
                    <a:pt x="21600" y="21588"/>
                    <a:pt x="21600" y="21588"/>
                    <a:pt x="21600" y="21588"/>
                  </a:cubicBezTo>
                </a:path>
              </a:pathLst>
            </a:custGeom>
            <a:ln>
              <a:noFill/>
            </a:ln>
          </p:spPr>
          <p:style>
            <a:lnRef idx="3">
              <a:schemeClr val="lt1"/>
            </a:lnRef>
            <a:fillRef idx="1">
              <a:schemeClr val="accent1"/>
            </a:fillRef>
            <a:effectRef idx="1">
              <a:schemeClr val="accent1"/>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charset="-122"/>
                <a:ea typeface="微软雅黑" panose="020B0503020204020204" charset="-122"/>
                <a:cs typeface="+mn-ea"/>
                <a:sym typeface="微软雅黑" panose="020B0503020204020204" charset="-122"/>
              </a:endParaRPr>
            </a:p>
          </p:txBody>
        </p:sp>
        <p:sp>
          <p:nvSpPr>
            <p:cNvPr id="653" name="Shape 653"/>
            <p:cNvSpPr/>
            <p:nvPr/>
          </p:nvSpPr>
          <p:spPr>
            <a:xfrm>
              <a:off x="223837" y="430191"/>
              <a:ext cx="100014" cy="2728935"/>
            </a:xfrm>
            <a:custGeom>
              <a:avLst/>
              <a:gdLst/>
              <a:ahLst/>
              <a:cxnLst>
                <a:cxn ang="0">
                  <a:pos x="wd2" y="hd2"/>
                </a:cxn>
                <a:cxn ang="5400000">
                  <a:pos x="wd2" y="hd2"/>
                </a:cxn>
                <a:cxn ang="10800000">
                  <a:pos x="wd2" y="hd2"/>
                </a:cxn>
                <a:cxn ang="16200000">
                  <a:pos x="wd2" y="hd2"/>
                </a:cxn>
              </a:cxnLst>
              <a:rect l="0" t="0" r="r" b="b"/>
              <a:pathLst>
                <a:path w="21600" h="21588" extrusionOk="0">
                  <a:moveTo>
                    <a:pt x="21600" y="21588"/>
                  </a:moveTo>
                  <a:cubicBezTo>
                    <a:pt x="0" y="21588"/>
                    <a:pt x="0" y="21588"/>
                    <a:pt x="0" y="21588"/>
                  </a:cubicBezTo>
                  <a:cubicBezTo>
                    <a:pt x="0" y="406"/>
                    <a:pt x="0" y="406"/>
                    <a:pt x="0" y="406"/>
                  </a:cubicBezTo>
                  <a:cubicBezTo>
                    <a:pt x="0" y="406"/>
                    <a:pt x="1371" y="1"/>
                    <a:pt x="10629" y="1"/>
                  </a:cubicBezTo>
                  <a:cubicBezTo>
                    <a:pt x="19886" y="-12"/>
                    <a:pt x="21600" y="406"/>
                    <a:pt x="21600" y="406"/>
                  </a:cubicBezTo>
                  <a:cubicBezTo>
                    <a:pt x="21600" y="21588"/>
                    <a:pt x="21600" y="21588"/>
                    <a:pt x="21600" y="21588"/>
                  </a:cubicBezTo>
                </a:path>
              </a:pathLst>
            </a:custGeom>
            <a:solidFill>
              <a:srgbClr val="3DCEB5"/>
            </a:solidFill>
            <a:ln w="12700" cap="flat">
              <a:noFill/>
              <a:miter lim="400000"/>
            </a:ln>
            <a:effectLst/>
          </p:spPr>
          <p:txBody>
            <a:bodyPr wrap="square" lIns="0" tIns="0" rIns="0" bIns="0" numCol="1" anchor="t">
              <a:noAutofit/>
            </a:bodyPr>
            <a:lstStyle/>
            <a:p>
              <a:pPr lvl="0"/>
              <a:endParaRPr>
                <a:latin typeface="微软雅黑" panose="020B0503020204020204" charset="-122"/>
                <a:ea typeface="微软雅黑" panose="020B0503020204020204" charset="-122"/>
                <a:sym typeface="微软雅黑" panose="020B0503020204020204" charset="-122"/>
              </a:endParaRPr>
            </a:p>
          </p:txBody>
        </p:sp>
        <p:sp>
          <p:nvSpPr>
            <p:cNvPr id="654" name="Shape 654"/>
            <p:cNvSpPr/>
            <p:nvPr/>
          </p:nvSpPr>
          <p:spPr>
            <a:xfrm>
              <a:off x="-1" y="430191"/>
              <a:ext cx="101601" cy="2728935"/>
            </a:xfrm>
            <a:custGeom>
              <a:avLst/>
              <a:gdLst/>
              <a:ahLst/>
              <a:cxnLst>
                <a:cxn ang="0">
                  <a:pos x="wd2" y="hd2"/>
                </a:cxn>
                <a:cxn ang="5400000">
                  <a:pos x="wd2" y="hd2"/>
                </a:cxn>
                <a:cxn ang="10800000">
                  <a:pos x="wd2" y="hd2"/>
                </a:cxn>
                <a:cxn ang="16200000">
                  <a:pos x="wd2" y="hd2"/>
                </a:cxn>
              </a:cxnLst>
              <a:rect l="0" t="0" r="r" b="b"/>
              <a:pathLst>
                <a:path w="21600" h="21588" extrusionOk="0">
                  <a:moveTo>
                    <a:pt x="21600" y="21588"/>
                  </a:moveTo>
                  <a:cubicBezTo>
                    <a:pt x="0" y="21588"/>
                    <a:pt x="0" y="21588"/>
                    <a:pt x="0" y="21588"/>
                  </a:cubicBezTo>
                  <a:cubicBezTo>
                    <a:pt x="0" y="406"/>
                    <a:pt x="0" y="406"/>
                    <a:pt x="0" y="406"/>
                  </a:cubicBezTo>
                  <a:cubicBezTo>
                    <a:pt x="0" y="406"/>
                    <a:pt x="1371" y="1"/>
                    <a:pt x="10629" y="1"/>
                  </a:cubicBezTo>
                  <a:cubicBezTo>
                    <a:pt x="19886" y="-12"/>
                    <a:pt x="21600" y="406"/>
                    <a:pt x="21600" y="406"/>
                  </a:cubicBezTo>
                  <a:lnTo>
                    <a:pt x="21600" y="21588"/>
                  </a:lnTo>
                  <a:close/>
                </a:path>
              </a:pathLst>
            </a:custGeom>
            <a:ln>
              <a:noFill/>
            </a:ln>
          </p:spPr>
          <p:style>
            <a:lnRef idx="3">
              <a:schemeClr val="lt1"/>
            </a:lnRef>
            <a:fillRef idx="1">
              <a:schemeClr val="accent3"/>
            </a:fillRef>
            <a:effectRef idx="1">
              <a:schemeClr val="accent3"/>
            </a:effectRef>
            <a:fontRef idx="minor">
              <a:schemeClr val="lt1"/>
            </a:fontRef>
          </p:style>
          <p:txBody>
            <a:bodyPr wrap="square" lIns="0" tIns="0" rIns="0" bIns="0" numCol="1" anchor="t">
              <a:noAutofit/>
            </a:bodyPr>
            <a:lstStyle/>
            <a:p>
              <a:endParaRPr>
                <a:latin typeface="微软雅黑" panose="020B0503020204020204" charset="-122"/>
                <a:ea typeface="微软雅黑" panose="020B0503020204020204" charset="-122"/>
                <a:sym typeface="微软雅黑" panose="020B0503020204020204" charset="-122"/>
              </a:endParaRPr>
            </a:p>
          </p:txBody>
        </p:sp>
        <p:sp>
          <p:nvSpPr>
            <p:cNvPr id="655" name="Shape 655"/>
            <p:cNvSpPr/>
            <p:nvPr/>
          </p:nvSpPr>
          <p:spPr>
            <a:xfrm>
              <a:off x="96837" y="0"/>
              <a:ext cx="133351" cy="185150"/>
            </a:xfrm>
            <a:custGeom>
              <a:avLst/>
              <a:gdLst/>
              <a:ahLst/>
              <a:cxnLst>
                <a:cxn ang="0">
                  <a:pos x="wd2" y="hd2"/>
                </a:cxn>
                <a:cxn ang="5400000">
                  <a:pos x="wd2" y="hd2"/>
                </a:cxn>
                <a:cxn ang="10800000">
                  <a:pos x="wd2" y="hd2"/>
                </a:cxn>
                <a:cxn ang="16200000">
                  <a:pos x="wd2" y="hd2"/>
                </a:cxn>
              </a:cxnLst>
              <a:rect l="0" t="0" r="r" b="b"/>
              <a:pathLst>
                <a:path w="21600" h="20820" extrusionOk="0">
                  <a:moveTo>
                    <a:pt x="0" y="19980"/>
                  </a:moveTo>
                  <a:cubicBezTo>
                    <a:pt x="0" y="19980"/>
                    <a:pt x="10410" y="21600"/>
                    <a:pt x="21600" y="20340"/>
                  </a:cubicBezTo>
                  <a:cubicBezTo>
                    <a:pt x="13012" y="0"/>
                    <a:pt x="13012" y="0"/>
                    <a:pt x="13012" y="0"/>
                  </a:cubicBezTo>
                  <a:cubicBezTo>
                    <a:pt x="7547" y="0"/>
                    <a:pt x="7547" y="0"/>
                    <a:pt x="7547" y="0"/>
                  </a:cubicBezTo>
                  <a:cubicBezTo>
                    <a:pt x="0" y="19980"/>
                    <a:pt x="0" y="19980"/>
                    <a:pt x="0" y="19980"/>
                  </a:cubicBezTo>
                </a:path>
              </a:pathLst>
            </a:custGeom>
            <a:solidFill>
              <a:schemeClr val="bg2">
                <a:lumMod val="75000"/>
              </a:schemeClr>
            </a:solidFill>
            <a:ln w="12700" cap="flat">
              <a:noFill/>
              <a:miter lim="400000"/>
            </a:ln>
            <a:effectLst/>
          </p:spPr>
          <p:txBody>
            <a:bodyPr wrap="square" lIns="0" tIns="0" rIns="0" bIns="0" numCol="1" anchor="t">
              <a:noAutofit/>
            </a:bodyPr>
            <a:lstStyle/>
            <a:p>
              <a:pPr lvl="0"/>
              <a:endParaRPr>
                <a:latin typeface="微软雅黑" panose="020B0503020204020204" charset="-122"/>
                <a:ea typeface="微软雅黑" panose="020B0503020204020204" charset="-122"/>
                <a:sym typeface="微软雅黑" panose="020B0503020204020204" charset="-122"/>
              </a:endParaRPr>
            </a:p>
          </p:txBody>
        </p:sp>
        <p:sp>
          <p:nvSpPr>
            <p:cNvPr id="656" name="Shape 656"/>
            <p:cNvSpPr/>
            <p:nvPr/>
          </p:nvSpPr>
          <p:spPr>
            <a:xfrm>
              <a:off x="160338" y="180975"/>
              <a:ext cx="155576" cy="296864"/>
            </a:xfrm>
            <a:custGeom>
              <a:avLst/>
              <a:gdLst/>
              <a:ahLst/>
              <a:cxnLst>
                <a:cxn ang="0">
                  <a:pos x="wd2" y="hd2"/>
                </a:cxn>
                <a:cxn ang="5400000">
                  <a:pos x="wd2" y="hd2"/>
                </a:cxn>
                <a:cxn ang="10800000">
                  <a:pos x="wd2" y="hd2"/>
                </a:cxn>
                <a:cxn ang="16200000">
                  <a:pos x="wd2" y="hd2"/>
                </a:cxn>
              </a:cxnLst>
              <a:rect l="0" t="0" r="r" b="b"/>
              <a:pathLst>
                <a:path w="21600" h="21600" extrusionOk="0">
                  <a:moveTo>
                    <a:pt x="9575" y="0"/>
                  </a:moveTo>
                  <a:cubicBezTo>
                    <a:pt x="6903" y="234"/>
                    <a:pt x="4231" y="350"/>
                    <a:pt x="1781" y="350"/>
                  </a:cubicBezTo>
                  <a:cubicBezTo>
                    <a:pt x="1113" y="350"/>
                    <a:pt x="668" y="350"/>
                    <a:pt x="0" y="350"/>
                  </a:cubicBezTo>
                  <a:cubicBezTo>
                    <a:pt x="0" y="18448"/>
                    <a:pt x="0" y="18448"/>
                    <a:pt x="0" y="18448"/>
                  </a:cubicBezTo>
                  <a:cubicBezTo>
                    <a:pt x="0" y="18448"/>
                    <a:pt x="0" y="18448"/>
                    <a:pt x="0" y="18448"/>
                  </a:cubicBezTo>
                  <a:cubicBezTo>
                    <a:pt x="223" y="18448"/>
                    <a:pt x="223" y="18448"/>
                    <a:pt x="223" y="18448"/>
                  </a:cubicBezTo>
                  <a:cubicBezTo>
                    <a:pt x="5790" y="18448"/>
                    <a:pt x="8016" y="20549"/>
                    <a:pt x="8685" y="21600"/>
                  </a:cubicBezTo>
                  <a:cubicBezTo>
                    <a:pt x="9130" y="20783"/>
                    <a:pt x="10466" y="18214"/>
                    <a:pt x="15588" y="18214"/>
                  </a:cubicBezTo>
                  <a:cubicBezTo>
                    <a:pt x="15588" y="18214"/>
                    <a:pt x="15588" y="18214"/>
                    <a:pt x="15588" y="18214"/>
                  </a:cubicBezTo>
                  <a:cubicBezTo>
                    <a:pt x="18705" y="18214"/>
                    <a:pt x="20487" y="19148"/>
                    <a:pt x="21377" y="20082"/>
                  </a:cubicBezTo>
                  <a:cubicBezTo>
                    <a:pt x="21600" y="19849"/>
                    <a:pt x="21600" y="19849"/>
                    <a:pt x="21600" y="19849"/>
                  </a:cubicBezTo>
                  <a:cubicBezTo>
                    <a:pt x="9575" y="0"/>
                    <a:pt x="9575" y="0"/>
                    <a:pt x="9575" y="0"/>
                  </a:cubicBezTo>
                </a:path>
              </a:pathLst>
            </a:custGeom>
            <a:solidFill>
              <a:srgbClr val="C2B388"/>
            </a:solidFill>
            <a:ln w="12700" cap="flat">
              <a:noFill/>
              <a:miter lim="400000"/>
            </a:ln>
            <a:effectLst/>
          </p:spPr>
          <p:txBody>
            <a:bodyPr wrap="square" lIns="0" tIns="0" rIns="0" bIns="0" numCol="1" anchor="t">
              <a:noAutofit/>
            </a:bodyPr>
            <a:lstStyle/>
            <a:p>
              <a:pPr lvl="0"/>
              <a:endParaRPr>
                <a:latin typeface="微软雅黑" panose="020B0503020204020204" charset="-122"/>
                <a:ea typeface="微软雅黑" panose="020B0503020204020204" charset="-122"/>
                <a:sym typeface="微软雅黑" panose="020B0503020204020204" charset="-122"/>
              </a:endParaRPr>
            </a:p>
          </p:txBody>
        </p:sp>
        <p:sp>
          <p:nvSpPr>
            <p:cNvPr id="657" name="Shape 657"/>
            <p:cNvSpPr/>
            <p:nvPr/>
          </p:nvSpPr>
          <p:spPr>
            <a:xfrm>
              <a:off x="160337" y="433387"/>
              <a:ext cx="66676" cy="2727326"/>
            </a:xfrm>
            <a:custGeom>
              <a:avLst/>
              <a:gdLst/>
              <a:ahLst/>
              <a:cxnLst>
                <a:cxn ang="0">
                  <a:pos x="wd2" y="hd2"/>
                </a:cxn>
                <a:cxn ang="5400000">
                  <a:pos x="wd2" y="hd2"/>
                </a:cxn>
                <a:cxn ang="10800000">
                  <a:pos x="wd2" y="hd2"/>
                </a:cxn>
                <a:cxn ang="16200000">
                  <a:pos x="wd2" y="hd2"/>
                </a:cxn>
              </a:cxnLst>
              <a:rect l="0" t="0" r="r" b="b"/>
              <a:pathLst>
                <a:path w="21600" h="21600" extrusionOk="0">
                  <a:moveTo>
                    <a:pt x="527" y="0"/>
                  </a:moveTo>
                  <a:cubicBezTo>
                    <a:pt x="527" y="0"/>
                    <a:pt x="527" y="0"/>
                    <a:pt x="0" y="0"/>
                  </a:cubicBezTo>
                  <a:cubicBezTo>
                    <a:pt x="0" y="0"/>
                    <a:pt x="0" y="0"/>
                    <a:pt x="0" y="0"/>
                  </a:cubicBezTo>
                  <a:cubicBezTo>
                    <a:pt x="0" y="21600"/>
                    <a:pt x="0" y="21600"/>
                    <a:pt x="0" y="21600"/>
                  </a:cubicBezTo>
                  <a:cubicBezTo>
                    <a:pt x="21600" y="21600"/>
                    <a:pt x="21600" y="21600"/>
                    <a:pt x="21600" y="21600"/>
                  </a:cubicBezTo>
                  <a:cubicBezTo>
                    <a:pt x="21600" y="21587"/>
                    <a:pt x="21600" y="21587"/>
                    <a:pt x="21600" y="21587"/>
                  </a:cubicBezTo>
                  <a:cubicBezTo>
                    <a:pt x="20546" y="21587"/>
                    <a:pt x="20546" y="21587"/>
                    <a:pt x="20546" y="21587"/>
                  </a:cubicBezTo>
                  <a:cubicBezTo>
                    <a:pt x="20546" y="381"/>
                    <a:pt x="20546" y="381"/>
                    <a:pt x="20546" y="381"/>
                  </a:cubicBezTo>
                  <a:cubicBezTo>
                    <a:pt x="20546" y="381"/>
                    <a:pt x="20546" y="368"/>
                    <a:pt x="20546" y="343"/>
                  </a:cubicBezTo>
                  <a:cubicBezTo>
                    <a:pt x="18966" y="228"/>
                    <a:pt x="13698" y="0"/>
                    <a:pt x="527" y="0"/>
                  </a:cubicBezTo>
                </a:path>
              </a:pathLst>
            </a:custGeom>
            <a:ln>
              <a:noFill/>
            </a:ln>
          </p:spPr>
          <p:style>
            <a:lnRef idx="3">
              <a:schemeClr val="lt1"/>
            </a:lnRef>
            <a:fillRef idx="1">
              <a:schemeClr val="accent2"/>
            </a:fillRef>
            <a:effectRef idx="1">
              <a:schemeClr val="accent2"/>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charset="-122"/>
                <a:ea typeface="微软雅黑" panose="020B0503020204020204" charset="-122"/>
                <a:cs typeface="+mn-ea"/>
                <a:sym typeface="微软雅黑" panose="020B0503020204020204" charset="-122"/>
              </a:endParaRPr>
            </a:p>
          </p:txBody>
        </p:sp>
        <p:sp>
          <p:nvSpPr>
            <p:cNvPr id="658" name="Shape 658"/>
            <p:cNvSpPr/>
            <p:nvPr/>
          </p:nvSpPr>
          <p:spPr>
            <a:xfrm>
              <a:off x="223837" y="430211"/>
              <a:ext cx="100014" cy="2728915"/>
            </a:xfrm>
            <a:custGeom>
              <a:avLst/>
              <a:gdLst/>
              <a:ahLst/>
              <a:cxnLst>
                <a:cxn ang="0">
                  <a:pos x="wd2" y="hd2"/>
                </a:cxn>
                <a:cxn ang="5400000">
                  <a:pos x="wd2" y="hd2"/>
                </a:cxn>
                <a:cxn ang="10800000">
                  <a:pos x="wd2" y="hd2"/>
                </a:cxn>
                <a:cxn ang="16200000">
                  <a:pos x="wd2" y="hd2"/>
                </a:cxn>
              </a:cxnLst>
              <a:rect l="0" t="0" r="r" b="b"/>
              <a:pathLst>
                <a:path w="21600" h="21600" extrusionOk="0">
                  <a:moveTo>
                    <a:pt x="10629" y="0"/>
                  </a:moveTo>
                  <a:cubicBezTo>
                    <a:pt x="10629" y="0"/>
                    <a:pt x="10629" y="0"/>
                    <a:pt x="10629" y="0"/>
                  </a:cubicBezTo>
                  <a:cubicBezTo>
                    <a:pt x="2743" y="0"/>
                    <a:pt x="686" y="279"/>
                    <a:pt x="0" y="368"/>
                  </a:cubicBezTo>
                  <a:cubicBezTo>
                    <a:pt x="0" y="393"/>
                    <a:pt x="0" y="406"/>
                    <a:pt x="0" y="406"/>
                  </a:cubicBezTo>
                  <a:cubicBezTo>
                    <a:pt x="0" y="21600"/>
                    <a:pt x="0" y="21600"/>
                    <a:pt x="0" y="21600"/>
                  </a:cubicBezTo>
                  <a:cubicBezTo>
                    <a:pt x="686" y="21600"/>
                    <a:pt x="686" y="21600"/>
                    <a:pt x="686" y="21600"/>
                  </a:cubicBezTo>
                  <a:cubicBezTo>
                    <a:pt x="21600" y="21600"/>
                    <a:pt x="21600" y="21600"/>
                    <a:pt x="21600" y="21600"/>
                  </a:cubicBezTo>
                  <a:cubicBezTo>
                    <a:pt x="21600" y="406"/>
                    <a:pt x="21600" y="406"/>
                    <a:pt x="21600" y="406"/>
                  </a:cubicBezTo>
                  <a:cubicBezTo>
                    <a:pt x="21600" y="406"/>
                    <a:pt x="21257" y="304"/>
                    <a:pt x="19543" y="203"/>
                  </a:cubicBezTo>
                  <a:cubicBezTo>
                    <a:pt x="18171" y="101"/>
                    <a:pt x="15429" y="0"/>
                    <a:pt x="10629" y="0"/>
                  </a:cubicBezTo>
                </a:path>
              </a:pathLst>
            </a:custGeom>
            <a:ln>
              <a:noFill/>
            </a:ln>
          </p:spPr>
          <p:style>
            <a:lnRef idx="3">
              <a:schemeClr val="lt1"/>
            </a:lnRef>
            <a:fillRef idx="1">
              <a:schemeClr val="accent4"/>
            </a:fillRef>
            <a:effectRef idx="1">
              <a:schemeClr val="accent4"/>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charset="-122"/>
                <a:ea typeface="微软雅黑" panose="020B0503020204020204" charset="-122"/>
                <a:cs typeface="+mn-ea"/>
                <a:sym typeface="微软雅黑" panose="020B0503020204020204" charset="-122"/>
              </a:endParaRPr>
            </a:p>
          </p:txBody>
        </p:sp>
        <p:sp>
          <p:nvSpPr>
            <p:cNvPr id="659" name="Shape 659"/>
            <p:cNvSpPr/>
            <p:nvPr/>
          </p:nvSpPr>
          <p:spPr>
            <a:xfrm>
              <a:off x="160337" y="0"/>
              <a:ext cx="69851" cy="185739"/>
            </a:xfrm>
            <a:custGeom>
              <a:avLst/>
              <a:gdLst/>
              <a:ahLst/>
              <a:cxnLst>
                <a:cxn ang="0">
                  <a:pos x="wd2" y="hd2"/>
                </a:cxn>
                <a:cxn ang="5400000">
                  <a:pos x="wd2" y="hd2"/>
                </a:cxn>
                <a:cxn ang="10800000">
                  <a:pos x="wd2" y="hd2"/>
                </a:cxn>
                <a:cxn ang="16200000">
                  <a:pos x="wd2" y="hd2"/>
                </a:cxn>
              </a:cxnLst>
              <a:rect l="0" t="0" r="r" b="b"/>
              <a:pathLst>
                <a:path w="21600" h="21600" extrusionOk="0">
                  <a:moveTo>
                    <a:pt x="5023" y="0"/>
                  </a:moveTo>
                  <a:cubicBezTo>
                    <a:pt x="0" y="0"/>
                    <a:pt x="0" y="0"/>
                    <a:pt x="0" y="0"/>
                  </a:cubicBezTo>
                  <a:cubicBezTo>
                    <a:pt x="0" y="21600"/>
                    <a:pt x="0" y="21600"/>
                    <a:pt x="0" y="21600"/>
                  </a:cubicBezTo>
                  <a:cubicBezTo>
                    <a:pt x="1507" y="21600"/>
                    <a:pt x="2512" y="21600"/>
                    <a:pt x="4019" y="21600"/>
                  </a:cubicBezTo>
                  <a:cubicBezTo>
                    <a:pt x="9544" y="21600"/>
                    <a:pt x="15572" y="21414"/>
                    <a:pt x="21600" y="21041"/>
                  </a:cubicBezTo>
                  <a:cubicBezTo>
                    <a:pt x="21600" y="21041"/>
                    <a:pt x="21600" y="21041"/>
                    <a:pt x="21600" y="21041"/>
                  </a:cubicBezTo>
                  <a:cubicBezTo>
                    <a:pt x="5023" y="0"/>
                    <a:pt x="5023" y="0"/>
                    <a:pt x="5023" y="0"/>
                  </a:cubicBezTo>
                </a:path>
              </a:pathLst>
            </a:custGeom>
            <a:solidFill>
              <a:srgbClr val="496F04"/>
            </a:solidFill>
            <a:ln w="12700" cap="flat">
              <a:noFill/>
              <a:miter lim="400000"/>
            </a:ln>
            <a:effectLst/>
          </p:spPr>
          <p:txBody>
            <a:bodyPr wrap="square" lIns="0" tIns="0" rIns="0" bIns="0" numCol="1" anchor="t">
              <a:noAutofit/>
            </a:bodyPr>
            <a:lstStyle/>
            <a:p>
              <a:pPr lvl="0"/>
              <a:endParaRPr>
                <a:latin typeface="微软雅黑" panose="020B0503020204020204" charset="-122"/>
                <a:ea typeface="微软雅黑" panose="020B0503020204020204" charset="-122"/>
                <a:sym typeface="微软雅黑" panose="020B0503020204020204" charset="-122"/>
              </a:endParaRPr>
            </a:p>
          </p:txBody>
        </p:sp>
      </p:grpSp>
      <p:grpSp>
        <p:nvGrpSpPr>
          <p:cNvPr id="663" name="Group 663"/>
          <p:cNvGrpSpPr/>
          <p:nvPr/>
        </p:nvGrpSpPr>
        <p:grpSpPr>
          <a:xfrm>
            <a:off x="4990350" y="4099106"/>
            <a:ext cx="742854" cy="877889"/>
            <a:chOff x="0" y="0"/>
            <a:chExt cx="742950" cy="877887"/>
          </a:xfrm>
        </p:grpSpPr>
        <p:sp>
          <p:nvSpPr>
            <p:cNvPr id="661" name="Shape 661"/>
            <p:cNvSpPr/>
            <p:nvPr/>
          </p:nvSpPr>
          <p:spPr>
            <a:xfrm>
              <a:off x="25399" y="38099"/>
              <a:ext cx="717551" cy="83978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21" y="0"/>
                    <a:pt x="0" y="4122"/>
                    <a:pt x="0" y="9234"/>
                  </a:cubicBezTo>
                  <a:cubicBezTo>
                    <a:pt x="0" y="14304"/>
                    <a:pt x="4821" y="18467"/>
                    <a:pt x="10800" y="18467"/>
                  </a:cubicBezTo>
                  <a:cubicBezTo>
                    <a:pt x="10945" y="18467"/>
                    <a:pt x="11137" y="18467"/>
                    <a:pt x="11282" y="18467"/>
                  </a:cubicBezTo>
                  <a:cubicBezTo>
                    <a:pt x="15621" y="21600"/>
                    <a:pt x="15621" y="21600"/>
                    <a:pt x="15621" y="21600"/>
                  </a:cubicBezTo>
                  <a:cubicBezTo>
                    <a:pt x="16104" y="17272"/>
                    <a:pt x="16104" y="17272"/>
                    <a:pt x="16104" y="17272"/>
                  </a:cubicBezTo>
                  <a:cubicBezTo>
                    <a:pt x="19382" y="15664"/>
                    <a:pt x="21600" y="12655"/>
                    <a:pt x="21600" y="9234"/>
                  </a:cubicBezTo>
                  <a:cubicBezTo>
                    <a:pt x="21600" y="4122"/>
                    <a:pt x="16779" y="0"/>
                    <a:pt x="10800" y="0"/>
                  </a:cubicBezTo>
                </a:path>
              </a:pathLst>
            </a:custGeom>
            <a:solidFill>
              <a:srgbClr val="91958B"/>
            </a:solidFill>
            <a:ln w="12700" cap="flat">
              <a:noFill/>
              <a:miter lim="400000"/>
            </a:ln>
            <a:effectLst/>
          </p:spPr>
          <p:txBody>
            <a:bodyPr wrap="square" lIns="0" tIns="0" rIns="0" bIns="0" numCol="1" anchor="t">
              <a:noAutofit/>
            </a:bodyPr>
            <a:lstStyle/>
            <a:p>
              <a:pPr lvl="0"/>
              <a:endParaRPr>
                <a:latin typeface="微软雅黑" panose="020B0503020204020204" charset="-122"/>
                <a:ea typeface="微软雅黑" panose="020B0503020204020204" charset="-122"/>
                <a:sym typeface="微软雅黑" panose="020B0503020204020204" charset="-122"/>
              </a:endParaRPr>
            </a:p>
          </p:txBody>
        </p:sp>
        <p:sp>
          <p:nvSpPr>
            <p:cNvPr id="662" name="Shape 662"/>
            <p:cNvSpPr/>
            <p:nvPr/>
          </p:nvSpPr>
          <p:spPr>
            <a:xfrm>
              <a:off x="-1" y="-1"/>
              <a:ext cx="717551" cy="839789"/>
            </a:xfrm>
            <a:custGeom>
              <a:avLst/>
              <a:gdLst/>
              <a:ahLst/>
              <a:cxnLst>
                <a:cxn ang="0">
                  <a:pos x="wd2" y="hd2"/>
                </a:cxn>
                <a:cxn ang="5400000">
                  <a:pos x="wd2" y="hd2"/>
                </a:cxn>
                <a:cxn ang="10800000">
                  <a:pos x="wd2" y="hd2"/>
                </a:cxn>
                <a:cxn ang="16200000">
                  <a:pos x="wd2" y="hd2"/>
                </a:cxn>
              </a:cxnLst>
              <a:rect l="0" t="0" r="r" b="b"/>
              <a:pathLst>
                <a:path w="21600" h="21600" extrusionOk="0">
                  <a:moveTo>
                    <a:pt x="21600" y="9234"/>
                  </a:moveTo>
                  <a:cubicBezTo>
                    <a:pt x="21600" y="4122"/>
                    <a:pt x="16779" y="0"/>
                    <a:pt x="10800" y="0"/>
                  </a:cubicBezTo>
                  <a:cubicBezTo>
                    <a:pt x="4821" y="0"/>
                    <a:pt x="0" y="4122"/>
                    <a:pt x="0" y="9234"/>
                  </a:cubicBezTo>
                  <a:cubicBezTo>
                    <a:pt x="0" y="14304"/>
                    <a:pt x="4821" y="18467"/>
                    <a:pt x="10800" y="18467"/>
                  </a:cubicBezTo>
                  <a:cubicBezTo>
                    <a:pt x="10945" y="18467"/>
                    <a:pt x="11137" y="18467"/>
                    <a:pt x="11282" y="18467"/>
                  </a:cubicBezTo>
                  <a:cubicBezTo>
                    <a:pt x="15621" y="21600"/>
                    <a:pt x="15621" y="21600"/>
                    <a:pt x="15621" y="21600"/>
                  </a:cubicBezTo>
                  <a:cubicBezTo>
                    <a:pt x="16104" y="17272"/>
                    <a:pt x="16104" y="17272"/>
                    <a:pt x="16104" y="17272"/>
                  </a:cubicBezTo>
                  <a:cubicBezTo>
                    <a:pt x="19382" y="15664"/>
                    <a:pt x="21600" y="12655"/>
                    <a:pt x="21600" y="9234"/>
                  </a:cubicBezTo>
                  <a:close/>
                </a:path>
              </a:pathLst>
            </a:custGeom>
            <a:solidFill>
              <a:schemeClr val="accent3"/>
            </a:solidFill>
          </p:spPr>
          <p:style>
            <a:lnRef idx="3">
              <a:schemeClr val="lt1"/>
            </a:lnRef>
            <a:fillRef idx="1">
              <a:schemeClr val="dk1"/>
            </a:fillRef>
            <a:effectRef idx="1">
              <a:schemeClr val="dk1"/>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charset="-122"/>
                <a:ea typeface="微软雅黑" panose="020B0503020204020204" charset="-122"/>
                <a:cs typeface="+mn-ea"/>
                <a:sym typeface="微软雅黑" panose="020B0503020204020204" charset="-122"/>
              </a:endParaRPr>
            </a:p>
          </p:txBody>
        </p:sp>
      </p:grpSp>
      <p:sp>
        <p:nvSpPr>
          <p:cNvPr id="664" name="Shape 664"/>
          <p:cNvSpPr/>
          <p:nvPr/>
        </p:nvSpPr>
        <p:spPr>
          <a:xfrm>
            <a:off x="8163349" y="2628286"/>
            <a:ext cx="2512408" cy="492443"/>
          </a:xfrm>
          <a:prstGeom prst="rect">
            <a:avLst/>
          </a:prstGeom>
          <a:ln w="12700">
            <a:miter lim="400000"/>
          </a:ln>
        </p:spPr>
        <p:txBody>
          <a:bodyPr lIns="45719" rIns="45719">
            <a:spAutoFit/>
          </a:bodyPr>
          <a:lstStyle/>
          <a:p>
            <a:pPr lvl="0">
              <a:defRPr>
                <a:solidFill>
                  <a:srgbClr val="000000"/>
                </a:solidFill>
              </a:defRPr>
            </a:pPr>
            <a:r>
              <a:rPr lang="zh-CN" altLang="en-US" sz="130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rPr>
              <a:t>您的内容打在这里，或复制文本在此框中粘贴</a:t>
            </a:r>
            <a:r>
              <a:rPr lang="en-US" altLang="zh-CN" sz="130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rPr>
              <a:t>.</a:t>
            </a:r>
            <a:r>
              <a:rPr sz="130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rPr>
              <a:t> </a:t>
            </a:r>
          </a:p>
        </p:txBody>
      </p:sp>
      <p:sp>
        <p:nvSpPr>
          <p:cNvPr id="665" name="Shape 665"/>
          <p:cNvSpPr/>
          <p:nvPr/>
        </p:nvSpPr>
        <p:spPr>
          <a:xfrm>
            <a:off x="7899859" y="4280353"/>
            <a:ext cx="3215287" cy="492443"/>
          </a:xfrm>
          <a:prstGeom prst="rect">
            <a:avLst/>
          </a:prstGeom>
          <a:ln w="12700">
            <a:miter lim="400000"/>
          </a:ln>
        </p:spPr>
        <p:txBody>
          <a:bodyPr lIns="45719" rIns="45719">
            <a:spAutoFit/>
          </a:bodyPr>
          <a:lstStyle/>
          <a:p>
            <a:pPr lvl="0">
              <a:defRPr>
                <a:solidFill>
                  <a:srgbClr val="000000"/>
                </a:solidFill>
              </a:defRPr>
            </a:pPr>
            <a:r>
              <a:rPr lang="zh-CN" altLang="en-US" sz="130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rPr>
              <a:t>您的内容打在这里，或通过复制您的文本后在此框中选择粘贴并选择只保留文字</a:t>
            </a:r>
            <a:r>
              <a:rPr sz="130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rPr>
              <a:t> </a:t>
            </a:r>
          </a:p>
        </p:txBody>
      </p:sp>
      <p:sp>
        <p:nvSpPr>
          <p:cNvPr id="666" name="Shape 666"/>
          <p:cNvSpPr/>
          <p:nvPr/>
        </p:nvSpPr>
        <p:spPr>
          <a:xfrm>
            <a:off x="6842720" y="1799134"/>
            <a:ext cx="4271056" cy="508879"/>
          </a:xfrm>
          <a:prstGeom prst="rect">
            <a:avLst/>
          </a:prstGeom>
          <a:ln w="12700">
            <a:miter lim="400000"/>
          </a:ln>
        </p:spPr>
        <p:txBody>
          <a:bodyPr lIns="45719" rIns="45719">
            <a:spAutoFit/>
          </a:bodyPr>
          <a:lstStyle/>
          <a:p>
            <a:pPr lvl="0">
              <a:defRPr>
                <a:solidFill>
                  <a:srgbClr val="000000"/>
                </a:solidFill>
              </a:defRPr>
            </a:pPr>
            <a:r>
              <a:rPr lang="zh-CN" altLang="en-US" sz="130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rPr>
              <a:t>您的内容打在这里，或通过复制您的文本后在此框中选择粘贴并选择只保留文字</a:t>
            </a:r>
            <a:r>
              <a:rPr sz="130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rPr>
              <a:t> </a:t>
            </a:r>
          </a:p>
        </p:txBody>
      </p:sp>
      <p:sp>
        <p:nvSpPr>
          <p:cNvPr id="667" name="Shape 667"/>
          <p:cNvSpPr/>
          <p:nvPr/>
        </p:nvSpPr>
        <p:spPr>
          <a:xfrm>
            <a:off x="1159696" y="2860084"/>
            <a:ext cx="2512408" cy="492443"/>
          </a:xfrm>
          <a:prstGeom prst="rect">
            <a:avLst/>
          </a:prstGeom>
          <a:ln w="12700">
            <a:miter lim="400000"/>
          </a:ln>
        </p:spPr>
        <p:txBody>
          <a:bodyPr lIns="45719" rIns="45719">
            <a:spAutoFit/>
          </a:bodyPr>
          <a:lstStyle/>
          <a:p>
            <a:pPr lvl="0" algn="r">
              <a:defRPr>
                <a:solidFill>
                  <a:srgbClr val="000000"/>
                </a:solidFill>
              </a:defRPr>
            </a:pPr>
            <a:r>
              <a:rPr lang="zh-CN" altLang="en-US" sz="130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rPr>
              <a:t>您的内容打在这里，或复制文本在此框中粘贴</a:t>
            </a:r>
            <a:r>
              <a:rPr lang="en-US" altLang="zh-CN" sz="130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rPr>
              <a:t>.</a:t>
            </a:r>
            <a:r>
              <a:rPr sz="130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rPr>
              <a:t> </a:t>
            </a:r>
          </a:p>
        </p:txBody>
      </p:sp>
      <p:sp>
        <p:nvSpPr>
          <p:cNvPr id="668" name="Shape 668"/>
          <p:cNvSpPr/>
          <p:nvPr/>
        </p:nvSpPr>
        <p:spPr>
          <a:xfrm>
            <a:off x="691037" y="4382927"/>
            <a:ext cx="3215288" cy="492443"/>
          </a:xfrm>
          <a:prstGeom prst="rect">
            <a:avLst/>
          </a:prstGeom>
          <a:ln w="12700">
            <a:miter lim="400000"/>
          </a:ln>
        </p:spPr>
        <p:txBody>
          <a:bodyPr lIns="45719" rIns="45719">
            <a:spAutoFit/>
          </a:bodyPr>
          <a:lstStyle/>
          <a:p>
            <a:pPr lvl="0" algn="r">
              <a:defRPr>
                <a:solidFill>
                  <a:srgbClr val="000000"/>
                </a:solidFill>
              </a:defRPr>
            </a:pPr>
            <a:r>
              <a:rPr lang="zh-CN" altLang="en-US" sz="130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rPr>
              <a:t>您的内容打在这里，或通过复制您的文本后在此框中选择粘贴并选择只保留文字</a:t>
            </a:r>
            <a:r>
              <a:rPr sz="130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rPr>
              <a:t> </a:t>
            </a:r>
          </a:p>
        </p:txBody>
      </p:sp>
      <p:sp>
        <p:nvSpPr>
          <p:cNvPr id="669" name="Shape 669"/>
          <p:cNvSpPr/>
          <p:nvPr/>
        </p:nvSpPr>
        <p:spPr>
          <a:xfrm>
            <a:off x="1170363" y="1917277"/>
            <a:ext cx="3195388" cy="492443"/>
          </a:xfrm>
          <a:prstGeom prst="rect">
            <a:avLst/>
          </a:prstGeom>
          <a:ln w="12700">
            <a:miter lim="400000"/>
          </a:ln>
        </p:spPr>
        <p:txBody>
          <a:bodyPr lIns="45719" rIns="45719">
            <a:spAutoFit/>
          </a:bodyPr>
          <a:lstStyle/>
          <a:p>
            <a:pPr lvl="0" algn="r">
              <a:defRPr>
                <a:solidFill>
                  <a:srgbClr val="000000"/>
                </a:solidFill>
              </a:defRPr>
            </a:pPr>
            <a:r>
              <a:rPr lang="zh-CN" altLang="en-US" sz="130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rPr>
              <a:t>您的内容打在这里，或通过复制您的文本后在此框中选择粘贴并选择只保留文字</a:t>
            </a:r>
            <a:r>
              <a:rPr sz="130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rPr>
              <a:t> </a:t>
            </a:r>
          </a:p>
        </p:txBody>
      </p:sp>
      <p:grpSp>
        <p:nvGrpSpPr>
          <p:cNvPr id="673" name="Group 673"/>
          <p:cNvGrpSpPr/>
          <p:nvPr/>
        </p:nvGrpSpPr>
        <p:grpSpPr>
          <a:xfrm>
            <a:off x="6844230" y="2473633"/>
            <a:ext cx="1276646" cy="1433384"/>
            <a:chOff x="0" y="-1"/>
            <a:chExt cx="1276810" cy="1433383"/>
          </a:xfrm>
        </p:grpSpPr>
        <p:sp>
          <p:nvSpPr>
            <p:cNvPr id="670" name="Shape 670"/>
            <p:cNvSpPr/>
            <p:nvPr/>
          </p:nvSpPr>
          <p:spPr>
            <a:xfrm>
              <a:off x="0" y="68131"/>
              <a:ext cx="1233467" cy="1365251"/>
            </a:xfrm>
            <a:custGeom>
              <a:avLst/>
              <a:gdLst/>
              <a:ahLst/>
              <a:cxnLst>
                <a:cxn ang="0">
                  <a:pos x="wd2" y="hd2"/>
                </a:cxn>
                <a:cxn ang="5400000">
                  <a:pos x="wd2" y="hd2"/>
                </a:cxn>
                <a:cxn ang="10800000">
                  <a:pos x="wd2" y="hd2"/>
                </a:cxn>
                <a:cxn ang="16200000">
                  <a:pos x="wd2" y="hd2"/>
                </a:cxn>
              </a:cxnLst>
              <a:rect l="0" t="0" r="r" b="b"/>
              <a:pathLst>
                <a:path w="20075" h="21600" extrusionOk="0">
                  <a:moveTo>
                    <a:pt x="10038" y="0"/>
                  </a:moveTo>
                  <a:cubicBezTo>
                    <a:pt x="5452" y="0"/>
                    <a:pt x="1309" y="3093"/>
                    <a:pt x="241" y="7631"/>
                  </a:cubicBezTo>
                  <a:cubicBezTo>
                    <a:pt x="-567" y="11206"/>
                    <a:pt x="710" y="14730"/>
                    <a:pt x="3315" y="17011"/>
                  </a:cubicBezTo>
                  <a:cubicBezTo>
                    <a:pt x="2690" y="21600"/>
                    <a:pt x="2690" y="21600"/>
                    <a:pt x="2690" y="21600"/>
                  </a:cubicBezTo>
                  <a:cubicBezTo>
                    <a:pt x="7406" y="19192"/>
                    <a:pt x="7406" y="19192"/>
                    <a:pt x="7406" y="19192"/>
                  </a:cubicBezTo>
                  <a:cubicBezTo>
                    <a:pt x="7562" y="19242"/>
                    <a:pt x="7693" y="19268"/>
                    <a:pt x="7849" y="19293"/>
                  </a:cubicBezTo>
                  <a:cubicBezTo>
                    <a:pt x="8578" y="19470"/>
                    <a:pt x="9334" y="19546"/>
                    <a:pt x="10064" y="19546"/>
                  </a:cubicBezTo>
                  <a:cubicBezTo>
                    <a:pt x="14649" y="19546"/>
                    <a:pt x="18792" y="16454"/>
                    <a:pt x="19834" y="11915"/>
                  </a:cubicBezTo>
                  <a:cubicBezTo>
                    <a:pt x="21033" y="6642"/>
                    <a:pt x="17646" y="1420"/>
                    <a:pt x="12226" y="254"/>
                  </a:cubicBezTo>
                  <a:cubicBezTo>
                    <a:pt x="11497" y="101"/>
                    <a:pt x="10767" y="0"/>
                    <a:pt x="10038" y="0"/>
                  </a:cubicBezTo>
                </a:path>
              </a:pathLst>
            </a:custGeom>
            <a:solidFill>
              <a:srgbClr val="91958B"/>
            </a:solidFill>
            <a:ln w="12700" cap="flat">
              <a:noFill/>
              <a:miter lim="400000"/>
            </a:ln>
            <a:effectLst/>
          </p:spPr>
          <p:txBody>
            <a:bodyPr wrap="square" lIns="0" tIns="0" rIns="0" bIns="0" numCol="1" anchor="t">
              <a:noAutofit/>
            </a:bodyPr>
            <a:lstStyle/>
            <a:p>
              <a:pPr lvl="0"/>
              <a:endParaRPr>
                <a:latin typeface="微软雅黑" panose="020B0503020204020204" charset="-122"/>
                <a:ea typeface="微软雅黑" panose="020B0503020204020204" charset="-122"/>
                <a:sym typeface="微软雅黑" panose="020B0503020204020204" charset="-122"/>
              </a:endParaRPr>
            </a:p>
          </p:txBody>
        </p:sp>
        <p:sp>
          <p:nvSpPr>
            <p:cNvPr id="671" name="Shape 671"/>
            <p:cNvSpPr/>
            <p:nvPr/>
          </p:nvSpPr>
          <p:spPr>
            <a:xfrm>
              <a:off x="43832" y="-1"/>
              <a:ext cx="1232978" cy="1363533"/>
            </a:xfrm>
            <a:custGeom>
              <a:avLst/>
              <a:gdLst/>
              <a:ahLst/>
              <a:cxnLst>
                <a:cxn ang="0">
                  <a:pos x="wd2" y="hd2"/>
                </a:cxn>
                <a:cxn ang="5400000">
                  <a:pos x="wd2" y="hd2"/>
                </a:cxn>
                <a:cxn ang="10800000">
                  <a:pos x="wd2" y="hd2"/>
                </a:cxn>
                <a:cxn ang="16200000">
                  <a:pos x="wd2" y="hd2"/>
                </a:cxn>
              </a:cxnLst>
              <a:rect l="0" t="0" r="r" b="b"/>
              <a:pathLst>
                <a:path w="20043" h="20706" extrusionOk="0">
                  <a:moveTo>
                    <a:pt x="12222" y="225"/>
                  </a:moveTo>
                  <a:cubicBezTo>
                    <a:pt x="6809" y="-894"/>
                    <a:pt x="1448" y="2268"/>
                    <a:pt x="251" y="7328"/>
                  </a:cubicBezTo>
                  <a:cubicBezTo>
                    <a:pt x="-582" y="10733"/>
                    <a:pt x="719" y="14138"/>
                    <a:pt x="3296" y="16328"/>
                  </a:cubicBezTo>
                  <a:cubicBezTo>
                    <a:pt x="2697" y="20706"/>
                    <a:pt x="2697" y="20706"/>
                    <a:pt x="2697" y="20706"/>
                  </a:cubicBezTo>
                  <a:cubicBezTo>
                    <a:pt x="7381" y="18395"/>
                    <a:pt x="7381" y="18395"/>
                    <a:pt x="7381" y="18395"/>
                  </a:cubicBezTo>
                  <a:cubicBezTo>
                    <a:pt x="7538" y="18444"/>
                    <a:pt x="7668" y="18468"/>
                    <a:pt x="7824" y="18517"/>
                  </a:cubicBezTo>
                  <a:cubicBezTo>
                    <a:pt x="13237" y="19636"/>
                    <a:pt x="18598" y="16474"/>
                    <a:pt x="19795" y="11414"/>
                  </a:cubicBezTo>
                  <a:cubicBezTo>
                    <a:pt x="21018" y="6379"/>
                    <a:pt x="17609" y="1368"/>
                    <a:pt x="12222" y="225"/>
                  </a:cubicBezTo>
                  <a:close/>
                </a:path>
              </a:pathLst>
            </a:custGeom>
          </p:spPr>
          <p:style>
            <a:lnRef idx="3">
              <a:schemeClr val="lt1"/>
            </a:lnRef>
            <a:fillRef idx="1">
              <a:schemeClr val="accent1"/>
            </a:fillRef>
            <a:effectRef idx="1">
              <a:schemeClr val="accent1"/>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charset="-122"/>
                <a:ea typeface="微软雅黑" panose="020B0503020204020204" charset="-122"/>
                <a:cs typeface="+mn-ea"/>
                <a:sym typeface="微软雅黑" panose="020B0503020204020204" charset="-122"/>
              </a:endParaRPr>
            </a:p>
          </p:txBody>
        </p:sp>
        <p:sp>
          <p:nvSpPr>
            <p:cNvPr id="672" name="Shape 672"/>
            <p:cNvSpPr/>
            <p:nvPr/>
          </p:nvSpPr>
          <p:spPr>
            <a:xfrm>
              <a:off x="142912" y="399902"/>
              <a:ext cx="1058940" cy="584773"/>
            </a:xfrm>
            <a:prstGeom prst="rect">
              <a:avLst/>
            </a:prstGeom>
            <a:noFill/>
            <a:ln w="12700" cap="flat">
              <a:noFill/>
              <a:miter lim="400000"/>
            </a:ln>
            <a:effectLst/>
          </p:spPr>
          <p:txBody>
            <a:bodyPr wrap="none" lIns="45719" tIns="45719" rIns="45719" bIns="45719" numCol="1" anchor="t">
              <a:spAutoFit/>
            </a:bodyPr>
            <a:lstStyle/>
            <a:p>
              <a:pPr lvl="0" algn="ctr">
                <a:defRPr>
                  <a:solidFill>
                    <a:srgbClr val="000000"/>
                  </a:solidFill>
                </a:defRPr>
              </a:pPr>
              <a:r>
                <a:rPr sz="1600" b="1">
                  <a:solidFill>
                    <a:srgbClr val="FFFFFF"/>
                  </a:solidFill>
                  <a:latin typeface="微软雅黑" panose="020B0503020204020204" charset="-122"/>
                  <a:ea typeface="微软雅黑" panose="020B0503020204020204" charset="-122"/>
                  <a:cs typeface="+mj-cs"/>
                  <a:sym typeface="微软雅黑" panose="020B0503020204020204" charset="-122"/>
                </a:rPr>
                <a:t>OPTIONS</a:t>
              </a:r>
            </a:p>
            <a:p>
              <a:pPr lvl="0" algn="ctr">
                <a:defRPr>
                  <a:solidFill>
                    <a:srgbClr val="000000"/>
                  </a:solidFill>
                </a:defRPr>
              </a:pPr>
              <a:r>
                <a:rPr sz="1600" b="1">
                  <a:solidFill>
                    <a:srgbClr val="FFFFFF"/>
                  </a:solidFill>
                  <a:latin typeface="微软雅黑" panose="020B0503020204020204" charset="-122"/>
                  <a:ea typeface="微软雅黑" panose="020B0503020204020204" charset="-122"/>
                  <a:cs typeface="+mj-cs"/>
                  <a:sym typeface="微软雅黑" panose="020B0503020204020204" charset="-122"/>
                </a:rPr>
                <a:t>01</a:t>
              </a:r>
            </a:p>
          </p:txBody>
        </p:sp>
      </p:grpSp>
      <p:grpSp>
        <p:nvGrpSpPr>
          <p:cNvPr id="677" name="Group 677"/>
          <p:cNvGrpSpPr/>
          <p:nvPr/>
        </p:nvGrpSpPr>
        <p:grpSpPr>
          <a:xfrm>
            <a:off x="3691107" y="2848758"/>
            <a:ext cx="1015118" cy="1139597"/>
            <a:chOff x="13294" y="0"/>
            <a:chExt cx="1015248" cy="1139596"/>
          </a:xfrm>
        </p:grpSpPr>
        <p:sp>
          <p:nvSpPr>
            <p:cNvPr id="674" name="Shape 674"/>
            <p:cNvSpPr/>
            <p:nvPr/>
          </p:nvSpPr>
          <p:spPr>
            <a:xfrm>
              <a:off x="90329" y="39685"/>
              <a:ext cx="938213" cy="109991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10" y="0"/>
                    <a:pt x="0" y="4141"/>
                    <a:pt x="0" y="9215"/>
                  </a:cubicBezTo>
                  <a:cubicBezTo>
                    <a:pt x="0" y="14325"/>
                    <a:pt x="4810" y="18429"/>
                    <a:pt x="10800" y="18429"/>
                  </a:cubicBezTo>
                  <a:cubicBezTo>
                    <a:pt x="10975" y="18429"/>
                    <a:pt x="11106" y="18429"/>
                    <a:pt x="11281" y="18429"/>
                  </a:cubicBezTo>
                  <a:cubicBezTo>
                    <a:pt x="15653" y="21600"/>
                    <a:pt x="15653" y="21600"/>
                    <a:pt x="15653" y="21600"/>
                  </a:cubicBezTo>
                  <a:cubicBezTo>
                    <a:pt x="16091" y="17235"/>
                    <a:pt x="16091" y="17235"/>
                    <a:pt x="16091" y="17235"/>
                  </a:cubicBezTo>
                  <a:cubicBezTo>
                    <a:pt x="19370" y="15668"/>
                    <a:pt x="21600" y="12684"/>
                    <a:pt x="21600" y="9215"/>
                  </a:cubicBezTo>
                  <a:cubicBezTo>
                    <a:pt x="21600" y="4141"/>
                    <a:pt x="16747" y="0"/>
                    <a:pt x="10800" y="0"/>
                  </a:cubicBezTo>
                </a:path>
              </a:pathLst>
            </a:custGeom>
            <a:solidFill>
              <a:srgbClr val="91958B"/>
            </a:solidFill>
            <a:ln w="12700" cap="flat">
              <a:noFill/>
              <a:miter lim="400000"/>
            </a:ln>
            <a:effectLst/>
          </p:spPr>
          <p:txBody>
            <a:bodyPr wrap="square" lIns="0" tIns="0" rIns="0" bIns="0" numCol="1" anchor="t">
              <a:noAutofit/>
            </a:bodyPr>
            <a:lstStyle/>
            <a:p>
              <a:pPr lvl="0"/>
              <a:endParaRPr>
                <a:latin typeface="微软雅黑" panose="020B0503020204020204" charset="-122"/>
                <a:ea typeface="微软雅黑" panose="020B0503020204020204" charset="-122"/>
                <a:sym typeface="微软雅黑" panose="020B0503020204020204" charset="-122"/>
              </a:endParaRPr>
            </a:p>
          </p:txBody>
        </p:sp>
        <p:sp>
          <p:nvSpPr>
            <p:cNvPr id="675" name="Shape 675"/>
            <p:cNvSpPr/>
            <p:nvPr/>
          </p:nvSpPr>
          <p:spPr>
            <a:xfrm>
              <a:off x="20479" y="0"/>
              <a:ext cx="938213" cy="1096149"/>
            </a:xfrm>
            <a:custGeom>
              <a:avLst/>
              <a:gdLst/>
              <a:ahLst/>
              <a:cxnLst>
                <a:cxn ang="0">
                  <a:pos x="wd2" y="hd2"/>
                </a:cxn>
                <a:cxn ang="5400000">
                  <a:pos x="wd2" y="hd2"/>
                </a:cxn>
                <a:cxn ang="10800000">
                  <a:pos x="wd2" y="hd2"/>
                </a:cxn>
                <a:cxn ang="16200000">
                  <a:pos x="wd2" y="hd2"/>
                </a:cxn>
              </a:cxnLst>
              <a:rect l="0" t="0" r="r" b="b"/>
              <a:pathLst>
                <a:path w="21600" h="21600" extrusionOk="0">
                  <a:moveTo>
                    <a:pt x="21600" y="9230"/>
                  </a:moveTo>
                  <a:cubicBezTo>
                    <a:pt x="21600" y="4111"/>
                    <a:pt x="16756" y="0"/>
                    <a:pt x="10822" y="0"/>
                  </a:cubicBezTo>
                  <a:cubicBezTo>
                    <a:pt x="4844" y="0"/>
                    <a:pt x="0" y="4111"/>
                    <a:pt x="0" y="9230"/>
                  </a:cubicBezTo>
                  <a:cubicBezTo>
                    <a:pt x="0" y="14313"/>
                    <a:pt x="4844" y="18461"/>
                    <a:pt x="10822" y="18461"/>
                  </a:cubicBezTo>
                  <a:cubicBezTo>
                    <a:pt x="10953" y="18461"/>
                    <a:pt x="11127" y="18461"/>
                    <a:pt x="11302" y="18461"/>
                  </a:cubicBezTo>
                  <a:cubicBezTo>
                    <a:pt x="15665" y="21600"/>
                    <a:pt x="15665" y="21600"/>
                    <a:pt x="15665" y="21600"/>
                  </a:cubicBezTo>
                  <a:cubicBezTo>
                    <a:pt x="16102" y="17265"/>
                    <a:pt x="16102" y="17265"/>
                    <a:pt x="16102" y="17265"/>
                  </a:cubicBezTo>
                  <a:cubicBezTo>
                    <a:pt x="19375" y="15658"/>
                    <a:pt x="21600" y="12669"/>
                    <a:pt x="21600" y="9230"/>
                  </a:cubicBezTo>
                  <a:close/>
                </a:path>
              </a:pathLst>
            </a:custGeom>
          </p:spPr>
          <p:style>
            <a:lnRef idx="3">
              <a:schemeClr val="lt1"/>
            </a:lnRef>
            <a:fillRef idx="1">
              <a:schemeClr val="accent3"/>
            </a:fillRef>
            <a:effectRef idx="1">
              <a:schemeClr val="accent3"/>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charset="-122"/>
                <a:ea typeface="微软雅黑" panose="020B0503020204020204" charset="-122"/>
                <a:cs typeface="+mn-ea"/>
                <a:sym typeface="微软雅黑" panose="020B0503020204020204" charset="-122"/>
              </a:endParaRPr>
            </a:p>
          </p:txBody>
        </p:sp>
        <p:sp>
          <p:nvSpPr>
            <p:cNvPr id="676" name="Shape 676"/>
            <p:cNvSpPr/>
            <p:nvPr/>
          </p:nvSpPr>
          <p:spPr>
            <a:xfrm>
              <a:off x="13294" y="245220"/>
              <a:ext cx="938714" cy="553996"/>
            </a:xfrm>
            <a:prstGeom prst="rect">
              <a:avLst/>
            </a:prstGeom>
            <a:noFill/>
            <a:ln w="12700" cap="flat">
              <a:noFill/>
              <a:miter lim="400000"/>
            </a:ln>
            <a:effectLst/>
          </p:spPr>
          <p:txBody>
            <a:bodyPr wrap="none" lIns="45719" tIns="45719" rIns="45719" bIns="45719" numCol="1" anchor="t">
              <a:spAutoFit/>
            </a:bodyPr>
            <a:lstStyle/>
            <a:p>
              <a:pPr lvl="0" algn="ctr">
                <a:defRPr>
                  <a:solidFill>
                    <a:srgbClr val="000000"/>
                  </a:solidFill>
                </a:defRPr>
              </a:pPr>
              <a:r>
                <a:rPr sz="1400" b="1">
                  <a:solidFill>
                    <a:srgbClr val="FFFFFF"/>
                  </a:solidFill>
                  <a:latin typeface="微软雅黑" panose="020B0503020204020204" charset="-122"/>
                  <a:ea typeface="微软雅黑" panose="020B0503020204020204" charset="-122"/>
                  <a:cs typeface="+mj-cs"/>
                  <a:sym typeface="微软雅黑" panose="020B0503020204020204" charset="-122"/>
                </a:rPr>
                <a:t>OPTIONS</a:t>
              </a:r>
              <a:endParaRPr sz="1600" b="1">
                <a:solidFill>
                  <a:srgbClr val="FFFFFF"/>
                </a:solidFill>
                <a:latin typeface="微软雅黑" panose="020B0503020204020204" charset="-122"/>
                <a:ea typeface="微软雅黑" panose="020B0503020204020204" charset="-122"/>
                <a:cs typeface="+mj-cs"/>
                <a:sym typeface="微软雅黑" panose="020B0503020204020204" charset="-122"/>
              </a:endParaRPr>
            </a:p>
            <a:p>
              <a:pPr lvl="0" algn="ctr">
                <a:defRPr>
                  <a:solidFill>
                    <a:srgbClr val="000000"/>
                  </a:solidFill>
                </a:defRPr>
              </a:pPr>
              <a:r>
                <a:rPr sz="1600" b="1">
                  <a:solidFill>
                    <a:srgbClr val="FFFFFF"/>
                  </a:solidFill>
                  <a:latin typeface="微软雅黑" panose="020B0503020204020204" charset="-122"/>
                  <a:ea typeface="微软雅黑" panose="020B0503020204020204" charset="-122"/>
                  <a:cs typeface="+mj-cs"/>
                  <a:sym typeface="微软雅黑" panose="020B0503020204020204" charset="-122"/>
                </a:rPr>
                <a:t>02</a:t>
              </a:r>
            </a:p>
          </p:txBody>
        </p:sp>
      </p:grpSp>
      <p:grpSp>
        <p:nvGrpSpPr>
          <p:cNvPr id="681" name="Group 681"/>
          <p:cNvGrpSpPr/>
          <p:nvPr/>
        </p:nvGrpSpPr>
        <p:grpSpPr>
          <a:xfrm>
            <a:off x="6904623" y="4134030"/>
            <a:ext cx="909522" cy="985841"/>
            <a:chOff x="-1" y="-1"/>
            <a:chExt cx="909639" cy="985839"/>
          </a:xfrm>
        </p:grpSpPr>
        <p:sp>
          <p:nvSpPr>
            <p:cNvPr id="678" name="Shape 678"/>
            <p:cNvSpPr/>
            <p:nvPr/>
          </p:nvSpPr>
          <p:spPr>
            <a:xfrm>
              <a:off x="85724" y="22225"/>
              <a:ext cx="823914" cy="963613"/>
            </a:xfrm>
            <a:custGeom>
              <a:avLst/>
              <a:gdLst/>
              <a:ahLst/>
              <a:cxnLst>
                <a:cxn ang="0">
                  <a:pos x="wd2" y="hd2"/>
                </a:cxn>
                <a:cxn ang="5400000">
                  <a:pos x="wd2" y="hd2"/>
                </a:cxn>
                <a:cxn ang="10800000">
                  <a:pos x="wd2" y="hd2"/>
                </a:cxn>
                <a:cxn ang="16200000">
                  <a:pos x="wd2" y="hd2"/>
                </a:cxn>
              </a:cxnLst>
              <a:rect l="0" t="0" r="r" b="b"/>
              <a:pathLst>
                <a:path w="21600" h="21600" extrusionOk="0">
                  <a:moveTo>
                    <a:pt x="10821" y="0"/>
                  </a:moveTo>
                  <a:cubicBezTo>
                    <a:pt x="4865" y="0"/>
                    <a:pt x="0" y="4126"/>
                    <a:pt x="0" y="9221"/>
                  </a:cubicBezTo>
                  <a:cubicBezTo>
                    <a:pt x="0" y="12666"/>
                    <a:pt x="2223" y="15680"/>
                    <a:pt x="5494" y="17258"/>
                  </a:cubicBezTo>
                  <a:cubicBezTo>
                    <a:pt x="5956" y="21600"/>
                    <a:pt x="5956" y="21600"/>
                    <a:pt x="5956" y="21600"/>
                  </a:cubicBezTo>
                  <a:cubicBezTo>
                    <a:pt x="10318" y="18443"/>
                    <a:pt x="10318" y="18443"/>
                    <a:pt x="10318" y="18443"/>
                  </a:cubicBezTo>
                  <a:cubicBezTo>
                    <a:pt x="10485" y="18443"/>
                    <a:pt x="10653" y="18443"/>
                    <a:pt x="10821" y="18443"/>
                  </a:cubicBezTo>
                  <a:cubicBezTo>
                    <a:pt x="16777" y="18443"/>
                    <a:pt x="21600" y="14316"/>
                    <a:pt x="21600" y="9221"/>
                  </a:cubicBezTo>
                  <a:cubicBezTo>
                    <a:pt x="21600" y="4126"/>
                    <a:pt x="16777" y="0"/>
                    <a:pt x="10821" y="0"/>
                  </a:cubicBezTo>
                </a:path>
              </a:pathLst>
            </a:custGeom>
            <a:solidFill>
              <a:srgbClr val="91958B"/>
            </a:solidFill>
            <a:ln w="12700" cap="flat">
              <a:noFill/>
              <a:miter lim="400000"/>
            </a:ln>
            <a:effectLst/>
          </p:spPr>
          <p:txBody>
            <a:bodyPr wrap="square" lIns="0" tIns="0" rIns="0" bIns="0" numCol="1" anchor="t">
              <a:noAutofit/>
            </a:bodyPr>
            <a:lstStyle/>
            <a:p>
              <a:pPr lvl="0"/>
              <a:endParaRPr>
                <a:latin typeface="微软雅黑" panose="020B0503020204020204" charset="-122"/>
                <a:ea typeface="微软雅黑" panose="020B0503020204020204" charset="-122"/>
                <a:sym typeface="微软雅黑" panose="020B0503020204020204" charset="-122"/>
              </a:endParaRPr>
            </a:p>
          </p:txBody>
        </p:sp>
        <p:sp>
          <p:nvSpPr>
            <p:cNvPr id="679" name="Shape 679"/>
            <p:cNvSpPr/>
            <p:nvPr/>
          </p:nvSpPr>
          <p:spPr>
            <a:xfrm>
              <a:off x="-1" y="-1"/>
              <a:ext cx="823914" cy="9652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3" y="0"/>
                    <a:pt x="0" y="4126"/>
                    <a:pt x="0" y="9221"/>
                  </a:cubicBezTo>
                  <a:cubicBezTo>
                    <a:pt x="0" y="12666"/>
                    <a:pt x="2227" y="15680"/>
                    <a:pt x="5505" y="17258"/>
                  </a:cubicBezTo>
                  <a:cubicBezTo>
                    <a:pt x="5967" y="21600"/>
                    <a:pt x="5967" y="21600"/>
                    <a:pt x="5967" y="21600"/>
                  </a:cubicBezTo>
                  <a:cubicBezTo>
                    <a:pt x="10338" y="18443"/>
                    <a:pt x="10338" y="18443"/>
                    <a:pt x="10338" y="18443"/>
                  </a:cubicBezTo>
                  <a:cubicBezTo>
                    <a:pt x="10464" y="18443"/>
                    <a:pt x="10632" y="18443"/>
                    <a:pt x="10800" y="18443"/>
                  </a:cubicBezTo>
                  <a:cubicBezTo>
                    <a:pt x="16767" y="18443"/>
                    <a:pt x="21600" y="14316"/>
                    <a:pt x="21600" y="9221"/>
                  </a:cubicBezTo>
                  <a:cubicBezTo>
                    <a:pt x="21600" y="4126"/>
                    <a:pt x="16767" y="0"/>
                    <a:pt x="10800" y="0"/>
                  </a:cubicBezTo>
                  <a:close/>
                </a:path>
              </a:pathLst>
            </a:custGeom>
          </p:spPr>
          <p:style>
            <a:lnRef idx="3">
              <a:schemeClr val="lt1"/>
            </a:lnRef>
            <a:fillRef idx="1">
              <a:schemeClr val="accent4"/>
            </a:fillRef>
            <a:effectRef idx="1">
              <a:schemeClr val="accent4"/>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charset="-122"/>
                <a:ea typeface="微软雅黑" panose="020B0503020204020204" charset="-122"/>
                <a:cs typeface="+mn-ea"/>
                <a:sym typeface="微软雅黑" panose="020B0503020204020204" charset="-122"/>
              </a:endParaRPr>
            </a:p>
          </p:txBody>
        </p:sp>
        <p:sp>
          <p:nvSpPr>
            <p:cNvPr id="680" name="Shape 680"/>
            <p:cNvSpPr/>
            <p:nvPr/>
          </p:nvSpPr>
          <p:spPr>
            <a:xfrm>
              <a:off x="142695" y="180370"/>
              <a:ext cx="361682" cy="369329"/>
            </a:xfrm>
            <a:prstGeom prst="rect">
              <a:avLst/>
            </a:prstGeom>
            <a:noFill/>
            <a:ln w="12700" cap="flat">
              <a:noFill/>
              <a:miter lim="400000"/>
            </a:ln>
            <a:effectLst/>
          </p:spPr>
          <p:txBody>
            <a:bodyPr wrap="none" lIns="45719" tIns="45719" rIns="45719" bIns="45719" numCol="1" anchor="t">
              <a:spAutoFit/>
            </a:bodyPr>
            <a:lstStyle>
              <a:lvl1pPr>
                <a:defRPr sz="2800" b="1">
                  <a:latin typeface="+mj-lt"/>
                  <a:ea typeface="+mj-ea"/>
                  <a:cs typeface="+mj-cs"/>
                  <a:sym typeface="Source Sans Pro"/>
                </a:defRPr>
              </a:lvl1pPr>
            </a:lstStyle>
            <a:p>
              <a:pPr lvl="0">
                <a:defRPr sz="1800" b="0">
                  <a:solidFill>
                    <a:srgbClr val="000000"/>
                  </a:solidFill>
                </a:defRPr>
              </a:pPr>
              <a:r>
                <a:rPr>
                  <a:solidFill>
                    <a:srgbClr val="FFFFFF"/>
                  </a:solidFill>
                  <a:latin typeface="微软雅黑" panose="020B0503020204020204" charset="-122"/>
                  <a:ea typeface="微软雅黑" panose="020B0503020204020204" charset="-122"/>
                  <a:sym typeface="微软雅黑" panose="020B0503020204020204" charset="-122"/>
                </a:rPr>
                <a:t>03</a:t>
              </a:r>
            </a:p>
          </p:txBody>
        </p:sp>
      </p:grpSp>
      <p:grpSp>
        <p:nvGrpSpPr>
          <p:cNvPr id="687" name="Group 687"/>
          <p:cNvGrpSpPr/>
          <p:nvPr/>
        </p:nvGrpSpPr>
        <p:grpSpPr>
          <a:xfrm>
            <a:off x="3982418" y="4265790"/>
            <a:ext cx="977775" cy="1066804"/>
            <a:chOff x="-1" y="-1"/>
            <a:chExt cx="977901" cy="1066802"/>
          </a:xfrm>
        </p:grpSpPr>
        <p:sp>
          <p:nvSpPr>
            <p:cNvPr id="682" name="Shape 682"/>
            <p:cNvSpPr/>
            <p:nvPr/>
          </p:nvSpPr>
          <p:spPr>
            <a:xfrm>
              <a:off x="257174" y="141287"/>
              <a:ext cx="336551" cy="628651"/>
            </a:xfrm>
            <a:custGeom>
              <a:avLst/>
              <a:gdLst/>
              <a:ahLst/>
              <a:cxnLst>
                <a:cxn ang="0">
                  <a:pos x="wd2" y="hd2"/>
                </a:cxn>
                <a:cxn ang="5400000">
                  <a:pos x="wd2" y="hd2"/>
                </a:cxn>
                <a:cxn ang="10800000">
                  <a:pos x="wd2" y="hd2"/>
                </a:cxn>
                <a:cxn ang="16200000">
                  <a:pos x="wd2" y="hd2"/>
                </a:cxn>
              </a:cxnLst>
              <a:rect l="0" t="0" r="r" b="b"/>
              <a:pathLst>
                <a:path w="21600" h="21600" extrusionOk="0">
                  <a:moveTo>
                    <a:pt x="21600" y="14382"/>
                  </a:moveTo>
                  <a:cubicBezTo>
                    <a:pt x="21600" y="14933"/>
                    <a:pt x="21394" y="15484"/>
                    <a:pt x="20983" y="15980"/>
                  </a:cubicBezTo>
                  <a:cubicBezTo>
                    <a:pt x="20571" y="16531"/>
                    <a:pt x="19954" y="17082"/>
                    <a:pt x="19234" y="17522"/>
                  </a:cubicBezTo>
                  <a:cubicBezTo>
                    <a:pt x="18411" y="18018"/>
                    <a:pt x="17486" y="18404"/>
                    <a:pt x="16354" y="18790"/>
                  </a:cubicBezTo>
                  <a:cubicBezTo>
                    <a:pt x="15223" y="19120"/>
                    <a:pt x="13989" y="19396"/>
                    <a:pt x="12651" y="19561"/>
                  </a:cubicBezTo>
                  <a:cubicBezTo>
                    <a:pt x="12651" y="21600"/>
                    <a:pt x="12651" y="21600"/>
                    <a:pt x="12651" y="21600"/>
                  </a:cubicBezTo>
                  <a:cubicBezTo>
                    <a:pt x="9874" y="21600"/>
                    <a:pt x="9874" y="21600"/>
                    <a:pt x="9874" y="21600"/>
                  </a:cubicBezTo>
                  <a:cubicBezTo>
                    <a:pt x="9874" y="19727"/>
                    <a:pt x="9874" y="19727"/>
                    <a:pt x="9874" y="19727"/>
                  </a:cubicBezTo>
                  <a:cubicBezTo>
                    <a:pt x="9771" y="19727"/>
                    <a:pt x="9669" y="19727"/>
                    <a:pt x="9669" y="19727"/>
                  </a:cubicBezTo>
                  <a:cubicBezTo>
                    <a:pt x="9566" y="19727"/>
                    <a:pt x="9463" y="19727"/>
                    <a:pt x="9360" y="19727"/>
                  </a:cubicBezTo>
                  <a:cubicBezTo>
                    <a:pt x="8434" y="19727"/>
                    <a:pt x="7509" y="19727"/>
                    <a:pt x="6583" y="19671"/>
                  </a:cubicBezTo>
                  <a:cubicBezTo>
                    <a:pt x="5760" y="19616"/>
                    <a:pt x="4937" y="19506"/>
                    <a:pt x="4217" y="19396"/>
                  </a:cubicBezTo>
                  <a:cubicBezTo>
                    <a:pt x="3497" y="19286"/>
                    <a:pt x="2777" y="19176"/>
                    <a:pt x="2057" y="19010"/>
                  </a:cubicBezTo>
                  <a:cubicBezTo>
                    <a:pt x="1337" y="18845"/>
                    <a:pt x="720" y="18680"/>
                    <a:pt x="0" y="18459"/>
                  </a:cubicBezTo>
                  <a:cubicBezTo>
                    <a:pt x="1543" y="15869"/>
                    <a:pt x="1543" y="15869"/>
                    <a:pt x="1543" y="15869"/>
                  </a:cubicBezTo>
                  <a:cubicBezTo>
                    <a:pt x="1954" y="16035"/>
                    <a:pt x="2571" y="16200"/>
                    <a:pt x="3189" y="16365"/>
                  </a:cubicBezTo>
                  <a:cubicBezTo>
                    <a:pt x="3806" y="16586"/>
                    <a:pt x="4526" y="16751"/>
                    <a:pt x="5246" y="16861"/>
                  </a:cubicBezTo>
                  <a:cubicBezTo>
                    <a:pt x="6069" y="17027"/>
                    <a:pt x="6789" y="17192"/>
                    <a:pt x="7611" y="17302"/>
                  </a:cubicBezTo>
                  <a:cubicBezTo>
                    <a:pt x="8434" y="17412"/>
                    <a:pt x="9154" y="17467"/>
                    <a:pt x="9874" y="17522"/>
                  </a:cubicBezTo>
                  <a:cubicBezTo>
                    <a:pt x="9874" y="12067"/>
                    <a:pt x="9874" y="12067"/>
                    <a:pt x="9874" y="12067"/>
                  </a:cubicBezTo>
                  <a:cubicBezTo>
                    <a:pt x="8846" y="11847"/>
                    <a:pt x="7817" y="11627"/>
                    <a:pt x="6789" y="11351"/>
                  </a:cubicBezTo>
                  <a:cubicBezTo>
                    <a:pt x="5760" y="11076"/>
                    <a:pt x="4834" y="10745"/>
                    <a:pt x="4011" y="10359"/>
                  </a:cubicBezTo>
                  <a:cubicBezTo>
                    <a:pt x="3086" y="9918"/>
                    <a:pt x="2469" y="9422"/>
                    <a:pt x="1954" y="8816"/>
                  </a:cubicBezTo>
                  <a:cubicBezTo>
                    <a:pt x="1337" y="8210"/>
                    <a:pt x="1131" y="7494"/>
                    <a:pt x="1131" y="6557"/>
                  </a:cubicBezTo>
                  <a:cubicBezTo>
                    <a:pt x="1131" y="6116"/>
                    <a:pt x="1337" y="5676"/>
                    <a:pt x="1749" y="5180"/>
                  </a:cubicBezTo>
                  <a:cubicBezTo>
                    <a:pt x="2160" y="4684"/>
                    <a:pt x="2674" y="4243"/>
                    <a:pt x="3394" y="3802"/>
                  </a:cubicBezTo>
                  <a:cubicBezTo>
                    <a:pt x="4217" y="3361"/>
                    <a:pt x="5143" y="2976"/>
                    <a:pt x="6171" y="2645"/>
                  </a:cubicBezTo>
                  <a:cubicBezTo>
                    <a:pt x="7303" y="2314"/>
                    <a:pt x="8537" y="2039"/>
                    <a:pt x="9874" y="1929"/>
                  </a:cubicBezTo>
                  <a:cubicBezTo>
                    <a:pt x="9874" y="0"/>
                    <a:pt x="9874" y="0"/>
                    <a:pt x="9874" y="0"/>
                  </a:cubicBezTo>
                  <a:cubicBezTo>
                    <a:pt x="12651" y="0"/>
                    <a:pt x="12651" y="0"/>
                    <a:pt x="12651" y="0"/>
                  </a:cubicBezTo>
                  <a:cubicBezTo>
                    <a:pt x="12651" y="1763"/>
                    <a:pt x="12651" y="1763"/>
                    <a:pt x="12651" y="1763"/>
                  </a:cubicBezTo>
                  <a:cubicBezTo>
                    <a:pt x="12651" y="1763"/>
                    <a:pt x="12651" y="1763"/>
                    <a:pt x="12651" y="1763"/>
                  </a:cubicBezTo>
                  <a:cubicBezTo>
                    <a:pt x="14091" y="1763"/>
                    <a:pt x="15326" y="1818"/>
                    <a:pt x="16560" y="1873"/>
                  </a:cubicBezTo>
                  <a:cubicBezTo>
                    <a:pt x="17691" y="1984"/>
                    <a:pt x="18926" y="2094"/>
                    <a:pt x="20160" y="2204"/>
                  </a:cubicBezTo>
                  <a:cubicBezTo>
                    <a:pt x="19234" y="4794"/>
                    <a:pt x="19234" y="4794"/>
                    <a:pt x="19234" y="4794"/>
                  </a:cubicBezTo>
                  <a:cubicBezTo>
                    <a:pt x="18103" y="4573"/>
                    <a:pt x="17074" y="4408"/>
                    <a:pt x="15943" y="4243"/>
                  </a:cubicBezTo>
                  <a:cubicBezTo>
                    <a:pt x="14709" y="4078"/>
                    <a:pt x="13680" y="4022"/>
                    <a:pt x="12651" y="3967"/>
                  </a:cubicBezTo>
                  <a:cubicBezTo>
                    <a:pt x="12651" y="8761"/>
                    <a:pt x="12651" y="8761"/>
                    <a:pt x="12651" y="8761"/>
                  </a:cubicBezTo>
                  <a:cubicBezTo>
                    <a:pt x="13577" y="8982"/>
                    <a:pt x="14709" y="9257"/>
                    <a:pt x="15737" y="9478"/>
                  </a:cubicBezTo>
                  <a:cubicBezTo>
                    <a:pt x="16766" y="9753"/>
                    <a:pt x="17794" y="10084"/>
                    <a:pt x="18617" y="10524"/>
                  </a:cubicBezTo>
                  <a:cubicBezTo>
                    <a:pt x="19543" y="10910"/>
                    <a:pt x="20263" y="11461"/>
                    <a:pt x="20777" y="12067"/>
                  </a:cubicBezTo>
                  <a:cubicBezTo>
                    <a:pt x="21291" y="12673"/>
                    <a:pt x="21600" y="13445"/>
                    <a:pt x="21600" y="14382"/>
                  </a:cubicBezTo>
                  <a:moveTo>
                    <a:pt x="6686" y="6061"/>
                  </a:moveTo>
                  <a:cubicBezTo>
                    <a:pt x="6686" y="6557"/>
                    <a:pt x="6994" y="6998"/>
                    <a:pt x="7611" y="7329"/>
                  </a:cubicBezTo>
                  <a:cubicBezTo>
                    <a:pt x="8229" y="7659"/>
                    <a:pt x="8949" y="7935"/>
                    <a:pt x="9874" y="8155"/>
                  </a:cubicBezTo>
                  <a:cubicBezTo>
                    <a:pt x="9874" y="4022"/>
                    <a:pt x="9874" y="4022"/>
                    <a:pt x="9874" y="4022"/>
                  </a:cubicBezTo>
                  <a:cubicBezTo>
                    <a:pt x="9051" y="4078"/>
                    <a:pt x="8434" y="4188"/>
                    <a:pt x="7920" y="4353"/>
                  </a:cubicBezTo>
                  <a:cubicBezTo>
                    <a:pt x="7509" y="4463"/>
                    <a:pt x="7200" y="4684"/>
                    <a:pt x="6994" y="4959"/>
                  </a:cubicBezTo>
                  <a:cubicBezTo>
                    <a:pt x="6789" y="5235"/>
                    <a:pt x="6686" y="5620"/>
                    <a:pt x="6686" y="6061"/>
                  </a:cubicBezTo>
                  <a:moveTo>
                    <a:pt x="15943" y="14822"/>
                  </a:moveTo>
                  <a:cubicBezTo>
                    <a:pt x="15943" y="14327"/>
                    <a:pt x="15634" y="13886"/>
                    <a:pt x="15017" y="13555"/>
                  </a:cubicBezTo>
                  <a:cubicBezTo>
                    <a:pt x="14400" y="13224"/>
                    <a:pt x="13577" y="12949"/>
                    <a:pt x="12651" y="12673"/>
                  </a:cubicBezTo>
                  <a:cubicBezTo>
                    <a:pt x="12651" y="17412"/>
                    <a:pt x="12651" y="17412"/>
                    <a:pt x="12651" y="17412"/>
                  </a:cubicBezTo>
                  <a:cubicBezTo>
                    <a:pt x="12960" y="17412"/>
                    <a:pt x="13269" y="17357"/>
                    <a:pt x="13577" y="17302"/>
                  </a:cubicBezTo>
                  <a:cubicBezTo>
                    <a:pt x="13783" y="17247"/>
                    <a:pt x="14091" y="17192"/>
                    <a:pt x="14400" y="17137"/>
                  </a:cubicBezTo>
                  <a:cubicBezTo>
                    <a:pt x="14811" y="17027"/>
                    <a:pt x="15223" y="16806"/>
                    <a:pt x="15531" y="16420"/>
                  </a:cubicBezTo>
                  <a:cubicBezTo>
                    <a:pt x="15840" y="15980"/>
                    <a:pt x="15943" y="15484"/>
                    <a:pt x="15943" y="14822"/>
                  </a:cubicBezTo>
                </a:path>
              </a:pathLst>
            </a:custGeom>
            <a:solidFill>
              <a:srgbClr val="F8E9B2"/>
            </a:solidFill>
            <a:ln w="12700" cap="flat">
              <a:noFill/>
              <a:miter lim="400000"/>
            </a:ln>
            <a:effectLst/>
          </p:spPr>
          <p:txBody>
            <a:bodyPr wrap="square" lIns="0" tIns="0" rIns="0" bIns="0" numCol="1" anchor="t">
              <a:noAutofit/>
            </a:bodyPr>
            <a:lstStyle/>
            <a:p>
              <a:pPr lvl="0"/>
              <a:endParaRPr>
                <a:latin typeface="微软雅黑" panose="020B0503020204020204" charset="-122"/>
                <a:ea typeface="微软雅黑" panose="020B0503020204020204" charset="-122"/>
                <a:sym typeface="微软雅黑" panose="020B0503020204020204" charset="-122"/>
              </a:endParaRPr>
            </a:p>
          </p:txBody>
        </p:sp>
        <p:sp>
          <p:nvSpPr>
            <p:cNvPr id="683" name="Shape 683"/>
            <p:cNvSpPr/>
            <p:nvPr/>
          </p:nvSpPr>
          <p:spPr>
            <a:xfrm>
              <a:off x="85724" y="20637"/>
              <a:ext cx="892176" cy="1046164"/>
            </a:xfrm>
            <a:custGeom>
              <a:avLst/>
              <a:gdLst/>
              <a:ahLst/>
              <a:cxnLst>
                <a:cxn ang="0">
                  <a:pos x="wd2" y="hd2"/>
                </a:cxn>
                <a:cxn ang="5400000">
                  <a:pos x="wd2" y="hd2"/>
                </a:cxn>
                <a:cxn ang="10800000">
                  <a:pos x="wd2" y="hd2"/>
                </a:cxn>
                <a:cxn ang="16200000">
                  <a:pos x="wd2" y="hd2"/>
                </a:cxn>
              </a:cxnLst>
              <a:rect l="0" t="0" r="r" b="b"/>
              <a:pathLst>
                <a:path w="21600" h="21600" extrusionOk="0">
                  <a:moveTo>
                    <a:pt x="8942" y="10089"/>
                  </a:moveTo>
                  <a:cubicBezTo>
                    <a:pt x="8942" y="12934"/>
                    <a:pt x="8942" y="12934"/>
                    <a:pt x="8942" y="12934"/>
                  </a:cubicBezTo>
                  <a:cubicBezTo>
                    <a:pt x="9058" y="12934"/>
                    <a:pt x="9174" y="12900"/>
                    <a:pt x="9290" y="12867"/>
                  </a:cubicBezTo>
                  <a:cubicBezTo>
                    <a:pt x="9368" y="12834"/>
                    <a:pt x="9484" y="12801"/>
                    <a:pt x="9600" y="12768"/>
                  </a:cubicBezTo>
                  <a:cubicBezTo>
                    <a:pt x="9755" y="12702"/>
                    <a:pt x="9910" y="12570"/>
                    <a:pt x="10026" y="12338"/>
                  </a:cubicBezTo>
                  <a:cubicBezTo>
                    <a:pt x="10142" y="12074"/>
                    <a:pt x="10181" y="11776"/>
                    <a:pt x="10181" y="11379"/>
                  </a:cubicBezTo>
                  <a:cubicBezTo>
                    <a:pt x="10181" y="11081"/>
                    <a:pt x="10065" y="10817"/>
                    <a:pt x="9832" y="10618"/>
                  </a:cubicBezTo>
                  <a:cubicBezTo>
                    <a:pt x="9600" y="10420"/>
                    <a:pt x="9290" y="10254"/>
                    <a:pt x="8942" y="10089"/>
                  </a:cubicBezTo>
                  <a:moveTo>
                    <a:pt x="7897" y="4896"/>
                  </a:moveTo>
                  <a:cubicBezTo>
                    <a:pt x="7587" y="4929"/>
                    <a:pt x="7355" y="4995"/>
                    <a:pt x="7161" y="5094"/>
                  </a:cubicBezTo>
                  <a:cubicBezTo>
                    <a:pt x="7006" y="5160"/>
                    <a:pt x="6890" y="5292"/>
                    <a:pt x="6813" y="5458"/>
                  </a:cubicBezTo>
                  <a:cubicBezTo>
                    <a:pt x="6735" y="5623"/>
                    <a:pt x="6697" y="5855"/>
                    <a:pt x="6697" y="6119"/>
                  </a:cubicBezTo>
                  <a:cubicBezTo>
                    <a:pt x="6697" y="6417"/>
                    <a:pt x="6813" y="6682"/>
                    <a:pt x="7045" y="6880"/>
                  </a:cubicBezTo>
                  <a:cubicBezTo>
                    <a:pt x="7277" y="7079"/>
                    <a:pt x="7548" y="7244"/>
                    <a:pt x="7897" y="7376"/>
                  </a:cubicBezTo>
                  <a:cubicBezTo>
                    <a:pt x="7897" y="4896"/>
                    <a:pt x="7897" y="4896"/>
                    <a:pt x="7897" y="4896"/>
                  </a:cubicBezTo>
                  <a:moveTo>
                    <a:pt x="7897" y="13000"/>
                  </a:moveTo>
                  <a:cubicBezTo>
                    <a:pt x="7897" y="9725"/>
                    <a:pt x="7897" y="9725"/>
                    <a:pt x="7897" y="9725"/>
                  </a:cubicBezTo>
                  <a:cubicBezTo>
                    <a:pt x="7510" y="9593"/>
                    <a:pt x="7123" y="9460"/>
                    <a:pt x="6735" y="9295"/>
                  </a:cubicBezTo>
                  <a:cubicBezTo>
                    <a:pt x="6348" y="9130"/>
                    <a:pt x="6000" y="8931"/>
                    <a:pt x="5690" y="8700"/>
                  </a:cubicBezTo>
                  <a:cubicBezTo>
                    <a:pt x="5342" y="8435"/>
                    <a:pt x="5110" y="8137"/>
                    <a:pt x="4916" y="7773"/>
                  </a:cubicBezTo>
                  <a:cubicBezTo>
                    <a:pt x="4684" y="7409"/>
                    <a:pt x="4606" y="6979"/>
                    <a:pt x="4606" y="6417"/>
                  </a:cubicBezTo>
                  <a:cubicBezTo>
                    <a:pt x="4606" y="6153"/>
                    <a:pt x="4684" y="5888"/>
                    <a:pt x="4839" y="5590"/>
                  </a:cubicBezTo>
                  <a:cubicBezTo>
                    <a:pt x="4994" y="5292"/>
                    <a:pt x="5187" y="5028"/>
                    <a:pt x="5458" y="4763"/>
                  </a:cubicBezTo>
                  <a:cubicBezTo>
                    <a:pt x="5768" y="4499"/>
                    <a:pt x="6116" y="4267"/>
                    <a:pt x="6503" y="4069"/>
                  </a:cubicBezTo>
                  <a:cubicBezTo>
                    <a:pt x="6929" y="3870"/>
                    <a:pt x="7394" y="3705"/>
                    <a:pt x="7897" y="3639"/>
                  </a:cubicBezTo>
                  <a:cubicBezTo>
                    <a:pt x="7897" y="2481"/>
                    <a:pt x="7897" y="2481"/>
                    <a:pt x="7897" y="2481"/>
                  </a:cubicBezTo>
                  <a:cubicBezTo>
                    <a:pt x="8942" y="2481"/>
                    <a:pt x="8942" y="2481"/>
                    <a:pt x="8942" y="2481"/>
                  </a:cubicBezTo>
                  <a:cubicBezTo>
                    <a:pt x="8942" y="3539"/>
                    <a:pt x="8942" y="3539"/>
                    <a:pt x="8942" y="3539"/>
                  </a:cubicBezTo>
                  <a:cubicBezTo>
                    <a:pt x="8942" y="3539"/>
                    <a:pt x="8942" y="3539"/>
                    <a:pt x="8942" y="3539"/>
                  </a:cubicBezTo>
                  <a:cubicBezTo>
                    <a:pt x="9484" y="3539"/>
                    <a:pt x="9948" y="3572"/>
                    <a:pt x="10413" y="3606"/>
                  </a:cubicBezTo>
                  <a:cubicBezTo>
                    <a:pt x="10839" y="3672"/>
                    <a:pt x="11303" y="3738"/>
                    <a:pt x="11768" y="3804"/>
                  </a:cubicBezTo>
                  <a:cubicBezTo>
                    <a:pt x="11419" y="5359"/>
                    <a:pt x="11419" y="5359"/>
                    <a:pt x="11419" y="5359"/>
                  </a:cubicBezTo>
                  <a:cubicBezTo>
                    <a:pt x="10994" y="5226"/>
                    <a:pt x="10606" y="5127"/>
                    <a:pt x="10181" y="5028"/>
                  </a:cubicBezTo>
                  <a:cubicBezTo>
                    <a:pt x="9716" y="4929"/>
                    <a:pt x="9329" y="4896"/>
                    <a:pt x="8942" y="4862"/>
                  </a:cubicBezTo>
                  <a:cubicBezTo>
                    <a:pt x="8942" y="7740"/>
                    <a:pt x="8942" y="7740"/>
                    <a:pt x="8942" y="7740"/>
                  </a:cubicBezTo>
                  <a:cubicBezTo>
                    <a:pt x="9290" y="7873"/>
                    <a:pt x="9716" y="8038"/>
                    <a:pt x="10103" y="8170"/>
                  </a:cubicBezTo>
                  <a:cubicBezTo>
                    <a:pt x="10490" y="8336"/>
                    <a:pt x="10877" y="8534"/>
                    <a:pt x="11187" y="8799"/>
                  </a:cubicBezTo>
                  <a:cubicBezTo>
                    <a:pt x="11535" y="9030"/>
                    <a:pt x="11806" y="9361"/>
                    <a:pt x="12000" y="9725"/>
                  </a:cubicBezTo>
                  <a:cubicBezTo>
                    <a:pt x="12194" y="10089"/>
                    <a:pt x="12310" y="10552"/>
                    <a:pt x="12310" y="11114"/>
                  </a:cubicBezTo>
                  <a:cubicBezTo>
                    <a:pt x="12310" y="11445"/>
                    <a:pt x="12232" y="11776"/>
                    <a:pt x="12077" y="12074"/>
                  </a:cubicBezTo>
                  <a:cubicBezTo>
                    <a:pt x="11923" y="12404"/>
                    <a:pt x="11690" y="12735"/>
                    <a:pt x="11419" y="13000"/>
                  </a:cubicBezTo>
                  <a:cubicBezTo>
                    <a:pt x="11110" y="13297"/>
                    <a:pt x="10761" y="13529"/>
                    <a:pt x="10335" y="13760"/>
                  </a:cubicBezTo>
                  <a:cubicBezTo>
                    <a:pt x="9910" y="13959"/>
                    <a:pt x="9445" y="14124"/>
                    <a:pt x="8942" y="14224"/>
                  </a:cubicBezTo>
                  <a:cubicBezTo>
                    <a:pt x="8942" y="15447"/>
                    <a:pt x="8942" y="15447"/>
                    <a:pt x="8942" y="15447"/>
                  </a:cubicBezTo>
                  <a:cubicBezTo>
                    <a:pt x="7897" y="15447"/>
                    <a:pt x="7897" y="15447"/>
                    <a:pt x="7897" y="15447"/>
                  </a:cubicBezTo>
                  <a:cubicBezTo>
                    <a:pt x="7897" y="14323"/>
                    <a:pt x="7897" y="14323"/>
                    <a:pt x="7897" y="14323"/>
                  </a:cubicBezTo>
                  <a:cubicBezTo>
                    <a:pt x="7858" y="14323"/>
                    <a:pt x="7819" y="14323"/>
                    <a:pt x="7819" y="14323"/>
                  </a:cubicBezTo>
                  <a:cubicBezTo>
                    <a:pt x="7781" y="14323"/>
                    <a:pt x="7742" y="14323"/>
                    <a:pt x="7703" y="14323"/>
                  </a:cubicBezTo>
                  <a:cubicBezTo>
                    <a:pt x="7355" y="14323"/>
                    <a:pt x="7006" y="14323"/>
                    <a:pt x="6658" y="14290"/>
                  </a:cubicBezTo>
                  <a:cubicBezTo>
                    <a:pt x="6348" y="14257"/>
                    <a:pt x="6039" y="14191"/>
                    <a:pt x="5768" y="14124"/>
                  </a:cubicBezTo>
                  <a:cubicBezTo>
                    <a:pt x="5497" y="14058"/>
                    <a:pt x="5226" y="13992"/>
                    <a:pt x="4955" y="13893"/>
                  </a:cubicBezTo>
                  <a:cubicBezTo>
                    <a:pt x="4684" y="13794"/>
                    <a:pt x="4452" y="13694"/>
                    <a:pt x="4181" y="13562"/>
                  </a:cubicBezTo>
                  <a:cubicBezTo>
                    <a:pt x="4761" y="12007"/>
                    <a:pt x="4761" y="12007"/>
                    <a:pt x="4761" y="12007"/>
                  </a:cubicBezTo>
                  <a:cubicBezTo>
                    <a:pt x="4916" y="12107"/>
                    <a:pt x="5148" y="12206"/>
                    <a:pt x="5381" y="12305"/>
                  </a:cubicBezTo>
                  <a:cubicBezTo>
                    <a:pt x="5613" y="12437"/>
                    <a:pt x="5884" y="12537"/>
                    <a:pt x="6155" y="12603"/>
                  </a:cubicBezTo>
                  <a:cubicBezTo>
                    <a:pt x="6465" y="12702"/>
                    <a:pt x="6735" y="12801"/>
                    <a:pt x="7045" y="12867"/>
                  </a:cubicBezTo>
                  <a:cubicBezTo>
                    <a:pt x="7355" y="12934"/>
                    <a:pt x="7626" y="12967"/>
                    <a:pt x="7897" y="13000"/>
                  </a:cubicBezTo>
                  <a:moveTo>
                    <a:pt x="10800" y="0"/>
                  </a:moveTo>
                  <a:cubicBezTo>
                    <a:pt x="4839" y="0"/>
                    <a:pt x="0" y="4135"/>
                    <a:pt x="0" y="9229"/>
                  </a:cubicBezTo>
                  <a:cubicBezTo>
                    <a:pt x="0" y="14323"/>
                    <a:pt x="4839" y="18458"/>
                    <a:pt x="10800" y="18458"/>
                  </a:cubicBezTo>
                  <a:cubicBezTo>
                    <a:pt x="10994" y="18458"/>
                    <a:pt x="11148" y="18458"/>
                    <a:pt x="11303" y="18458"/>
                  </a:cubicBezTo>
                  <a:cubicBezTo>
                    <a:pt x="15677" y="21600"/>
                    <a:pt x="15677" y="21600"/>
                    <a:pt x="15677" y="21600"/>
                  </a:cubicBezTo>
                  <a:cubicBezTo>
                    <a:pt x="16142" y="17267"/>
                    <a:pt x="16142" y="17267"/>
                    <a:pt x="16142" y="17267"/>
                  </a:cubicBezTo>
                  <a:cubicBezTo>
                    <a:pt x="19394" y="15679"/>
                    <a:pt x="21600" y="12669"/>
                    <a:pt x="21600" y="9229"/>
                  </a:cubicBezTo>
                  <a:cubicBezTo>
                    <a:pt x="21600" y="4135"/>
                    <a:pt x="16761" y="0"/>
                    <a:pt x="10800" y="0"/>
                  </a:cubicBezTo>
                </a:path>
              </a:pathLst>
            </a:custGeom>
            <a:solidFill>
              <a:srgbClr val="91958B"/>
            </a:solidFill>
            <a:ln w="12700" cap="flat">
              <a:noFill/>
              <a:miter lim="400000"/>
            </a:ln>
            <a:effectLst/>
          </p:spPr>
          <p:txBody>
            <a:bodyPr wrap="square" lIns="0" tIns="0" rIns="0" bIns="0" numCol="1" anchor="t">
              <a:noAutofit/>
            </a:bodyPr>
            <a:lstStyle/>
            <a:p>
              <a:pPr lvl="0"/>
              <a:endParaRPr>
                <a:latin typeface="微软雅黑" panose="020B0503020204020204" charset="-122"/>
                <a:ea typeface="微软雅黑" panose="020B0503020204020204" charset="-122"/>
                <a:sym typeface="微软雅黑" panose="020B0503020204020204" charset="-122"/>
              </a:endParaRPr>
            </a:p>
          </p:txBody>
        </p:sp>
        <p:sp>
          <p:nvSpPr>
            <p:cNvPr id="684" name="Shape 684"/>
            <p:cNvSpPr/>
            <p:nvPr/>
          </p:nvSpPr>
          <p:spPr>
            <a:xfrm>
              <a:off x="257174" y="141287"/>
              <a:ext cx="336551" cy="628651"/>
            </a:xfrm>
            <a:custGeom>
              <a:avLst/>
              <a:gdLst/>
              <a:ahLst/>
              <a:cxnLst>
                <a:cxn ang="0">
                  <a:pos x="wd2" y="hd2"/>
                </a:cxn>
                <a:cxn ang="5400000">
                  <a:pos x="wd2" y="hd2"/>
                </a:cxn>
                <a:cxn ang="10800000">
                  <a:pos x="wd2" y="hd2"/>
                </a:cxn>
                <a:cxn ang="16200000">
                  <a:pos x="wd2" y="hd2"/>
                </a:cxn>
              </a:cxnLst>
              <a:rect l="0" t="0" r="r" b="b"/>
              <a:pathLst>
                <a:path w="21600" h="21600" extrusionOk="0">
                  <a:moveTo>
                    <a:pt x="12651" y="17412"/>
                  </a:moveTo>
                  <a:cubicBezTo>
                    <a:pt x="12651" y="12673"/>
                    <a:pt x="12651" y="12673"/>
                    <a:pt x="12651" y="12673"/>
                  </a:cubicBezTo>
                  <a:cubicBezTo>
                    <a:pt x="13577" y="12949"/>
                    <a:pt x="14400" y="13224"/>
                    <a:pt x="15017" y="13555"/>
                  </a:cubicBezTo>
                  <a:cubicBezTo>
                    <a:pt x="15634" y="13886"/>
                    <a:pt x="15943" y="14327"/>
                    <a:pt x="15943" y="14822"/>
                  </a:cubicBezTo>
                  <a:cubicBezTo>
                    <a:pt x="15943" y="15484"/>
                    <a:pt x="15840" y="15980"/>
                    <a:pt x="15531" y="16420"/>
                  </a:cubicBezTo>
                  <a:cubicBezTo>
                    <a:pt x="15223" y="16806"/>
                    <a:pt x="14811" y="17027"/>
                    <a:pt x="14400" y="17137"/>
                  </a:cubicBezTo>
                  <a:cubicBezTo>
                    <a:pt x="14091" y="17192"/>
                    <a:pt x="13783" y="17247"/>
                    <a:pt x="13577" y="17302"/>
                  </a:cubicBezTo>
                  <a:cubicBezTo>
                    <a:pt x="13269" y="17357"/>
                    <a:pt x="12960" y="17412"/>
                    <a:pt x="12651" y="17412"/>
                  </a:cubicBezTo>
                  <a:moveTo>
                    <a:pt x="9874" y="8155"/>
                  </a:moveTo>
                  <a:cubicBezTo>
                    <a:pt x="8949" y="7935"/>
                    <a:pt x="8229" y="7659"/>
                    <a:pt x="7611" y="7329"/>
                  </a:cubicBezTo>
                  <a:cubicBezTo>
                    <a:pt x="6994" y="6998"/>
                    <a:pt x="6686" y="6557"/>
                    <a:pt x="6686" y="6061"/>
                  </a:cubicBezTo>
                  <a:cubicBezTo>
                    <a:pt x="6686" y="5620"/>
                    <a:pt x="6789" y="5235"/>
                    <a:pt x="6994" y="4959"/>
                  </a:cubicBezTo>
                  <a:cubicBezTo>
                    <a:pt x="7200" y="4684"/>
                    <a:pt x="7509" y="4463"/>
                    <a:pt x="7920" y="4353"/>
                  </a:cubicBezTo>
                  <a:cubicBezTo>
                    <a:pt x="8434" y="4188"/>
                    <a:pt x="9051" y="4078"/>
                    <a:pt x="9874" y="4022"/>
                  </a:cubicBezTo>
                  <a:cubicBezTo>
                    <a:pt x="9874" y="8155"/>
                    <a:pt x="9874" y="8155"/>
                    <a:pt x="9874" y="8155"/>
                  </a:cubicBezTo>
                  <a:moveTo>
                    <a:pt x="12651" y="0"/>
                  </a:moveTo>
                  <a:cubicBezTo>
                    <a:pt x="9874" y="0"/>
                    <a:pt x="9874" y="0"/>
                    <a:pt x="9874" y="0"/>
                  </a:cubicBezTo>
                  <a:cubicBezTo>
                    <a:pt x="9874" y="1929"/>
                    <a:pt x="9874" y="1929"/>
                    <a:pt x="9874" y="1929"/>
                  </a:cubicBezTo>
                  <a:cubicBezTo>
                    <a:pt x="8537" y="2039"/>
                    <a:pt x="7303" y="2314"/>
                    <a:pt x="6171" y="2645"/>
                  </a:cubicBezTo>
                  <a:cubicBezTo>
                    <a:pt x="5143" y="2976"/>
                    <a:pt x="4217" y="3361"/>
                    <a:pt x="3394" y="3802"/>
                  </a:cubicBezTo>
                  <a:cubicBezTo>
                    <a:pt x="2674" y="4243"/>
                    <a:pt x="2160" y="4684"/>
                    <a:pt x="1749" y="5180"/>
                  </a:cubicBezTo>
                  <a:cubicBezTo>
                    <a:pt x="1337" y="5676"/>
                    <a:pt x="1131" y="6116"/>
                    <a:pt x="1131" y="6557"/>
                  </a:cubicBezTo>
                  <a:cubicBezTo>
                    <a:pt x="1131" y="7494"/>
                    <a:pt x="1337" y="8210"/>
                    <a:pt x="1954" y="8816"/>
                  </a:cubicBezTo>
                  <a:cubicBezTo>
                    <a:pt x="2469" y="9422"/>
                    <a:pt x="3086" y="9918"/>
                    <a:pt x="4011" y="10359"/>
                  </a:cubicBezTo>
                  <a:cubicBezTo>
                    <a:pt x="4834" y="10745"/>
                    <a:pt x="5760" y="11076"/>
                    <a:pt x="6789" y="11351"/>
                  </a:cubicBezTo>
                  <a:cubicBezTo>
                    <a:pt x="7817" y="11627"/>
                    <a:pt x="8846" y="11847"/>
                    <a:pt x="9874" y="12067"/>
                  </a:cubicBezTo>
                  <a:cubicBezTo>
                    <a:pt x="9874" y="17522"/>
                    <a:pt x="9874" y="17522"/>
                    <a:pt x="9874" y="17522"/>
                  </a:cubicBezTo>
                  <a:cubicBezTo>
                    <a:pt x="9154" y="17467"/>
                    <a:pt x="8434" y="17412"/>
                    <a:pt x="7611" y="17302"/>
                  </a:cubicBezTo>
                  <a:cubicBezTo>
                    <a:pt x="6789" y="17192"/>
                    <a:pt x="6069" y="17027"/>
                    <a:pt x="5246" y="16861"/>
                  </a:cubicBezTo>
                  <a:cubicBezTo>
                    <a:pt x="4526" y="16751"/>
                    <a:pt x="3806" y="16586"/>
                    <a:pt x="3189" y="16365"/>
                  </a:cubicBezTo>
                  <a:cubicBezTo>
                    <a:pt x="2571" y="16200"/>
                    <a:pt x="1954" y="16035"/>
                    <a:pt x="1543" y="15869"/>
                  </a:cubicBezTo>
                  <a:cubicBezTo>
                    <a:pt x="0" y="18459"/>
                    <a:pt x="0" y="18459"/>
                    <a:pt x="0" y="18459"/>
                  </a:cubicBezTo>
                  <a:cubicBezTo>
                    <a:pt x="720" y="18680"/>
                    <a:pt x="1337" y="18845"/>
                    <a:pt x="2057" y="19010"/>
                  </a:cubicBezTo>
                  <a:cubicBezTo>
                    <a:pt x="2777" y="19176"/>
                    <a:pt x="3497" y="19286"/>
                    <a:pt x="4217" y="19396"/>
                  </a:cubicBezTo>
                  <a:cubicBezTo>
                    <a:pt x="4937" y="19506"/>
                    <a:pt x="5760" y="19616"/>
                    <a:pt x="6583" y="19671"/>
                  </a:cubicBezTo>
                  <a:cubicBezTo>
                    <a:pt x="7509" y="19727"/>
                    <a:pt x="8434" y="19727"/>
                    <a:pt x="9360" y="19727"/>
                  </a:cubicBezTo>
                  <a:cubicBezTo>
                    <a:pt x="9463" y="19727"/>
                    <a:pt x="9566" y="19727"/>
                    <a:pt x="9669" y="19727"/>
                  </a:cubicBezTo>
                  <a:cubicBezTo>
                    <a:pt x="9669" y="19727"/>
                    <a:pt x="9771" y="19727"/>
                    <a:pt x="9874" y="19727"/>
                  </a:cubicBezTo>
                  <a:cubicBezTo>
                    <a:pt x="9874" y="21600"/>
                    <a:pt x="9874" y="21600"/>
                    <a:pt x="9874" y="21600"/>
                  </a:cubicBezTo>
                  <a:cubicBezTo>
                    <a:pt x="12651" y="21600"/>
                    <a:pt x="12651" y="21600"/>
                    <a:pt x="12651" y="21600"/>
                  </a:cubicBezTo>
                  <a:cubicBezTo>
                    <a:pt x="12651" y="19561"/>
                    <a:pt x="12651" y="19561"/>
                    <a:pt x="12651" y="19561"/>
                  </a:cubicBezTo>
                  <a:cubicBezTo>
                    <a:pt x="13989" y="19396"/>
                    <a:pt x="15223" y="19120"/>
                    <a:pt x="16354" y="18790"/>
                  </a:cubicBezTo>
                  <a:cubicBezTo>
                    <a:pt x="17486" y="18404"/>
                    <a:pt x="18411" y="18018"/>
                    <a:pt x="19234" y="17522"/>
                  </a:cubicBezTo>
                  <a:cubicBezTo>
                    <a:pt x="19954" y="17082"/>
                    <a:pt x="20571" y="16531"/>
                    <a:pt x="20983" y="15980"/>
                  </a:cubicBezTo>
                  <a:cubicBezTo>
                    <a:pt x="21394" y="15484"/>
                    <a:pt x="21600" y="14933"/>
                    <a:pt x="21600" y="14382"/>
                  </a:cubicBezTo>
                  <a:cubicBezTo>
                    <a:pt x="21600" y="13445"/>
                    <a:pt x="21291" y="12673"/>
                    <a:pt x="20777" y="12067"/>
                  </a:cubicBezTo>
                  <a:cubicBezTo>
                    <a:pt x="20263" y="11461"/>
                    <a:pt x="19543" y="10910"/>
                    <a:pt x="18617" y="10524"/>
                  </a:cubicBezTo>
                  <a:cubicBezTo>
                    <a:pt x="17794" y="10084"/>
                    <a:pt x="16766" y="9753"/>
                    <a:pt x="15737" y="9478"/>
                  </a:cubicBezTo>
                  <a:cubicBezTo>
                    <a:pt x="14709" y="9257"/>
                    <a:pt x="13577" y="8982"/>
                    <a:pt x="12651" y="8761"/>
                  </a:cubicBezTo>
                  <a:cubicBezTo>
                    <a:pt x="12651" y="3967"/>
                    <a:pt x="12651" y="3967"/>
                    <a:pt x="12651" y="3967"/>
                  </a:cubicBezTo>
                  <a:cubicBezTo>
                    <a:pt x="13680" y="4022"/>
                    <a:pt x="14709" y="4078"/>
                    <a:pt x="15943" y="4243"/>
                  </a:cubicBezTo>
                  <a:cubicBezTo>
                    <a:pt x="17074" y="4408"/>
                    <a:pt x="18103" y="4573"/>
                    <a:pt x="19234" y="4794"/>
                  </a:cubicBezTo>
                  <a:cubicBezTo>
                    <a:pt x="20160" y="2204"/>
                    <a:pt x="20160" y="2204"/>
                    <a:pt x="20160" y="2204"/>
                  </a:cubicBezTo>
                  <a:cubicBezTo>
                    <a:pt x="18926" y="2094"/>
                    <a:pt x="17691" y="1984"/>
                    <a:pt x="16560" y="1873"/>
                  </a:cubicBezTo>
                  <a:cubicBezTo>
                    <a:pt x="15326" y="1818"/>
                    <a:pt x="14091" y="1763"/>
                    <a:pt x="12651" y="1763"/>
                  </a:cubicBezTo>
                  <a:cubicBezTo>
                    <a:pt x="12651" y="1763"/>
                    <a:pt x="12651" y="1763"/>
                    <a:pt x="12651" y="1763"/>
                  </a:cubicBezTo>
                  <a:cubicBezTo>
                    <a:pt x="12651" y="0"/>
                    <a:pt x="12651" y="0"/>
                    <a:pt x="12651" y="0"/>
                  </a:cubicBezTo>
                </a:path>
              </a:pathLst>
            </a:custGeom>
            <a:solidFill>
              <a:srgbClr val="C2B388"/>
            </a:solidFill>
            <a:ln w="12700" cap="flat">
              <a:noFill/>
              <a:miter lim="400000"/>
            </a:ln>
            <a:effectLst/>
          </p:spPr>
          <p:txBody>
            <a:bodyPr wrap="square" lIns="0" tIns="0" rIns="0" bIns="0" numCol="1" anchor="t">
              <a:noAutofit/>
            </a:bodyPr>
            <a:lstStyle/>
            <a:p>
              <a:pPr lvl="0"/>
              <a:endParaRPr>
                <a:latin typeface="微软雅黑" panose="020B0503020204020204" charset="-122"/>
                <a:ea typeface="微软雅黑" panose="020B0503020204020204" charset="-122"/>
                <a:sym typeface="微软雅黑" panose="020B0503020204020204" charset="-122"/>
              </a:endParaRPr>
            </a:p>
          </p:txBody>
        </p:sp>
        <p:sp>
          <p:nvSpPr>
            <p:cNvPr id="685" name="Shape 685"/>
            <p:cNvSpPr/>
            <p:nvPr/>
          </p:nvSpPr>
          <p:spPr>
            <a:xfrm>
              <a:off x="-1" y="-1"/>
              <a:ext cx="893763" cy="1046164"/>
            </a:xfrm>
            <a:custGeom>
              <a:avLst/>
              <a:gdLst/>
              <a:ahLst/>
              <a:cxnLst>
                <a:cxn ang="0">
                  <a:pos x="wd2" y="hd2"/>
                </a:cxn>
                <a:cxn ang="5400000">
                  <a:pos x="wd2" y="hd2"/>
                </a:cxn>
                <a:cxn ang="10800000">
                  <a:pos x="wd2" y="hd2"/>
                </a:cxn>
                <a:cxn ang="16200000">
                  <a:pos x="wd2" y="hd2"/>
                </a:cxn>
              </a:cxnLst>
              <a:rect l="0" t="0" r="r" b="b"/>
              <a:pathLst>
                <a:path w="21600" h="21600" extrusionOk="0">
                  <a:moveTo>
                    <a:pt x="21600" y="9229"/>
                  </a:moveTo>
                  <a:cubicBezTo>
                    <a:pt x="21600" y="4135"/>
                    <a:pt x="16761" y="0"/>
                    <a:pt x="10800" y="0"/>
                  </a:cubicBezTo>
                  <a:cubicBezTo>
                    <a:pt x="4839" y="0"/>
                    <a:pt x="0" y="4135"/>
                    <a:pt x="0" y="9229"/>
                  </a:cubicBezTo>
                  <a:cubicBezTo>
                    <a:pt x="0" y="14323"/>
                    <a:pt x="4839" y="18458"/>
                    <a:pt x="10800" y="18458"/>
                  </a:cubicBezTo>
                  <a:cubicBezTo>
                    <a:pt x="10955" y="18458"/>
                    <a:pt x="11110" y="18458"/>
                    <a:pt x="11303" y="18458"/>
                  </a:cubicBezTo>
                  <a:cubicBezTo>
                    <a:pt x="15639" y="21600"/>
                    <a:pt x="15639" y="21600"/>
                    <a:pt x="15639" y="21600"/>
                  </a:cubicBezTo>
                  <a:cubicBezTo>
                    <a:pt x="16103" y="17267"/>
                    <a:pt x="16103" y="17267"/>
                    <a:pt x="16103" y="17267"/>
                  </a:cubicBezTo>
                  <a:cubicBezTo>
                    <a:pt x="19394" y="15679"/>
                    <a:pt x="21600" y="12669"/>
                    <a:pt x="21600" y="9229"/>
                  </a:cubicBezTo>
                  <a:close/>
                </a:path>
              </a:pathLst>
            </a:custGeom>
          </p:spPr>
          <p:style>
            <a:lnRef idx="3">
              <a:schemeClr val="lt1"/>
            </a:lnRef>
            <a:fillRef idx="1">
              <a:schemeClr val="accent5"/>
            </a:fillRef>
            <a:effectRef idx="1">
              <a:schemeClr val="accent5"/>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charset="-122"/>
                <a:ea typeface="微软雅黑" panose="020B0503020204020204" charset="-122"/>
                <a:cs typeface="+mn-ea"/>
                <a:sym typeface="微软雅黑" panose="020B0503020204020204" charset="-122"/>
              </a:endParaRPr>
            </a:p>
          </p:txBody>
        </p:sp>
        <p:sp>
          <p:nvSpPr>
            <p:cNvPr id="686" name="Shape 686"/>
            <p:cNvSpPr/>
            <p:nvPr/>
          </p:nvSpPr>
          <p:spPr>
            <a:xfrm>
              <a:off x="141381" y="151802"/>
              <a:ext cx="534759" cy="523217"/>
            </a:xfrm>
            <a:prstGeom prst="rect">
              <a:avLst/>
            </a:prstGeom>
            <a:noFill/>
            <a:ln w="12700" cap="flat">
              <a:noFill/>
              <a:miter lim="400000"/>
            </a:ln>
            <a:effectLst/>
          </p:spPr>
          <p:txBody>
            <a:bodyPr wrap="none" lIns="45719" tIns="45719" rIns="45719" bIns="45719" numCol="1" anchor="t">
              <a:spAutoFit/>
            </a:bodyPr>
            <a:lstStyle/>
            <a:p>
              <a:pPr lvl="0">
                <a:defRPr>
                  <a:solidFill>
                    <a:srgbClr val="000000"/>
                  </a:solidFill>
                </a:defRPr>
              </a:pPr>
              <a:r>
                <a:rPr sz="2800" b="1">
                  <a:solidFill>
                    <a:srgbClr val="FFFFFF"/>
                  </a:solidFill>
                  <a:latin typeface="微软雅黑" panose="020B0503020204020204" charset="-122"/>
                  <a:ea typeface="微软雅黑" panose="020B0503020204020204" charset="-122"/>
                  <a:cs typeface="+mj-cs"/>
                  <a:sym typeface="微软雅黑" panose="020B0503020204020204" charset="-122"/>
                </a:rPr>
                <a:t>04</a:t>
              </a:r>
            </a:p>
          </p:txBody>
        </p:sp>
      </p:grpSp>
      <p:grpSp>
        <p:nvGrpSpPr>
          <p:cNvPr id="693" name="Group 693"/>
          <p:cNvGrpSpPr/>
          <p:nvPr/>
        </p:nvGrpSpPr>
        <p:grpSpPr>
          <a:xfrm>
            <a:off x="4423686" y="1943280"/>
            <a:ext cx="744442" cy="877889"/>
            <a:chOff x="0" y="0"/>
            <a:chExt cx="744537" cy="877888"/>
          </a:xfrm>
        </p:grpSpPr>
        <p:sp>
          <p:nvSpPr>
            <p:cNvPr id="688" name="Shape 688"/>
            <p:cNvSpPr/>
            <p:nvPr/>
          </p:nvSpPr>
          <p:spPr>
            <a:xfrm>
              <a:off x="25400" y="38100"/>
              <a:ext cx="719138" cy="839789"/>
            </a:xfrm>
            <a:custGeom>
              <a:avLst/>
              <a:gdLst/>
              <a:ahLst/>
              <a:cxnLst>
                <a:cxn ang="0">
                  <a:pos x="wd2" y="hd2"/>
                </a:cxn>
                <a:cxn ang="5400000">
                  <a:pos x="wd2" y="hd2"/>
                </a:cxn>
                <a:cxn ang="10800000">
                  <a:pos x="wd2" y="hd2"/>
                </a:cxn>
                <a:cxn ang="16200000">
                  <a:pos x="wd2" y="hd2"/>
                </a:cxn>
              </a:cxnLst>
              <a:rect l="0" t="0" r="r" b="b"/>
              <a:pathLst>
                <a:path w="21600" h="21600" extrusionOk="0">
                  <a:moveTo>
                    <a:pt x="10776" y="0"/>
                  </a:moveTo>
                  <a:cubicBezTo>
                    <a:pt x="4859" y="0"/>
                    <a:pt x="0" y="4122"/>
                    <a:pt x="0" y="9234"/>
                  </a:cubicBezTo>
                  <a:cubicBezTo>
                    <a:pt x="0" y="14345"/>
                    <a:pt x="4859" y="18467"/>
                    <a:pt x="10776" y="18467"/>
                  </a:cubicBezTo>
                  <a:cubicBezTo>
                    <a:pt x="10968" y="18467"/>
                    <a:pt x="11113" y="18467"/>
                    <a:pt x="11305" y="18467"/>
                  </a:cubicBezTo>
                  <a:cubicBezTo>
                    <a:pt x="15635" y="21600"/>
                    <a:pt x="15635" y="21600"/>
                    <a:pt x="15635" y="21600"/>
                  </a:cubicBezTo>
                  <a:cubicBezTo>
                    <a:pt x="16116" y="17272"/>
                    <a:pt x="16116" y="17272"/>
                    <a:pt x="16116" y="17272"/>
                  </a:cubicBezTo>
                  <a:cubicBezTo>
                    <a:pt x="19387" y="15664"/>
                    <a:pt x="21600" y="12655"/>
                    <a:pt x="21600" y="9234"/>
                  </a:cubicBezTo>
                  <a:cubicBezTo>
                    <a:pt x="21600" y="4122"/>
                    <a:pt x="16741" y="0"/>
                    <a:pt x="10776" y="0"/>
                  </a:cubicBezTo>
                </a:path>
              </a:pathLst>
            </a:custGeom>
            <a:solidFill>
              <a:srgbClr val="91958B"/>
            </a:solidFill>
            <a:ln w="12700" cap="flat">
              <a:noFill/>
              <a:miter lim="400000"/>
            </a:ln>
            <a:effectLst/>
          </p:spPr>
          <p:txBody>
            <a:bodyPr wrap="square" lIns="0" tIns="0" rIns="0" bIns="0" numCol="1" anchor="t">
              <a:noAutofit/>
            </a:bodyPr>
            <a:lstStyle/>
            <a:p>
              <a:pPr lvl="0"/>
              <a:endParaRPr>
                <a:latin typeface="微软雅黑" panose="020B0503020204020204" charset="-122"/>
                <a:ea typeface="微软雅黑" panose="020B0503020204020204" charset="-122"/>
                <a:sym typeface="微软雅黑" panose="020B0503020204020204" charset="-122"/>
              </a:endParaRPr>
            </a:p>
          </p:txBody>
        </p:sp>
        <p:sp>
          <p:nvSpPr>
            <p:cNvPr id="689" name="Shape 689"/>
            <p:cNvSpPr/>
            <p:nvPr/>
          </p:nvSpPr>
          <p:spPr>
            <a:xfrm>
              <a:off x="0" y="-1"/>
              <a:ext cx="717551" cy="839789"/>
            </a:xfrm>
            <a:custGeom>
              <a:avLst/>
              <a:gdLst/>
              <a:ahLst/>
              <a:cxnLst>
                <a:cxn ang="0">
                  <a:pos x="wd2" y="hd2"/>
                </a:cxn>
                <a:cxn ang="5400000">
                  <a:pos x="wd2" y="hd2"/>
                </a:cxn>
                <a:cxn ang="10800000">
                  <a:pos x="wd2" y="hd2"/>
                </a:cxn>
                <a:cxn ang="16200000">
                  <a:pos x="wd2" y="hd2"/>
                </a:cxn>
              </a:cxnLst>
              <a:rect l="0" t="0" r="r" b="b"/>
              <a:pathLst>
                <a:path w="21600" h="21600" extrusionOk="0">
                  <a:moveTo>
                    <a:pt x="21600" y="9234"/>
                  </a:moveTo>
                  <a:cubicBezTo>
                    <a:pt x="21600" y="4122"/>
                    <a:pt x="16741" y="0"/>
                    <a:pt x="10824" y="0"/>
                  </a:cubicBezTo>
                  <a:cubicBezTo>
                    <a:pt x="4859" y="0"/>
                    <a:pt x="0" y="4122"/>
                    <a:pt x="0" y="9234"/>
                  </a:cubicBezTo>
                  <a:cubicBezTo>
                    <a:pt x="0" y="14345"/>
                    <a:pt x="4859" y="18467"/>
                    <a:pt x="10824" y="18467"/>
                  </a:cubicBezTo>
                  <a:cubicBezTo>
                    <a:pt x="10968" y="18467"/>
                    <a:pt x="11113" y="18467"/>
                    <a:pt x="11305" y="18467"/>
                  </a:cubicBezTo>
                  <a:cubicBezTo>
                    <a:pt x="15635" y="21600"/>
                    <a:pt x="15635" y="21600"/>
                    <a:pt x="15635" y="21600"/>
                  </a:cubicBezTo>
                  <a:cubicBezTo>
                    <a:pt x="16116" y="17272"/>
                    <a:pt x="16116" y="17272"/>
                    <a:pt x="16116" y="17272"/>
                  </a:cubicBezTo>
                  <a:cubicBezTo>
                    <a:pt x="19387" y="15664"/>
                    <a:pt x="21600" y="12655"/>
                    <a:pt x="21600" y="9234"/>
                  </a:cubicBezTo>
                  <a:close/>
                </a:path>
              </a:pathLst>
            </a:custGeom>
            <a:solidFill>
              <a:schemeClr val="bg1">
                <a:lumMod val="75000"/>
              </a:schemeClr>
            </a:solidFill>
            <a:ln w="19050">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charset="-122"/>
                <a:ea typeface="微软雅黑" panose="020B0503020204020204" charset="-122"/>
                <a:cs typeface="+mn-ea"/>
                <a:sym typeface="微软雅黑" panose="020B0503020204020204" charset="-122"/>
              </a:endParaRPr>
            </a:p>
          </p:txBody>
        </p:sp>
        <p:grpSp>
          <p:nvGrpSpPr>
            <p:cNvPr id="692" name="Group 692"/>
            <p:cNvGrpSpPr/>
            <p:nvPr/>
          </p:nvGrpSpPr>
          <p:grpSpPr>
            <a:xfrm>
              <a:off x="167182" y="159076"/>
              <a:ext cx="405013" cy="354472"/>
              <a:chOff x="0" y="0"/>
              <a:chExt cx="405011" cy="354470"/>
            </a:xfrm>
          </p:grpSpPr>
          <p:sp>
            <p:nvSpPr>
              <p:cNvPr id="690" name="Shape 690"/>
              <p:cNvSpPr/>
              <p:nvPr/>
            </p:nvSpPr>
            <p:spPr>
              <a:xfrm>
                <a:off x="63693" y="63001"/>
                <a:ext cx="145390" cy="95542"/>
              </a:xfrm>
              <a:custGeom>
                <a:avLst/>
                <a:gdLst/>
                <a:ahLst/>
                <a:cxnLst>
                  <a:cxn ang="0">
                    <a:pos x="wd2" y="hd2"/>
                  </a:cxn>
                  <a:cxn ang="5400000">
                    <a:pos x="wd2" y="hd2"/>
                  </a:cxn>
                  <a:cxn ang="10800000">
                    <a:pos x="wd2" y="hd2"/>
                  </a:cxn>
                  <a:cxn ang="16200000">
                    <a:pos x="wd2" y="hd2"/>
                  </a:cxn>
                </a:cxnLst>
                <a:rect l="0" t="0" r="r" b="b"/>
                <a:pathLst>
                  <a:path w="21600" h="21600" extrusionOk="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latin typeface="微软雅黑" panose="020B0503020204020204" charset="-122"/>
                  <a:ea typeface="微软雅黑" panose="020B0503020204020204" charset="-122"/>
                  <a:sym typeface="微软雅黑" panose="020B0503020204020204" charset="-122"/>
                </a:endParaRPr>
              </a:p>
            </p:txBody>
          </p:sp>
          <p:sp>
            <p:nvSpPr>
              <p:cNvPr id="691" name="Shape 691"/>
              <p:cNvSpPr/>
              <p:nvPr/>
            </p:nvSpPr>
            <p:spPr>
              <a:xfrm>
                <a:off x="-1" y="-1"/>
                <a:ext cx="405013" cy="354472"/>
              </a:xfrm>
              <a:custGeom>
                <a:avLst/>
                <a:gdLst/>
                <a:ahLst/>
                <a:cxnLst>
                  <a:cxn ang="0">
                    <a:pos x="wd2" y="hd2"/>
                  </a:cxn>
                  <a:cxn ang="5400000">
                    <a:pos x="wd2" y="hd2"/>
                  </a:cxn>
                  <a:cxn ang="10800000">
                    <a:pos x="wd2" y="hd2"/>
                  </a:cxn>
                  <a:cxn ang="16200000">
                    <a:pos x="wd2" y="hd2"/>
                  </a:cxn>
                </a:cxnLst>
                <a:rect l="0" t="0" r="r" b="b"/>
                <a:pathLst>
                  <a:path w="21600" h="21600" extrusionOk="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latin typeface="微软雅黑" panose="020B0503020204020204" charset="-122"/>
                  <a:ea typeface="微软雅黑" panose="020B0503020204020204" charset="-122"/>
                  <a:sym typeface="微软雅黑" panose="020B0503020204020204" charset="-122"/>
                </a:endParaRPr>
              </a:p>
            </p:txBody>
          </p:sp>
        </p:grpSp>
      </p:grpSp>
      <p:grpSp>
        <p:nvGrpSpPr>
          <p:cNvPr id="700" name="Group 700"/>
          <p:cNvGrpSpPr/>
          <p:nvPr/>
        </p:nvGrpSpPr>
        <p:grpSpPr>
          <a:xfrm>
            <a:off x="4832303" y="2855175"/>
            <a:ext cx="1124004" cy="1147095"/>
            <a:chOff x="0" y="0"/>
            <a:chExt cx="1124148" cy="1147093"/>
          </a:xfrm>
        </p:grpSpPr>
        <p:sp>
          <p:nvSpPr>
            <p:cNvPr id="694" name="Shape 694"/>
            <p:cNvSpPr/>
            <p:nvPr/>
          </p:nvSpPr>
          <p:spPr>
            <a:xfrm>
              <a:off x="81583" y="21555"/>
              <a:ext cx="1042566" cy="1125539"/>
            </a:xfrm>
            <a:custGeom>
              <a:avLst/>
              <a:gdLst/>
              <a:ahLst/>
              <a:cxnLst>
                <a:cxn ang="0">
                  <a:pos x="wd2" y="hd2"/>
                </a:cxn>
                <a:cxn ang="5400000">
                  <a:pos x="wd2" y="hd2"/>
                </a:cxn>
                <a:cxn ang="10800000">
                  <a:pos x="wd2" y="hd2"/>
                </a:cxn>
                <a:cxn ang="16200000">
                  <a:pos x="wd2" y="hd2"/>
                </a:cxn>
              </a:cxnLst>
              <a:rect l="0" t="0" r="r" b="b"/>
              <a:pathLst>
                <a:path w="19812" h="21600" extrusionOk="0">
                  <a:moveTo>
                    <a:pt x="9902" y="0"/>
                  </a:moveTo>
                  <a:cubicBezTo>
                    <a:pt x="8959" y="0"/>
                    <a:pt x="8016" y="123"/>
                    <a:pt x="7073" y="400"/>
                  </a:cubicBezTo>
                  <a:cubicBezTo>
                    <a:pt x="1840" y="2000"/>
                    <a:pt x="-1141" y="7569"/>
                    <a:pt x="411" y="12862"/>
                  </a:cubicBezTo>
                  <a:cubicBezTo>
                    <a:pt x="1688" y="17231"/>
                    <a:pt x="5643" y="20031"/>
                    <a:pt x="9902" y="20031"/>
                  </a:cubicBezTo>
                  <a:cubicBezTo>
                    <a:pt x="10845" y="20031"/>
                    <a:pt x="11789" y="19908"/>
                    <a:pt x="12732" y="19600"/>
                  </a:cubicBezTo>
                  <a:cubicBezTo>
                    <a:pt x="12884" y="19569"/>
                    <a:pt x="13005" y="19508"/>
                    <a:pt x="13158" y="19477"/>
                  </a:cubicBezTo>
                  <a:cubicBezTo>
                    <a:pt x="17964" y="21600"/>
                    <a:pt x="17964" y="21600"/>
                    <a:pt x="17964" y="21600"/>
                  </a:cubicBezTo>
                  <a:cubicBezTo>
                    <a:pt x="17021" y="16954"/>
                    <a:pt x="17021" y="16954"/>
                    <a:pt x="17021" y="16954"/>
                  </a:cubicBezTo>
                  <a:cubicBezTo>
                    <a:pt x="19425" y="14431"/>
                    <a:pt x="20459" y="10738"/>
                    <a:pt x="19394" y="7138"/>
                  </a:cubicBezTo>
                  <a:cubicBezTo>
                    <a:pt x="18116" y="2800"/>
                    <a:pt x="14162" y="0"/>
                    <a:pt x="9902" y="0"/>
                  </a:cubicBezTo>
                </a:path>
              </a:pathLst>
            </a:custGeom>
            <a:solidFill>
              <a:srgbClr val="91958B"/>
            </a:solidFill>
            <a:ln w="12700" cap="flat">
              <a:noFill/>
              <a:miter lim="400000"/>
            </a:ln>
            <a:effectLst/>
          </p:spPr>
          <p:txBody>
            <a:bodyPr wrap="square" lIns="0" tIns="0" rIns="0" bIns="0" numCol="1" anchor="t">
              <a:noAutofit/>
            </a:bodyPr>
            <a:lstStyle/>
            <a:p>
              <a:pPr lvl="0"/>
              <a:endParaRPr>
                <a:latin typeface="微软雅黑" panose="020B0503020204020204" charset="-122"/>
                <a:ea typeface="微软雅黑" panose="020B0503020204020204" charset="-122"/>
                <a:sym typeface="微软雅黑" panose="020B0503020204020204" charset="-122"/>
              </a:endParaRPr>
            </a:p>
          </p:txBody>
        </p:sp>
        <p:sp>
          <p:nvSpPr>
            <p:cNvPr id="695" name="Shape 695"/>
            <p:cNvSpPr/>
            <p:nvPr/>
          </p:nvSpPr>
          <p:spPr>
            <a:xfrm>
              <a:off x="0" y="0"/>
              <a:ext cx="1043168" cy="1124869"/>
            </a:xfrm>
            <a:custGeom>
              <a:avLst/>
              <a:gdLst/>
              <a:ahLst/>
              <a:cxnLst>
                <a:cxn ang="0">
                  <a:pos x="wd2" y="hd2"/>
                </a:cxn>
                <a:cxn ang="5400000">
                  <a:pos x="wd2" y="hd2"/>
                </a:cxn>
                <a:cxn ang="10800000">
                  <a:pos x="wd2" y="hd2"/>
                </a:cxn>
                <a:cxn ang="16200000">
                  <a:pos x="wd2" y="hd2"/>
                </a:cxn>
              </a:cxnLst>
              <a:rect l="0" t="0" r="r" b="b"/>
              <a:pathLst>
                <a:path w="19796" h="20489" extrusionOk="0">
                  <a:moveTo>
                    <a:pt x="19377" y="6799"/>
                  </a:moveTo>
                  <a:cubicBezTo>
                    <a:pt x="17826" y="1750"/>
                    <a:pt x="12319" y="-1111"/>
                    <a:pt x="7056" y="407"/>
                  </a:cubicBezTo>
                  <a:cubicBezTo>
                    <a:pt x="1823" y="1895"/>
                    <a:pt x="-1158" y="7208"/>
                    <a:pt x="424" y="12228"/>
                  </a:cubicBezTo>
                  <a:cubicBezTo>
                    <a:pt x="1976" y="17249"/>
                    <a:pt x="7482" y="20110"/>
                    <a:pt x="12715" y="18621"/>
                  </a:cubicBezTo>
                  <a:cubicBezTo>
                    <a:pt x="12867" y="18563"/>
                    <a:pt x="13019" y="18533"/>
                    <a:pt x="13171" y="18475"/>
                  </a:cubicBezTo>
                  <a:cubicBezTo>
                    <a:pt x="17947" y="20489"/>
                    <a:pt x="17947" y="20489"/>
                    <a:pt x="17947" y="20489"/>
                  </a:cubicBezTo>
                  <a:cubicBezTo>
                    <a:pt x="17035" y="16081"/>
                    <a:pt x="17035" y="16081"/>
                    <a:pt x="17035" y="16081"/>
                  </a:cubicBezTo>
                  <a:cubicBezTo>
                    <a:pt x="19408" y="13717"/>
                    <a:pt x="20442" y="10185"/>
                    <a:pt x="19377" y="6799"/>
                  </a:cubicBezTo>
                  <a:close/>
                </a:path>
              </a:pathLst>
            </a:custGeom>
          </p:spPr>
          <p:style>
            <a:lnRef idx="3">
              <a:schemeClr val="lt1"/>
            </a:lnRef>
            <a:fillRef idx="1">
              <a:schemeClr val="accent6"/>
            </a:fillRef>
            <a:effectRef idx="1">
              <a:schemeClr val="accent6"/>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charset="-122"/>
                <a:ea typeface="微软雅黑" panose="020B0503020204020204" charset="-122"/>
                <a:cs typeface="+mn-ea"/>
                <a:sym typeface="微软雅黑" panose="020B0503020204020204" charset="-122"/>
              </a:endParaRPr>
            </a:p>
          </p:txBody>
        </p:sp>
        <p:grpSp>
          <p:nvGrpSpPr>
            <p:cNvPr id="699" name="Group 699"/>
            <p:cNvGrpSpPr/>
            <p:nvPr/>
          </p:nvGrpSpPr>
          <p:grpSpPr>
            <a:xfrm>
              <a:off x="288346" y="257987"/>
              <a:ext cx="509356" cy="509357"/>
              <a:chOff x="0" y="0"/>
              <a:chExt cx="509355" cy="509355"/>
            </a:xfrm>
          </p:grpSpPr>
          <p:sp>
            <p:nvSpPr>
              <p:cNvPr id="696" name="Shape 696"/>
              <p:cNvSpPr/>
              <p:nvPr/>
            </p:nvSpPr>
            <p:spPr>
              <a:xfrm>
                <a:off x="0" y="0"/>
                <a:ext cx="509356" cy="509356"/>
              </a:xfrm>
              <a:custGeom>
                <a:avLst/>
                <a:gdLst/>
                <a:ahLst/>
                <a:cxnLst>
                  <a:cxn ang="0">
                    <a:pos x="wd2" y="hd2"/>
                  </a:cxn>
                  <a:cxn ang="5400000">
                    <a:pos x="wd2" y="hd2"/>
                  </a:cxn>
                  <a:cxn ang="10800000">
                    <a:pos x="wd2" y="hd2"/>
                  </a:cxn>
                  <a:cxn ang="16200000">
                    <a:pos x="wd2" y="hd2"/>
                  </a:cxn>
                </a:cxnLst>
                <a:rect l="0" t="0" r="r" b="b"/>
                <a:pathLst>
                  <a:path w="21600" h="21600" extrusionOk="0">
                    <a:moveTo>
                      <a:pt x="18181" y="12133"/>
                    </a:moveTo>
                    <a:cubicBezTo>
                      <a:pt x="17711" y="12227"/>
                      <a:pt x="17328" y="12562"/>
                      <a:pt x="17171" y="13013"/>
                    </a:cubicBezTo>
                    <a:cubicBezTo>
                      <a:pt x="17084" y="13262"/>
                      <a:pt x="16982" y="13504"/>
                      <a:pt x="16869" y="13739"/>
                    </a:cubicBezTo>
                    <a:cubicBezTo>
                      <a:pt x="16659" y="14170"/>
                      <a:pt x="16695" y="14678"/>
                      <a:pt x="16960" y="15076"/>
                    </a:cubicBezTo>
                    <a:lnTo>
                      <a:pt x="18132" y="16834"/>
                    </a:lnTo>
                    <a:lnTo>
                      <a:pt x="16833" y="18133"/>
                    </a:lnTo>
                    <a:lnTo>
                      <a:pt x="15076" y="16961"/>
                    </a:lnTo>
                    <a:cubicBezTo>
                      <a:pt x="14851" y="16811"/>
                      <a:pt x="14590" y="16734"/>
                      <a:pt x="14327" y="16734"/>
                    </a:cubicBezTo>
                    <a:cubicBezTo>
                      <a:pt x="14127" y="16734"/>
                      <a:pt x="13925" y="16779"/>
                      <a:pt x="13739" y="16869"/>
                    </a:cubicBezTo>
                    <a:cubicBezTo>
                      <a:pt x="13505" y="16982"/>
                      <a:pt x="13263" y="17084"/>
                      <a:pt x="13013" y="17171"/>
                    </a:cubicBezTo>
                    <a:cubicBezTo>
                      <a:pt x="12562" y="17328"/>
                      <a:pt x="12227" y="17713"/>
                      <a:pt x="12134" y="18181"/>
                    </a:cubicBezTo>
                    <a:lnTo>
                      <a:pt x="11718" y="20250"/>
                    </a:lnTo>
                    <a:lnTo>
                      <a:pt x="9881" y="20250"/>
                    </a:lnTo>
                    <a:lnTo>
                      <a:pt x="9467" y="18181"/>
                    </a:lnTo>
                    <a:cubicBezTo>
                      <a:pt x="9373" y="17713"/>
                      <a:pt x="9039" y="17328"/>
                      <a:pt x="8588" y="17171"/>
                    </a:cubicBezTo>
                    <a:cubicBezTo>
                      <a:pt x="8339" y="17084"/>
                      <a:pt x="8096" y="16984"/>
                      <a:pt x="7861" y="16870"/>
                    </a:cubicBezTo>
                    <a:cubicBezTo>
                      <a:pt x="7675" y="16779"/>
                      <a:pt x="7474" y="16734"/>
                      <a:pt x="7273" y="16734"/>
                    </a:cubicBezTo>
                    <a:cubicBezTo>
                      <a:pt x="7011" y="16734"/>
                      <a:pt x="6750" y="16811"/>
                      <a:pt x="6525" y="16961"/>
                    </a:cubicBezTo>
                    <a:lnTo>
                      <a:pt x="4767" y="18133"/>
                    </a:lnTo>
                    <a:lnTo>
                      <a:pt x="3468" y="16834"/>
                    </a:lnTo>
                    <a:lnTo>
                      <a:pt x="4639" y="15076"/>
                    </a:lnTo>
                    <a:cubicBezTo>
                      <a:pt x="4904" y="14678"/>
                      <a:pt x="4939" y="14170"/>
                      <a:pt x="4732" y="13739"/>
                    </a:cubicBezTo>
                    <a:cubicBezTo>
                      <a:pt x="4618" y="13505"/>
                      <a:pt x="4516" y="13264"/>
                      <a:pt x="4429" y="13014"/>
                    </a:cubicBezTo>
                    <a:cubicBezTo>
                      <a:pt x="4273" y="12562"/>
                      <a:pt x="3888" y="12228"/>
                      <a:pt x="3419" y="12134"/>
                    </a:cubicBezTo>
                    <a:lnTo>
                      <a:pt x="1350" y="11719"/>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8" y="1350"/>
                    </a:lnTo>
                    <a:lnTo>
                      <a:pt x="12132" y="3420"/>
                    </a:lnTo>
                    <a:cubicBezTo>
                      <a:pt x="12226" y="3888"/>
                      <a:pt x="12561" y="4272"/>
                      <a:pt x="13013" y="4430"/>
                    </a:cubicBezTo>
                    <a:cubicBezTo>
                      <a:pt x="13262" y="4517"/>
                      <a:pt x="13503" y="4617"/>
                      <a:pt x="13738" y="4731"/>
                    </a:cubicBezTo>
                    <a:cubicBezTo>
                      <a:pt x="13925" y="4822"/>
                      <a:pt x="14126" y="4866"/>
                      <a:pt x="14327" y="4866"/>
                    </a:cubicBezTo>
                    <a:cubicBezTo>
                      <a:pt x="14590" y="4866"/>
                      <a:pt x="14851" y="4790"/>
                      <a:pt x="15076" y="4639"/>
                    </a:cubicBezTo>
                    <a:lnTo>
                      <a:pt x="16833" y="3468"/>
                    </a:lnTo>
                    <a:lnTo>
                      <a:pt x="18132" y="4767"/>
                    </a:lnTo>
                    <a:lnTo>
                      <a:pt x="16960" y="6524"/>
                    </a:lnTo>
                    <a:cubicBezTo>
                      <a:pt x="16695" y="6923"/>
                      <a:pt x="16661" y="7431"/>
                      <a:pt x="16868" y="7861"/>
                    </a:cubicBezTo>
                    <a:cubicBezTo>
                      <a:pt x="16981" y="8096"/>
                      <a:pt x="17084" y="8337"/>
                      <a:pt x="17171" y="8587"/>
                    </a:cubicBezTo>
                    <a:cubicBezTo>
                      <a:pt x="17328" y="9039"/>
                      <a:pt x="17711" y="9373"/>
                      <a:pt x="18181" y="9467"/>
                    </a:cubicBezTo>
                    <a:lnTo>
                      <a:pt x="20249" y="9882"/>
                    </a:lnTo>
                    <a:lnTo>
                      <a:pt x="20251" y="11719"/>
                    </a:lnTo>
                    <a:cubicBezTo>
                      <a:pt x="20251" y="11719"/>
                      <a:pt x="18181" y="12133"/>
                      <a:pt x="18181" y="12133"/>
                    </a:cubicBezTo>
                    <a:close/>
                    <a:moveTo>
                      <a:pt x="20514" y="8558"/>
                    </a:moveTo>
                    <a:lnTo>
                      <a:pt x="18446" y="8143"/>
                    </a:lnTo>
                    <a:cubicBezTo>
                      <a:pt x="18342" y="7844"/>
                      <a:pt x="18219" y="7554"/>
                      <a:pt x="18083" y="7273"/>
                    </a:cubicBezTo>
                    <a:lnTo>
                      <a:pt x="19255" y="5516"/>
                    </a:lnTo>
                    <a:cubicBezTo>
                      <a:pt x="19612" y="4980"/>
                      <a:pt x="19541" y="4268"/>
                      <a:pt x="19086" y="3813"/>
                    </a:cubicBezTo>
                    <a:lnTo>
                      <a:pt x="17788" y="2514"/>
                    </a:lnTo>
                    <a:cubicBezTo>
                      <a:pt x="17527" y="2253"/>
                      <a:pt x="17182" y="2118"/>
                      <a:pt x="16832" y="2118"/>
                    </a:cubicBezTo>
                    <a:cubicBezTo>
                      <a:pt x="16574" y="2118"/>
                      <a:pt x="16313" y="2193"/>
                      <a:pt x="16085" y="2345"/>
                    </a:cubicBezTo>
                    <a:lnTo>
                      <a:pt x="14327" y="3516"/>
                    </a:lnTo>
                    <a:cubicBezTo>
                      <a:pt x="14045" y="3380"/>
                      <a:pt x="13755" y="3258"/>
                      <a:pt x="13456" y="3155"/>
                    </a:cubicBezTo>
                    <a:lnTo>
                      <a:pt x="13042" y="1085"/>
                    </a:lnTo>
                    <a:cubicBezTo>
                      <a:pt x="12917" y="454"/>
                      <a:pt x="12362" y="0"/>
                      <a:pt x="11718"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9"/>
                    </a:lnTo>
                    <a:cubicBezTo>
                      <a:pt x="0" y="12362"/>
                      <a:pt x="454" y="12917"/>
                      <a:pt x="1085" y="13043"/>
                    </a:cubicBezTo>
                    <a:lnTo>
                      <a:pt x="3154" y="13457"/>
                    </a:lnTo>
                    <a:cubicBezTo>
                      <a:pt x="3258" y="13756"/>
                      <a:pt x="3380" y="14047"/>
                      <a:pt x="3516" y="14327"/>
                    </a:cubicBezTo>
                    <a:lnTo>
                      <a:pt x="2345" y="16084"/>
                    </a:lnTo>
                    <a:cubicBezTo>
                      <a:pt x="1988" y="16620"/>
                      <a:pt x="2059" y="17333"/>
                      <a:pt x="2514" y="17788"/>
                    </a:cubicBezTo>
                    <a:lnTo>
                      <a:pt x="3812" y="19087"/>
                    </a:lnTo>
                    <a:cubicBezTo>
                      <a:pt x="4073" y="19347"/>
                      <a:pt x="4419" y="19483"/>
                      <a:pt x="4767" y="19483"/>
                    </a:cubicBezTo>
                    <a:cubicBezTo>
                      <a:pt x="5026" y="19483"/>
                      <a:pt x="5287" y="19407"/>
                      <a:pt x="5516" y="19255"/>
                    </a:cubicBezTo>
                    <a:lnTo>
                      <a:pt x="7273" y="18084"/>
                    </a:lnTo>
                    <a:cubicBezTo>
                      <a:pt x="7554" y="18221"/>
                      <a:pt x="7843" y="18342"/>
                      <a:pt x="8143" y="18446"/>
                    </a:cubicBezTo>
                    <a:lnTo>
                      <a:pt x="8557" y="20515"/>
                    </a:lnTo>
                    <a:cubicBezTo>
                      <a:pt x="8684" y="21147"/>
                      <a:pt x="9238" y="21600"/>
                      <a:pt x="9881" y="21600"/>
                    </a:cubicBezTo>
                    <a:lnTo>
                      <a:pt x="11718" y="21600"/>
                    </a:lnTo>
                    <a:cubicBezTo>
                      <a:pt x="12362" y="21600"/>
                      <a:pt x="12917" y="21147"/>
                      <a:pt x="13042" y="20515"/>
                    </a:cubicBezTo>
                    <a:lnTo>
                      <a:pt x="13457" y="18446"/>
                    </a:lnTo>
                    <a:cubicBezTo>
                      <a:pt x="13756" y="18342"/>
                      <a:pt x="14047" y="18220"/>
                      <a:pt x="14327" y="18084"/>
                    </a:cubicBezTo>
                    <a:lnTo>
                      <a:pt x="16085" y="19255"/>
                    </a:lnTo>
                    <a:cubicBezTo>
                      <a:pt x="16313" y="19407"/>
                      <a:pt x="16574" y="19483"/>
                      <a:pt x="16832" y="19483"/>
                    </a:cubicBezTo>
                    <a:cubicBezTo>
                      <a:pt x="17182" y="19483"/>
                      <a:pt x="17527" y="19347"/>
                      <a:pt x="17788" y="19087"/>
                    </a:cubicBezTo>
                    <a:lnTo>
                      <a:pt x="19086" y="17788"/>
                    </a:lnTo>
                    <a:cubicBezTo>
                      <a:pt x="19541" y="17333"/>
                      <a:pt x="19612" y="16620"/>
                      <a:pt x="19255" y="16084"/>
                    </a:cubicBezTo>
                    <a:lnTo>
                      <a:pt x="18083" y="14327"/>
                    </a:lnTo>
                    <a:cubicBezTo>
                      <a:pt x="18220" y="14046"/>
                      <a:pt x="18342" y="13756"/>
                      <a:pt x="18446" y="13457"/>
                    </a:cubicBezTo>
                    <a:lnTo>
                      <a:pt x="20514" y="13043"/>
                    </a:lnTo>
                    <a:cubicBezTo>
                      <a:pt x="21146" y="12917"/>
                      <a:pt x="21600" y="12362"/>
                      <a:pt x="21600" y="11719"/>
                    </a:cubicBezTo>
                    <a:lnTo>
                      <a:pt x="21600" y="9882"/>
                    </a:lnTo>
                    <a:cubicBezTo>
                      <a:pt x="21600" y="9238"/>
                      <a:pt x="21146" y="8684"/>
                      <a:pt x="20514" y="8558"/>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latin typeface="微软雅黑" panose="020B0503020204020204" charset="-122"/>
                  <a:ea typeface="微软雅黑" panose="020B0503020204020204" charset="-122"/>
                  <a:sym typeface="微软雅黑" panose="020B0503020204020204" charset="-122"/>
                </a:endParaRPr>
              </a:p>
            </p:txBody>
          </p:sp>
          <p:sp>
            <p:nvSpPr>
              <p:cNvPr id="697" name="Shape 697"/>
              <p:cNvSpPr/>
              <p:nvPr/>
            </p:nvSpPr>
            <p:spPr>
              <a:xfrm>
                <a:off x="143670" y="142800"/>
                <a:ext cx="222899" cy="222909"/>
              </a:xfrm>
              <a:custGeom>
                <a:avLst/>
                <a:gdLst/>
                <a:ahLst/>
                <a:cxnLst>
                  <a:cxn ang="0">
                    <a:pos x="wd2" y="hd2"/>
                  </a:cxn>
                  <a:cxn ang="5400000">
                    <a:pos x="wd2" y="hd2"/>
                  </a:cxn>
                  <a:cxn ang="10800000">
                    <a:pos x="wd2" y="hd2"/>
                  </a:cxn>
                  <a:cxn ang="16200000">
                    <a:pos x="wd2" y="hd2"/>
                  </a:cxn>
                </a:cxnLst>
                <a:rect l="0" t="0" r="r" b="b"/>
                <a:pathLst>
                  <a:path w="21600" h="21600" extrusionOk="0">
                    <a:moveTo>
                      <a:pt x="10800" y="20250"/>
                    </a:moveTo>
                    <a:cubicBezTo>
                      <a:pt x="5580" y="20250"/>
                      <a:pt x="1350" y="16017"/>
                      <a:pt x="1350" y="10800"/>
                    </a:cubicBezTo>
                    <a:cubicBezTo>
                      <a:pt x="1350" y="5582"/>
                      <a:pt x="5580" y="1349"/>
                      <a:pt x="10800" y="1349"/>
                    </a:cubicBezTo>
                    <a:cubicBezTo>
                      <a:pt x="16017" y="1349"/>
                      <a:pt x="20251" y="5582"/>
                      <a:pt x="20251" y="10800"/>
                    </a:cubicBezTo>
                    <a:cubicBezTo>
                      <a:pt x="20251" y="16017"/>
                      <a:pt x="16017" y="20250"/>
                      <a:pt x="10800" y="20250"/>
                    </a:cubicBezTo>
                    <a:moveTo>
                      <a:pt x="10800" y="0"/>
                    </a:moveTo>
                    <a:cubicBezTo>
                      <a:pt x="4836" y="0"/>
                      <a:pt x="0" y="4836"/>
                      <a:pt x="0" y="10800"/>
                    </a:cubicBezTo>
                    <a:cubicBezTo>
                      <a:pt x="0" y="16763"/>
                      <a:pt x="4836" y="21600"/>
                      <a:pt x="10800" y="21600"/>
                    </a:cubicBezTo>
                    <a:cubicBezTo>
                      <a:pt x="16764" y="21600"/>
                      <a:pt x="21600" y="16763"/>
                      <a:pt x="21600" y="10800"/>
                    </a:cubicBezTo>
                    <a:cubicBezTo>
                      <a:pt x="21600" y="4836"/>
                      <a:pt x="16764" y="0"/>
                      <a:pt x="10800"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latin typeface="微软雅黑" panose="020B0503020204020204" charset="-122"/>
                  <a:ea typeface="微软雅黑" panose="020B0503020204020204" charset="-122"/>
                  <a:sym typeface="微软雅黑" panose="020B0503020204020204" charset="-122"/>
                </a:endParaRPr>
              </a:p>
            </p:txBody>
          </p:sp>
          <p:sp>
            <p:nvSpPr>
              <p:cNvPr id="698" name="Shape 698"/>
              <p:cNvSpPr/>
              <p:nvPr/>
            </p:nvSpPr>
            <p:spPr>
              <a:xfrm>
                <a:off x="190690" y="190690"/>
                <a:ext cx="127999" cy="127993"/>
              </a:xfrm>
              <a:custGeom>
                <a:avLst/>
                <a:gdLst/>
                <a:ahLst/>
                <a:cxnLst>
                  <a:cxn ang="0">
                    <a:pos x="wd2" y="hd2"/>
                  </a:cxn>
                  <a:cxn ang="5400000">
                    <a:pos x="wd2" y="hd2"/>
                  </a:cxn>
                  <a:cxn ang="10800000">
                    <a:pos x="wd2" y="hd2"/>
                  </a:cxn>
                  <a:cxn ang="16200000">
                    <a:pos x="wd2" y="hd2"/>
                  </a:cxn>
                </a:cxnLst>
                <a:rect l="0" t="0" r="r" b="b"/>
                <a:pathLst>
                  <a:path w="21600" h="21600" extrusionOk="0">
                    <a:moveTo>
                      <a:pt x="10800" y="18901"/>
                    </a:moveTo>
                    <a:cubicBezTo>
                      <a:pt x="6328" y="18901"/>
                      <a:pt x="2699" y="15272"/>
                      <a:pt x="2699" y="10800"/>
                    </a:cubicBezTo>
                    <a:cubicBezTo>
                      <a:pt x="2699" y="6329"/>
                      <a:pt x="6328" y="2700"/>
                      <a:pt x="10800" y="2700"/>
                    </a:cubicBezTo>
                    <a:cubicBezTo>
                      <a:pt x="15271" y="2700"/>
                      <a:pt x="18899" y="6329"/>
                      <a:pt x="18899" y="10800"/>
                    </a:cubicBezTo>
                    <a:cubicBezTo>
                      <a:pt x="18899" y="15272"/>
                      <a:pt x="15271" y="18901"/>
                      <a:pt x="10800" y="18901"/>
                    </a:cubicBezTo>
                    <a:moveTo>
                      <a:pt x="10800" y="0"/>
                    </a:moveTo>
                    <a:cubicBezTo>
                      <a:pt x="4830" y="0"/>
                      <a:pt x="0" y="4833"/>
                      <a:pt x="0" y="10800"/>
                    </a:cubicBezTo>
                    <a:cubicBezTo>
                      <a:pt x="0" y="16767"/>
                      <a:pt x="4830" y="21600"/>
                      <a:pt x="10800" y="21600"/>
                    </a:cubicBezTo>
                    <a:cubicBezTo>
                      <a:pt x="16764" y="21600"/>
                      <a:pt x="21600" y="16767"/>
                      <a:pt x="21600" y="10800"/>
                    </a:cubicBezTo>
                    <a:cubicBezTo>
                      <a:pt x="21600" y="4833"/>
                      <a:pt x="16764" y="0"/>
                      <a:pt x="10800"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latin typeface="微软雅黑" panose="020B0503020204020204" charset="-122"/>
                  <a:ea typeface="微软雅黑" panose="020B0503020204020204" charset="-122"/>
                  <a:sym typeface="微软雅黑" panose="020B0503020204020204" charset="-122"/>
                </a:endParaRPr>
              </a:p>
            </p:txBody>
          </p:sp>
        </p:grpSp>
      </p:grpSp>
      <p:grpSp>
        <p:nvGrpSpPr>
          <p:cNvPr id="707" name="Group 707"/>
          <p:cNvGrpSpPr/>
          <p:nvPr/>
        </p:nvGrpSpPr>
        <p:grpSpPr>
          <a:xfrm>
            <a:off x="5757012" y="2052815"/>
            <a:ext cx="1087296" cy="1176340"/>
            <a:chOff x="0" y="0"/>
            <a:chExt cx="1087437" cy="1176338"/>
          </a:xfrm>
        </p:grpSpPr>
        <p:sp>
          <p:nvSpPr>
            <p:cNvPr id="701" name="Shape 701"/>
            <p:cNvSpPr/>
            <p:nvPr/>
          </p:nvSpPr>
          <p:spPr>
            <a:xfrm>
              <a:off x="103187" y="25400"/>
              <a:ext cx="984251" cy="115093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20" y="0"/>
                    <a:pt x="0" y="4146"/>
                    <a:pt x="0" y="9223"/>
                  </a:cubicBezTo>
                  <a:cubicBezTo>
                    <a:pt x="0" y="14330"/>
                    <a:pt x="4820" y="18476"/>
                    <a:pt x="10800" y="18476"/>
                  </a:cubicBezTo>
                  <a:cubicBezTo>
                    <a:pt x="10976" y="18476"/>
                    <a:pt x="11117" y="18476"/>
                    <a:pt x="11293" y="18446"/>
                  </a:cubicBezTo>
                  <a:cubicBezTo>
                    <a:pt x="15655" y="21600"/>
                    <a:pt x="15655" y="21600"/>
                    <a:pt x="15655" y="21600"/>
                  </a:cubicBezTo>
                  <a:cubicBezTo>
                    <a:pt x="16112" y="17274"/>
                    <a:pt x="16112" y="17274"/>
                    <a:pt x="16112" y="17274"/>
                  </a:cubicBezTo>
                  <a:cubicBezTo>
                    <a:pt x="19384" y="15682"/>
                    <a:pt x="21600" y="12678"/>
                    <a:pt x="21600" y="9223"/>
                  </a:cubicBezTo>
                  <a:cubicBezTo>
                    <a:pt x="21600" y="4146"/>
                    <a:pt x="16780" y="0"/>
                    <a:pt x="10800" y="0"/>
                  </a:cubicBezTo>
                </a:path>
              </a:pathLst>
            </a:custGeom>
            <a:solidFill>
              <a:srgbClr val="91958B"/>
            </a:solidFill>
            <a:ln w="12700" cap="flat">
              <a:noFill/>
              <a:miter lim="400000"/>
            </a:ln>
            <a:effectLst/>
          </p:spPr>
          <p:txBody>
            <a:bodyPr wrap="square" lIns="0" tIns="0" rIns="0" bIns="0" numCol="1" anchor="t">
              <a:noAutofit/>
            </a:bodyPr>
            <a:lstStyle/>
            <a:p>
              <a:pPr lvl="0"/>
              <a:endParaRPr>
                <a:latin typeface="微软雅黑" panose="020B0503020204020204" charset="-122"/>
                <a:ea typeface="微软雅黑" panose="020B0503020204020204" charset="-122"/>
                <a:sym typeface="微软雅黑" panose="020B0503020204020204" charset="-122"/>
              </a:endParaRPr>
            </a:p>
          </p:txBody>
        </p:sp>
        <p:sp>
          <p:nvSpPr>
            <p:cNvPr id="702" name="Shape 702"/>
            <p:cNvSpPr/>
            <p:nvPr/>
          </p:nvSpPr>
          <p:spPr>
            <a:xfrm>
              <a:off x="0" y="0"/>
              <a:ext cx="982663" cy="1150939"/>
            </a:xfrm>
            <a:custGeom>
              <a:avLst/>
              <a:gdLst/>
              <a:ahLst/>
              <a:cxnLst>
                <a:cxn ang="0">
                  <a:pos x="wd2" y="hd2"/>
                </a:cxn>
                <a:cxn ang="5400000">
                  <a:pos x="wd2" y="hd2"/>
                </a:cxn>
                <a:cxn ang="10800000">
                  <a:pos x="wd2" y="hd2"/>
                </a:cxn>
                <a:cxn ang="16200000">
                  <a:pos x="wd2" y="hd2"/>
                </a:cxn>
              </a:cxnLst>
              <a:rect l="0" t="0" r="r" b="b"/>
              <a:pathLst>
                <a:path w="21600" h="21600" extrusionOk="0">
                  <a:moveTo>
                    <a:pt x="21600" y="9223"/>
                  </a:moveTo>
                  <a:cubicBezTo>
                    <a:pt x="21600" y="4146"/>
                    <a:pt x="16780" y="0"/>
                    <a:pt x="10800" y="0"/>
                  </a:cubicBezTo>
                  <a:cubicBezTo>
                    <a:pt x="4820" y="0"/>
                    <a:pt x="0" y="4146"/>
                    <a:pt x="0" y="9223"/>
                  </a:cubicBezTo>
                  <a:cubicBezTo>
                    <a:pt x="0" y="14330"/>
                    <a:pt x="4820" y="18446"/>
                    <a:pt x="10800" y="18446"/>
                  </a:cubicBezTo>
                  <a:cubicBezTo>
                    <a:pt x="10976" y="18446"/>
                    <a:pt x="11117" y="18446"/>
                    <a:pt x="11293" y="18446"/>
                  </a:cubicBezTo>
                  <a:cubicBezTo>
                    <a:pt x="15655" y="21600"/>
                    <a:pt x="15655" y="21600"/>
                    <a:pt x="15655" y="21600"/>
                  </a:cubicBezTo>
                  <a:cubicBezTo>
                    <a:pt x="16112" y="17274"/>
                    <a:pt x="16112" y="17274"/>
                    <a:pt x="16112" y="17274"/>
                  </a:cubicBezTo>
                  <a:cubicBezTo>
                    <a:pt x="19384" y="15682"/>
                    <a:pt x="21600" y="12678"/>
                    <a:pt x="21600" y="9223"/>
                  </a:cubicBezTo>
                  <a:close/>
                </a:path>
              </a:pathLst>
            </a:custGeom>
          </p:spPr>
          <p:style>
            <a:lnRef idx="3">
              <a:schemeClr val="lt1"/>
            </a:lnRef>
            <a:fillRef idx="1">
              <a:schemeClr val="accent2"/>
            </a:fillRef>
            <a:effectRef idx="1">
              <a:schemeClr val="accent2"/>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charset="-122"/>
                <a:ea typeface="微软雅黑" panose="020B0503020204020204" charset="-122"/>
                <a:cs typeface="+mn-ea"/>
                <a:sym typeface="微软雅黑" panose="020B0503020204020204" charset="-122"/>
              </a:endParaRPr>
            </a:p>
          </p:txBody>
        </p:sp>
        <p:grpSp>
          <p:nvGrpSpPr>
            <p:cNvPr id="706" name="Group 706"/>
            <p:cNvGrpSpPr/>
            <p:nvPr/>
          </p:nvGrpSpPr>
          <p:grpSpPr>
            <a:xfrm>
              <a:off x="268274" y="258970"/>
              <a:ext cx="509384" cy="509358"/>
              <a:chOff x="-12" y="0"/>
              <a:chExt cx="509383" cy="509356"/>
            </a:xfrm>
          </p:grpSpPr>
          <p:sp>
            <p:nvSpPr>
              <p:cNvPr id="703" name="Shape 703"/>
              <p:cNvSpPr/>
              <p:nvPr/>
            </p:nvSpPr>
            <p:spPr>
              <a:xfrm>
                <a:off x="270797" y="63563"/>
                <a:ext cx="167175" cy="167182"/>
              </a:xfrm>
              <a:custGeom>
                <a:avLst/>
                <a:gdLst/>
                <a:ahLst/>
                <a:cxnLst>
                  <a:cxn ang="0">
                    <a:pos x="wd2" y="hd2"/>
                  </a:cxn>
                  <a:cxn ang="5400000">
                    <a:pos x="wd2" y="hd2"/>
                  </a:cxn>
                  <a:cxn ang="10800000">
                    <a:pos x="wd2" y="hd2"/>
                  </a:cxn>
                  <a:cxn ang="16200000">
                    <a:pos x="wd2" y="hd2"/>
                  </a:cxn>
                </a:cxnLst>
                <a:rect l="0" t="0" r="r" b="b"/>
                <a:pathLst>
                  <a:path w="21600" h="21600" extrusionOk="0">
                    <a:moveTo>
                      <a:pt x="19539" y="20579"/>
                    </a:moveTo>
                    <a:lnTo>
                      <a:pt x="19543" y="20579"/>
                    </a:lnTo>
                    <a:cubicBezTo>
                      <a:pt x="19547" y="21142"/>
                      <a:pt x="20005" y="21600"/>
                      <a:pt x="20572" y="21600"/>
                    </a:cubicBezTo>
                    <a:cubicBezTo>
                      <a:pt x="21138" y="21600"/>
                      <a:pt x="21600" y="21138"/>
                      <a:pt x="21600" y="20571"/>
                    </a:cubicBezTo>
                    <a:cubicBezTo>
                      <a:pt x="21600" y="20565"/>
                      <a:pt x="21596" y="20561"/>
                      <a:pt x="21596" y="20555"/>
                    </a:cubicBezTo>
                    <a:cubicBezTo>
                      <a:pt x="21584" y="9221"/>
                      <a:pt x="12412" y="41"/>
                      <a:pt x="1080" y="12"/>
                    </a:cubicBezTo>
                    <a:cubicBezTo>
                      <a:pt x="1064" y="10"/>
                      <a:pt x="1048" y="0"/>
                      <a:pt x="1028" y="0"/>
                    </a:cubicBezTo>
                    <a:cubicBezTo>
                      <a:pt x="458" y="0"/>
                      <a:pt x="0" y="461"/>
                      <a:pt x="0" y="1028"/>
                    </a:cubicBezTo>
                    <a:cubicBezTo>
                      <a:pt x="0" y="1594"/>
                      <a:pt x="458" y="2055"/>
                      <a:pt x="1024" y="2057"/>
                    </a:cubicBezTo>
                    <a:lnTo>
                      <a:pt x="1024" y="2065"/>
                    </a:lnTo>
                    <a:cubicBezTo>
                      <a:pt x="11234" y="2065"/>
                      <a:pt x="19539" y="10370"/>
                      <a:pt x="19539" y="20579"/>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latin typeface="微软雅黑" panose="020B0503020204020204" charset="-122"/>
                  <a:ea typeface="微软雅黑" panose="020B0503020204020204" charset="-122"/>
                  <a:sym typeface="微软雅黑" panose="020B0503020204020204" charset="-122"/>
                </a:endParaRPr>
              </a:p>
            </p:txBody>
          </p:sp>
          <p:sp>
            <p:nvSpPr>
              <p:cNvPr id="704" name="Shape 704"/>
              <p:cNvSpPr/>
              <p:nvPr/>
            </p:nvSpPr>
            <p:spPr>
              <a:xfrm>
                <a:off x="-12" y="-1"/>
                <a:ext cx="509384" cy="509358"/>
              </a:xfrm>
              <a:custGeom>
                <a:avLst/>
                <a:gdLst/>
                <a:ahLst/>
                <a:cxnLst>
                  <a:cxn ang="0">
                    <a:pos x="wd2" y="hd2"/>
                  </a:cxn>
                  <a:cxn ang="5400000">
                    <a:pos x="wd2" y="hd2"/>
                  </a:cxn>
                  <a:cxn ang="10800000">
                    <a:pos x="wd2" y="hd2"/>
                  </a:cxn>
                  <a:cxn ang="16200000">
                    <a:pos x="wd2" y="hd2"/>
                  </a:cxn>
                </a:cxnLst>
                <a:rect l="0" t="0" r="r" b="b"/>
                <a:pathLst>
                  <a:path w="21248" h="21600" extrusionOk="0">
                    <a:moveTo>
                      <a:pt x="19869" y="17134"/>
                    </a:moveTo>
                    <a:cubicBezTo>
                      <a:pt x="19767" y="17387"/>
                      <a:pt x="19526" y="17550"/>
                      <a:pt x="19256" y="17550"/>
                    </a:cubicBezTo>
                    <a:lnTo>
                      <a:pt x="19059" y="17550"/>
                    </a:lnTo>
                    <a:lnTo>
                      <a:pt x="3984" y="2226"/>
                    </a:lnTo>
                    <a:lnTo>
                      <a:pt x="3984" y="2025"/>
                    </a:lnTo>
                    <a:cubicBezTo>
                      <a:pt x="3984" y="1750"/>
                      <a:pt x="4145" y="1506"/>
                      <a:pt x="4394" y="1401"/>
                    </a:cubicBezTo>
                    <a:cubicBezTo>
                      <a:pt x="4476" y="1367"/>
                      <a:pt x="4561" y="1350"/>
                      <a:pt x="4648" y="1350"/>
                    </a:cubicBezTo>
                    <a:cubicBezTo>
                      <a:pt x="4825" y="1350"/>
                      <a:pt x="4992" y="1420"/>
                      <a:pt x="5117" y="1547"/>
                    </a:cubicBezTo>
                    <a:lnTo>
                      <a:pt x="19725" y="16398"/>
                    </a:lnTo>
                    <a:cubicBezTo>
                      <a:pt x="19916" y="16592"/>
                      <a:pt x="19973" y="16881"/>
                      <a:pt x="19869" y="17134"/>
                    </a:cubicBezTo>
                    <a:moveTo>
                      <a:pt x="10122" y="17550"/>
                    </a:moveTo>
                    <a:cubicBezTo>
                      <a:pt x="10018" y="17550"/>
                      <a:pt x="9923" y="17587"/>
                      <a:pt x="9825" y="17610"/>
                    </a:cubicBezTo>
                    <a:lnTo>
                      <a:pt x="3924" y="11613"/>
                    </a:lnTo>
                    <a:cubicBezTo>
                      <a:pt x="3947" y="11513"/>
                      <a:pt x="3983" y="11416"/>
                      <a:pt x="3983" y="11312"/>
                    </a:cubicBezTo>
                    <a:lnTo>
                      <a:pt x="3984" y="3180"/>
                    </a:lnTo>
                    <a:lnTo>
                      <a:pt x="18120" y="17550"/>
                    </a:lnTo>
                    <a:cubicBezTo>
                      <a:pt x="18120" y="17550"/>
                      <a:pt x="10122" y="17550"/>
                      <a:pt x="10122" y="17550"/>
                    </a:cubicBezTo>
                    <a:close/>
                    <a:moveTo>
                      <a:pt x="9183" y="17946"/>
                    </a:moveTo>
                    <a:lnTo>
                      <a:pt x="7110" y="20053"/>
                    </a:lnTo>
                    <a:cubicBezTo>
                      <a:pt x="6940" y="20225"/>
                      <a:pt x="6743" y="20250"/>
                      <a:pt x="6641" y="20250"/>
                    </a:cubicBezTo>
                    <a:cubicBezTo>
                      <a:pt x="6538" y="20250"/>
                      <a:pt x="6340" y="20225"/>
                      <a:pt x="6171" y="20053"/>
                    </a:cubicBezTo>
                    <a:lnTo>
                      <a:pt x="1523" y="15328"/>
                    </a:lnTo>
                    <a:cubicBezTo>
                      <a:pt x="1353" y="15155"/>
                      <a:pt x="1328" y="14954"/>
                      <a:pt x="1328" y="14851"/>
                    </a:cubicBezTo>
                    <a:cubicBezTo>
                      <a:pt x="1328" y="14746"/>
                      <a:pt x="1353" y="14545"/>
                      <a:pt x="1523" y="14374"/>
                    </a:cubicBezTo>
                    <a:lnTo>
                      <a:pt x="3594" y="12267"/>
                    </a:lnTo>
                    <a:cubicBezTo>
                      <a:pt x="3600" y="12261"/>
                      <a:pt x="3602" y="12252"/>
                      <a:pt x="3608" y="12246"/>
                    </a:cubicBezTo>
                    <a:lnTo>
                      <a:pt x="9203" y="17933"/>
                    </a:lnTo>
                    <a:cubicBezTo>
                      <a:pt x="9197" y="17938"/>
                      <a:pt x="9188" y="17940"/>
                      <a:pt x="9183" y="17946"/>
                    </a:cubicBezTo>
                    <a:moveTo>
                      <a:pt x="6057" y="593"/>
                    </a:moveTo>
                    <a:cubicBezTo>
                      <a:pt x="5676" y="205"/>
                      <a:pt x="5166" y="0"/>
                      <a:pt x="4648" y="0"/>
                    </a:cubicBezTo>
                    <a:cubicBezTo>
                      <a:pt x="4391" y="0"/>
                      <a:pt x="4133" y="49"/>
                      <a:pt x="3886" y="154"/>
                    </a:cubicBezTo>
                    <a:cubicBezTo>
                      <a:pt x="3142" y="467"/>
                      <a:pt x="2656" y="1205"/>
                      <a:pt x="2656" y="2025"/>
                    </a:cubicBezTo>
                    <a:lnTo>
                      <a:pt x="2655" y="11312"/>
                    </a:lnTo>
                    <a:lnTo>
                      <a:pt x="584" y="13419"/>
                    </a:lnTo>
                    <a:cubicBezTo>
                      <a:pt x="-194" y="14209"/>
                      <a:pt x="-194" y="15492"/>
                      <a:pt x="584" y="16282"/>
                    </a:cubicBezTo>
                    <a:lnTo>
                      <a:pt x="5232" y="21007"/>
                    </a:lnTo>
                    <a:cubicBezTo>
                      <a:pt x="5621" y="21403"/>
                      <a:pt x="6132" y="21600"/>
                      <a:pt x="6641" y="21600"/>
                    </a:cubicBezTo>
                    <a:cubicBezTo>
                      <a:pt x="7151" y="21600"/>
                      <a:pt x="7660" y="21403"/>
                      <a:pt x="8049" y="21007"/>
                    </a:cubicBezTo>
                    <a:lnTo>
                      <a:pt x="10122" y="18901"/>
                    </a:lnTo>
                    <a:lnTo>
                      <a:pt x="19256" y="18901"/>
                    </a:lnTo>
                    <a:cubicBezTo>
                      <a:pt x="20063" y="18901"/>
                      <a:pt x="20789" y="18408"/>
                      <a:pt x="21096" y="17651"/>
                    </a:cubicBezTo>
                    <a:cubicBezTo>
                      <a:pt x="21406" y="16894"/>
                      <a:pt x="21235" y="16023"/>
                      <a:pt x="20664" y="15444"/>
                    </a:cubicBezTo>
                    <a:cubicBezTo>
                      <a:pt x="20664" y="15444"/>
                      <a:pt x="6057" y="593"/>
                      <a:pt x="6057" y="593"/>
                    </a:cubicBezTo>
                    <a:close/>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latin typeface="微软雅黑" panose="020B0503020204020204" charset="-122"/>
                  <a:ea typeface="微软雅黑" panose="020B0503020204020204" charset="-122"/>
                  <a:sym typeface="微软雅黑" panose="020B0503020204020204" charset="-122"/>
                </a:endParaRPr>
              </a:p>
            </p:txBody>
          </p:sp>
          <p:sp>
            <p:nvSpPr>
              <p:cNvPr id="705" name="Shape 705"/>
              <p:cNvSpPr/>
              <p:nvPr/>
            </p:nvSpPr>
            <p:spPr>
              <a:xfrm>
                <a:off x="270797" y="0"/>
                <a:ext cx="238571" cy="238582"/>
              </a:xfrm>
              <a:custGeom>
                <a:avLst/>
                <a:gdLst/>
                <a:ahLst/>
                <a:cxnLst>
                  <a:cxn ang="0">
                    <a:pos x="wd2" y="hd2"/>
                  </a:cxn>
                  <a:cxn ang="5400000">
                    <a:pos x="wd2" y="hd2"/>
                  </a:cxn>
                  <a:cxn ang="10800000">
                    <a:pos x="wd2" y="hd2"/>
                  </a:cxn>
                  <a:cxn ang="16200000">
                    <a:pos x="wd2" y="hd2"/>
                  </a:cxn>
                </a:cxnLst>
                <a:rect l="0" t="0" r="r" b="b"/>
                <a:pathLst>
                  <a:path w="21600" h="21600" extrusionOk="0">
                    <a:moveTo>
                      <a:pt x="1437" y="2880"/>
                    </a:moveTo>
                    <a:lnTo>
                      <a:pt x="1437" y="2885"/>
                    </a:lnTo>
                    <a:cubicBezTo>
                      <a:pt x="10966" y="2885"/>
                      <a:pt x="18718" y="10637"/>
                      <a:pt x="18718" y="20165"/>
                    </a:cubicBezTo>
                    <a:lnTo>
                      <a:pt x="18721" y="20165"/>
                    </a:lnTo>
                    <a:cubicBezTo>
                      <a:pt x="18723" y="20959"/>
                      <a:pt x="19367" y="21600"/>
                      <a:pt x="20161" y="21600"/>
                    </a:cubicBezTo>
                    <a:cubicBezTo>
                      <a:pt x="20956" y="21600"/>
                      <a:pt x="21600" y="20956"/>
                      <a:pt x="21600" y="20160"/>
                    </a:cubicBezTo>
                    <a:cubicBezTo>
                      <a:pt x="21600" y="20155"/>
                      <a:pt x="21598" y="20152"/>
                      <a:pt x="21598" y="20148"/>
                    </a:cubicBezTo>
                    <a:cubicBezTo>
                      <a:pt x="21589" y="9034"/>
                      <a:pt x="12589" y="28"/>
                      <a:pt x="1476" y="8"/>
                    </a:cubicBezTo>
                    <a:cubicBezTo>
                      <a:pt x="1465" y="7"/>
                      <a:pt x="1454" y="0"/>
                      <a:pt x="1440" y="0"/>
                    </a:cubicBezTo>
                    <a:cubicBezTo>
                      <a:pt x="644" y="0"/>
                      <a:pt x="0" y="644"/>
                      <a:pt x="0" y="1440"/>
                    </a:cubicBezTo>
                    <a:cubicBezTo>
                      <a:pt x="0" y="2234"/>
                      <a:pt x="644" y="2878"/>
                      <a:pt x="1437" y="288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latin typeface="微软雅黑" panose="020B0503020204020204" charset="-122"/>
                  <a:ea typeface="微软雅黑" panose="020B0503020204020204" charset="-122"/>
                  <a:sym typeface="微软雅黑" panose="020B050302020402020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indefinite" fill="hold"/>
                                        <p:tgtEl>
                                          <p:spTgt spid="620"/>
                                        </p:tgtEl>
                                        <p:attrNameLst>
                                          <p:attrName>style.visibility</p:attrName>
                                        </p:attrNameLst>
                                      </p:cBhvr>
                                      <p:to>
                                        <p:strVal val="visible"/>
                                      </p:to>
                                    </p:set>
                                    <p:animEffect transition="in" filter="wipe(down)">
                                      <p:cBhvr>
                                        <p:cTn id="7" dur="500"/>
                                        <p:tgtEl>
                                          <p:spTgt spid="62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indefinite" fill="hold"/>
                                        <p:tgtEl>
                                          <p:spTgt spid="630"/>
                                        </p:tgtEl>
                                        <p:attrNameLst>
                                          <p:attrName>style.visibility</p:attrName>
                                        </p:attrNameLst>
                                      </p:cBhvr>
                                      <p:to>
                                        <p:strVal val="visible"/>
                                      </p:to>
                                    </p:set>
                                    <p:animEffect transition="in" filter="wipe(down)">
                                      <p:cBhvr>
                                        <p:cTn id="11" dur="500"/>
                                        <p:tgtEl>
                                          <p:spTgt spid="63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indefinite" fill="hold"/>
                                        <p:tgtEl>
                                          <p:spTgt spid="650"/>
                                        </p:tgtEl>
                                        <p:attrNameLst>
                                          <p:attrName>style.visibility</p:attrName>
                                        </p:attrNameLst>
                                      </p:cBhvr>
                                      <p:to>
                                        <p:strVal val="visible"/>
                                      </p:to>
                                    </p:set>
                                    <p:animEffect transition="in" filter="wipe(down)">
                                      <p:cBhvr>
                                        <p:cTn id="15" dur="500"/>
                                        <p:tgtEl>
                                          <p:spTgt spid="650"/>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indefinite" fill="hold"/>
                                        <p:tgtEl>
                                          <p:spTgt spid="660"/>
                                        </p:tgtEl>
                                        <p:attrNameLst>
                                          <p:attrName>style.visibility</p:attrName>
                                        </p:attrNameLst>
                                      </p:cBhvr>
                                      <p:to>
                                        <p:strVal val="visible"/>
                                      </p:to>
                                    </p:set>
                                    <p:animEffect transition="in" filter="wipe(down)">
                                      <p:cBhvr>
                                        <p:cTn id="19" dur="500"/>
                                        <p:tgtEl>
                                          <p:spTgt spid="660"/>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indefinite" fill="hold"/>
                                        <p:tgtEl>
                                          <p:spTgt spid="640"/>
                                        </p:tgtEl>
                                        <p:attrNameLst>
                                          <p:attrName>style.visibility</p:attrName>
                                        </p:attrNameLst>
                                      </p:cBhvr>
                                      <p:to>
                                        <p:strVal val="visible"/>
                                      </p:to>
                                    </p:set>
                                    <p:animEffect transition="in" filter="wipe(down)">
                                      <p:cBhvr>
                                        <p:cTn id="23" dur="500"/>
                                        <p:tgtEl>
                                          <p:spTgt spid="640"/>
                                        </p:tgtEl>
                                      </p:cBhvr>
                                    </p:animEffect>
                                  </p:childTnLst>
                                </p:cTn>
                              </p:par>
                            </p:childTnLst>
                          </p:cTn>
                        </p:par>
                        <p:par>
                          <p:cTn id="24" fill="hold">
                            <p:stCondLst>
                              <p:cond delay="2500"/>
                            </p:stCondLst>
                            <p:childTnLst>
                              <p:par>
                                <p:cTn id="25" presetID="23" presetClass="entr" presetSubtype="32" fill="hold" grpId="0" nodeType="afterEffect">
                                  <p:stCondLst>
                                    <p:cond delay="0"/>
                                  </p:stCondLst>
                                  <p:childTnLst>
                                    <p:set>
                                      <p:cBhvr>
                                        <p:cTn id="26" dur="indefinite" fill="hold"/>
                                        <p:tgtEl>
                                          <p:spTgt spid="681"/>
                                        </p:tgtEl>
                                        <p:attrNameLst>
                                          <p:attrName>style.visibility</p:attrName>
                                        </p:attrNameLst>
                                      </p:cBhvr>
                                      <p:to>
                                        <p:strVal val="visible"/>
                                      </p:to>
                                    </p:set>
                                    <p:anim calcmode="lin" valueType="num">
                                      <p:cBhvr>
                                        <p:cTn id="27" dur="500" fill="hold"/>
                                        <p:tgtEl>
                                          <p:spTgt spid="681"/>
                                        </p:tgtEl>
                                        <p:attrNameLst>
                                          <p:attrName>ppt_w</p:attrName>
                                        </p:attrNameLst>
                                      </p:cBhvr>
                                      <p:tavLst>
                                        <p:tav tm="0">
                                          <p:val>
                                            <p:fltVal val="0"/>
                                          </p:val>
                                        </p:tav>
                                        <p:tav tm="100000">
                                          <p:val>
                                            <p:strVal val="#ppt_w"/>
                                          </p:val>
                                        </p:tav>
                                      </p:tavLst>
                                    </p:anim>
                                    <p:anim calcmode="lin" valueType="num">
                                      <p:cBhvr>
                                        <p:cTn id="28" dur="500" fill="hold"/>
                                        <p:tgtEl>
                                          <p:spTgt spid="681"/>
                                        </p:tgtEl>
                                        <p:attrNameLst>
                                          <p:attrName>ppt_h</p:attrName>
                                        </p:attrNameLst>
                                      </p:cBhvr>
                                      <p:tavLst>
                                        <p:tav tm="0">
                                          <p:val>
                                            <p:fltVal val="0"/>
                                          </p:val>
                                        </p:tav>
                                        <p:tav tm="100000">
                                          <p:val>
                                            <p:strVal val="#ppt_h"/>
                                          </p:val>
                                        </p:tav>
                                      </p:tavLst>
                                    </p:anim>
                                  </p:childTnLst>
                                </p:cTn>
                              </p:par>
                            </p:childTnLst>
                          </p:cTn>
                        </p:par>
                        <p:par>
                          <p:cTn id="29" fill="hold">
                            <p:stCondLst>
                              <p:cond delay="3000"/>
                            </p:stCondLst>
                            <p:childTnLst>
                              <p:par>
                                <p:cTn id="30" presetID="2" presetClass="entr" presetSubtype="8" fill="hold" grpId="0" nodeType="afterEffect">
                                  <p:stCondLst>
                                    <p:cond delay="0"/>
                                  </p:stCondLst>
                                  <p:childTnLst>
                                    <p:set>
                                      <p:cBhvr>
                                        <p:cTn id="31" dur="indefinite" fill="hold"/>
                                        <p:tgtEl>
                                          <p:spTgt spid="665"/>
                                        </p:tgtEl>
                                        <p:attrNameLst>
                                          <p:attrName>style.visibility</p:attrName>
                                        </p:attrNameLst>
                                      </p:cBhvr>
                                      <p:to>
                                        <p:strVal val="visible"/>
                                      </p:to>
                                    </p:set>
                                    <p:anim calcmode="lin" valueType="num">
                                      <p:cBhvr>
                                        <p:cTn id="32" dur="500" fill="hold"/>
                                        <p:tgtEl>
                                          <p:spTgt spid="665"/>
                                        </p:tgtEl>
                                        <p:attrNameLst>
                                          <p:attrName>ppt_x</p:attrName>
                                        </p:attrNameLst>
                                      </p:cBhvr>
                                      <p:tavLst>
                                        <p:tav tm="0">
                                          <p:val>
                                            <p:strVal val="0-#ppt_w/2"/>
                                          </p:val>
                                        </p:tav>
                                        <p:tav tm="100000">
                                          <p:val>
                                            <p:strVal val="#ppt_x"/>
                                          </p:val>
                                        </p:tav>
                                      </p:tavLst>
                                    </p:anim>
                                    <p:anim calcmode="lin" valueType="num">
                                      <p:cBhvr>
                                        <p:cTn id="33" dur="500" fill="hold"/>
                                        <p:tgtEl>
                                          <p:spTgt spid="665"/>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23" presetClass="entr" presetSubtype="32" fill="hold" grpId="0" nodeType="afterEffect">
                                  <p:stCondLst>
                                    <p:cond delay="0"/>
                                  </p:stCondLst>
                                  <p:childTnLst>
                                    <p:set>
                                      <p:cBhvr>
                                        <p:cTn id="36" dur="indefinite" fill="hold"/>
                                        <p:tgtEl>
                                          <p:spTgt spid="673"/>
                                        </p:tgtEl>
                                        <p:attrNameLst>
                                          <p:attrName>style.visibility</p:attrName>
                                        </p:attrNameLst>
                                      </p:cBhvr>
                                      <p:to>
                                        <p:strVal val="visible"/>
                                      </p:to>
                                    </p:set>
                                    <p:anim calcmode="lin" valueType="num">
                                      <p:cBhvr>
                                        <p:cTn id="37" dur="500" fill="hold"/>
                                        <p:tgtEl>
                                          <p:spTgt spid="673"/>
                                        </p:tgtEl>
                                        <p:attrNameLst>
                                          <p:attrName>ppt_w</p:attrName>
                                        </p:attrNameLst>
                                      </p:cBhvr>
                                      <p:tavLst>
                                        <p:tav tm="0">
                                          <p:val>
                                            <p:fltVal val="0"/>
                                          </p:val>
                                        </p:tav>
                                        <p:tav tm="100000">
                                          <p:val>
                                            <p:strVal val="#ppt_w"/>
                                          </p:val>
                                        </p:tav>
                                      </p:tavLst>
                                    </p:anim>
                                    <p:anim calcmode="lin" valueType="num">
                                      <p:cBhvr>
                                        <p:cTn id="38" dur="500" fill="hold"/>
                                        <p:tgtEl>
                                          <p:spTgt spid="673"/>
                                        </p:tgtEl>
                                        <p:attrNameLst>
                                          <p:attrName>ppt_h</p:attrName>
                                        </p:attrNameLst>
                                      </p:cBhvr>
                                      <p:tavLst>
                                        <p:tav tm="0">
                                          <p:val>
                                            <p:fltVal val="0"/>
                                          </p:val>
                                        </p:tav>
                                        <p:tav tm="100000">
                                          <p:val>
                                            <p:strVal val="#ppt_h"/>
                                          </p:val>
                                        </p:tav>
                                      </p:tavLst>
                                    </p:anim>
                                  </p:childTnLst>
                                </p:cTn>
                              </p:par>
                            </p:childTnLst>
                          </p:cTn>
                        </p:par>
                        <p:par>
                          <p:cTn id="39" fill="hold">
                            <p:stCondLst>
                              <p:cond delay="4000"/>
                            </p:stCondLst>
                            <p:childTnLst>
                              <p:par>
                                <p:cTn id="40" presetID="2" presetClass="entr" presetSubtype="8" fill="hold" grpId="0" nodeType="afterEffect">
                                  <p:stCondLst>
                                    <p:cond delay="0"/>
                                  </p:stCondLst>
                                  <p:childTnLst>
                                    <p:set>
                                      <p:cBhvr>
                                        <p:cTn id="41" dur="indefinite" fill="hold"/>
                                        <p:tgtEl>
                                          <p:spTgt spid="664"/>
                                        </p:tgtEl>
                                        <p:attrNameLst>
                                          <p:attrName>style.visibility</p:attrName>
                                        </p:attrNameLst>
                                      </p:cBhvr>
                                      <p:to>
                                        <p:strVal val="visible"/>
                                      </p:to>
                                    </p:set>
                                    <p:anim calcmode="lin" valueType="num">
                                      <p:cBhvr>
                                        <p:cTn id="42" dur="500" fill="hold"/>
                                        <p:tgtEl>
                                          <p:spTgt spid="664"/>
                                        </p:tgtEl>
                                        <p:attrNameLst>
                                          <p:attrName>ppt_x</p:attrName>
                                        </p:attrNameLst>
                                      </p:cBhvr>
                                      <p:tavLst>
                                        <p:tav tm="0">
                                          <p:val>
                                            <p:strVal val="0-#ppt_w/2"/>
                                          </p:val>
                                        </p:tav>
                                        <p:tav tm="100000">
                                          <p:val>
                                            <p:strVal val="#ppt_x"/>
                                          </p:val>
                                        </p:tav>
                                      </p:tavLst>
                                    </p:anim>
                                    <p:anim calcmode="lin" valueType="num">
                                      <p:cBhvr>
                                        <p:cTn id="43" dur="500" fill="hold"/>
                                        <p:tgtEl>
                                          <p:spTgt spid="664"/>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3" presetClass="entr" presetSubtype="32" fill="hold" grpId="0" nodeType="afterEffect">
                                  <p:stCondLst>
                                    <p:cond delay="0"/>
                                  </p:stCondLst>
                                  <p:childTnLst>
                                    <p:set>
                                      <p:cBhvr>
                                        <p:cTn id="46" dur="indefinite" fill="hold"/>
                                        <p:tgtEl>
                                          <p:spTgt spid="707"/>
                                        </p:tgtEl>
                                        <p:attrNameLst>
                                          <p:attrName>style.visibility</p:attrName>
                                        </p:attrNameLst>
                                      </p:cBhvr>
                                      <p:to>
                                        <p:strVal val="visible"/>
                                      </p:to>
                                    </p:set>
                                    <p:anim calcmode="lin" valueType="num">
                                      <p:cBhvr>
                                        <p:cTn id="47" dur="500" fill="hold"/>
                                        <p:tgtEl>
                                          <p:spTgt spid="707"/>
                                        </p:tgtEl>
                                        <p:attrNameLst>
                                          <p:attrName>ppt_w</p:attrName>
                                        </p:attrNameLst>
                                      </p:cBhvr>
                                      <p:tavLst>
                                        <p:tav tm="0">
                                          <p:val>
                                            <p:fltVal val="0"/>
                                          </p:val>
                                        </p:tav>
                                        <p:tav tm="100000">
                                          <p:val>
                                            <p:strVal val="#ppt_w"/>
                                          </p:val>
                                        </p:tav>
                                      </p:tavLst>
                                    </p:anim>
                                    <p:anim calcmode="lin" valueType="num">
                                      <p:cBhvr>
                                        <p:cTn id="48" dur="500" fill="hold"/>
                                        <p:tgtEl>
                                          <p:spTgt spid="707"/>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 presetClass="entr" presetSubtype="8" fill="hold" grpId="0" nodeType="afterEffect">
                                  <p:stCondLst>
                                    <p:cond delay="0"/>
                                  </p:stCondLst>
                                  <p:childTnLst>
                                    <p:set>
                                      <p:cBhvr>
                                        <p:cTn id="51" dur="indefinite" fill="hold"/>
                                        <p:tgtEl>
                                          <p:spTgt spid="666"/>
                                        </p:tgtEl>
                                        <p:attrNameLst>
                                          <p:attrName>style.visibility</p:attrName>
                                        </p:attrNameLst>
                                      </p:cBhvr>
                                      <p:to>
                                        <p:strVal val="visible"/>
                                      </p:to>
                                    </p:set>
                                    <p:anim calcmode="lin" valueType="num">
                                      <p:cBhvr>
                                        <p:cTn id="52" dur="500" fill="hold"/>
                                        <p:tgtEl>
                                          <p:spTgt spid="666"/>
                                        </p:tgtEl>
                                        <p:attrNameLst>
                                          <p:attrName>ppt_x</p:attrName>
                                        </p:attrNameLst>
                                      </p:cBhvr>
                                      <p:tavLst>
                                        <p:tav tm="0">
                                          <p:val>
                                            <p:strVal val="0-#ppt_w/2"/>
                                          </p:val>
                                        </p:tav>
                                        <p:tav tm="100000">
                                          <p:val>
                                            <p:strVal val="#ppt_x"/>
                                          </p:val>
                                        </p:tav>
                                      </p:tavLst>
                                    </p:anim>
                                    <p:anim calcmode="lin" valueType="num">
                                      <p:cBhvr>
                                        <p:cTn id="53" dur="500" fill="hold"/>
                                        <p:tgtEl>
                                          <p:spTgt spid="666"/>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3" presetClass="entr" presetSubtype="32" fill="hold" grpId="0" nodeType="afterEffect">
                                  <p:stCondLst>
                                    <p:cond delay="0"/>
                                  </p:stCondLst>
                                  <p:childTnLst>
                                    <p:set>
                                      <p:cBhvr>
                                        <p:cTn id="56" dur="indefinite" fill="hold"/>
                                        <p:tgtEl>
                                          <p:spTgt spid="700"/>
                                        </p:tgtEl>
                                        <p:attrNameLst>
                                          <p:attrName>style.visibility</p:attrName>
                                        </p:attrNameLst>
                                      </p:cBhvr>
                                      <p:to>
                                        <p:strVal val="visible"/>
                                      </p:to>
                                    </p:set>
                                    <p:anim calcmode="lin" valueType="num">
                                      <p:cBhvr>
                                        <p:cTn id="57" dur="500" fill="hold"/>
                                        <p:tgtEl>
                                          <p:spTgt spid="700"/>
                                        </p:tgtEl>
                                        <p:attrNameLst>
                                          <p:attrName>ppt_w</p:attrName>
                                        </p:attrNameLst>
                                      </p:cBhvr>
                                      <p:tavLst>
                                        <p:tav tm="0">
                                          <p:val>
                                            <p:fltVal val="0"/>
                                          </p:val>
                                        </p:tav>
                                        <p:tav tm="100000">
                                          <p:val>
                                            <p:strVal val="#ppt_w"/>
                                          </p:val>
                                        </p:tav>
                                      </p:tavLst>
                                    </p:anim>
                                    <p:anim calcmode="lin" valueType="num">
                                      <p:cBhvr>
                                        <p:cTn id="58" dur="500" fill="hold"/>
                                        <p:tgtEl>
                                          <p:spTgt spid="700"/>
                                        </p:tgtEl>
                                        <p:attrNameLst>
                                          <p:attrName>ppt_h</p:attrName>
                                        </p:attrNameLst>
                                      </p:cBhvr>
                                      <p:tavLst>
                                        <p:tav tm="0">
                                          <p:val>
                                            <p:fltVal val="0"/>
                                          </p:val>
                                        </p:tav>
                                        <p:tav tm="100000">
                                          <p:val>
                                            <p:strVal val="#ppt_h"/>
                                          </p:val>
                                        </p:tav>
                                      </p:tavLst>
                                    </p:anim>
                                  </p:childTnLst>
                                </p:cTn>
                              </p:par>
                            </p:childTnLst>
                          </p:cTn>
                        </p:par>
                        <p:par>
                          <p:cTn id="59" fill="hold">
                            <p:stCondLst>
                              <p:cond delay="6000"/>
                            </p:stCondLst>
                            <p:childTnLst>
                              <p:par>
                                <p:cTn id="60" presetID="23" presetClass="entr" presetSubtype="32" fill="hold" grpId="0" nodeType="afterEffect">
                                  <p:stCondLst>
                                    <p:cond delay="0"/>
                                  </p:stCondLst>
                                  <p:childTnLst>
                                    <p:set>
                                      <p:cBhvr>
                                        <p:cTn id="61" dur="indefinite" fill="hold"/>
                                        <p:tgtEl>
                                          <p:spTgt spid="663"/>
                                        </p:tgtEl>
                                        <p:attrNameLst>
                                          <p:attrName>style.visibility</p:attrName>
                                        </p:attrNameLst>
                                      </p:cBhvr>
                                      <p:to>
                                        <p:strVal val="visible"/>
                                      </p:to>
                                    </p:set>
                                    <p:anim calcmode="lin" valueType="num">
                                      <p:cBhvr>
                                        <p:cTn id="62" dur="500" fill="hold"/>
                                        <p:tgtEl>
                                          <p:spTgt spid="663"/>
                                        </p:tgtEl>
                                        <p:attrNameLst>
                                          <p:attrName>ppt_w</p:attrName>
                                        </p:attrNameLst>
                                      </p:cBhvr>
                                      <p:tavLst>
                                        <p:tav tm="0">
                                          <p:val>
                                            <p:fltVal val="0"/>
                                          </p:val>
                                        </p:tav>
                                        <p:tav tm="100000">
                                          <p:val>
                                            <p:strVal val="#ppt_w"/>
                                          </p:val>
                                        </p:tav>
                                      </p:tavLst>
                                    </p:anim>
                                    <p:anim calcmode="lin" valueType="num">
                                      <p:cBhvr>
                                        <p:cTn id="63" dur="500" fill="hold"/>
                                        <p:tgtEl>
                                          <p:spTgt spid="663"/>
                                        </p:tgtEl>
                                        <p:attrNameLst>
                                          <p:attrName>ppt_h</p:attrName>
                                        </p:attrNameLst>
                                      </p:cBhvr>
                                      <p:tavLst>
                                        <p:tav tm="0">
                                          <p:val>
                                            <p:fltVal val="0"/>
                                          </p:val>
                                        </p:tav>
                                        <p:tav tm="100000">
                                          <p:val>
                                            <p:strVal val="#ppt_h"/>
                                          </p:val>
                                        </p:tav>
                                      </p:tavLst>
                                    </p:anim>
                                  </p:childTnLst>
                                </p:cTn>
                              </p:par>
                            </p:childTnLst>
                          </p:cTn>
                        </p:par>
                        <p:par>
                          <p:cTn id="64" fill="hold">
                            <p:stCondLst>
                              <p:cond delay="6500"/>
                            </p:stCondLst>
                            <p:childTnLst>
                              <p:par>
                                <p:cTn id="65" presetID="23" presetClass="entr" presetSubtype="32" fill="hold" grpId="0" nodeType="afterEffect">
                                  <p:stCondLst>
                                    <p:cond delay="0"/>
                                  </p:stCondLst>
                                  <p:childTnLst>
                                    <p:set>
                                      <p:cBhvr>
                                        <p:cTn id="66" dur="indefinite" fill="hold"/>
                                        <p:tgtEl>
                                          <p:spTgt spid="693"/>
                                        </p:tgtEl>
                                        <p:attrNameLst>
                                          <p:attrName>style.visibility</p:attrName>
                                        </p:attrNameLst>
                                      </p:cBhvr>
                                      <p:to>
                                        <p:strVal val="visible"/>
                                      </p:to>
                                    </p:set>
                                    <p:anim calcmode="lin" valueType="num">
                                      <p:cBhvr>
                                        <p:cTn id="67" dur="500" fill="hold"/>
                                        <p:tgtEl>
                                          <p:spTgt spid="693"/>
                                        </p:tgtEl>
                                        <p:attrNameLst>
                                          <p:attrName>ppt_w</p:attrName>
                                        </p:attrNameLst>
                                      </p:cBhvr>
                                      <p:tavLst>
                                        <p:tav tm="0">
                                          <p:val>
                                            <p:fltVal val="0"/>
                                          </p:val>
                                        </p:tav>
                                        <p:tav tm="100000">
                                          <p:val>
                                            <p:strVal val="#ppt_w"/>
                                          </p:val>
                                        </p:tav>
                                      </p:tavLst>
                                    </p:anim>
                                    <p:anim calcmode="lin" valueType="num">
                                      <p:cBhvr>
                                        <p:cTn id="68" dur="500" fill="hold"/>
                                        <p:tgtEl>
                                          <p:spTgt spid="693"/>
                                        </p:tgtEl>
                                        <p:attrNameLst>
                                          <p:attrName>ppt_h</p:attrName>
                                        </p:attrNameLst>
                                      </p:cBhvr>
                                      <p:tavLst>
                                        <p:tav tm="0">
                                          <p:val>
                                            <p:fltVal val="0"/>
                                          </p:val>
                                        </p:tav>
                                        <p:tav tm="100000">
                                          <p:val>
                                            <p:strVal val="#ppt_h"/>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indefinite" fill="hold"/>
                                        <p:tgtEl>
                                          <p:spTgt spid="669"/>
                                        </p:tgtEl>
                                        <p:attrNameLst>
                                          <p:attrName>style.visibility</p:attrName>
                                        </p:attrNameLst>
                                      </p:cBhvr>
                                      <p:to>
                                        <p:strVal val="visible"/>
                                      </p:to>
                                    </p:set>
                                    <p:anim calcmode="lin" valueType="num">
                                      <p:cBhvr>
                                        <p:cTn id="72" dur="500" fill="hold"/>
                                        <p:tgtEl>
                                          <p:spTgt spid="669"/>
                                        </p:tgtEl>
                                        <p:attrNameLst>
                                          <p:attrName>ppt_x</p:attrName>
                                        </p:attrNameLst>
                                      </p:cBhvr>
                                      <p:tavLst>
                                        <p:tav tm="0">
                                          <p:val>
                                            <p:strVal val="1+#ppt_w/2"/>
                                          </p:val>
                                        </p:tav>
                                        <p:tav tm="100000">
                                          <p:val>
                                            <p:strVal val="#ppt_x"/>
                                          </p:val>
                                        </p:tav>
                                      </p:tavLst>
                                    </p:anim>
                                    <p:anim calcmode="lin" valueType="num">
                                      <p:cBhvr>
                                        <p:cTn id="73" dur="500" fill="hold"/>
                                        <p:tgtEl>
                                          <p:spTgt spid="66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3" presetClass="entr" presetSubtype="32" fill="hold" grpId="0" nodeType="afterEffect">
                                  <p:stCondLst>
                                    <p:cond delay="0"/>
                                  </p:stCondLst>
                                  <p:childTnLst>
                                    <p:set>
                                      <p:cBhvr>
                                        <p:cTn id="76" dur="indefinite" fill="hold"/>
                                        <p:tgtEl>
                                          <p:spTgt spid="677"/>
                                        </p:tgtEl>
                                        <p:attrNameLst>
                                          <p:attrName>style.visibility</p:attrName>
                                        </p:attrNameLst>
                                      </p:cBhvr>
                                      <p:to>
                                        <p:strVal val="visible"/>
                                      </p:to>
                                    </p:set>
                                    <p:anim calcmode="lin" valueType="num">
                                      <p:cBhvr>
                                        <p:cTn id="77" dur="500" fill="hold"/>
                                        <p:tgtEl>
                                          <p:spTgt spid="677"/>
                                        </p:tgtEl>
                                        <p:attrNameLst>
                                          <p:attrName>ppt_w</p:attrName>
                                        </p:attrNameLst>
                                      </p:cBhvr>
                                      <p:tavLst>
                                        <p:tav tm="0">
                                          <p:val>
                                            <p:fltVal val="0"/>
                                          </p:val>
                                        </p:tav>
                                        <p:tav tm="100000">
                                          <p:val>
                                            <p:strVal val="#ppt_w"/>
                                          </p:val>
                                        </p:tav>
                                      </p:tavLst>
                                    </p:anim>
                                    <p:anim calcmode="lin" valueType="num">
                                      <p:cBhvr>
                                        <p:cTn id="78" dur="500" fill="hold"/>
                                        <p:tgtEl>
                                          <p:spTgt spid="677"/>
                                        </p:tgtEl>
                                        <p:attrNameLst>
                                          <p:attrName>ppt_h</p:attrName>
                                        </p:attrNameLst>
                                      </p:cBhvr>
                                      <p:tavLst>
                                        <p:tav tm="0">
                                          <p:val>
                                            <p:fltVal val="0"/>
                                          </p:val>
                                        </p:tav>
                                        <p:tav tm="100000">
                                          <p:val>
                                            <p:strVal val="#ppt_h"/>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indefinite" fill="hold"/>
                                        <p:tgtEl>
                                          <p:spTgt spid="667"/>
                                        </p:tgtEl>
                                        <p:attrNameLst>
                                          <p:attrName>style.visibility</p:attrName>
                                        </p:attrNameLst>
                                      </p:cBhvr>
                                      <p:to>
                                        <p:strVal val="visible"/>
                                      </p:to>
                                    </p:set>
                                    <p:anim calcmode="lin" valueType="num">
                                      <p:cBhvr>
                                        <p:cTn id="82" dur="500" fill="hold"/>
                                        <p:tgtEl>
                                          <p:spTgt spid="667"/>
                                        </p:tgtEl>
                                        <p:attrNameLst>
                                          <p:attrName>ppt_x</p:attrName>
                                        </p:attrNameLst>
                                      </p:cBhvr>
                                      <p:tavLst>
                                        <p:tav tm="0">
                                          <p:val>
                                            <p:strVal val="1+#ppt_w/2"/>
                                          </p:val>
                                        </p:tav>
                                        <p:tav tm="100000">
                                          <p:val>
                                            <p:strVal val="#ppt_x"/>
                                          </p:val>
                                        </p:tav>
                                      </p:tavLst>
                                    </p:anim>
                                    <p:anim calcmode="lin" valueType="num">
                                      <p:cBhvr>
                                        <p:cTn id="83" dur="500" fill="hold"/>
                                        <p:tgtEl>
                                          <p:spTgt spid="667"/>
                                        </p:tgtEl>
                                        <p:attrNameLst>
                                          <p:attrName>ppt_y</p:attrName>
                                        </p:attrNameLst>
                                      </p:cBhvr>
                                      <p:tavLst>
                                        <p:tav tm="0">
                                          <p:val>
                                            <p:strVal val="#ppt_y"/>
                                          </p:val>
                                        </p:tav>
                                        <p:tav tm="100000">
                                          <p:val>
                                            <p:strVal val="#ppt_y"/>
                                          </p:val>
                                        </p:tav>
                                      </p:tavLst>
                                    </p:anim>
                                  </p:childTnLst>
                                </p:cTn>
                              </p:par>
                            </p:childTnLst>
                          </p:cTn>
                        </p:par>
                        <p:par>
                          <p:cTn id="84" fill="hold">
                            <p:stCondLst>
                              <p:cond delay="8500"/>
                            </p:stCondLst>
                            <p:childTnLst>
                              <p:par>
                                <p:cTn id="85" presetID="23" presetClass="entr" presetSubtype="32" fill="hold" grpId="0" nodeType="afterEffect">
                                  <p:stCondLst>
                                    <p:cond delay="0"/>
                                  </p:stCondLst>
                                  <p:childTnLst>
                                    <p:set>
                                      <p:cBhvr>
                                        <p:cTn id="86" dur="indefinite" fill="hold"/>
                                        <p:tgtEl>
                                          <p:spTgt spid="687"/>
                                        </p:tgtEl>
                                        <p:attrNameLst>
                                          <p:attrName>style.visibility</p:attrName>
                                        </p:attrNameLst>
                                      </p:cBhvr>
                                      <p:to>
                                        <p:strVal val="visible"/>
                                      </p:to>
                                    </p:set>
                                    <p:anim calcmode="lin" valueType="num">
                                      <p:cBhvr>
                                        <p:cTn id="87" dur="500" fill="hold"/>
                                        <p:tgtEl>
                                          <p:spTgt spid="687"/>
                                        </p:tgtEl>
                                        <p:attrNameLst>
                                          <p:attrName>ppt_w</p:attrName>
                                        </p:attrNameLst>
                                      </p:cBhvr>
                                      <p:tavLst>
                                        <p:tav tm="0">
                                          <p:val>
                                            <p:fltVal val="0"/>
                                          </p:val>
                                        </p:tav>
                                        <p:tav tm="100000">
                                          <p:val>
                                            <p:strVal val="#ppt_w"/>
                                          </p:val>
                                        </p:tav>
                                      </p:tavLst>
                                    </p:anim>
                                    <p:anim calcmode="lin" valueType="num">
                                      <p:cBhvr>
                                        <p:cTn id="88" dur="500" fill="hold"/>
                                        <p:tgtEl>
                                          <p:spTgt spid="687"/>
                                        </p:tgtEl>
                                        <p:attrNameLst>
                                          <p:attrName>ppt_h</p:attrName>
                                        </p:attrNameLst>
                                      </p:cBhvr>
                                      <p:tavLst>
                                        <p:tav tm="0">
                                          <p:val>
                                            <p:fltVal val="0"/>
                                          </p:val>
                                        </p:tav>
                                        <p:tav tm="100000">
                                          <p:val>
                                            <p:strVal val="#ppt_h"/>
                                          </p:val>
                                        </p:tav>
                                      </p:tavLst>
                                    </p:anim>
                                  </p:childTnLst>
                                </p:cTn>
                              </p:par>
                            </p:childTnLst>
                          </p:cTn>
                        </p:par>
                        <p:par>
                          <p:cTn id="89" fill="hold">
                            <p:stCondLst>
                              <p:cond delay="9000"/>
                            </p:stCondLst>
                            <p:childTnLst>
                              <p:par>
                                <p:cTn id="90" presetID="2" presetClass="entr" presetSubtype="2" fill="hold" grpId="0" nodeType="afterEffect">
                                  <p:stCondLst>
                                    <p:cond delay="0"/>
                                  </p:stCondLst>
                                  <p:childTnLst>
                                    <p:set>
                                      <p:cBhvr>
                                        <p:cTn id="91" dur="indefinite" fill="hold"/>
                                        <p:tgtEl>
                                          <p:spTgt spid="668"/>
                                        </p:tgtEl>
                                        <p:attrNameLst>
                                          <p:attrName>style.visibility</p:attrName>
                                        </p:attrNameLst>
                                      </p:cBhvr>
                                      <p:to>
                                        <p:strVal val="visible"/>
                                      </p:to>
                                    </p:set>
                                    <p:anim calcmode="lin" valueType="num">
                                      <p:cBhvr>
                                        <p:cTn id="92" dur="500" fill="hold"/>
                                        <p:tgtEl>
                                          <p:spTgt spid="668"/>
                                        </p:tgtEl>
                                        <p:attrNameLst>
                                          <p:attrName>ppt_x</p:attrName>
                                        </p:attrNameLst>
                                      </p:cBhvr>
                                      <p:tavLst>
                                        <p:tav tm="0">
                                          <p:val>
                                            <p:strVal val="1+#ppt_w/2"/>
                                          </p:val>
                                        </p:tav>
                                        <p:tav tm="100000">
                                          <p:val>
                                            <p:strVal val="#ppt_x"/>
                                          </p:val>
                                        </p:tav>
                                      </p:tavLst>
                                    </p:anim>
                                    <p:anim calcmode="lin" valueType="num">
                                      <p:cBhvr>
                                        <p:cTn id="93" dur="500" fill="hold"/>
                                        <p:tgtEl>
                                          <p:spTgt spid="6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 grpId="0" animBg="1" advAuto="0"/>
      <p:bldP spid="630" grpId="0" animBg="1" advAuto="0"/>
      <p:bldP spid="640" grpId="0" animBg="1" advAuto="0"/>
      <p:bldP spid="650" grpId="0" animBg="1" advAuto="0"/>
      <p:bldP spid="660" grpId="0" animBg="1" advAuto="0"/>
      <p:bldP spid="663" grpId="0" animBg="1" advAuto="0"/>
      <p:bldP spid="664" grpId="0" animBg="1" advAuto="0"/>
      <p:bldP spid="665" grpId="0" animBg="1" advAuto="0"/>
      <p:bldP spid="666" grpId="0" animBg="1" advAuto="0"/>
      <p:bldP spid="667" grpId="0" animBg="1" advAuto="0"/>
      <p:bldP spid="668" grpId="0" animBg="1" advAuto="0"/>
      <p:bldP spid="669" grpId="0" animBg="1" advAuto="0"/>
      <p:bldP spid="673" grpId="0" animBg="1" advAuto="0"/>
      <p:bldP spid="677" grpId="0" animBg="1" advAuto="0"/>
      <p:bldP spid="681" grpId="0" animBg="1" advAuto="0"/>
      <p:bldP spid="687" grpId="0" animBg="1" advAuto="0"/>
      <p:bldP spid="693" grpId="0" animBg="1" advAuto="0"/>
      <p:bldP spid="700" grpId="0" animBg="1" advAuto="0"/>
      <p:bldP spid="707" grpId="0"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7" name="Group 3"/>
          <p:cNvGrpSpPr/>
          <p:nvPr/>
        </p:nvGrpSpPr>
        <p:grpSpPr>
          <a:xfrm>
            <a:off x="7086472" y="1270001"/>
            <a:ext cx="960842" cy="4559300"/>
            <a:chOff x="0" y="0"/>
            <a:chExt cx="720000" cy="3418584"/>
          </a:xfrm>
        </p:grpSpPr>
        <p:sp>
          <p:nvSpPr>
            <p:cNvPr id="31778" name="椭圆 76"/>
            <p:cNvSpPr>
              <a:spLocks noChangeArrowheads="1"/>
            </p:cNvSpPr>
            <p:nvPr/>
          </p:nvSpPr>
          <p:spPr bwMode="auto">
            <a:xfrm>
              <a:off x="0" y="2698584"/>
              <a:ext cx="720000" cy="720000"/>
            </a:xfrm>
            <a:prstGeom prst="ellipse">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a:buNone/>
              </a:pPr>
              <a:endParaRPr lang="zh-CN" altLang="zh-CN" sz="2400">
                <a:solidFill>
                  <a:srgbClr val="FFFFFF"/>
                </a:solidFill>
                <a:sym typeface="微软雅黑" panose="020B0503020204020204" charset="-122"/>
              </a:endParaRPr>
            </a:p>
          </p:txBody>
        </p:sp>
        <p:sp>
          <p:nvSpPr>
            <p:cNvPr id="31779" name="椭圆 58"/>
            <p:cNvSpPr>
              <a:spLocks noChangeArrowheads="1"/>
            </p:cNvSpPr>
            <p:nvPr/>
          </p:nvSpPr>
          <p:spPr bwMode="auto">
            <a:xfrm>
              <a:off x="272381" y="2927672"/>
              <a:ext cx="447057" cy="461674"/>
            </a:xfrm>
            <a:custGeom>
              <a:avLst/>
              <a:gdLst>
                <a:gd name="T0" fmla="*/ 258993 w 447057"/>
                <a:gd name="T1" fmla="*/ 0 h 461674"/>
                <a:gd name="T2" fmla="*/ 444981 w 447057"/>
                <a:gd name="T3" fmla="*/ 113628 h 461674"/>
                <a:gd name="T4" fmla="*/ 447057 w 447057"/>
                <a:gd name="T5" fmla="*/ 134225 h 461674"/>
                <a:gd name="T6" fmla="*/ 235035 w 447057"/>
                <a:gd name="T7" fmla="*/ 461674 h 461674"/>
                <a:gd name="T8" fmla="*/ 0 w 447057"/>
                <a:gd name="T9" fmla="*/ 328050 h 461674"/>
                <a:gd name="T10" fmla="*/ 258993 w 447057"/>
                <a:gd name="T11" fmla="*/ 0 h 461674"/>
                <a:gd name="T12" fmla="*/ 0 60000 65536"/>
                <a:gd name="T13" fmla="*/ 0 60000 65536"/>
                <a:gd name="T14" fmla="*/ 0 60000 65536"/>
                <a:gd name="T15" fmla="*/ 0 60000 65536"/>
                <a:gd name="T16" fmla="*/ 0 60000 65536"/>
                <a:gd name="T17" fmla="*/ 0 60000 65536"/>
                <a:gd name="T18" fmla="*/ 0 w 447057"/>
                <a:gd name="T19" fmla="*/ 0 h 461674"/>
                <a:gd name="T20" fmla="*/ 447057 w 447057"/>
                <a:gd name="T21" fmla="*/ 461674 h 461674"/>
              </a:gdLst>
              <a:ahLst/>
              <a:cxnLst>
                <a:cxn ang="T12">
                  <a:pos x="T0" y="T1"/>
                </a:cxn>
                <a:cxn ang="T13">
                  <a:pos x="T2" y="T3"/>
                </a:cxn>
                <a:cxn ang="T14">
                  <a:pos x="T4" y="T5"/>
                </a:cxn>
                <a:cxn ang="T15">
                  <a:pos x="T6" y="T7"/>
                </a:cxn>
                <a:cxn ang="T16">
                  <a:pos x="T8" y="T9"/>
                </a:cxn>
                <a:cxn ang="T17">
                  <a:pos x="T10" y="T11"/>
                </a:cxn>
              </a:cxnLst>
              <a:rect l="T18" t="T19" r="T20" b="T21"/>
              <a:pathLst>
                <a:path w="447057" h="461674">
                  <a:moveTo>
                    <a:pt x="258993" y="0"/>
                  </a:moveTo>
                  <a:lnTo>
                    <a:pt x="444981" y="113628"/>
                  </a:lnTo>
                  <a:cubicBezTo>
                    <a:pt x="446861" y="120388"/>
                    <a:pt x="447057" y="127284"/>
                    <a:pt x="447057" y="134225"/>
                  </a:cubicBezTo>
                  <a:cubicBezTo>
                    <a:pt x="447057" y="280183"/>
                    <a:pt x="360196" y="405853"/>
                    <a:pt x="235035" y="461674"/>
                  </a:cubicBezTo>
                  <a:lnTo>
                    <a:pt x="0" y="328050"/>
                  </a:lnTo>
                  <a:lnTo>
                    <a:pt x="258993"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780" name="圆角矩形 78"/>
            <p:cNvSpPr>
              <a:spLocks noChangeArrowheads="1"/>
            </p:cNvSpPr>
            <p:nvPr/>
          </p:nvSpPr>
          <p:spPr bwMode="auto">
            <a:xfrm>
              <a:off x="180000" y="0"/>
              <a:ext cx="360000" cy="3058584"/>
            </a:xfrm>
            <a:prstGeom prst="roundRect">
              <a:avLst>
                <a:gd name="adj" fmla="val 50000"/>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a:buNone/>
              </a:pPr>
              <a:endParaRPr lang="zh-CN" altLang="zh-CN" sz="2400">
                <a:solidFill>
                  <a:srgbClr val="FFFFFF"/>
                </a:solidFill>
                <a:sym typeface="微软雅黑" panose="020B0503020204020204" charset="-122"/>
              </a:endParaRPr>
            </a:p>
          </p:txBody>
        </p:sp>
        <p:sp>
          <p:nvSpPr>
            <p:cNvPr id="31781" name="圆角矩形 79"/>
            <p:cNvSpPr>
              <a:spLocks noChangeArrowheads="1"/>
            </p:cNvSpPr>
            <p:nvPr/>
          </p:nvSpPr>
          <p:spPr bwMode="auto">
            <a:xfrm>
              <a:off x="270000" y="144016"/>
              <a:ext cx="180000" cy="2837168"/>
            </a:xfrm>
            <a:prstGeom prst="roundRect">
              <a:avLst>
                <a:gd name="adj" fmla="val 50000"/>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a:buNone/>
              </a:pPr>
              <a:endParaRPr lang="zh-CN" altLang="zh-CN" sz="2400">
                <a:solidFill>
                  <a:srgbClr val="FFFFFF"/>
                </a:solidFill>
                <a:sym typeface="微软雅黑" panose="020B0503020204020204" charset="-122"/>
              </a:endParaRPr>
            </a:p>
          </p:txBody>
        </p:sp>
        <p:sp>
          <p:nvSpPr>
            <p:cNvPr id="31782" name="椭圆 80"/>
            <p:cNvSpPr>
              <a:spLocks noChangeArrowheads="1"/>
            </p:cNvSpPr>
            <p:nvPr/>
          </p:nvSpPr>
          <p:spPr bwMode="auto">
            <a:xfrm>
              <a:off x="144000" y="2842584"/>
              <a:ext cx="432000" cy="43200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a:buNone/>
              </a:pPr>
              <a:endParaRPr lang="zh-CN" altLang="zh-CN" sz="2400">
                <a:solidFill>
                  <a:srgbClr val="FFFFFF"/>
                </a:solidFill>
                <a:sym typeface="微软雅黑" panose="020B0503020204020204" charset="-122"/>
              </a:endParaRPr>
            </a:p>
          </p:txBody>
        </p:sp>
        <p:sp>
          <p:nvSpPr>
            <p:cNvPr id="31783" name="椭圆 82"/>
            <p:cNvSpPr>
              <a:spLocks noChangeArrowheads="1"/>
            </p:cNvSpPr>
            <p:nvPr/>
          </p:nvSpPr>
          <p:spPr bwMode="auto">
            <a:xfrm>
              <a:off x="231900" y="2956102"/>
              <a:ext cx="108000" cy="108000"/>
            </a:xfrm>
            <a:prstGeom prst="ellipse">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a:buNone/>
              </a:pPr>
              <a:endParaRPr lang="zh-CN" altLang="zh-CN" sz="2400">
                <a:solidFill>
                  <a:srgbClr val="FFFFFF"/>
                </a:solidFill>
                <a:sym typeface="微软雅黑" panose="020B0503020204020204" charset="-122"/>
              </a:endParaRPr>
            </a:p>
          </p:txBody>
        </p:sp>
      </p:grpSp>
      <p:sp>
        <p:nvSpPr>
          <p:cNvPr id="31750" name="矩形 81"/>
          <p:cNvSpPr>
            <a:spLocks noChangeArrowheads="1"/>
          </p:cNvSpPr>
          <p:nvPr/>
        </p:nvSpPr>
        <p:spPr bwMode="auto">
          <a:xfrm>
            <a:off x="7446259" y="3813028"/>
            <a:ext cx="239153" cy="1324267"/>
          </a:xfrm>
          <a:prstGeom prst="rect">
            <a:avLst/>
          </a:prstGeom>
          <a:solidFill>
            <a:schemeClr val="accent2"/>
          </a:solidFill>
          <a:ln>
            <a:noFill/>
          </a:ln>
        </p:spPr>
        <p:txBody>
          <a:bodyPr lIns="121908" tIns="60954" rIns="121908" bIns="60954" anchor="ct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a:buNone/>
            </a:pPr>
            <a:endParaRPr lang="zh-CN" altLang="zh-CN" sz="2400">
              <a:solidFill>
                <a:srgbClr val="FFFFFF"/>
              </a:solidFill>
              <a:sym typeface="微软雅黑" panose="020B0503020204020204" charset="-122"/>
            </a:endParaRPr>
          </a:p>
        </p:txBody>
      </p:sp>
      <p:sp>
        <p:nvSpPr>
          <p:cNvPr id="31775" name="矩形 73"/>
          <p:cNvSpPr>
            <a:spLocks noChangeArrowheads="1"/>
          </p:cNvSpPr>
          <p:nvPr/>
        </p:nvSpPr>
        <p:spPr bwMode="auto">
          <a:xfrm>
            <a:off x="8200454" y="3875617"/>
            <a:ext cx="2902929" cy="431800"/>
          </a:xfrm>
          <a:prstGeom prst="rect">
            <a:avLst/>
          </a:prstGeom>
          <a:solidFill>
            <a:schemeClr val="accent4"/>
          </a:solidFill>
          <a:ln>
            <a:noFill/>
          </a:ln>
        </p:spPr>
        <p:txBody>
          <a:bodyPr lIns="121908" tIns="60954" rIns="121908" bIns="60954" anchor="ct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a:buNone/>
            </a:pPr>
            <a:endParaRPr lang="zh-CN" altLang="zh-CN" sz="2400">
              <a:solidFill>
                <a:srgbClr val="FFFFFF"/>
              </a:solidFill>
              <a:sym typeface="微软雅黑" panose="020B0503020204020204" charset="-122"/>
            </a:endParaRPr>
          </a:p>
        </p:txBody>
      </p:sp>
      <p:grpSp>
        <p:nvGrpSpPr>
          <p:cNvPr id="2" name="组合 1"/>
          <p:cNvGrpSpPr/>
          <p:nvPr/>
        </p:nvGrpSpPr>
        <p:grpSpPr>
          <a:xfrm>
            <a:off x="8104456" y="3875617"/>
            <a:ext cx="191994" cy="431800"/>
            <a:chOff x="6078538" y="2906713"/>
            <a:chExt cx="144014" cy="323850"/>
          </a:xfrm>
          <a:solidFill>
            <a:schemeClr val="accent4">
              <a:lumMod val="50000"/>
            </a:schemeClr>
          </a:solidFill>
        </p:grpSpPr>
        <p:sp>
          <p:nvSpPr>
            <p:cNvPr id="31776" name="矩形 74"/>
            <p:cNvSpPr>
              <a:spLocks noChangeArrowheads="1"/>
            </p:cNvSpPr>
            <p:nvPr/>
          </p:nvSpPr>
          <p:spPr bwMode="auto">
            <a:xfrm>
              <a:off x="6150545" y="2906713"/>
              <a:ext cx="72007"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a:buNone/>
              </a:pPr>
              <a:endParaRPr lang="zh-CN" altLang="zh-CN" sz="2400">
                <a:solidFill>
                  <a:srgbClr val="FFFFFF"/>
                </a:solidFill>
                <a:sym typeface="微软雅黑" panose="020B0503020204020204" charset="-122"/>
              </a:endParaRPr>
            </a:p>
          </p:txBody>
        </p:sp>
        <p:sp>
          <p:nvSpPr>
            <p:cNvPr id="31777" name="等腰三角形 75"/>
            <p:cNvSpPr>
              <a:spLocks noChangeArrowheads="1"/>
            </p:cNvSpPr>
            <p:nvPr/>
          </p:nvSpPr>
          <p:spPr bwMode="auto">
            <a:xfrm rot="16200000">
              <a:off x="6060567" y="3032634"/>
              <a:ext cx="107950" cy="72007"/>
            </a:xfrm>
            <a:prstGeom prst="triangle">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a:buNone/>
              </a:pPr>
              <a:endParaRPr lang="zh-CN" altLang="zh-CN" sz="2400">
                <a:solidFill>
                  <a:srgbClr val="FFFFFF"/>
                </a:solidFill>
                <a:sym typeface="微软雅黑" panose="020B0503020204020204" charset="-122"/>
              </a:endParaRPr>
            </a:p>
          </p:txBody>
        </p:sp>
      </p:grpSp>
      <p:sp>
        <p:nvSpPr>
          <p:cNvPr id="31774" name="TextBox 72"/>
          <p:cNvSpPr>
            <a:spLocks noChangeArrowheads="1"/>
          </p:cNvSpPr>
          <p:nvPr/>
        </p:nvSpPr>
        <p:spPr bwMode="auto">
          <a:xfrm>
            <a:off x="8326874" y="3906937"/>
            <a:ext cx="2776508" cy="369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r" eaLnBrk="1" hangingPunct="1">
              <a:spcBef>
                <a:spcPct val="0"/>
              </a:spcBef>
              <a:buFont typeface="Arial" panose="020B0604020202020204"/>
              <a:buNone/>
            </a:pPr>
            <a:r>
              <a:rPr lang="zh-CN" altLang="en-US" sz="1600">
                <a:solidFill>
                  <a:srgbClr val="FFFFFF"/>
                </a:solidFill>
                <a:sym typeface="微软雅黑" panose="020B0503020204020204" charset="-122"/>
              </a:rPr>
              <a:t>关键词说明</a:t>
            </a:r>
          </a:p>
        </p:txBody>
      </p:sp>
      <p:sp>
        <p:nvSpPr>
          <p:cNvPr id="31752" name="TextBox 70"/>
          <p:cNvSpPr>
            <a:spLocks noChangeArrowheads="1"/>
          </p:cNvSpPr>
          <p:nvPr/>
        </p:nvSpPr>
        <p:spPr bwMode="auto">
          <a:xfrm>
            <a:off x="8074828" y="4313768"/>
            <a:ext cx="3123793" cy="61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eaLnBrk="1" hangingPunct="1">
              <a:lnSpc>
                <a:spcPct val="120000"/>
              </a:lnSpc>
              <a:spcBef>
                <a:spcPct val="0"/>
              </a:spcBef>
              <a:buFont typeface="Arial" panose="020B0604020202020204"/>
              <a:buNone/>
            </a:pPr>
            <a:r>
              <a:rPr lang="zh-CN" altLang="en-US" sz="1300">
                <a:solidFill>
                  <a:srgbClr val="292929"/>
                </a:solidFill>
                <a:sym typeface="微软雅黑" panose="020B0503020204020204" charset="-122"/>
              </a:rPr>
              <a:t>在此录入上述图表的综合分析说明，在此录入上述图表的综合分析说明。</a:t>
            </a:r>
          </a:p>
        </p:txBody>
      </p:sp>
      <p:sp>
        <p:nvSpPr>
          <p:cNvPr id="31770" name="矩形 66"/>
          <p:cNvSpPr>
            <a:spLocks noChangeArrowheads="1"/>
          </p:cNvSpPr>
          <p:nvPr/>
        </p:nvSpPr>
        <p:spPr bwMode="auto">
          <a:xfrm flipH="1">
            <a:off x="4100245" y="1642533"/>
            <a:ext cx="2902929" cy="431800"/>
          </a:xfrm>
          <a:prstGeom prst="rect">
            <a:avLst/>
          </a:prstGeom>
          <a:solidFill>
            <a:schemeClr val="accent1"/>
          </a:solidFill>
          <a:ln>
            <a:noFill/>
          </a:ln>
        </p:spPr>
        <p:txBody>
          <a:bodyPr lIns="121908" tIns="60954" rIns="121908" bIns="60954" anchor="ct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a:buNone/>
            </a:pPr>
            <a:endParaRPr lang="zh-CN" altLang="zh-CN" sz="2400">
              <a:solidFill>
                <a:srgbClr val="FFFFFF"/>
              </a:solidFill>
              <a:sym typeface="微软雅黑" panose="020B0503020204020204" charset="-122"/>
            </a:endParaRPr>
          </a:p>
        </p:txBody>
      </p:sp>
      <p:grpSp>
        <p:nvGrpSpPr>
          <p:cNvPr id="4" name="组合 3"/>
          <p:cNvGrpSpPr/>
          <p:nvPr/>
        </p:nvGrpSpPr>
        <p:grpSpPr>
          <a:xfrm>
            <a:off x="6907177" y="1642533"/>
            <a:ext cx="191992" cy="431800"/>
            <a:chOff x="5180461" y="1231900"/>
            <a:chExt cx="144013" cy="323850"/>
          </a:xfrm>
          <a:solidFill>
            <a:schemeClr val="accent1">
              <a:lumMod val="50000"/>
            </a:schemeClr>
          </a:solidFill>
        </p:grpSpPr>
        <p:sp>
          <p:nvSpPr>
            <p:cNvPr id="31771" name="矩形 67"/>
            <p:cNvSpPr>
              <a:spLocks noChangeArrowheads="1"/>
            </p:cNvSpPr>
            <p:nvPr/>
          </p:nvSpPr>
          <p:spPr bwMode="auto">
            <a:xfrm flipH="1">
              <a:off x="5180461" y="1231900"/>
              <a:ext cx="72007"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a:buNone/>
              </a:pPr>
              <a:endParaRPr lang="zh-CN" altLang="zh-CN" sz="2400">
                <a:solidFill>
                  <a:srgbClr val="FFFFFF"/>
                </a:solidFill>
                <a:sym typeface="微软雅黑" panose="020B0503020204020204" charset="-122"/>
              </a:endParaRPr>
            </a:p>
          </p:txBody>
        </p:sp>
        <p:sp>
          <p:nvSpPr>
            <p:cNvPr id="31772" name="等腰三角形 68"/>
            <p:cNvSpPr>
              <a:spLocks noChangeArrowheads="1"/>
            </p:cNvSpPr>
            <p:nvPr/>
          </p:nvSpPr>
          <p:spPr bwMode="auto">
            <a:xfrm rot="5400000" flipH="1">
              <a:off x="5234496" y="1357821"/>
              <a:ext cx="107950" cy="72007"/>
            </a:xfrm>
            <a:prstGeom prst="triangle">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a:buNone/>
              </a:pPr>
              <a:endParaRPr lang="zh-CN" altLang="zh-CN" sz="2400">
                <a:solidFill>
                  <a:srgbClr val="FFFFFF"/>
                </a:solidFill>
                <a:sym typeface="微软雅黑" panose="020B0503020204020204" charset="-122"/>
              </a:endParaRPr>
            </a:p>
          </p:txBody>
        </p:sp>
      </p:grpSp>
      <p:sp>
        <p:nvSpPr>
          <p:cNvPr id="31769" name="TextBox 65"/>
          <p:cNvSpPr>
            <a:spLocks noChangeArrowheads="1"/>
          </p:cNvSpPr>
          <p:nvPr/>
        </p:nvSpPr>
        <p:spPr bwMode="auto">
          <a:xfrm>
            <a:off x="4100244" y="1673854"/>
            <a:ext cx="2776508" cy="369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eaLnBrk="1" hangingPunct="1">
              <a:spcBef>
                <a:spcPct val="0"/>
              </a:spcBef>
              <a:buFont typeface="Arial" panose="020B0604020202020204"/>
              <a:buNone/>
            </a:pPr>
            <a:r>
              <a:rPr lang="zh-CN" altLang="en-US" sz="1600">
                <a:solidFill>
                  <a:srgbClr val="FFFFFF"/>
                </a:solidFill>
                <a:sym typeface="微软雅黑" panose="020B0503020204020204" charset="-122"/>
              </a:rPr>
              <a:t>关键词说明</a:t>
            </a:r>
          </a:p>
        </p:txBody>
      </p:sp>
      <p:sp>
        <p:nvSpPr>
          <p:cNvPr id="31754" name="TextBox 63"/>
          <p:cNvSpPr>
            <a:spLocks noChangeArrowheads="1"/>
          </p:cNvSpPr>
          <p:nvPr/>
        </p:nvSpPr>
        <p:spPr bwMode="auto">
          <a:xfrm>
            <a:off x="3979609" y="2074334"/>
            <a:ext cx="3267708" cy="60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eaLnBrk="1" hangingPunct="1">
              <a:lnSpc>
                <a:spcPct val="120000"/>
              </a:lnSpc>
              <a:spcBef>
                <a:spcPct val="0"/>
              </a:spcBef>
              <a:buFont typeface="Arial" panose="020B0604020202020204"/>
              <a:buNone/>
            </a:pPr>
            <a:r>
              <a:rPr lang="zh-CN" altLang="en-US" sz="1300">
                <a:solidFill>
                  <a:srgbClr val="292929"/>
                </a:solidFill>
                <a:sym typeface="微软雅黑" panose="020B0503020204020204" charset="-122"/>
              </a:rPr>
              <a:t>在此录入上述图表的综合分析说明，在此录入上述图表的综合分析说明。</a:t>
            </a:r>
          </a:p>
        </p:txBody>
      </p:sp>
      <p:sp>
        <p:nvSpPr>
          <p:cNvPr id="31765" name="矩形 58"/>
          <p:cNvSpPr>
            <a:spLocks noChangeArrowheads="1"/>
          </p:cNvSpPr>
          <p:nvPr/>
        </p:nvSpPr>
        <p:spPr bwMode="auto">
          <a:xfrm>
            <a:off x="8170825" y="2273300"/>
            <a:ext cx="2902929" cy="431800"/>
          </a:xfrm>
          <a:prstGeom prst="rect">
            <a:avLst/>
          </a:prstGeom>
          <a:solidFill>
            <a:schemeClr val="accent3"/>
          </a:solidFill>
          <a:ln>
            <a:noFill/>
          </a:ln>
        </p:spPr>
        <p:txBody>
          <a:bodyPr lIns="121908" tIns="60954" rIns="121908" bIns="60954" anchor="ct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a:buNone/>
            </a:pPr>
            <a:endParaRPr lang="zh-CN" altLang="zh-CN" sz="2400">
              <a:solidFill>
                <a:srgbClr val="FFFFFF"/>
              </a:solidFill>
              <a:sym typeface="微软雅黑" panose="020B0503020204020204" charset="-122"/>
            </a:endParaRPr>
          </a:p>
        </p:txBody>
      </p:sp>
      <p:grpSp>
        <p:nvGrpSpPr>
          <p:cNvPr id="3" name="组合 2"/>
          <p:cNvGrpSpPr/>
          <p:nvPr/>
        </p:nvGrpSpPr>
        <p:grpSpPr>
          <a:xfrm>
            <a:off x="8074827" y="2273300"/>
            <a:ext cx="191994" cy="431800"/>
            <a:chOff x="6056313" y="1704975"/>
            <a:chExt cx="144014" cy="323850"/>
          </a:xfrm>
          <a:solidFill>
            <a:schemeClr val="accent3">
              <a:lumMod val="50000"/>
            </a:schemeClr>
          </a:solidFill>
        </p:grpSpPr>
        <p:sp>
          <p:nvSpPr>
            <p:cNvPr id="31766" name="矩形 60"/>
            <p:cNvSpPr>
              <a:spLocks noChangeArrowheads="1"/>
            </p:cNvSpPr>
            <p:nvPr/>
          </p:nvSpPr>
          <p:spPr bwMode="auto">
            <a:xfrm>
              <a:off x="6128320" y="1704975"/>
              <a:ext cx="72007"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a:buNone/>
              </a:pPr>
              <a:endParaRPr lang="zh-CN" altLang="zh-CN" sz="2400">
                <a:solidFill>
                  <a:srgbClr val="FFFFFF"/>
                </a:solidFill>
                <a:sym typeface="微软雅黑" panose="020B0503020204020204" charset="-122"/>
              </a:endParaRPr>
            </a:p>
          </p:txBody>
        </p:sp>
        <p:sp>
          <p:nvSpPr>
            <p:cNvPr id="31767" name="等腰三角形 61"/>
            <p:cNvSpPr>
              <a:spLocks noChangeArrowheads="1"/>
            </p:cNvSpPr>
            <p:nvPr/>
          </p:nvSpPr>
          <p:spPr bwMode="auto">
            <a:xfrm rot="16200000">
              <a:off x="6038342" y="1830896"/>
              <a:ext cx="107950" cy="72007"/>
            </a:xfrm>
            <a:prstGeom prst="triangle">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a:buNone/>
              </a:pPr>
              <a:endParaRPr lang="zh-CN" altLang="zh-CN" sz="2400">
                <a:solidFill>
                  <a:srgbClr val="FFFFFF"/>
                </a:solidFill>
                <a:sym typeface="微软雅黑" panose="020B0503020204020204" charset="-122"/>
              </a:endParaRPr>
            </a:p>
          </p:txBody>
        </p:sp>
      </p:grpSp>
      <p:sp>
        <p:nvSpPr>
          <p:cNvPr id="31764" name="TextBox 57"/>
          <p:cNvSpPr>
            <a:spLocks noChangeArrowheads="1"/>
          </p:cNvSpPr>
          <p:nvPr/>
        </p:nvSpPr>
        <p:spPr bwMode="auto">
          <a:xfrm>
            <a:off x="8297245" y="2304619"/>
            <a:ext cx="2776508" cy="369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r" eaLnBrk="1" hangingPunct="1">
              <a:spcBef>
                <a:spcPct val="0"/>
              </a:spcBef>
              <a:buFont typeface="Arial" panose="020B0604020202020204"/>
              <a:buNone/>
            </a:pPr>
            <a:r>
              <a:rPr lang="zh-CN" altLang="en-US" sz="1600">
                <a:solidFill>
                  <a:srgbClr val="FFFFFF"/>
                </a:solidFill>
                <a:sym typeface="微软雅黑" panose="020B0503020204020204" charset="-122"/>
              </a:rPr>
              <a:t>关键词说明</a:t>
            </a:r>
          </a:p>
        </p:txBody>
      </p:sp>
      <p:sp>
        <p:nvSpPr>
          <p:cNvPr id="31756" name="TextBox 55"/>
          <p:cNvSpPr>
            <a:spLocks noChangeArrowheads="1"/>
          </p:cNvSpPr>
          <p:nvPr/>
        </p:nvSpPr>
        <p:spPr bwMode="auto">
          <a:xfrm>
            <a:off x="8047314" y="2711452"/>
            <a:ext cx="3123793" cy="61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eaLnBrk="1" hangingPunct="1">
              <a:lnSpc>
                <a:spcPct val="120000"/>
              </a:lnSpc>
              <a:spcBef>
                <a:spcPct val="0"/>
              </a:spcBef>
              <a:buFont typeface="Arial" panose="020B0604020202020204"/>
              <a:buNone/>
            </a:pPr>
            <a:r>
              <a:rPr lang="zh-CN" altLang="en-US" sz="1300">
                <a:solidFill>
                  <a:srgbClr val="292929"/>
                </a:solidFill>
                <a:sym typeface="微软雅黑" panose="020B0503020204020204" charset="-122"/>
              </a:rPr>
              <a:t>在此录入上述图表的综合分析说明，在此录入上述图表的综合分析说明。</a:t>
            </a:r>
          </a:p>
        </p:txBody>
      </p:sp>
      <p:sp>
        <p:nvSpPr>
          <p:cNvPr id="31760" name="矩形 84"/>
          <p:cNvSpPr>
            <a:spLocks noChangeArrowheads="1"/>
          </p:cNvSpPr>
          <p:nvPr/>
        </p:nvSpPr>
        <p:spPr bwMode="auto">
          <a:xfrm>
            <a:off x="1103436" y="4773095"/>
            <a:ext cx="143975" cy="14406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eaLnBrk="1" hangingPunct="1">
              <a:spcBef>
                <a:spcPct val="0"/>
              </a:spcBef>
              <a:buFont typeface="Arial" panose="020B0604020202020204"/>
              <a:buNone/>
            </a:pPr>
            <a:endParaRPr lang="zh-CN" altLang="zh-CN" sz="2400" b="1">
              <a:solidFill>
                <a:schemeClr val="accent4"/>
              </a:solidFill>
              <a:sym typeface="微软雅黑" panose="020B0503020204020204" charset="-122"/>
            </a:endParaRPr>
          </a:p>
        </p:txBody>
      </p:sp>
      <p:sp>
        <p:nvSpPr>
          <p:cNvPr id="31761" name="TextBox 85"/>
          <p:cNvSpPr>
            <a:spLocks noChangeArrowheads="1"/>
          </p:cNvSpPr>
          <p:nvPr/>
        </p:nvSpPr>
        <p:spPr bwMode="auto">
          <a:xfrm>
            <a:off x="1245714" y="4646578"/>
            <a:ext cx="3452736"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eaLnBrk="1" hangingPunct="1">
              <a:spcBef>
                <a:spcPct val="0"/>
              </a:spcBef>
              <a:buFont typeface="Arial" panose="020B0604020202020204"/>
              <a:buNone/>
            </a:pPr>
            <a:r>
              <a:rPr lang="zh-CN" altLang="en-US" sz="1900" b="1">
                <a:solidFill>
                  <a:schemeClr val="accent4"/>
                </a:solidFill>
                <a:sym typeface="微软雅黑" panose="020B0503020204020204" charset="-122"/>
              </a:rPr>
              <a:t>总结概括</a:t>
            </a:r>
          </a:p>
        </p:txBody>
      </p:sp>
      <p:sp>
        <p:nvSpPr>
          <p:cNvPr id="31762" name="TextBox 86"/>
          <p:cNvSpPr>
            <a:spLocks noChangeArrowheads="1"/>
          </p:cNvSpPr>
          <p:nvPr/>
        </p:nvSpPr>
        <p:spPr bwMode="auto">
          <a:xfrm>
            <a:off x="1259969" y="5000809"/>
            <a:ext cx="4319632" cy="677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just" eaLnBrk="1" hangingPunct="1">
              <a:lnSpc>
                <a:spcPct val="120000"/>
              </a:lnSpc>
              <a:spcBef>
                <a:spcPct val="0"/>
              </a:spcBef>
              <a:buFont typeface="Arial" panose="020B0604020202020204"/>
              <a:buNone/>
            </a:pPr>
            <a:r>
              <a:rPr lang="zh-CN" altLang="en-US" sz="1500">
                <a:solidFill>
                  <a:schemeClr val="tx1">
                    <a:lumMod val="50000"/>
                    <a:lumOff val="50000"/>
                  </a:schemeClr>
                </a:solidFill>
                <a:sym typeface="微软雅黑" panose="020B0503020204020204" charset="-122"/>
              </a:rPr>
              <a:t>在此录入上述图表的综合分析说明，在此录入上述图表的综合分析说明。</a:t>
            </a:r>
          </a:p>
        </p:txBody>
      </p:sp>
      <p:sp>
        <p:nvSpPr>
          <p:cNvPr id="31759" name="TextBox 87"/>
          <p:cNvSpPr>
            <a:spLocks noChangeArrowheads="1"/>
          </p:cNvSpPr>
          <p:nvPr/>
        </p:nvSpPr>
        <p:spPr bwMode="auto">
          <a:xfrm>
            <a:off x="1210763" y="3930652"/>
            <a:ext cx="1705729" cy="86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eaLnBrk="1" hangingPunct="1">
              <a:spcBef>
                <a:spcPct val="0"/>
              </a:spcBef>
              <a:buFont typeface="Arial" panose="020B0604020202020204"/>
              <a:buNone/>
            </a:pPr>
            <a:r>
              <a:rPr lang="en-US" altLang="zh-CN" sz="4800" b="1">
                <a:solidFill>
                  <a:schemeClr val="accent4"/>
                </a:solidFill>
                <a:sym typeface="微软雅黑" panose="020B0503020204020204" charset="-122"/>
              </a:rPr>
              <a:t>100</a:t>
            </a:r>
            <a:r>
              <a:rPr lang="en-US" altLang="zh-CN" sz="2700" b="1">
                <a:solidFill>
                  <a:schemeClr val="accent4"/>
                </a:solidFill>
                <a:sym typeface="微软雅黑" panose="020B0503020204020204" charset="-122"/>
              </a:rPr>
              <a:t>%</a:t>
            </a:r>
            <a:endParaRPr lang="zh-CN" altLang="en-US" sz="2700" b="1">
              <a:solidFill>
                <a:schemeClr val="accent4"/>
              </a:solidFill>
              <a:sym typeface="微软雅黑" panose="020B0503020204020204" charset="-122"/>
            </a:endParaRPr>
          </a:p>
        </p:txBody>
      </p:sp>
      <p:sp>
        <p:nvSpPr>
          <p:cNvPr id="41" name="矩形 81"/>
          <p:cNvSpPr>
            <a:spLocks noChangeArrowheads="1"/>
          </p:cNvSpPr>
          <p:nvPr/>
        </p:nvSpPr>
        <p:spPr bwMode="auto">
          <a:xfrm>
            <a:off x="7446259" y="2266611"/>
            <a:ext cx="239153" cy="1664041"/>
          </a:xfrm>
          <a:prstGeom prst="rect">
            <a:avLst/>
          </a:prstGeom>
          <a:solidFill>
            <a:schemeClr val="accent2"/>
          </a:solidFill>
          <a:ln>
            <a:noFill/>
          </a:ln>
        </p:spPr>
        <p:txBody>
          <a:bodyPr lIns="121908" tIns="60954" rIns="121908" bIns="60954" anchor="ct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a:buNone/>
            </a:pPr>
            <a:endParaRPr lang="zh-CN" altLang="zh-CN" sz="2400">
              <a:solidFill>
                <a:srgbClr val="FFFFFF"/>
              </a:solidFill>
              <a:sym typeface="微软雅黑" panose="020B0503020204020204" charset="-122"/>
            </a:endParaRPr>
          </a:p>
        </p:txBody>
      </p:sp>
      <p:sp>
        <p:nvSpPr>
          <p:cNvPr id="5" name="标题 4"/>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fade">
                                      <p:cBhvr>
                                        <p:cTn id="7" dur="1000"/>
                                        <p:tgtEl>
                                          <p:spTgt spid="31747"/>
                                        </p:tgtEl>
                                      </p:cBhvr>
                                    </p:animEffect>
                                    <p:anim calcmode="lin" valueType="num">
                                      <p:cBhvr>
                                        <p:cTn id="8" dur="1000" fill="hold"/>
                                        <p:tgtEl>
                                          <p:spTgt spid="31747"/>
                                        </p:tgtEl>
                                        <p:attrNameLst>
                                          <p:attrName>ppt_x</p:attrName>
                                        </p:attrNameLst>
                                      </p:cBhvr>
                                      <p:tavLst>
                                        <p:tav tm="0">
                                          <p:val>
                                            <p:strVal val="#ppt_x"/>
                                          </p:val>
                                        </p:tav>
                                        <p:tav tm="100000">
                                          <p:val>
                                            <p:strVal val="#ppt_x"/>
                                          </p:val>
                                        </p:tav>
                                      </p:tavLst>
                                    </p:anim>
                                    <p:anim calcmode="lin" valueType="num">
                                      <p:cBhvr>
                                        <p:cTn id="9" dur="1000" fill="hold"/>
                                        <p:tgtEl>
                                          <p:spTgt spid="3174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31750"/>
                                        </p:tgtEl>
                                        <p:attrNameLst>
                                          <p:attrName>style.visibility</p:attrName>
                                        </p:attrNameLst>
                                      </p:cBhvr>
                                      <p:to>
                                        <p:strVal val="visible"/>
                                      </p:to>
                                    </p:set>
                                    <p:animEffect transition="in" filter="wipe(down)">
                                      <p:cBhvr>
                                        <p:cTn id="13" dur="2000"/>
                                        <p:tgtEl>
                                          <p:spTgt spid="31750"/>
                                        </p:tgtEl>
                                      </p:cBhvr>
                                    </p:animEffect>
                                  </p:childTnLst>
                                </p:cTn>
                              </p:par>
                              <p:par>
                                <p:cTn id="14" presetID="10" presetClass="entr" presetSubtype="0" fill="hold" nodeType="withEffect">
                                  <p:stCondLst>
                                    <p:cond delay="15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22" presetClass="entr" presetSubtype="8" fill="hold" grpId="0" nodeType="withEffect">
                                  <p:stCondLst>
                                    <p:cond delay="1750"/>
                                  </p:stCondLst>
                                  <p:childTnLst>
                                    <p:set>
                                      <p:cBhvr>
                                        <p:cTn id="18" dur="1" fill="hold">
                                          <p:stCondLst>
                                            <p:cond delay="0"/>
                                          </p:stCondLst>
                                        </p:cTn>
                                        <p:tgtEl>
                                          <p:spTgt spid="31775"/>
                                        </p:tgtEl>
                                        <p:attrNameLst>
                                          <p:attrName>style.visibility</p:attrName>
                                        </p:attrNameLst>
                                      </p:cBhvr>
                                      <p:to>
                                        <p:strVal val="visible"/>
                                      </p:to>
                                    </p:set>
                                    <p:animEffect transition="in" filter="wipe(left)">
                                      <p:cBhvr>
                                        <p:cTn id="19" dur="500"/>
                                        <p:tgtEl>
                                          <p:spTgt spid="31775"/>
                                        </p:tgtEl>
                                      </p:cBhvr>
                                    </p:animEffect>
                                  </p:childTnLst>
                                </p:cTn>
                              </p:par>
                              <p:par>
                                <p:cTn id="20" presetID="22" presetClass="entr" presetSubtype="8" fill="hold" grpId="0" nodeType="withEffect">
                                  <p:stCondLst>
                                    <p:cond delay="2000"/>
                                  </p:stCondLst>
                                  <p:childTnLst>
                                    <p:set>
                                      <p:cBhvr>
                                        <p:cTn id="21" dur="1" fill="hold">
                                          <p:stCondLst>
                                            <p:cond delay="0"/>
                                          </p:stCondLst>
                                        </p:cTn>
                                        <p:tgtEl>
                                          <p:spTgt spid="31774"/>
                                        </p:tgtEl>
                                        <p:attrNameLst>
                                          <p:attrName>style.visibility</p:attrName>
                                        </p:attrNameLst>
                                      </p:cBhvr>
                                      <p:to>
                                        <p:strVal val="visible"/>
                                      </p:to>
                                    </p:set>
                                    <p:animEffect transition="in" filter="wipe(left)">
                                      <p:cBhvr>
                                        <p:cTn id="22" dur="500"/>
                                        <p:tgtEl>
                                          <p:spTgt spid="31774"/>
                                        </p:tgtEl>
                                      </p:cBhvr>
                                    </p:animEffect>
                                  </p:childTnLst>
                                </p:cTn>
                              </p:par>
                              <p:par>
                                <p:cTn id="23" presetID="22" presetClass="entr" presetSubtype="8" fill="hold" grpId="0" nodeType="withEffect">
                                  <p:stCondLst>
                                    <p:cond delay="2000"/>
                                  </p:stCondLst>
                                  <p:childTnLst>
                                    <p:set>
                                      <p:cBhvr>
                                        <p:cTn id="24" dur="1" fill="hold">
                                          <p:stCondLst>
                                            <p:cond delay="0"/>
                                          </p:stCondLst>
                                        </p:cTn>
                                        <p:tgtEl>
                                          <p:spTgt spid="31752"/>
                                        </p:tgtEl>
                                        <p:attrNameLst>
                                          <p:attrName>style.visibility</p:attrName>
                                        </p:attrNameLst>
                                      </p:cBhvr>
                                      <p:to>
                                        <p:strVal val="visible"/>
                                      </p:to>
                                    </p:set>
                                    <p:animEffect transition="in" filter="wipe(left)">
                                      <p:cBhvr>
                                        <p:cTn id="25" dur="500"/>
                                        <p:tgtEl>
                                          <p:spTgt spid="31752"/>
                                        </p:tgtEl>
                                      </p:cBhvr>
                                    </p:animEffect>
                                  </p:childTnLst>
                                </p:cTn>
                              </p:par>
                              <p:par>
                                <p:cTn id="26" presetID="22" presetClass="entr" presetSubtype="4" fill="hold" grpId="0" nodeType="withEffect">
                                  <p:stCondLst>
                                    <p:cond delay="20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0"/>
                                        <p:tgtEl>
                                          <p:spTgt spid="41"/>
                                        </p:tgtEl>
                                      </p:cBhvr>
                                    </p:animEffect>
                                  </p:childTnLst>
                                </p:cTn>
                              </p:par>
                              <p:par>
                                <p:cTn id="29" presetID="10" presetClass="entr" presetSubtype="0" fill="hold" nodeType="withEffect">
                                  <p:stCondLst>
                                    <p:cond delay="275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22" presetClass="entr" presetSubtype="8" fill="hold" grpId="0" nodeType="withEffect">
                                  <p:stCondLst>
                                    <p:cond delay="3000"/>
                                  </p:stCondLst>
                                  <p:childTnLst>
                                    <p:set>
                                      <p:cBhvr>
                                        <p:cTn id="33" dur="1" fill="hold">
                                          <p:stCondLst>
                                            <p:cond delay="0"/>
                                          </p:stCondLst>
                                        </p:cTn>
                                        <p:tgtEl>
                                          <p:spTgt spid="31765"/>
                                        </p:tgtEl>
                                        <p:attrNameLst>
                                          <p:attrName>style.visibility</p:attrName>
                                        </p:attrNameLst>
                                      </p:cBhvr>
                                      <p:to>
                                        <p:strVal val="visible"/>
                                      </p:to>
                                    </p:set>
                                    <p:animEffect transition="in" filter="wipe(left)">
                                      <p:cBhvr>
                                        <p:cTn id="34" dur="500"/>
                                        <p:tgtEl>
                                          <p:spTgt spid="31765"/>
                                        </p:tgtEl>
                                      </p:cBhvr>
                                    </p:animEffect>
                                  </p:childTnLst>
                                </p:cTn>
                              </p:par>
                              <p:par>
                                <p:cTn id="35" presetID="22" presetClass="entr" presetSubtype="8" fill="hold" grpId="0" nodeType="withEffect">
                                  <p:stCondLst>
                                    <p:cond delay="3250"/>
                                  </p:stCondLst>
                                  <p:childTnLst>
                                    <p:set>
                                      <p:cBhvr>
                                        <p:cTn id="36" dur="1" fill="hold">
                                          <p:stCondLst>
                                            <p:cond delay="0"/>
                                          </p:stCondLst>
                                        </p:cTn>
                                        <p:tgtEl>
                                          <p:spTgt spid="31764"/>
                                        </p:tgtEl>
                                        <p:attrNameLst>
                                          <p:attrName>style.visibility</p:attrName>
                                        </p:attrNameLst>
                                      </p:cBhvr>
                                      <p:to>
                                        <p:strVal val="visible"/>
                                      </p:to>
                                    </p:set>
                                    <p:animEffect transition="in" filter="wipe(left)">
                                      <p:cBhvr>
                                        <p:cTn id="37" dur="500"/>
                                        <p:tgtEl>
                                          <p:spTgt spid="31764"/>
                                        </p:tgtEl>
                                      </p:cBhvr>
                                    </p:animEffect>
                                  </p:childTnLst>
                                </p:cTn>
                              </p:par>
                              <p:par>
                                <p:cTn id="38" presetID="22" presetClass="entr" presetSubtype="8" fill="hold" grpId="0" nodeType="withEffect">
                                  <p:stCondLst>
                                    <p:cond delay="3250"/>
                                  </p:stCondLst>
                                  <p:childTnLst>
                                    <p:set>
                                      <p:cBhvr>
                                        <p:cTn id="39" dur="1" fill="hold">
                                          <p:stCondLst>
                                            <p:cond delay="0"/>
                                          </p:stCondLst>
                                        </p:cTn>
                                        <p:tgtEl>
                                          <p:spTgt spid="31756"/>
                                        </p:tgtEl>
                                        <p:attrNameLst>
                                          <p:attrName>style.visibility</p:attrName>
                                        </p:attrNameLst>
                                      </p:cBhvr>
                                      <p:to>
                                        <p:strVal val="visible"/>
                                      </p:to>
                                    </p:set>
                                    <p:animEffect transition="in" filter="wipe(left)">
                                      <p:cBhvr>
                                        <p:cTn id="40" dur="500"/>
                                        <p:tgtEl>
                                          <p:spTgt spid="31756"/>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par>
                                <p:cTn id="45" presetID="22" presetClass="entr" presetSubtype="2" fill="hold" grpId="0" nodeType="withEffect">
                                  <p:stCondLst>
                                    <p:cond delay="250"/>
                                  </p:stCondLst>
                                  <p:childTnLst>
                                    <p:set>
                                      <p:cBhvr>
                                        <p:cTn id="46" dur="1" fill="hold">
                                          <p:stCondLst>
                                            <p:cond delay="0"/>
                                          </p:stCondLst>
                                        </p:cTn>
                                        <p:tgtEl>
                                          <p:spTgt spid="31770"/>
                                        </p:tgtEl>
                                        <p:attrNameLst>
                                          <p:attrName>style.visibility</p:attrName>
                                        </p:attrNameLst>
                                      </p:cBhvr>
                                      <p:to>
                                        <p:strVal val="visible"/>
                                      </p:to>
                                    </p:set>
                                    <p:animEffect transition="in" filter="wipe(right)">
                                      <p:cBhvr>
                                        <p:cTn id="47" dur="500"/>
                                        <p:tgtEl>
                                          <p:spTgt spid="31770"/>
                                        </p:tgtEl>
                                      </p:cBhvr>
                                    </p:animEffect>
                                  </p:childTnLst>
                                </p:cTn>
                              </p:par>
                              <p:par>
                                <p:cTn id="48" presetID="22" presetClass="entr" presetSubtype="2" fill="hold" grpId="0" nodeType="withEffect">
                                  <p:stCondLst>
                                    <p:cond delay="500"/>
                                  </p:stCondLst>
                                  <p:childTnLst>
                                    <p:set>
                                      <p:cBhvr>
                                        <p:cTn id="49" dur="1" fill="hold">
                                          <p:stCondLst>
                                            <p:cond delay="0"/>
                                          </p:stCondLst>
                                        </p:cTn>
                                        <p:tgtEl>
                                          <p:spTgt spid="31769"/>
                                        </p:tgtEl>
                                        <p:attrNameLst>
                                          <p:attrName>style.visibility</p:attrName>
                                        </p:attrNameLst>
                                      </p:cBhvr>
                                      <p:to>
                                        <p:strVal val="visible"/>
                                      </p:to>
                                    </p:set>
                                    <p:animEffect transition="in" filter="wipe(right)">
                                      <p:cBhvr>
                                        <p:cTn id="50" dur="500"/>
                                        <p:tgtEl>
                                          <p:spTgt spid="31769"/>
                                        </p:tgtEl>
                                      </p:cBhvr>
                                    </p:animEffect>
                                  </p:childTnLst>
                                </p:cTn>
                              </p:par>
                              <p:par>
                                <p:cTn id="51" presetID="22" presetClass="entr" presetSubtype="2" fill="hold" grpId="0" nodeType="withEffect">
                                  <p:stCondLst>
                                    <p:cond delay="500"/>
                                  </p:stCondLst>
                                  <p:childTnLst>
                                    <p:set>
                                      <p:cBhvr>
                                        <p:cTn id="52" dur="1" fill="hold">
                                          <p:stCondLst>
                                            <p:cond delay="0"/>
                                          </p:stCondLst>
                                        </p:cTn>
                                        <p:tgtEl>
                                          <p:spTgt spid="31754"/>
                                        </p:tgtEl>
                                        <p:attrNameLst>
                                          <p:attrName>style.visibility</p:attrName>
                                        </p:attrNameLst>
                                      </p:cBhvr>
                                      <p:to>
                                        <p:strVal val="visible"/>
                                      </p:to>
                                    </p:set>
                                    <p:animEffect transition="in" filter="wipe(right)">
                                      <p:cBhvr>
                                        <p:cTn id="53" dur="500"/>
                                        <p:tgtEl>
                                          <p:spTgt spid="31754"/>
                                        </p:tgtEl>
                                      </p:cBhvr>
                                    </p:animEffect>
                                  </p:childTnLst>
                                </p:cTn>
                              </p:par>
                            </p:childTnLst>
                          </p:cTn>
                        </p:par>
                        <p:par>
                          <p:cTn id="54" fill="hold">
                            <p:stCondLst>
                              <p:cond delay="3500"/>
                            </p:stCondLst>
                            <p:childTnLst>
                              <p:par>
                                <p:cTn id="55" presetID="12" presetClass="entr" presetSubtype="8" fill="hold" grpId="0" nodeType="afterEffect">
                                  <p:stCondLst>
                                    <p:cond delay="0"/>
                                  </p:stCondLst>
                                  <p:childTnLst>
                                    <p:set>
                                      <p:cBhvr>
                                        <p:cTn id="56" dur="1" fill="hold">
                                          <p:stCondLst>
                                            <p:cond delay="0"/>
                                          </p:stCondLst>
                                        </p:cTn>
                                        <p:tgtEl>
                                          <p:spTgt spid="31760"/>
                                        </p:tgtEl>
                                        <p:attrNameLst>
                                          <p:attrName>style.visibility</p:attrName>
                                        </p:attrNameLst>
                                      </p:cBhvr>
                                      <p:to>
                                        <p:strVal val="visible"/>
                                      </p:to>
                                    </p:set>
                                    <p:anim calcmode="lin" valueType="num">
                                      <p:cBhvr additive="base">
                                        <p:cTn id="57" dur="750"/>
                                        <p:tgtEl>
                                          <p:spTgt spid="31760"/>
                                        </p:tgtEl>
                                        <p:attrNameLst>
                                          <p:attrName>ppt_x</p:attrName>
                                        </p:attrNameLst>
                                      </p:cBhvr>
                                      <p:tavLst>
                                        <p:tav tm="0">
                                          <p:val>
                                            <p:strVal val="#ppt_x-#ppt_w*1.125000"/>
                                          </p:val>
                                        </p:tav>
                                        <p:tav tm="100000">
                                          <p:val>
                                            <p:strVal val="#ppt_x"/>
                                          </p:val>
                                        </p:tav>
                                      </p:tavLst>
                                    </p:anim>
                                    <p:animEffect transition="in" filter="wipe(right)">
                                      <p:cBhvr>
                                        <p:cTn id="58" dur="750"/>
                                        <p:tgtEl>
                                          <p:spTgt spid="31760"/>
                                        </p:tgtEl>
                                      </p:cBhvr>
                                    </p:animEffect>
                                  </p:childTnLst>
                                </p:cTn>
                              </p:par>
                              <p:par>
                                <p:cTn id="59" presetID="12" presetClass="entr" presetSubtype="8" fill="hold" grpId="0" nodeType="withEffect">
                                  <p:stCondLst>
                                    <p:cond delay="0"/>
                                  </p:stCondLst>
                                  <p:childTnLst>
                                    <p:set>
                                      <p:cBhvr>
                                        <p:cTn id="60" dur="1" fill="hold">
                                          <p:stCondLst>
                                            <p:cond delay="0"/>
                                          </p:stCondLst>
                                        </p:cTn>
                                        <p:tgtEl>
                                          <p:spTgt spid="31761"/>
                                        </p:tgtEl>
                                        <p:attrNameLst>
                                          <p:attrName>style.visibility</p:attrName>
                                        </p:attrNameLst>
                                      </p:cBhvr>
                                      <p:to>
                                        <p:strVal val="visible"/>
                                      </p:to>
                                    </p:set>
                                    <p:anim calcmode="lin" valueType="num">
                                      <p:cBhvr additive="base">
                                        <p:cTn id="61" dur="750"/>
                                        <p:tgtEl>
                                          <p:spTgt spid="31761"/>
                                        </p:tgtEl>
                                        <p:attrNameLst>
                                          <p:attrName>ppt_x</p:attrName>
                                        </p:attrNameLst>
                                      </p:cBhvr>
                                      <p:tavLst>
                                        <p:tav tm="0">
                                          <p:val>
                                            <p:strVal val="#ppt_x-#ppt_w*1.125000"/>
                                          </p:val>
                                        </p:tav>
                                        <p:tav tm="100000">
                                          <p:val>
                                            <p:strVal val="#ppt_x"/>
                                          </p:val>
                                        </p:tav>
                                      </p:tavLst>
                                    </p:anim>
                                    <p:animEffect transition="in" filter="wipe(right)">
                                      <p:cBhvr>
                                        <p:cTn id="62" dur="750"/>
                                        <p:tgtEl>
                                          <p:spTgt spid="31761"/>
                                        </p:tgtEl>
                                      </p:cBhvr>
                                    </p:animEffect>
                                  </p:childTnLst>
                                </p:cTn>
                              </p:par>
                              <p:par>
                                <p:cTn id="63" presetID="12" presetClass="entr" presetSubtype="8" fill="hold" grpId="0" nodeType="withEffect">
                                  <p:stCondLst>
                                    <p:cond delay="0"/>
                                  </p:stCondLst>
                                  <p:childTnLst>
                                    <p:set>
                                      <p:cBhvr>
                                        <p:cTn id="64" dur="1" fill="hold">
                                          <p:stCondLst>
                                            <p:cond delay="0"/>
                                          </p:stCondLst>
                                        </p:cTn>
                                        <p:tgtEl>
                                          <p:spTgt spid="31762"/>
                                        </p:tgtEl>
                                        <p:attrNameLst>
                                          <p:attrName>style.visibility</p:attrName>
                                        </p:attrNameLst>
                                      </p:cBhvr>
                                      <p:to>
                                        <p:strVal val="visible"/>
                                      </p:to>
                                    </p:set>
                                    <p:anim calcmode="lin" valueType="num">
                                      <p:cBhvr additive="base">
                                        <p:cTn id="65" dur="750"/>
                                        <p:tgtEl>
                                          <p:spTgt spid="31762"/>
                                        </p:tgtEl>
                                        <p:attrNameLst>
                                          <p:attrName>ppt_x</p:attrName>
                                        </p:attrNameLst>
                                      </p:cBhvr>
                                      <p:tavLst>
                                        <p:tav tm="0">
                                          <p:val>
                                            <p:strVal val="#ppt_x-#ppt_w*1.125000"/>
                                          </p:val>
                                        </p:tav>
                                        <p:tav tm="100000">
                                          <p:val>
                                            <p:strVal val="#ppt_x"/>
                                          </p:val>
                                        </p:tav>
                                      </p:tavLst>
                                    </p:anim>
                                    <p:animEffect transition="in" filter="wipe(right)">
                                      <p:cBhvr>
                                        <p:cTn id="66" dur="750"/>
                                        <p:tgtEl>
                                          <p:spTgt spid="31762"/>
                                        </p:tgtEl>
                                      </p:cBhvr>
                                    </p:animEffect>
                                  </p:childTnLst>
                                </p:cTn>
                              </p:par>
                              <p:par>
                                <p:cTn id="67" presetID="12" presetClass="entr" presetSubtype="8" fill="hold" grpId="0" nodeType="withEffect">
                                  <p:stCondLst>
                                    <p:cond delay="0"/>
                                  </p:stCondLst>
                                  <p:childTnLst>
                                    <p:set>
                                      <p:cBhvr>
                                        <p:cTn id="68" dur="1" fill="hold">
                                          <p:stCondLst>
                                            <p:cond delay="0"/>
                                          </p:stCondLst>
                                        </p:cTn>
                                        <p:tgtEl>
                                          <p:spTgt spid="31759"/>
                                        </p:tgtEl>
                                        <p:attrNameLst>
                                          <p:attrName>style.visibility</p:attrName>
                                        </p:attrNameLst>
                                      </p:cBhvr>
                                      <p:to>
                                        <p:strVal val="visible"/>
                                      </p:to>
                                    </p:set>
                                    <p:anim calcmode="lin" valueType="num">
                                      <p:cBhvr additive="base">
                                        <p:cTn id="69" dur="750"/>
                                        <p:tgtEl>
                                          <p:spTgt spid="31759"/>
                                        </p:tgtEl>
                                        <p:attrNameLst>
                                          <p:attrName>ppt_x</p:attrName>
                                        </p:attrNameLst>
                                      </p:cBhvr>
                                      <p:tavLst>
                                        <p:tav tm="0">
                                          <p:val>
                                            <p:strVal val="#ppt_x-#ppt_w*1.125000"/>
                                          </p:val>
                                        </p:tav>
                                        <p:tav tm="100000">
                                          <p:val>
                                            <p:strVal val="#ppt_x"/>
                                          </p:val>
                                        </p:tav>
                                      </p:tavLst>
                                    </p:anim>
                                    <p:animEffect transition="in" filter="wipe(right)">
                                      <p:cBhvr>
                                        <p:cTn id="70" dur="750"/>
                                        <p:tgtEl>
                                          <p:spTgt spid="31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animBg="1"/>
      <p:bldP spid="31775" grpId="0" animBg="1"/>
      <p:bldP spid="31774" grpId="0"/>
      <p:bldP spid="31752" grpId="0"/>
      <p:bldP spid="31770" grpId="0" animBg="1"/>
      <p:bldP spid="31769" grpId="0"/>
      <p:bldP spid="31754" grpId="0"/>
      <p:bldP spid="31765" grpId="0" animBg="1"/>
      <p:bldP spid="31764" grpId="0"/>
      <p:bldP spid="31756" grpId="0"/>
      <p:bldP spid="31760" grpId="0" animBg="1"/>
      <p:bldP spid="31761" grpId="0"/>
      <p:bldP spid="31762" grpId="0"/>
      <p:bldP spid="31759" grpId="0"/>
      <p:bldP spid="4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7845397" y="1447039"/>
            <a:ext cx="4061962"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5" tIns="45697" rIns="91395" bIns="45697"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r" defTabSz="1219200" fontAlgn="base">
              <a:spcBef>
                <a:spcPct val="0"/>
              </a:spcBef>
              <a:spcAft>
                <a:spcPct val="0"/>
              </a:spcAft>
              <a:defRPr/>
            </a:pPr>
            <a:r>
              <a:rPr lang="zh-CN" altLang="en-US" b="0" kern="0">
                <a:solidFill>
                  <a:srgbClr val="659434"/>
                </a:solidFill>
                <a:latin typeface="Arial" panose="020B0604020202020204"/>
                <a:ea typeface="微软雅黑" panose="020B0503020204020204" charset="-122"/>
              </a:rPr>
              <a:t>这里可以输入公司</a:t>
            </a:r>
            <a:r>
              <a:rPr lang="en-US" altLang="zh-CN" b="0" kern="0">
                <a:solidFill>
                  <a:srgbClr val="659434"/>
                </a:solidFill>
                <a:latin typeface="Arial" panose="020B0604020202020204"/>
                <a:ea typeface="微软雅黑" panose="020B0503020204020204" charset="-122"/>
              </a:rPr>
              <a:t>/</a:t>
            </a:r>
            <a:r>
              <a:rPr lang="zh-CN" altLang="en-US" b="0" kern="0">
                <a:solidFill>
                  <a:srgbClr val="659434"/>
                </a:solidFill>
                <a:latin typeface="Arial" panose="020B0604020202020204"/>
                <a:ea typeface="微软雅黑" panose="020B0503020204020204" charset="-122"/>
              </a:rPr>
              <a:t>团队名称</a:t>
            </a:r>
          </a:p>
        </p:txBody>
      </p:sp>
      <p:sp>
        <p:nvSpPr>
          <p:cNvPr id="3" name="TextBox 11"/>
          <p:cNvSpPr txBox="1"/>
          <p:nvPr/>
        </p:nvSpPr>
        <p:spPr>
          <a:xfrm>
            <a:off x="4778598" y="2636751"/>
            <a:ext cx="7176059" cy="430875"/>
          </a:xfrm>
          <a:prstGeom prst="rect">
            <a:avLst/>
          </a:prstGeom>
          <a:noFill/>
        </p:spPr>
        <p:txBody>
          <a:bodyPr wrap="square" lIns="121908" tIns="60954" rIns="121908" bIns="60954" rtlCol="0">
            <a:spAutoFit/>
          </a:bodyPr>
          <a:lstStyle/>
          <a:p>
            <a:pPr algn="r"/>
            <a:r>
              <a:rPr lang="zh-CN" altLang="en-US" sz="2000">
                <a:solidFill>
                  <a:srgbClr val="659434"/>
                </a:solidFill>
                <a:latin typeface="微软雅黑" panose="020B0503020204020204" charset="-122"/>
                <a:cs typeface="微软雅黑" panose="020B0503020204020204" charset="-122"/>
              </a:rPr>
              <a:t>工作计划 </a:t>
            </a:r>
            <a:r>
              <a:rPr lang="en-US" altLang="zh-CN" sz="2000">
                <a:solidFill>
                  <a:srgbClr val="659434"/>
                </a:solidFill>
                <a:latin typeface="微软雅黑" panose="020B0503020204020204" charset="-122"/>
                <a:cs typeface="微软雅黑" panose="020B0503020204020204" charset="-122"/>
              </a:rPr>
              <a:t>| </a:t>
            </a:r>
            <a:r>
              <a:rPr lang="zh-CN" altLang="en-US" sz="2000">
                <a:solidFill>
                  <a:srgbClr val="659434"/>
                </a:solidFill>
                <a:latin typeface="微软雅黑" panose="020B0503020204020204" charset="-122"/>
                <a:cs typeface="微软雅黑" panose="020B0503020204020204" charset="-122"/>
              </a:rPr>
              <a:t>指标汇报 </a:t>
            </a:r>
            <a:r>
              <a:rPr lang="en-US" altLang="zh-CN" sz="2000">
                <a:solidFill>
                  <a:srgbClr val="659434"/>
                </a:solidFill>
                <a:latin typeface="微软雅黑" panose="020B0503020204020204" charset="-122"/>
                <a:cs typeface="微软雅黑" panose="020B0503020204020204" charset="-122"/>
              </a:rPr>
              <a:t>| </a:t>
            </a:r>
            <a:r>
              <a:rPr lang="zh-CN" altLang="en-US" sz="2000">
                <a:solidFill>
                  <a:srgbClr val="659434"/>
                </a:solidFill>
                <a:latin typeface="微软雅黑" panose="020B0503020204020204" charset="-122"/>
                <a:cs typeface="微软雅黑" panose="020B0503020204020204" charset="-122"/>
              </a:rPr>
              <a:t>总结汇报 </a:t>
            </a:r>
            <a:r>
              <a:rPr lang="en-US" altLang="zh-CN" sz="2000">
                <a:solidFill>
                  <a:srgbClr val="659434"/>
                </a:solidFill>
                <a:latin typeface="微软雅黑" panose="020B0503020204020204" charset="-122"/>
                <a:cs typeface="微软雅黑" panose="020B0503020204020204" charset="-122"/>
              </a:rPr>
              <a:t>| </a:t>
            </a:r>
            <a:r>
              <a:rPr lang="zh-CN" altLang="en-US" sz="2000">
                <a:solidFill>
                  <a:srgbClr val="659434"/>
                </a:solidFill>
                <a:latin typeface="微软雅黑" panose="020B0503020204020204" charset="-122"/>
                <a:cs typeface="微软雅黑" panose="020B0503020204020204" charset="-122"/>
              </a:rPr>
              <a:t>年度总结</a:t>
            </a:r>
          </a:p>
        </p:txBody>
      </p:sp>
      <p:sp>
        <p:nvSpPr>
          <p:cNvPr id="4" name="文本框 15"/>
          <p:cNvSpPr txBox="1"/>
          <p:nvPr/>
        </p:nvSpPr>
        <p:spPr>
          <a:xfrm>
            <a:off x="4646139" y="1795534"/>
            <a:ext cx="7324284" cy="861762"/>
          </a:xfrm>
          <a:prstGeom prst="rect">
            <a:avLst/>
          </a:prstGeom>
          <a:noFill/>
        </p:spPr>
        <p:txBody>
          <a:bodyPr wrap="square" lIns="121908" tIns="60954" rIns="121908" bIns="60954" rtlCol="0">
            <a:spAutoFit/>
          </a:bodyPr>
          <a:lstStyle/>
          <a:p>
            <a:pPr algn="r"/>
            <a:r>
              <a:rPr lang="zh-CN" altLang="en-US" sz="4800" b="1">
                <a:ln w="12700">
                  <a:noFill/>
                  <a:prstDash val="solid"/>
                </a:ln>
                <a:solidFill>
                  <a:srgbClr val="659434"/>
                </a:solidFill>
                <a:latin typeface="+mj-ea"/>
              </a:rPr>
              <a:t>感谢您的耐心观看</a:t>
            </a:r>
          </a:p>
        </p:txBody>
      </p:sp>
      <p:sp>
        <p:nvSpPr>
          <p:cNvPr id="5" name="矩形 4"/>
          <p:cNvSpPr/>
          <p:nvPr/>
        </p:nvSpPr>
        <p:spPr>
          <a:xfrm>
            <a:off x="6560773" y="3068800"/>
            <a:ext cx="5393884" cy="600164"/>
          </a:xfrm>
          <a:prstGeom prst="rect">
            <a:avLst/>
          </a:prstGeom>
        </p:spPr>
        <p:txBody>
          <a:bodyPr wrap="square">
            <a:spAutoFit/>
          </a:bodyPr>
          <a:lstStyle/>
          <a:p>
            <a:pPr algn="r"/>
            <a:r>
              <a:rPr lang="en-US" altLang="zh-CN" sz="1100">
                <a:solidFill>
                  <a:srgbClr val="659434"/>
                </a:solidFill>
                <a:latin typeface="微软雅黑" panose="020B0503020204020204" charset="-122"/>
                <a:ea typeface="微软雅黑" panose="020B0503020204020204" charset="-122"/>
              </a:rPr>
              <a:t>Your content to play here, or through your copy, paste in this box, and select only the text. Your content to play here, or through your copy, paste in </a:t>
            </a:r>
          </a:p>
          <a:p>
            <a:pPr algn="r"/>
            <a:r>
              <a:rPr lang="en-US" altLang="zh-CN" sz="1100">
                <a:solidFill>
                  <a:srgbClr val="659434"/>
                </a:solidFill>
                <a:latin typeface="微软雅黑" panose="020B0503020204020204" charset="-122"/>
                <a:ea typeface="微软雅黑" panose="020B0503020204020204" charset="-122"/>
              </a:rPr>
              <a:t>this box, and select only the text.</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400" fill="hold"/>
                                        <p:tgtEl>
                                          <p:spTgt spid="2"/>
                                        </p:tgtEl>
                                        <p:attrNameLst>
                                          <p:attrName>ppt_x</p:attrName>
                                        </p:attrNameLst>
                                      </p:cBhvr>
                                      <p:tavLst>
                                        <p:tav tm="0">
                                          <p:val>
                                            <p:strVal val="0-#ppt_w/2"/>
                                          </p:val>
                                        </p:tav>
                                        <p:tav tm="100000">
                                          <p:val>
                                            <p:strVal val="#ppt_x"/>
                                          </p:val>
                                        </p:tav>
                                      </p:tavLst>
                                    </p:anim>
                                    <p:anim calcmode="lin" valueType="num">
                                      <p:cBhvr additive="base">
                                        <p:cTn id="18" dur="40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909124" y="1964255"/>
            <a:ext cx="4113187" cy="3175543"/>
            <a:chOff x="681335" y="1473190"/>
            <a:chExt cx="3085292" cy="2381657"/>
          </a:xfrm>
        </p:grpSpPr>
        <p:sp>
          <p:nvSpPr>
            <p:cNvPr id="3" name="任意多边形 6"/>
            <p:cNvSpPr>
              <a:spLocks noChangeArrowheads="1"/>
            </p:cNvSpPr>
            <p:nvPr/>
          </p:nvSpPr>
          <p:spPr bwMode="auto">
            <a:xfrm>
              <a:off x="681335" y="3324622"/>
              <a:ext cx="2306489" cy="530225"/>
            </a:xfrm>
            <a:custGeom>
              <a:avLst/>
              <a:gdLst>
                <a:gd name="T0" fmla="*/ 131542 w 1840567"/>
                <a:gd name="T1" fmla="*/ 0 h 660400"/>
                <a:gd name="T2" fmla="*/ 1474787 w 1840567"/>
                <a:gd name="T3" fmla="*/ 0 h 660400"/>
                <a:gd name="T4" fmla="*/ 1343245 w 1840567"/>
                <a:gd name="T5" fmla="*/ 530225 h 660400"/>
                <a:gd name="T6" fmla="*/ 0 w 1840567"/>
                <a:gd name="T7" fmla="*/ 530225 h 660400"/>
                <a:gd name="T8" fmla="*/ 0 60000 65536"/>
                <a:gd name="T9" fmla="*/ 0 60000 65536"/>
                <a:gd name="T10" fmla="*/ 0 60000 65536"/>
                <a:gd name="T11" fmla="*/ 0 60000 65536"/>
                <a:gd name="T12" fmla="*/ 0 w 1840567"/>
                <a:gd name="T13" fmla="*/ 0 h 660400"/>
                <a:gd name="T14" fmla="*/ 1840567 w 1840567"/>
                <a:gd name="T15" fmla="*/ 660400 h 660400"/>
              </a:gdLst>
              <a:ahLst/>
              <a:cxnLst>
                <a:cxn ang="T8">
                  <a:pos x="T0" y="T1"/>
                </a:cxn>
                <a:cxn ang="T9">
                  <a:pos x="T2" y="T3"/>
                </a:cxn>
                <a:cxn ang="T10">
                  <a:pos x="T4" y="T5"/>
                </a:cxn>
                <a:cxn ang="T11">
                  <a:pos x="T6" y="T7"/>
                </a:cxn>
              </a:cxnLst>
              <a:rect l="T12" t="T13" r="T14" b="T15"/>
              <a:pathLst>
                <a:path w="1840566" h="660400">
                  <a:moveTo>
                    <a:pt x="164167" y="0"/>
                  </a:moveTo>
                  <a:lnTo>
                    <a:pt x="1840567" y="0"/>
                  </a:lnTo>
                  <a:lnTo>
                    <a:pt x="1676400" y="660400"/>
                  </a:lnTo>
                  <a:lnTo>
                    <a:pt x="0" y="660400"/>
                  </a:lnTo>
                  <a:lnTo>
                    <a:pt x="164167" y="0"/>
                  </a:lnTo>
                  <a:close/>
                </a:path>
              </a:pathLst>
            </a:custGeom>
            <a:solidFill>
              <a:schemeClr val="tx2"/>
            </a:solidFill>
            <a:ln>
              <a:noFill/>
            </a:ln>
          </p:spPr>
          <p:txBody>
            <a:bodyPr anchor="ctr"/>
            <a:lstStyle/>
            <a:p>
              <a:pPr algn="ctr"/>
              <a:r>
                <a:rPr lang="zh-CN" altLang="en-US" b="1">
                  <a:solidFill>
                    <a:srgbClr val="FFFFFF"/>
                  </a:solidFill>
                  <a:latin typeface="+mn-ea"/>
                </a:rPr>
                <a:t>思想步调一致</a:t>
              </a:r>
            </a:p>
          </p:txBody>
        </p:sp>
        <p:sp>
          <p:nvSpPr>
            <p:cNvPr id="7" name="平行四边形 2"/>
            <p:cNvSpPr>
              <a:spLocks noChangeArrowheads="1"/>
            </p:cNvSpPr>
            <p:nvPr/>
          </p:nvSpPr>
          <p:spPr bwMode="auto">
            <a:xfrm>
              <a:off x="910929" y="1473190"/>
              <a:ext cx="2855698" cy="1803400"/>
            </a:xfrm>
            <a:prstGeom prst="parallelogram">
              <a:avLst>
                <a:gd name="adj" fmla="val 42747"/>
              </a:avLst>
            </a:prstGeom>
            <a:solidFill>
              <a:schemeClr val="bg1">
                <a:lumMod val="65000"/>
                <a:alpha val="20000"/>
              </a:schemeClr>
            </a:solidFill>
            <a:ln>
              <a:noFill/>
            </a:ln>
          </p:spPr>
          <p:txBody>
            <a:bodyPr lIns="0" tIns="0" rIns="0" bIns="0" anchor="ctr"/>
            <a:lstStyle/>
            <a:p>
              <a:pPr algn="ctr" eaLnBrk="1" hangingPunct="1">
                <a:lnSpc>
                  <a:spcPct val="130000"/>
                </a:lnSpc>
              </a:pPr>
              <a:r>
                <a:rPr lang="zh-CN" altLang="en-US" sz="1300">
                  <a:solidFill>
                    <a:srgbClr val="7F7F7F"/>
                  </a:solidFill>
                  <a:latin typeface="微软雅黑" panose="020B0503020204020204" charset="-122"/>
                  <a:ea typeface="微软雅黑" panose="020B0503020204020204" charset="-122"/>
                </a:rPr>
                <a:t>单击此处添加段落文本</a:t>
              </a:r>
              <a:endParaRPr lang="en-US" sz="1300">
                <a:solidFill>
                  <a:srgbClr val="7F7F7F"/>
                </a:solidFill>
                <a:latin typeface="微软雅黑" panose="020B0503020204020204" charset="-122"/>
                <a:ea typeface="微软雅黑" panose="020B0503020204020204" charset="-122"/>
              </a:endParaRPr>
            </a:p>
            <a:p>
              <a:pPr algn="ctr">
                <a:lnSpc>
                  <a:spcPct val="130000"/>
                </a:lnSpc>
              </a:pPr>
              <a:r>
                <a:rPr lang="zh-CN" altLang="en-US" sz="1300">
                  <a:solidFill>
                    <a:srgbClr val="7F7F7F"/>
                  </a:solidFill>
                  <a:latin typeface="微软雅黑" panose="020B0503020204020204" charset="-122"/>
                  <a:ea typeface="微软雅黑" panose="020B0503020204020204" charset="-122"/>
                </a:rPr>
                <a:t>单击此处添加段落文本</a:t>
              </a:r>
            </a:p>
            <a:p>
              <a:pPr algn="ctr">
                <a:lnSpc>
                  <a:spcPct val="130000"/>
                </a:lnSpc>
              </a:pPr>
              <a:r>
                <a:rPr lang="zh-CN" altLang="en-US" sz="1300">
                  <a:solidFill>
                    <a:srgbClr val="7F7F7F"/>
                  </a:solidFill>
                  <a:latin typeface="微软雅黑" panose="020B0503020204020204" charset="-122"/>
                  <a:ea typeface="微软雅黑" panose="020B0503020204020204" charset="-122"/>
                </a:rPr>
                <a:t>单击此处添加段落文本</a:t>
              </a:r>
              <a:endParaRPr lang="en-US" altLang="zh-CN" sz="1300">
                <a:solidFill>
                  <a:srgbClr val="7F7F7F"/>
                </a:solidFill>
                <a:latin typeface="微软雅黑" panose="020B0503020204020204" charset="-122"/>
                <a:ea typeface="微软雅黑" panose="020B0503020204020204" charset="-122"/>
              </a:endParaRPr>
            </a:p>
            <a:p>
              <a:pPr algn="ctr">
                <a:lnSpc>
                  <a:spcPct val="130000"/>
                </a:lnSpc>
              </a:pPr>
              <a:r>
                <a:rPr lang="zh-CN" altLang="en-US" sz="1300">
                  <a:solidFill>
                    <a:srgbClr val="7F7F7F"/>
                  </a:solidFill>
                  <a:latin typeface="微软雅黑" panose="020B0503020204020204" charset="-122"/>
                  <a:ea typeface="微软雅黑" panose="020B0503020204020204" charset="-122"/>
                </a:rPr>
                <a:t>单击此处添加段落文本</a:t>
              </a:r>
            </a:p>
          </p:txBody>
        </p:sp>
      </p:grpSp>
      <p:grpSp>
        <p:nvGrpSpPr>
          <p:cNvPr id="11" name="组合 10"/>
          <p:cNvGrpSpPr/>
          <p:nvPr/>
        </p:nvGrpSpPr>
        <p:grpSpPr>
          <a:xfrm>
            <a:off x="3965702" y="1974414"/>
            <a:ext cx="4137405" cy="3183083"/>
            <a:chOff x="910929" y="889278"/>
            <a:chExt cx="3103458" cy="2387312"/>
          </a:xfrm>
        </p:grpSpPr>
        <p:sp>
          <p:nvSpPr>
            <p:cNvPr id="12" name="任意多边形 6"/>
            <p:cNvSpPr>
              <a:spLocks noChangeArrowheads="1"/>
            </p:cNvSpPr>
            <p:nvPr/>
          </p:nvSpPr>
          <p:spPr bwMode="auto">
            <a:xfrm>
              <a:off x="1707898" y="889278"/>
              <a:ext cx="2306489" cy="530225"/>
            </a:xfrm>
            <a:custGeom>
              <a:avLst/>
              <a:gdLst>
                <a:gd name="T0" fmla="*/ 131542 w 1840567"/>
                <a:gd name="T1" fmla="*/ 0 h 660400"/>
                <a:gd name="T2" fmla="*/ 1474787 w 1840567"/>
                <a:gd name="T3" fmla="*/ 0 h 660400"/>
                <a:gd name="T4" fmla="*/ 1343245 w 1840567"/>
                <a:gd name="T5" fmla="*/ 530225 h 660400"/>
                <a:gd name="T6" fmla="*/ 0 w 1840567"/>
                <a:gd name="T7" fmla="*/ 530225 h 660400"/>
                <a:gd name="T8" fmla="*/ 0 60000 65536"/>
                <a:gd name="T9" fmla="*/ 0 60000 65536"/>
                <a:gd name="T10" fmla="*/ 0 60000 65536"/>
                <a:gd name="T11" fmla="*/ 0 60000 65536"/>
                <a:gd name="T12" fmla="*/ 0 w 1840567"/>
                <a:gd name="T13" fmla="*/ 0 h 660400"/>
                <a:gd name="T14" fmla="*/ 1840567 w 1840567"/>
                <a:gd name="T15" fmla="*/ 660400 h 660400"/>
              </a:gdLst>
              <a:ahLst/>
              <a:cxnLst>
                <a:cxn ang="T8">
                  <a:pos x="T0" y="T1"/>
                </a:cxn>
                <a:cxn ang="T9">
                  <a:pos x="T2" y="T3"/>
                </a:cxn>
                <a:cxn ang="T10">
                  <a:pos x="T4" y="T5"/>
                </a:cxn>
                <a:cxn ang="T11">
                  <a:pos x="T6" y="T7"/>
                </a:cxn>
              </a:cxnLst>
              <a:rect l="T12" t="T13" r="T14" b="T15"/>
              <a:pathLst>
                <a:path w="1840566" h="660400">
                  <a:moveTo>
                    <a:pt x="164167" y="0"/>
                  </a:moveTo>
                  <a:lnTo>
                    <a:pt x="1840567" y="0"/>
                  </a:lnTo>
                  <a:lnTo>
                    <a:pt x="1676400" y="660400"/>
                  </a:lnTo>
                  <a:lnTo>
                    <a:pt x="0" y="660400"/>
                  </a:lnTo>
                  <a:lnTo>
                    <a:pt x="164167" y="0"/>
                  </a:lnTo>
                  <a:close/>
                </a:path>
              </a:pathLst>
            </a:custGeom>
            <a:solidFill>
              <a:schemeClr val="accent1"/>
            </a:solidFill>
            <a:ln>
              <a:noFill/>
            </a:ln>
          </p:spPr>
          <p:txBody>
            <a:bodyPr anchor="ctr"/>
            <a:lstStyle/>
            <a:p>
              <a:pPr algn="ctr"/>
              <a:r>
                <a:rPr lang="zh-CN" altLang="en-US" b="1">
                  <a:solidFill>
                    <a:srgbClr val="FFFFFF"/>
                  </a:solidFill>
                  <a:latin typeface="+mn-ea"/>
                </a:rPr>
                <a:t>计划周密合理</a:t>
              </a:r>
            </a:p>
          </p:txBody>
        </p:sp>
        <p:sp>
          <p:nvSpPr>
            <p:cNvPr id="13" name="平行四边形 2"/>
            <p:cNvSpPr>
              <a:spLocks noChangeArrowheads="1"/>
            </p:cNvSpPr>
            <p:nvPr/>
          </p:nvSpPr>
          <p:spPr bwMode="auto">
            <a:xfrm>
              <a:off x="910929" y="1473190"/>
              <a:ext cx="2855698" cy="1803400"/>
            </a:xfrm>
            <a:prstGeom prst="parallelogram">
              <a:avLst>
                <a:gd name="adj" fmla="val 42747"/>
              </a:avLst>
            </a:prstGeom>
            <a:solidFill>
              <a:schemeClr val="bg1">
                <a:lumMod val="65000"/>
                <a:alpha val="20000"/>
              </a:schemeClr>
            </a:solidFill>
            <a:ln>
              <a:noFill/>
            </a:ln>
          </p:spPr>
          <p:txBody>
            <a:bodyPr lIns="0" tIns="0" rIns="0" bIns="0" anchor="ctr"/>
            <a:lstStyle/>
            <a:p>
              <a:pPr algn="ctr">
                <a:lnSpc>
                  <a:spcPct val="130000"/>
                </a:lnSpc>
              </a:pPr>
              <a:r>
                <a:rPr lang="zh-CN" altLang="en-US" sz="1300">
                  <a:solidFill>
                    <a:srgbClr val="7F7F7F"/>
                  </a:solidFill>
                  <a:latin typeface="微软雅黑" panose="020B0503020204020204" charset="-122"/>
                  <a:ea typeface="微软雅黑" panose="020B0503020204020204" charset="-122"/>
                </a:rPr>
                <a:t>单击此处添加段落文本</a:t>
              </a:r>
              <a:endParaRPr lang="en-US" sz="1300">
                <a:solidFill>
                  <a:srgbClr val="7F7F7F"/>
                </a:solidFill>
                <a:latin typeface="微软雅黑" panose="020B0503020204020204" charset="-122"/>
                <a:ea typeface="微软雅黑" panose="020B0503020204020204" charset="-122"/>
              </a:endParaRPr>
            </a:p>
            <a:p>
              <a:pPr algn="ctr">
                <a:lnSpc>
                  <a:spcPct val="130000"/>
                </a:lnSpc>
              </a:pPr>
              <a:r>
                <a:rPr lang="zh-CN" altLang="en-US" sz="1300">
                  <a:solidFill>
                    <a:srgbClr val="7F7F7F"/>
                  </a:solidFill>
                  <a:latin typeface="微软雅黑" panose="020B0503020204020204" charset="-122"/>
                  <a:ea typeface="微软雅黑" panose="020B0503020204020204" charset="-122"/>
                </a:rPr>
                <a:t>单击此处添加段落文本</a:t>
              </a:r>
            </a:p>
            <a:p>
              <a:pPr algn="ctr">
                <a:lnSpc>
                  <a:spcPct val="130000"/>
                </a:lnSpc>
              </a:pPr>
              <a:r>
                <a:rPr lang="zh-CN" altLang="en-US" sz="1300">
                  <a:solidFill>
                    <a:srgbClr val="7F7F7F"/>
                  </a:solidFill>
                  <a:latin typeface="微软雅黑" panose="020B0503020204020204" charset="-122"/>
                  <a:ea typeface="微软雅黑" panose="020B0503020204020204" charset="-122"/>
                </a:rPr>
                <a:t>单击此处添加段落文本</a:t>
              </a:r>
              <a:endParaRPr lang="en-US" altLang="zh-CN" sz="1300">
                <a:solidFill>
                  <a:srgbClr val="7F7F7F"/>
                </a:solidFill>
                <a:latin typeface="微软雅黑" panose="020B0503020204020204" charset="-122"/>
                <a:ea typeface="微软雅黑" panose="020B0503020204020204" charset="-122"/>
              </a:endParaRPr>
            </a:p>
            <a:p>
              <a:pPr algn="ctr">
                <a:lnSpc>
                  <a:spcPct val="130000"/>
                </a:lnSpc>
              </a:pPr>
              <a:r>
                <a:rPr lang="zh-CN" altLang="en-US" sz="1300">
                  <a:solidFill>
                    <a:srgbClr val="7F7F7F"/>
                  </a:solidFill>
                  <a:latin typeface="微软雅黑" panose="020B0503020204020204" charset="-122"/>
                  <a:ea typeface="微软雅黑" panose="020B0503020204020204" charset="-122"/>
                </a:rPr>
                <a:t>单击此处添加段落文本</a:t>
              </a:r>
            </a:p>
          </p:txBody>
        </p:sp>
      </p:grpSp>
      <p:grpSp>
        <p:nvGrpSpPr>
          <p:cNvPr id="14" name="组合 13"/>
          <p:cNvGrpSpPr/>
          <p:nvPr/>
        </p:nvGrpSpPr>
        <p:grpSpPr>
          <a:xfrm>
            <a:off x="7070717" y="2011655"/>
            <a:ext cx="4113187" cy="3175543"/>
            <a:chOff x="681335" y="1473190"/>
            <a:chExt cx="3085292" cy="2381657"/>
          </a:xfrm>
        </p:grpSpPr>
        <p:sp>
          <p:nvSpPr>
            <p:cNvPr id="15" name="任意多边形 6"/>
            <p:cNvSpPr>
              <a:spLocks noChangeArrowheads="1"/>
            </p:cNvSpPr>
            <p:nvPr/>
          </p:nvSpPr>
          <p:spPr bwMode="auto">
            <a:xfrm>
              <a:off x="681335" y="3324622"/>
              <a:ext cx="2306489" cy="530225"/>
            </a:xfrm>
            <a:custGeom>
              <a:avLst/>
              <a:gdLst>
                <a:gd name="T0" fmla="*/ 131542 w 1840567"/>
                <a:gd name="T1" fmla="*/ 0 h 660400"/>
                <a:gd name="T2" fmla="*/ 1474787 w 1840567"/>
                <a:gd name="T3" fmla="*/ 0 h 660400"/>
                <a:gd name="T4" fmla="*/ 1343245 w 1840567"/>
                <a:gd name="T5" fmla="*/ 530225 h 660400"/>
                <a:gd name="T6" fmla="*/ 0 w 1840567"/>
                <a:gd name="T7" fmla="*/ 530225 h 660400"/>
                <a:gd name="T8" fmla="*/ 0 60000 65536"/>
                <a:gd name="T9" fmla="*/ 0 60000 65536"/>
                <a:gd name="T10" fmla="*/ 0 60000 65536"/>
                <a:gd name="T11" fmla="*/ 0 60000 65536"/>
                <a:gd name="T12" fmla="*/ 0 w 1840567"/>
                <a:gd name="T13" fmla="*/ 0 h 660400"/>
                <a:gd name="T14" fmla="*/ 1840567 w 1840567"/>
                <a:gd name="T15" fmla="*/ 660400 h 660400"/>
              </a:gdLst>
              <a:ahLst/>
              <a:cxnLst>
                <a:cxn ang="T8">
                  <a:pos x="T0" y="T1"/>
                </a:cxn>
                <a:cxn ang="T9">
                  <a:pos x="T2" y="T3"/>
                </a:cxn>
                <a:cxn ang="T10">
                  <a:pos x="T4" y="T5"/>
                </a:cxn>
                <a:cxn ang="T11">
                  <a:pos x="T6" y="T7"/>
                </a:cxn>
              </a:cxnLst>
              <a:rect l="T12" t="T13" r="T14" b="T15"/>
              <a:pathLst>
                <a:path w="1840566" h="660400">
                  <a:moveTo>
                    <a:pt x="164167" y="0"/>
                  </a:moveTo>
                  <a:lnTo>
                    <a:pt x="1840567" y="0"/>
                  </a:lnTo>
                  <a:lnTo>
                    <a:pt x="1676400" y="660400"/>
                  </a:lnTo>
                  <a:lnTo>
                    <a:pt x="0" y="660400"/>
                  </a:lnTo>
                  <a:lnTo>
                    <a:pt x="164167" y="0"/>
                  </a:lnTo>
                  <a:close/>
                </a:path>
              </a:pathLst>
            </a:custGeom>
            <a:solidFill>
              <a:schemeClr val="accent2"/>
            </a:solidFill>
            <a:ln>
              <a:noFill/>
            </a:ln>
          </p:spPr>
          <p:txBody>
            <a:bodyPr anchor="ctr"/>
            <a:lstStyle/>
            <a:p>
              <a:pPr algn="ctr"/>
              <a:r>
                <a:rPr lang="zh-CN" altLang="en-US" b="1">
                  <a:solidFill>
                    <a:srgbClr val="FFFFFF"/>
                  </a:solidFill>
                  <a:latin typeface="+mn-ea"/>
                </a:rPr>
                <a:t>行动快捷有效</a:t>
              </a:r>
            </a:p>
          </p:txBody>
        </p:sp>
        <p:sp>
          <p:nvSpPr>
            <p:cNvPr id="16" name="平行四边形 2"/>
            <p:cNvSpPr>
              <a:spLocks noChangeArrowheads="1"/>
            </p:cNvSpPr>
            <p:nvPr/>
          </p:nvSpPr>
          <p:spPr bwMode="auto">
            <a:xfrm>
              <a:off x="910929" y="1473190"/>
              <a:ext cx="2855698" cy="1803400"/>
            </a:xfrm>
            <a:prstGeom prst="parallelogram">
              <a:avLst>
                <a:gd name="adj" fmla="val 42747"/>
              </a:avLst>
            </a:prstGeom>
            <a:solidFill>
              <a:schemeClr val="bg1">
                <a:lumMod val="65000"/>
                <a:alpha val="20000"/>
              </a:schemeClr>
            </a:solidFill>
            <a:ln>
              <a:noFill/>
            </a:ln>
          </p:spPr>
          <p:txBody>
            <a:bodyPr lIns="0" tIns="0" rIns="0" bIns="0" anchor="ctr"/>
            <a:lstStyle/>
            <a:p>
              <a:pPr algn="ctr">
                <a:lnSpc>
                  <a:spcPct val="130000"/>
                </a:lnSpc>
              </a:pPr>
              <a:r>
                <a:rPr lang="zh-CN" altLang="en-US" sz="1300">
                  <a:solidFill>
                    <a:srgbClr val="7F7F7F"/>
                  </a:solidFill>
                  <a:latin typeface="微软雅黑" panose="020B0503020204020204" charset="-122"/>
                  <a:ea typeface="微软雅黑" panose="020B0503020204020204" charset="-122"/>
                </a:rPr>
                <a:t>单击此处添加段落文本</a:t>
              </a:r>
              <a:endParaRPr lang="en-US" sz="1300">
                <a:solidFill>
                  <a:srgbClr val="7F7F7F"/>
                </a:solidFill>
                <a:latin typeface="微软雅黑" panose="020B0503020204020204" charset="-122"/>
                <a:ea typeface="微软雅黑" panose="020B0503020204020204" charset="-122"/>
              </a:endParaRPr>
            </a:p>
            <a:p>
              <a:pPr algn="ctr">
                <a:lnSpc>
                  <a:spcPct val="130000"/>
                </a:lnSpc>
              </a:pPr>
              <a:r>
                <a:rPr lang="zh-CN" altLang="en-US" sz="1300">
                  <a:solidFill>
                    <a:srgbClr val="7F7F7F"/>
                  </a:solidFill>
                  <a:latin typeface="微软雅黑" panose="020B0503020204020204" charset="-122"/>
                  <a:ea typeface="微软雅黑" panose="020B0503020204020204" charset="-122"/>
                </a:rPr>
                <a:t>单击此处添加段落文本</a:t>
              </a:r>
            </a:p>
            <a:p>
              <a:pPr algn="ctr">
                <a:lnSpc>
                  <a:spcPct val="130000"/>
                </a:lnSpc>
              </a:pPr>
              <a:r>
                <a:rPr lang="zh-CN" altLang="en-US" sz="1300">
                  <a:solidFill>
                    <a:srgbClr val="7F7F7F"/>
                  </a:solidFill>
                  <a:latin typeface="微软雅黑" panose="020B0503020204020204" charset="-122"/>
                  <a:ea typeface="微软雅黑" panose="020B0503020204020204" charset="-122"/>
                </a:rPr>
                <a:t>单击此处添加段落文本</a:t>
              </a:r>
              <a:endParaRPr lang="en-US" altLang="zh-CN" sz="1300">
                <a:solidFill>
                  <a:srgbClr val="7F7F7F"/>
                </a:solidFill>
                <a:latin typeface="微软雅黑" panose="020B0503020204020204" charset="-122"/>
                <a:ea typeface="微软雅黑" panose="020B0503020204020204" charset="-122"/>
              </a:endParaRPr>
            </a:p>
            <a:p>
              <a:pPr algn="ctr">
                <a:lnSpc>
                  <a:spcPct val="130000"/>
                </a:lnSpc>
              </a:pPr>
              <a:r>
                <a:rPr lang="zh-CN" altLang="en-US" sz="1300">
                  <a:solidFill>
                    <a:srgbClr val="7F7F7F"/>
                  </a:solidFill>
                  <a:latin typeface="微软雅黑" panose="020B0503020204020204" charset="-122"/>
                  <a:ea typeface="微软雅黑" panose="020B0503020204020204" charset="-122"/>
                </a:rPr>
                <a:t>单击此处添加段落文本</a:t>
              </a:r>
            </a:p>
          </p:txBody>
        </p:sp>
      </p:grpSp>
      <p:sp>
        <p:nvSpPr>
          <p:cNvPr id="2" name="标题 1"/>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20" name="Group 2020"/>
          <p:cNvGrpSpPr/>
          <p:nvPr/>
        </p:nvGrpSpPr>
        <p:grpSpPr>
          <a:xfrm>
            <a:off x="4741518" y="3356796"/>
            <a:ext cx="6634175" cy="1403799"/>
            <a:chOff x="-1" y="0"/>
            <a:chExt cx="6635038" cy="1403798"/>
          </a:xfrm>
        </p:grpSpPr>
        <p:sp>
          <p:nvSpPr>
            <p:cNvPr id="2017" name="Shape 2017"/>
            <p:cNvSpPr/>
            <p:nvPr/>
          </p:nvSpPr>
          <p:spPr>
            <a:xfrm>
              <a:off x="-1" y="1"/>
              <a:ext cx="6635038" cy="1403797"/>
            </a:xfrm>
            <a:prstGeom prst="rect">
              <a:avLst/>
            </a:prstGeom>
            <a:solidFill>
              <a:schemeClr val="tx1">
                <a:lumMod val="50000"/>
                <a:lumOff val="50000"/>
              </a:schemeClr>
            </a:solidFill>
            <a:ln w="12700" cap="flat">
              <a:noFill/>
              <a:miter lim="400000"/>
            </a:ln>
            <a:effectLst/>
          </p:spPr>
          <p:txBody>
            <a:bodyPr wrap="square" lIns="0" tIns="0" rIns="0" bIns="0" numCol="1" anchor="ctr">
              <a:noAutofit/>
            </a:bodyPr>
            <a:lstStyle/>
            <a:p>
              <a:pPr lvl="0" algn="ctr">
                <a:defRPr>
                  <a:solidFill>
                    <a:srgbClr val="000000"/>
                  </a:solidFill>
                </a:defRPr>
              </a:pPr>
              <a:endParaRPr>
                <a:latin typeface="微软雅黑" panose="020B0503020204020204" charset="-122"/>
                <a:ea typeface="微软雅黑" panose="020B0503020204020204" charset="-122"/>
                <a:sym typeface="微软雅黑" panose="020B0503020204020204" charset="-122"/>
              </a:endParaRPr>
            </a:p>
          </p:txBody>
        </p:sp>
        <p:sp>
          <p:nvSpPr>
            <p:cNvPr id="2018" name="Shape 2018"/>
            <p:cNvSpPr/>
            <p:nvPr/>
          </p:nvSpPr>
          <p:spPr>
            <a:xfrm>
              <a:off x="5720636" y="0"/>
              <a:ext cx="914401" cy="1403797"/>
            </a:xfrm>
            <a:prstGeom prst="rect">
              <a:avLst/>
            </a:prstGeom>
            <a:solidFill>
              <a:schemeClr val="accent1"/>
            </a:solidFill>
            <a:ln w="12700" cap="flat">
              <a:noFill/>
              <a:miter lim="400000"/>
            </a:ln>
            <a:effectLst/>
          </p:spPr>
          <p:txBody>
            <a:bodyPr wrap="square" lIns="0" tIns="0" rIns="0" bIns="0" numCol="1" anchor="ctr">
              <a:noAutofit/>
            </a:bodyPr>
            <a:lstStyle/>
            <a:p>
              <a:pPr lvl="0" algn="ctr">
                <a:defRPr>
                  <a:solidFill>
                    <a:srgbClr val="000000"/>
                  </a:solidFill>
                </a:defRPr>
              </a:pPr>
              <a:endParaRPr>
                <a:latin typeface="微软雅黑" panose="020B0503020204020204" charset="-122"/>
                <a:ea typeface="微软雅黑" panose="020B0503020204020204" charset="-122"/>
                <a:sym typeface="微软雅黑" panose="020B0503020204020204" charset="-122"/>
              </a:endParaRPr>
            </a:p>
          </p:txBody>
        </p:sp>
        <p:sp>
          <p:nvSpPr>
            <p:cNvPr id="2019" name="Shape 2019"/>
            <p:cNvSpPr/>
            <p:nvPr/>
          </p:nvSpPr>
          <p:spPr>
            <a:xfrm>
              <a:off x="967909" y="224843"/>
              <a:ext cx="4520031" cy="923327"/>
            </a:xfrm>
            <a:prstGeom prst="rect">
              <a:avLst/>
            </a:prstGeom>
            <a:noFill/>
            <a:ln w="12700" cap="flat">
              <a:noFill/>
              <a:miter lim="400000"/>
            </a:ln>
            <a:effectLst/>
          </p:spPr>
          <p:txBody>
            <a:bodyPr wrap="square" lIns="45719" tIns="45719" rIns="45719" bIns="45719" numCol="1" anchor="t">
              <a:spAutoFit/>
            </a:bodyPr>
            <a:lstStyle>
              <a:lvl1pPr>
                <a:defRPr sz="1400" b="1" i="1"/>
              </a:lvl1pPr>
            </a:lstStyle>
            <a:p>
              <a:pPr lvl="0">
                <a:defRPr sz="1800" b="0" i="0">
                  <a:solidFill>
                    <a:srgbClr val="000000"/>
                  </a:solidFill>
                </a:defRPr>
              </a:pPr>
              <a:r>
                <a:rPr lang="zh-CN" altLang="en-US" b="0" i="0">
                  <a:solidFill>
                    <a:srgbClr val="FFFFFF"/>
                  </a:solidFill>
                  <a:latin typeface="微软雅黑" panose="020B0503020204020204" charset="-122"/>
                  <a:ea typeface="微软雅黑" panose="020B0503020204020204" charset="-122"/>
                  <a:sym typeface="微软雅黑" panose="020B0503020204020204" charset="-122"/>
                </a:rPr>
                <a:t>您的内容打在这里，或通过复制您的文本后在此框中选择粘贴并选择只保留文字</a:t>
              </a:r>
              <a:r>
                <a:rPr b="0" i="0">
                  <a:solidFill>
                    <a:srgbClr val="FFFFFF"/>
                  </a:solidFill>
                  <a:latin typeface="微软雅黑" panose="020B0503020204020204" charset="-122"/>
                  <a:ea typeface="微软雅黑" panose="020B0503020204020204" charset="-122"/>
                  <a:sym typeface="微软雅黑" panose="020B0503020204020204" charset="-122"/>
                </a:rPr>
                <a:t> . </a:t>
              </a:r>
              <a:r>
                <a:rPr lang="zh-CN" altLang="en-US" b="0" i="0">
                  <a:solidFill>
                    <a:srgbClr val="FFFFFF"/>
                  </a:solidFill>
                  <a:latin typeface="微软雅黑" panose="020B0503020204020204" charset="-122"/>
                  <a:ea typeface="微软雅黑" panose="020B0503020204020204" charset="-122"/>
                  <a:sym typeface="微软雅黑" panose="020B0503020204020204" charset="-122"/>
                </a:rPr>
                <a:t>您的内容打在这里，或复制文本在此框中粘贴</a:t>
              </a:r>
              <a:r>
                <a:rPr lang="en-US" altLang="zh-CN" b="0" i="0">
                  <a:solidFill>
                    <a:srgbClr val="FFFFFF"/>
                  </a:solidFill>
                  <a:latin typeface="微软雅黑" panose="020B0503020204020204" charset="-122"/>
                  <a:ea typeface="微软雅黑" panose="020B0503020204020204" charset="-122"/>
                  <a:sym typeface="微软雅黑" panose="020B0503020204020204" charset="-122"/>
                </a:rPr>
                <a:t>.</a:t>
              </a:r>
              <a:endParaRPr b="0" i="0">
                <a:solidFill>
                  <a:srgbClr val="FFFFFF"/>
                </a:solidFill>
                <a:latin typeface="微软雅黑" panose="020B0503020204020204" charset="-122"/>
                <a:ea typeface="微软雅黑" panose="020B0503020204020204" charset="-122"/>
                <a:sym typeface="微软雅黑" panose="020B0503020204020204" charset="-122"/>
              </a:endParaRPr>
            </a:p>
          </p:txBody>
        </p:sp>
      </p:grpSp>
      <p:grpSp>
        <p:nvGrpSpPr>
          <p:cNvPr id="2024" name="Group 2024"/>
          <p:cNvGrpSpPr/>
          <p:nvPr/>
        </p:nvGrpSpPr>
        <p:grpSpPr>
          <a:xfrm>
            <a:off x="5709303" y="4897419"/>
            <a:ext cx="4966307" cy="1015661"/>
            <a:chOff x="0" y="0"/>
            <a:chExt cx="4966953" cy="1015660"/>
          </a:xfrm>
        </p:grpSpPr>
        <p:sp>
          <p:nvSpPr>
            <p:cNvPr id="2021" name="Shape 2021"/>
            <p:cNvSpPr/>
            <p:nvPr/>
          </p:nvSpPr>
          <p:spPr>
            <a:xfrm>
              <a:off x="0" y="0"/>
              <a:ext cx="1015661" cy="369330"/>
            </a:xfrm>
            <a:prstGeom prst="rect">
              <a:avLst/>
            </a:prstGeom>
            <a:noFill/>
            <a:ln w="12700" cap="flat">
              <a:noFill/>
              <a:miter lim="400000"/>
            </a:ln>
            <a:effectLst/>
          </p:spPr>
          <p:txBody>
            <a:bodyPr wrap="none" lIns="45719" tIns="45719" rIns="45719" bIns="45719" numCol="1" anchor="t">
              <a:spAutoFit/>
            </a:bodyPr>
            <a:lstStyle>
              <a:lvl1pPr>
                <a:defRPr>
                  <a:solidFill>
                    <a:srgbClr val="595C54"/>
                  </a:solidFill>
                  <a:latin typeface="+mj-lt"/>
                  <a:ea typeface="+mj-ea"/>
                  <a:cs typeface="+mj-cs"/>
                  <a:sym typeface="Source Sans Pro"/>
                </a:defRPr>
              </a:lvl1pPr>
            </a:lstStyle>
            <a:p>
              <a:pPr lvl="0">
                <a:defRPr>
                  <a:solidFill>
                    <a:srgbClr val="000000"/>
                  </a:solidFill>
                </a:defRPr>
              </a:pPr>
              <a:r>
                <a:rPr lang="zh-CN" altLang="en-US" b="1">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rPr>
                <a:t>添加标题</a:t>
              </a:r>
              <a:endParaRPr b="1">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endParaRPr>
            </a:p>
          </p:txBody>
        </p:sp>
        <p:sp>
          <p:nvSpPr>
            <p:cNvPr id="2022" name="Shape 2022"/>
            <p:cNvSpPr/>
            <p:nvPr/>
          </p:nvSpPr>
          <p:spPr>
            <a:xfrm>
              <a:off x="72522" y="369332"/>
              <a:ext cx="1339983" cy="1"/>
            </a:xfrm>
            <a:prstGeom prst="line">
              <a:avLst/>
            </a:prstGeom>
            <a:noFill/>
            <a:ln w="28575" cap="flat">
              <a:solidFill>
                <a:schemeClr val="bg1">
                  <a:lumMod val="60000"/>
                  <a:lumOff val="40000"/>
                </a:schemeClr>
              </a:solidFill>
              <a:prstDash val="solid"/>
              <a:miter lim="400000"/>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sz="120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endParaRPr>
            </a:p>
          </p:txBody>
        </p:sp>
        <p:sp>
          <p:nvSpPr>
            <p:cNvPr id="2023" name="Shape 2023"/>
            <p:cNvSpPr/>
            <p:nvPr/>
          </p:nvSpPr>
          <p:spPr>
            <a:xfrm>
              <a:off x="0" y="369332"/>
              <a:ext cx="4966953" cy="646328"/>
            </a:xfrm>
            <a:prstGeom prst="rect">
              <a:avLst/>
            </a:prstGeom>
            <a:noFill/>
            <a:ln w="12700" cap="flat">
              <a:noFill/>
              <a:miter lim="400000"/>
            </a:ln>
            <a:effectLst/>
          </p:spPr>
          <p:txBody>
            <a:bodyPr wrap="square" lIns="45719" tIns="45719" rIns="45719" bIns="45719" numCol="1" anchor="t">
              <a:spAutoFit/>
            </a:bodyPr>
            <a:lstStyle>
              <a:lvl1pPr>
                <a:defRPr sz="1400">
                  <a:solidFill>
                    <a:srgbClr val="595C54"/>
                  </a:solidFill>
                </a:defRPr>
              </a:lvl1pPr>
            </a:lstStyle>
            <a:p>
              <a:pPr lvl="0">
                <a:defRPr sz="1800">
                  <a:solidFill>
                    <a:srgbClr val="000000"/>
                  </a:solidFill>
                </a:defRPr>
              </a:pPr>
              <a:r>
                <a:rPr lang="zh-CN" altLang="en-US">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rPr>
                <a:t>您的内容打在这里，或通过复制您的文本后在此框中选择粘贴并选择只保留文字</a:t>
              </a:r>
              <a:endParaRPr>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endParaRPr>
            </a:p>
          </p:txBody>
        </p:sp>
      </p:grpSp>
      <p:grpSp>
        <p:nvGrpSpPr>
          <p:cNvPr id="2027" name="Group 2027"/>
          <p:cNvGrpSpPr/>
          <p:nvPr/>
        </p:nvGrpSpPr>
        <p:grpSpPr>
          <a:xfrm>
            <a:off x="4053755" y="2757239"/>
            <a:ext cx="1501900" cy="1726549"/>
            <a:chOff x="0" y="0"/>
            <a:chExt cx="1502094" cy="1726547"/>
          </a:xfrm>
        </p:grpSpPr>
        <p:sp>
          <p:nvSpPr>
            <p:cNvPr id="2025" name="Shape 2025"/>
            <p:cNvSpPr/>
            <p:nvPr/>
          </p:nvSpPr>
          <p:spPr>
            <a:xfrm>
              <a:off x="0" y="-1"/>
              <a:ext cx="1502096" cy="172654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4698"/>
                  </a:lnTo>
                  <a:lnTo>
                    <a:pt x="21600" y="16902"/>
                  </a:lnTo>
                  <a:lnTo>
                    <a:pt x="10800" y="21600"/>
                  </a:lnTo>
                  <a:lnTo>
                    <a:pt x="0" y="16902"/>
                  </a:lnTo>
                  <a:lnTo>
                    <a:pt x="0" y="4698"/>
                  </a:lnTo>
                  <a:lnTo>
                    <a:pt x="10800" y="0"/>
                  </a:lnTo>
                  <a:close/>
                </a:path>
              </a:pathLst>
            </a:custGeom>
          </p:spPr>
          <p:style>
            <a:lnRef idx="3">
              <a:schemeClr val="lt1"/>
            </a:lnRef>
            <a:fillRef idx="1">
              <a:schemeClr val="accent3"/>
            </a:fillRef>
            <a:effectRef idx="1">
              <a:schemeClr val="accent3"/>
            </a:effectRef>
            <a:fontRef idx="minor">
              <a:schemeClr val="lt1"/>
            </a:fontRef>
          </p:style>
          <p:txBody>
            <a:bodyPr wrap="square" lIns="0" tIns="0" rIns="0" bIns="0" numCol="1" anchor="ctr">
              <a:noAutofit/>
            </a:bodyPr>
            <a:lstStyle/>
            <a:p>
              <a:pPr algn="ctr" defTabSz="1600200">
                <a:lnSpc>
                  <a:spcPct val="90000"/>
                </a:lnSpc>
                <a:spcBef>
                  <a:spcPts val="700"/>
                </a:spcBef>
                <a:defRPr sz="3600">
                  <a:solidFill>
                    <a:srgbClr val="000000"/>
                  </a:solidFill>
                </a:defRPr>
              </a:pPr>
              <a:endParaRPr sz="3600">
                <a:latin typeface="微软雅黑" panose="020B0503020204020204" charset="-122"/>
                <a:ea typeface="微软雅黑" panose="020B0503020204020204" charset="-122"/>
                <a:sym typeface="微软雅黑" panose="020B0503020204020204" charset="-122"/>
              </a:endParaRPr>
            </a:p>
          </p:txBody>
        </p:sp>
        <p:sp>
          <p:nvSpPr>
            <p:cNvPr id="2026" name="Shape 2026"/>
            <p:cNvSpPr/>
            <p:nvPr/>
          </p:nvSpPr>
          <p:spPr>
            <a:xfrm>
              <a:off x="384075" y="538714"/>
              <a:ext cx="674000" cy="675149"/>
            </a:xfrm>
            <a:custGeom>
              <a:avLst/>
              <a:gdLst/>
              <a:ahLst/>
              <a:cxnLst>
                <a:cxn ang="0">
                  <a:pos x="wd2" y="hd2"/>
                </a:cxn>
                <a:cxn ang="5400000">
                  <a:pos x="wd2" y="hd2"/>
                </a:cxn>
                <a:cxn ang="10800000">
                  <a:pos x="wd2" y="hd2"/>
                </a:cxn>
                <a:cxn ang="16200000">
                  <a:pos x="wd2" y="hd2"/>
                </a:cxn>
              </a:cxnLst>
              <a:rect l="0" t="0" r="r" b="b"/>
              <a:pathLst>
                <a:path w="21019" h="21600" extrusionOk="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30"/>
                  </a:moveTo>
                  <a:cubicBezTo>
                    <a:pt x="5813" y="18425"/>
                    <a:pt x="5454" y="17482"/>
                    <a:pt x="4730" y="16740"/>
                  </a:cubicBezTo>
                  <a:cubicBezTo>
                    <a:pt x="4046" y="16035"/>
                    <a:pt x="3150" y="15629"/>
                    <a:pt x="2257" y="15593"/>
                  </a:cubicBezTo>
                  <a:lnTo>
                    <a:pt x="2911" y="13158"/>
                  </a:lnTo>
                  <a:cubicBezTo>
                    <a:pt x="2959" y="12996"/>
                    <a:pt x="3052" y="12836"/>
                    <a:pt x="3168" y="12696"/>
                  </a:cubicBezTo>
                  <a:cubicBezTo>
                    <a:pt x="4485" y="11727"/>
                    <a:pt x="6512" y="12013"/>
                    <a:pt x="7920" y="13461"/>
                  </a:cubicBezTo>
                  <a:cubicBezTo>
                    <a:pt x="9409" y="14991"/>
                    <a:pt x="9639" y="17231"/>
                    <a:pt x="8492" y="18569"/>
                  </a:cubicBezTo>
                  <a:cubicBezTo>
                    <a:pt x="8416" y="18610"/>
                    <a:pt x="8339" y="18649"/>
                    <a:pt x="8256" y="18676"/>
                  </a:cubicBezTo>
                  <a:cubicBezTo>
                    <a:pt x="8256" y="18676"/>
                    <a:pt x="5828" y="19330"/>
                    <a:pt x="5828" y="19330"/>
                  </a:cubicBezTo>
                  <a:close/>
                  <a:moveTo>
                    <a:pt x="2737" y="20165"/>
                  </a:moveTo>
                  <a:cubicBezTo>
                    <a:pt x="2665" y="20182"/>
                    <a:pt x="2443" y="20240"/>
                    <a:pt x="2291" y="20250"/>
                  </a:cubicBezTo>
                  <a:cubicBezTo>
                    <a:pt x="1751" y="20245"/>
                    <a:pt x="1313" y="19793"/>
                    <a:pt x="1313" y="19238"/>
                  </a:cubicBezTo>
                  <a:cubicBezTo>
                    <a:pt x="1321" y="19125"/>
                    <a:pt x="1365" y="18930"/>
                    <a:pt x="1380" y="18858"/>
                  </a:cubicBezTo>
                  <a:lnTo>
                    <a:pt x="2071" y="16284"/>
                  </a:lnTo>
                  <a:cubicBezTo>
                    <a:pt x="2822" y="16262"/>
                    <a:pt x="3630" y="16563"/>
                    <a:pt x="4265" y="17216"/>
                  </a:cubicBezTo>
                  <a:cubicBezTo>
                    <a:pt x="4911" y="17879"/>
                    <a:pt x="5214" y="18726"/>
                    <a:pt x="5181" y="19505"/>
                  </a:cubicBezTo>
                  <a:cubicBezTo>
                    <a:pt x="5181" y="19505"/>
                    <a:pt x="2737" y="20165"/>
                    <a:pt x="2737" y="20165"/>
                  </a:cubicBezTo>
                  <a:close/>
                  <a:moveTo>
                    <a:pt x="6888" y="11180"/>
                  </a:moveTo>
                  <a:cubicBezTo>
                    <a:pt x="6280" y="10928"/>
                    <a:pt x="5642" y="10783"/>
                    <a:pt x="5004" y="10774"/>
                  </a:cubicBezTo>
                  <a:lnTo>
                    <a:pt x="10063" y="5536"/>
                  </a:lnTo>
                  <a:cubicBezTo>
                    <a:pt x="10838" y="4759"/>
                    <a:pt x="11966" y="4536"/>
                    <a:pt x="13077" y="4819"/>
                  </a:cubicBezTo>
                  <a:cubicBezTo>
                    <a:pt x="13077" y="4819"/>
                    <a:pt x="6888" y="11180"/>
                    <a:pt x="6888" y="11180"/>
                  </a:cubicBezTo>
                  <a:close/>
                  <a:moveTo>
                    <a:pt x="9717" y="13673"/>
                  </a:moveTo>
                  <a:cubicBezTo>
                    <a:pt x="9473" y="13259"/>
                    <a:pt x="9194" y="12860"/>
                    <a:pt x="8848" y="12506"/>
                  </a:cubicBezTo>
                  <a:cubicBezTo>
                    <a:pt x="8447" y="12094"/>
                    <a:pt x="7986" y="11771"/>
                    <a:pt x="7507" y="11499"/>
                  </a:cubicBezTo>
                  <a:lnTo>
                    <a:pt x="13767" y="5064"/>
                  </a:lnTo>
                  <a:cubicBezTo>
                    <a:pt x="14259" y="5288"/>
                    <a:pt x="14729" y="5607"/>
                    <a:pt x="15145" y="6035"/>
                  </a:cubicBezTo>
                  <a:cubicBezTo>
                    <a:pt x="15500" y="6398"/>
                    <a:pt x="15775" y="6806"/>
                    <a:pt x="15987" y="7229"/>
                  </a:cubicBezTo>
                  <a:cubicBezTo>
                    <a:pt x="15987" y="7229"/>
                    <a:pt x="9717" y="13673"/>
                    <a:pt x="9717" y="13673"/>
                  </a:cubicBezTo>
                  <a:close/>
                  <a:moveTo>
                    <a:pt x="10519" y="16062"/>
                  </a:moveTo>
                  <a:cubicBezTo>
                    <a:pt x="10465" y="15453"/>
                    <a:pt x="10298" y="14855"/>
                    <a:pt x="10047" y="14289"/>
                  </a:cubicBezTo>
                  <a:lnTo>
                    <a:pt x="16257" y="7906"/>
                  </a:lnTo>
                  <a:cubicBezTo>
                    <a:pt x="16637" y="9140"/>
                    <a:pt x="16442" y="10429"/>
                    <a:pt x="15610" y="11285"/>
                  </a:cubicBezTo>
                  <a:cubicBezTo>
                    <a:pt x="15604" y="11291"/>
                    <a:pt x="15598" y="11294"/>
                    <a:pt x="15593" y="11299"/>
                  </a:cubicBezTo>
                  <a:lnTo>
                    <a:pt x="15602" y="11307"/>
                  </a:lnTo>
                  <a:lnTo>
                    <a:pt x="10525" y="16566"/>
                  </a:lnTo>
                  <a:cubicBezTo>
                    <a:pt x="10527" y="16398"/>
                    <a:pt x="10534" y="16233"/>
                    <a:pt x="10519" y="16062"/>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8"/>
                  </a:lnTo>
                  <a:cubicBezTo>
                    <a:pt x="1998" y="11967"/>
                    <a:pt x="1771" y="12365"/>
                    <a:pt x="1645" y="12798"/>
                  </a:cubicBezTo>
                  <a:lnTo>
                    <a:pt x="102" y="18542"/>
                  </a:lnTo>
                  <a:cubicBezTo>
                    <a:pt x="100" y="18558"/>
                    <a:pt x="0" y="19009"/>
                    <a:pt x="0" y="19238"/>
                  </a:cubicBezTo>
                  <a:cubicBezTo>
                    <a:pt x="0" y="20542"/>
                    <a:pt x="1030" y="21600"/>
                    <a:pt x="2302" y="21600"/>
                  </a:cubicBezTo>
                  <a:cubicBezTo>
                    <a:pt x="2554" y="21600"/>
                    <a:pt x="3044" y="21476"/>
                    <a:pt x="3062" y="21474"/>
                  </a:cubicBezTo>
                  <a:lnTo>
                    <a:pt x="8630" y="19970"/>
                  </a:lnTo>
                  <a:cubicBezTo>
                    <a:pt x="9054" y="19840"/>
                    <a:pt x="9439" y="19605"/>
                    <a:pt x="9750" y="19284"/>
                  </a:cubicBezTo>
                  <a:lnTo>
                    <a:pt x="19776" y="8899"/>
                  </a:lnTo>
                  <a:cubicBezTo>
                    <a:pt x="21600" y="7023"/>
                    <a:pt x="21394" y="3881"/>
                    <a:pt x="19308" y="1741"/>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latin typeface="微软雅黑" panose="020B0503020204020204" charset="-122"/>
                <a:ea typeface="微软雅黑" panose="020B0503020204020204" charset="-122"/>
                <a:sym typeface="微软雅黑" panose="020B0503020204020204" charset="-122"/>
              </a:endParaRPr>
            </a:p>
          </p:txBody>
        </p:sp>
      </p:grpSp>
      <p:grpSp>
        <p:nvGrpSpPr>
          <p:cNvPr id="2032" name="Group 2032"/>
          <p:cNvGrpSpPr/>
          <p:nvPr/>
        </p:nvGrpSpPr>
        <p:grpSpPr>
          <a:xfrm>
            <a:off x="1623782" y="4222731"/>
            <a:ext cx="1501900" cy="1726548"/>
            <a:chOff x="0" y="0"/>
            <a:chExt cx="1502094" cy="1726547"/>
          </a:xfrm>
        </p:grpSpPr>
        <p:sp>
          <p:nvSpPr>
            <p:cNvPr id="2028" name="Shape 2028"/>
            <p:cNvSpPr/>
            <p:nvPr/>
          </p:nvSpPr>
          <p:spPr>
            <a:xfrm>
              <a:off x="0" y="-1"/>
              <a:ext cx="1502096" cy="172654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4698"/>
                  </a:lnTo>
                  <a:lnTo>
                    <a:pt x="21600" y="16902"/>
                  </a:lnTo>
                  <a:lnTo>
                    <a:pt x="10800" y="21600"/>
                  </a:lnTo>
                  <a:lnTo>
                    <a:pt x="0" y="16902"/>
                  </a:lnTo>
                  <a:lnTo>
                    <a:pt x="0" y="4698"/>
                  </a:lnTo>
                  <a:lnTo>
                    <a:pt x="10800" y="0"/>
                  </a:lnTo>
                  <a:close/>
                </a:path>
              </a:pathLst>
            </a:custGeom>
          </p:spPr>
          <p:style>
            <a:lnRef idx="3">
              <a:schemeClr val="lt1"/>
            </a:lnRef>
            <a:fillRef idx="1">
              <a:schemeClr val="accent5"/>
            </a:fillRef>
            <a:effectRef idx="1">
              <a:schemeClr val="accent5"/>
            </a:effectRef>
            <a:fontRef idx="minor">
              <a:schemeClr val="lt1"/>
            </a:fontRef>
          </p:style>
          <p:txBody>
            <a:bodyPr wrap="square" lIns="0" tIns="0" rIns="0" bIns="0" numCol="1" anchor="ctr">
              <a:noAutofit/>
            </a:bodyPr>
            <a:lstStyle/>
            <a:p>
              <a:pPr algn="ctr" defTabSz="1600200">
                <a:lnSpc>
                  <a:spcPct val="90000"/>
                </a:lnSpc>
                <a:spcBef>
                  <a:spcPts val="700"/>
                </a:spcBef>
                <a:defRPr sz="3600">
                  <a:solidFill>
                    <a:srgbClr val="000000"/>
                  </a:solidFill>
                </a:defRPr>
              </a:pPr>
              <a:endParaRPr sz="3600">
                <a:latin typeface="微软雅黑" panose="020B0503020204020204" charset="-122"/>
                <a:ea typeface="微软雅黑" panose="020B0503020204020204" charset="-122"/>
                <a:sym typeface="微软雅黑" panose="020B0503020204020204" charset="-122"/>
              </a:endParaRPr>
            </a:p>
          </p:txBody>
        </p:sp>
        <p:grpSp>
          <p:nvGrpSpPr>
            <p:cNvPr id="2031" name="Group 2031"/>
            <p:cNvGrpSpPr/>
            <p:nvPr/>
          </p:nvGrpSpPr>
          <p:grpSpPr>
            <a:xfrm>
              <a:off x="412716" y="487623"/>
              <a:ext cx="606166" cy="883574"/>
              <a:chOff x="0" y="0"/>
              <a:chExt cx="606164" cy="883573"/>
            </a:xfrm>
          </p:grpSpPr>
          <p:sp>
            <p:nvSpPr>
              <p:cNvPr id="2029" name="Shape 2029"/>
              <p:cNvSpPr/>
              <p:nvPr/>
            </p:nvSpPr>
            <p:spPr>
              <a:xfrm>
                <a:off x="0" y="-1"/>
                <a:ext cx="606165" cy="883574"/>
              </a:xfrm>
              <a:custGeom>
                <a:avLst/>
                <a:gdLst/>
                <a:ahLst/>
                <a:cxnLst>
                  <a:cxn ang="0">
                    <a:pos x="wd2" y="hd2"/>
                  </a:cxn>
                  <a:cxn ang="5400000">
                    <a:pos x="wd2" y="hd2"/>
                  </a:cxn>
                  <a:cxn ang="10800000">
                    <a:pos x="wd2" y="hd2"/>
                  </a:cxn>
                  <a:cxn ang="16200000">
                    <a:pos x="wd2" y="hd2"/>
                  </a:cxn>
                </a:cxnLst>
                <a:rect l="0" t="0" r="r" b="b"/>
                <a:pathLst>
                  <a:path w="21600" h="21600" extrusionOk="0">
                    <a:moveTo>
                      <a:pt x="15386" y="14176"/>
                    </a:moveTo>
                    <a:lnTo>
                      <a:pt x="6223" y="14176"/>
                    </a:lnTo>
                    <a:cubicBezTo>
                      <a:pt x="5734" y="13447"/>
                      <a:pt x="5147" y="12717"/>
                      <a:pt x="4568" y="12004"/>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2"/>
                    </a:cubicBezTo>
                    <a:cubicBezTo>
                      <a:pt x="16455" y="12724"/>
                      <a:pt x="15873" y="13450"/>
                      <a:pt x="15386" y="14176"/>
                    </a:cubicBezTo>
                    <a:moveTo>
                      <a:pt x="10800" y="20250"/>
                    </a:moveTo>
                    <a:cubicBezTo>
                      <a:pt x="9805" y="20250"/>
                      <a:pt x="9347" y="20172"/>
                      <a:pt x="8839" y="19407"/>
                    </a:cubicBezTo>
                    <a:lnTo>
                      <a:pt x="13000" y="19049"/>
                    </a:lnTo>
                    <a:cubicBezTo>
                      <a:pt x="12398" y="20165"/>
                      <a:pt x="11959" y="20250"/>
                      <a:pt x="10800" y="20250"/>
                    </a:cubicBezTo>
                    <a:moveTo>
                      <a:pt x="7595" y="16814"/>
                    </a:moveTo>
                    <a:cubicBezTo>
                      <a:pt x="7417" y="16408"/>
                      <a:pt x="7215" y="15979"/>
                      <a:pt x="6991" y="15526"/>
                    </a:cubicBezTo>
                    <a:lnTo>
                      <a:pt x="14616" y="15526"/>
                    </a:lnTo>
                    <a:cubicBezTo>
                      <a:pt x="14496" y="15768"/>
                      <a:pt x="14375" y="16011"/>
                      <a:pt x="14270" y="16240"/>
                    </a:cubicBezTo>
                    <a:cubicBezTo>
                      <a:pt x="14270" y="16240"/>
                      <a:pt x="7595" y="16814"/>
                      <a:pt x="7595" y="16814"/>
                    </a:cubicBezTo>
                    <a:close/>
                    <a:moveTo>
                      <a:pt x="13345" y="18344"/>
                    </a:moveTo>
                    <a:lnTo>
                      <a:pt x="8476" y="18763"/>
                    </a:lnTo>
                    <a:cubicBezTo>
                      <a:pt x="8303" y="18417"/>
                      <a:pt x="8116" y="18012"/>
                      <a:pt x="7890" y="17484"/>
                    </a:cubicBezTo>
                    <a:cubicBezTo>
                      <a:pt x="7887" y="17478"/>
                      <a:pt x="7883" y="17470"/>
                      <a:pt x="7881" y="17463"/>
                    </a:cubicBezTo>
                    <a:lnTo>
                      <a:pt x="13957" y="16942"/>
                    </a:lnTo>
                    <a:cubicBezTo>
                      <a:pt x="13871" y="17141"/>
                      <a:pt x="13778" y="17351"/>
                      <a:pt x="13698" y="17538"/>
                    </a:cubicBezTo>
                    <a:cubicBezTo>
                      <a:pt x="13569" y="17842"/>
                      <a:pt x="13453" y="18105"/>
                      <a:pt x="13345" y="18344"/>
                    </a:cubicBezTo>
                    <a:moveTo>
                      <a:pt x="10800" y="0"/>
                    </a:moveTo>
                    <a:cubicBezTo>
                      <a:pt x="4835" y="0"/>
                      <a:pt x="0" y="3324"/>
                      <a:pt x="0" y="7425"/>
                    </a:cubicBezTo>
                    <a:cubicBezTo>
                      <a:pt x="0" y="10146"/>
                      <a:pt x="3621" y="13030"/>
                      <a:pt x="4939" y="15563"/>
                    </a:cubicBezTo>
                    <a:cubicBezTo>
                      <a:pt x="6906" y="19340"/>
                      <a:pt x="6688" y="21600"/>
                      <a:pt x="10800" y="21600"/>
                    </a:cubicBezTo>
                    <a:cubicBezTo>
                      <a:pt x="14972" y="21600"/>
                      <a:pt x="14692" y="19350"/>
                      <a:pt x="16660" y="15578"/>
                    </a:cubicBezTo>
                    <a:cubicBezTo>
                      <a:pt x="17983" y="13040"/>
                      <a:pt x="21600" y="10124"/>
                      <a:pt x="21600" y="7425"/>
                    </a:cubicBezTo>
                    <a:cubicBezTo>
                      <a:pt x="21600" y="3324"/>
                      <a:pt x="16764" y="0"/>
                      <a:pt x="10800"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latin typeface="微软雅黑" panose="020B0503020204020204" charset="-122"/>
                  <a:ea typeface="微软雅黑" panose="020B0503020204020204" charset="-122"/>
                  <a:sym typeface="微软雅黑" panose="020B0503020204020204" charset="-122"/>
                </a:endParaRPr>
              </a:p>
            </p:txBody>
          </p:sp>
          <p:sp>
            <p:nvSpPr>
              <p:cNvPr id="2030" name="Shape 2030"/>
              <p:cNvSpPr/>
              <p:nvPr/>
            </p:nvSpPr>
            <p:spPr>
              <a:xfrm>
                <a:off x="137216" y="138724"/>
                <a:ext cx="179438" cy="179437"/>
              </a:xfrm>
              <a:custGeom>
                <a:avLst/>
                <a:gdLst/>
                <a:ahLst/>
                <a:cxnLst>
                  <a:cxn ang="0">
                    <a:pos x="wd2" y="hd2"/>
                  </a:cxn>
                  <a:cxn ang="5400000">
                    <a:pos x="wd2" y="hd2"/>
                  </a:cxn>
                  <a:cxn ang="10800000">
                    <a:pos x="wd2" y="hd2"/>
                  </a:cxn>
                  <a:cxn ang="16200000">
                    <a:pos x="wd2" y="hd2"/>
                  </a:cxn>
                </a:cxnLst>
                <a:rect l="0" t="0" r="r" b="b"/>
                <a:pathLst>
                  <a:path w="21600" h="21600" extrusionOk="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latin typeface="微软雅黑" panose="020B0503020204020204" charset="-122"/>
                  <a:ea typeface="微软雅黑" panose="020B0503020204020204" charset="-122"/>
                  <a:sym typeface="微软雅黑" panose="020B0503020204020204" charset="-122"/>
                </a:endParaRPr>
              </a:p>
            </p:txBody>
          </p:sp>
        </p:grpSp>
      </p:grpSp>
      <p:grpSp>
        <p:nvGrpSpPr>
          <p:cNvPr id="2037" name="Group 2037"/>
          <p:cNvGrpSpPr/>
          <p:nvPr/>
        </p:nvGrpSpPr>
        <p:grpSpPr>
          <a:xfrm>
            <a:off x="3245835" y="1291745"/>
            <a:ext cx="1501900" cy="1726549"/>
            <a:chOff x="0" y="0"/>
            <a:chExt cx="1502094" cy="1726547"/>
          </a:xfrm>
        </p:grpSpPr>
        <p:sp>
          <p:nvSpPr>
            <p:cNvPr id="2033" name="Shape 2033"/>
            <p:cNvSpPr/>
            <p:nvPr/>
          </p:nvSpPr>
          <p:spPr>
            <a:xfrm>
              <a:off x="0" y="-1"/>
              <a:ext cx="1502096" cy="172654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4698"/>
                  </a:lnTo>
                  <a:lnTo>
                    <a:pt x="21600" y="16902"/>
                  </a:lnTo>
                  <a:lnTo>
                    <a:pt x="10800" y="21600"/>
                  </a:lnTo>
                  <a:lnTo>
                    <a:pt x="0" y="16902"/>
                  </a:lnTo>
                  <a:lnTo>
                    <a:pt x="0" y="4698"/>
                  </a:lnTo>
                  <a:lnTo>
                    <a:pt x="10800" y="0"/>
                  </a:lnTo>
                  <a:close/>
                </a:path>
              </a:pathLst>
            </a:custGeom>
          </p:spPr>
          <p:style>
            <a:lnRef idx="3">
              <a:schemeClr val="lt1"/>
            </a:lnRef>
            <a:fillRef idx="1">
              <a:schemeClr val="accent2"/>
            </a:fillRef>
            <a:effectRef idx="1">
              <a:schemeClr val="accent2"/>
            </a:effectRef>
            <a:fontRef idx="minor">
              <a:schemeClr val="lt1"/>
            </a:fontRef>
          </p:style>
          <p:txBody>
            <a:bodyPr wrap="square" lIns="0" tIns="0" rIns="0" bIns="0" numCol="1" anchor="ctr">
              <a:noAutofit/>
            </a:bodyPr>
            <a:lstStyle/>
            <a:p>
              <a:pPr algn="ctr" defTabSz="1466850">
                <a:lnSpc>
                  <a:spcPct val="90000"/>
                </a:lnSpc>
                <a:spcBef>
                  <a:spcPts val="700"/>
                </a:spcBef>
                <a:defRPr sz="3300">
                  <a:solidFill>
                    <a:srgbClr val="000000"/>
                  </a:solidFill>
                </a:defRPr>
              </a:pPr>
              <a:endParaRPr sz="3300">
                <a:latin typeface="微软雅黑" panose="020B0503020204020204" charset="-122"/>
                <a:ea typeface="微软雅黑" panose="020B0503020204020204" charset="-122"/>
                <a:sym typeface="微软雅黑" panose="020B0503020204020204" charset="-122"/>
              </a:endParaRPr>
            </a:p>
          </p:txBody>
        </p:sp>
        <p:grpSp>
          <p:nvGrpSpPr>
            <p:cNvPr id="2036" name="Group 2036"/>
            <p:cNvGrpSpPr/>
            <p:nvPr/>
          </p:nvGrpSpPr>
          <p:grpSpPr>
            <a:xfrm>
              <a:off x="309995" y="422220"/>
              <a:ext cx="882105" cy="882066"/>
              <a:chOff x="0" y="0"/>
              <a:chExt cx="882104" cy="882064"/>
            </a:xfrm>
          </p:grpSpPr>
          <p:sp>
            <p:nvSpPr>
              <p:cNvPr id="2034" name="Shape 2034"/>
              <p:cNvSpPr/>
              <p:nvPr/>
            </p:nvSpPr>
            <p:spPr>
              <a:xfrm>
                <a:off x="-1" y="-1"/>
                <a:ext cx="882106" cy="882066"/>
              </a:xfrm>
              <a:custGeom>
                <a:avLst/>
                <a:gdLst/>
                <a:ahLst/>
                <a:cxnLst>
                  <a:cxn ang="0">
                    <a:pos x="wd2" y="hd2"/>
                  </a:cxn>
                  <a:cxn ang="5400000">
                    <a:pos x="wd2" y="hd2"/>
                  </a:cxn>
                  <a:cxn ang="10800000">
                    <a:pos x="wd2" y="hd2"/>
                  </a:cxn>
                  <a:cxn ang="16200000">
                    <a:pos x="wd2" y="hd2"/>
                  </a:cxn>
                </a:cxnLst>
                <a:rect l="0" t="0" r="r" b="b"/>
                <a:pathLst>
                  <a:path w="21600" h="21600" extrusionOk="0">
                    <a:moveTo>
                      <a:pt x="13499" y="14851"/>
                    </a:moveTo>
                    <a:cubicBezTo>
                      <a:pt x="9772" y="14851"/>
                      <a:pt x="6749" y="11828"/>
                      <a:pt x="6749" y="8100"/>
                    </a:cubicBezTo>
                    <a:cubicBezTo>
                      <a:pt x="6749" y="4372"/>
                      <a:pt x="9772" y="1350"/>
                      <a:pt x="13499" y="1350"/>
                    </a:cubicBezTo>
                    <a:cubicBezTo>
                      <a:pt x="17227" y="1350"/>
                      <a:pt x="20249" y="4372"/>
                      <a:pt x="20249" y="8100"/>
                    </a:cubicBezTo>
                    <a:cubicBezTo>
                      <a:pt x="20249" y="11828"/>
                      <a:pt x="17227" y="14851"/>
                      <a:pt x="13499" y="14851"/>
                    </a:cubicBezTo>
                    <a:moveTo>
                      <a:pt x="3236" y="20043"/>
                    </a:moveTo>
                    <a:cubicBezTo>
                      <a:pt x="3019" y="20267"/>
                      <a:pt x="2718" y="20409"/>
                      <a:pt x="2382" y="20409"/>
                    </a:cubicBezTo>
                    <a:cubicBezTo>
                      <a:pt x="1724" y="20409"/>
                      <a:pt x="1191" y="19876"/>
                      <a:pt x="1191" y="19219"/>
                    </a:cubicBezTo>
                    <a:cubicBezTo>
                      <a:pt x="1191" y="18882"/>
                      <a:pt x="1332" y="18581"/>
                      <a:pt x="1557" y="18364"/>
                    </a:cubicBezTo>
                    <a:lnTo>
                      <a:pt x="1551" y="18359"/>
                    </a:lnTo>
                    <a:lnTo>
                      <a:pt x="6996" y="12914"/>
                    </a:lnTo>
                    <a:cubicBezTo>
                      <a:pt x="7472" y="13556"/>
                      <a:pt x="8039" y="14123"/>
                      <a:pt x="8680" y="14600"/>
                    </a:cubicBezTo>
                    <a:cubicBezTo>
                      <a:pt x="8680" y="14600"/>
                      <a:pt x="3236" y="20043"/>
                      <a:pt x="3236" y="20043"/>
                    </a:cubicBezTo>
                    <a:close/>
                    <a:moveTo>
                      <a:pt x="13499" y="0"/>
                    </a:moveTo>
                    <a:cubicBezTo>
                      <a:pt x="9026" y="0"/>
                      <a:pt x="5399" y="3626"/>
                      <a:pt x="5399" y="8100"/>
                    </a:cubicBezTo>
                    <a:cubicBezTo>
                      <a:pt x="5399" y="9467"/>
                      <a:pt x="5742" y="10754"/>
                      <a:pt x="6341" y="11885"/>
                    </a:cubicBezTo>
                    <a:lnTo>
                      <a:pt x="709" y="17516"/>
                    </a:lnTo>
                    <a:lnTo>
                      <a:pt x="713" y="17521"/>
                    </a:lnTo>
                    <a:cubicBezTo>
                      <a:pt x="274" y="17954"/>
                      <a:pt x="0" y="18553"/>
                      <a:pt x="0" y="19219"/>
                    </a:cubicBezTo>
                    <a:cubicBezTo>
                      <a:pt x="0" y="20534"/>
                      <a:pt x="1066" y="21600"/>
                      <a:pt x="2382" y="21600"/>
                    </a:cubicBezTo>
                    <a:cubicBezTo>
                      <a:pt x="3047" y="21600"/>
                      <a:pt x="3647" y="21327"/>
                      <a:pt x="4079" y="20886"/>
                    </a:cubicBezTo>
                    <a:lnTo>
                      <a:pt x="4078" y="20885"/>
                    </a:lnTo>
                    <a:lnTo>
                      <a:pt x="9708" y="15256"/>
                    </a:lnTo>
                    <a:cubicBezTo>
                      <a:pt x="10839" y="15857"/>
                      <a:pt x="12128" y="16201"/>
                      <a:pt x="13499" y="16201"/>
                    </a:cubicBezTo>
                    <a:cubicBezTo>
                      <a:pt x="17973" y="16201"/>
                      <a:pt x="21600" y="12574"/>
                      <a:pt x="21600" y="8100"/>
                    </a:cubicBezTo>
                    <a:cubicBezTo>
                      <a:pt x="21600" y="3626"/>
                      <a:pt x="17973" y="0"/>
                      <a:pt x="13499"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latin typeface="微软雅黑" panose="020B0503020204020204" charset="-122"/>
                  <a:ea typeface="微软雅黑" panose="020B0503020204020204" charset="-122"/>
                  <a:sym typeface="微软雅黑" panose="020B0503020204020204" charset="-122"/>
                </a:endParaRPr>
              </a:p>
            </p:txBody>
          </p:sp>
          <p:sp>
            <p:nvSpPr>
              <p:cNvPr id="2035" name="Shape 2035"/>
              <p:cNvSpPr/>
              <p:nvPr/>
            </p:nvSpPr>
            <p:spPr>
              <a:xfrm>
                <a:off x="357365" y="137215"/>
                <a:ext cx="208078" cy="206580"/>
              </a:xfrm>
              <a:custGeom>
                <a:avLst/>
                <a:gdLst/>
                <a:ahLst/>
                <a:cxnLst>
                  <a:cxn ang="0">
                    <a:pos x="wd2" y="hd2"/>
                  </a:cxn>
                  <a:cxn ang="5400000">
                    <a:pos x="wd2" y="hd2"/>
                  </a:cxn>
                  <a:cxn ang="10800000">
                    <a:pos x="wd2" y="hd2"/>
                  </a:cxn>
                  <a:cxn ang="16200000">
                    <a:pos x="wd2" y="hd2"/>
                  </a:cxn>
                </a:cxnLst>
                <a:rect l="0" t="0" r="r" b="b"/>
                <a:pathLst>
                  <a:path w="21600" h="21600" extrusionOk="0">
                    <a:moveTo>
                      <a:pt x="20161" y="0"/>
                    </a:moveTo>
                    <a:cubicBezTo>
                      <a:pt x="9025" y="0"/>
                      <a:pt x="0" y="9025"/>
                      <a:pt x="0" y="20160"/>
                    </a:cubicBezTo>
                    <a:cubicBezTo>
                      <a:pt x="0" y="20954"/>
                      <a:pt x="644" y="21600"/>
                      <a:pt x="1440" y="21600"/>
                    </a:cubicBezTo>
                    <a:cubicBezTo>
                      <a:pt x="2235" y="21600"/>
                      <a:pt x="2880" y="20954"/>
                      <a:pt x="2880" y="20160"/>
                    </a:cubicBezTo>
                    <a:cubicBezTo>
                      <a:pt x="2880" y="10618"/>
                      <a:pt x="10617" y="2880"/>
                      <a:pt x="20161" y="2880"/>
                    </a:cubicBezTo>
                    <a:cubicBezTo>
                      <a:pt x="20956" y="2880"/>
                      <a:pt x="21600" y="2234"/>
                      <a:pt x="21600" y="1440"/>
                    </a:cubicBezTo>
                    <a:cubicBezTo>
                      <a:pt x="21600" y="645"/>
                      <a:pt x="20956" y="0"/>
                      <a:pt x="20161"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latin typeface="微软雅黑" panose="020B0503020204020204" charset="-122"/>
                  <a:ea typeface="微软雅黑" panose="020B0503020204020204" charset="-122"/>
                  <a:sym typeface="微软雅黑" panose="020B0503020204020204" charset="-122"/>
                </a:endParaRPr>
              </a:p>
            </p:txBody>
          </p:sp>
        </p:grpSp>
      </p:grpSp>
      <p:grpSp>
        <p:nvGrpSpPr>
          <p:cNvPr id="2042" name="Group 2042"/>
          <p:cNvGrpSpPr/>
          <p:nvPr/>
        </p:nvGrpSpPr>
        <p:grpSpPr>
          <a:xfrm>
            <a:off x="1623782" y="1291745"/>
            <a:ext cx="1501900" cy="1726549"/>
            <a:chOff x="0" y="0"/>
            <a:chExt cx="1502094" cy="1726547"/>
          </a:xfrm>
        </p:grpSpPr>
        <p:sp>
          <p:nvSpPr>
            <p:cNvPr id="2038" name="Shape 2038"/>
            <p:cNvSpPr/>
            <p:nvPr/>
          </p:nvSpPr>
          <p:spPr>
            <a:xfrm>
              <a:off x="0" y="-1"/>
              <a:ext cx="1502096" cy="172654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4698"/>
                  </a:lnTo>
                  <a:lnTo>
                    <a:pt x="21600" y="16902"/>
                  </a:lnTo>
                  <a:lnTo>
                    <a:pt x="10800" y="21600"/>
                  </a:lnTo>
                  <a:lnTo>
                    <a:pt x="0" y="16902"/>
                  </a:lnTo>
                  <a:lnTo>
                    <a:pt x="0" y="4698"/>
                  </a:lnTo>
                  <a:lnTo>
                    <a:pt x="10800" y="0"/>
                  </a:lnTo>
                  <a:close/>
                </a:path>
              </a:pathLst>
            </a:custGeom>
          </p:spPr>
          <p:style>
            <a:lnRef idx="3">
              <a:schemeClr val="lt1"/>
            </a:lnRef>
            <a:fillRef idx="1">
              <a:schemeClr val="accent1"/>
            </a:fillRef>
            <a:effectRef idx="1">
              <a:schemeClr val="accent1"/>
            </a:effectRef>
            <a:fontRef idx="minor">
              <a:schemeClr val="lt1"/>
            </a:fontRef>
          </p:style>
          <p:txBody>
            <a:bodyPr wrap="square" lIns="0" tIns="0" rIns="0" bIns="0" numCol="1" anchor="ctr">
              <a:noAutofit/>
            </a:bodyPr>
            <a:lstStyle/>
            <a:p>
              <a:pPr algn="ctr" defTabSz="1600200">
                <a:lnSpc>
                  <a:spcPct val="90000"/>
                </a:lnSpc>
                <a:spcBef>
                  <a:spcPts val="700"/>
                </a:spcBef>
                <a:defRPr sz="3600">
                  <a:solidFill>
                    <a:srgbClr val="000000"/>
                  </a:solidFill>
                </a:defRPr>
              </a:pPr>
              <a:endParaRPr sz="3600">
                <a:latin typeface="微软雅黑" panose="020B0503020204020204" charset="-122"/>
                <a:ea typeface="微软雅黑" panose="020B0503020204020204" charset="-122"/>
                <a:sym typeface="微软雅黑" panose="020B0503020204020204" charset="-122"/>
              </a:endParaRPr>
            </a:p>
          </p:txBody>
        </p:sp>
        <p:grpSp>
          <p:nvGrpSpPr>
            <p:cNvPr id="2041" name="Group 2041"/>
            <p:cNvGrpSpPr/>
            <p:nvPr/>
          </p:nvGrpSpPr>
          <p:grpSpPr>
            <a:xfrm>
              <a:off x="392054" y="505174"/>
              <a:ext cx="717390" cy="716167"/>
              <a:chOff x="0" y="0"/>
              <a:chExt cx="717389" cy="716165"/>
            </a:xfrm>
          </p:grpSpPr>
          <p:sp>
            <p:nvSpPr>
              <p:cNvPr id="2039" name="Shape 2039"/>
              <p:cNvSpPr/>
              <p:nvPr/>
            </p:nvSpPr>
            <p:spPr>
              <a:xfrm>
                <a:off x="0" y="-1"/>
                <a:ext cx="717390" cy="716167"/>
              </a:xfrm>
              <a:custGeom>
                <a:avLst/>
                <a:gdLst/>
                <a:ahLst/>
                <a:cxnLst>
                  <a:cxn ang="0">
                    <a:pos x="wd2" y="hd2"/>
                  </a:cxn>
                  <a:cxn ang="5400000">
                    <a:pos x="wd2" y="hd2"/>
                  </a:cxn>
                  <a:cxn ang="10800000">
                    <a:pos x="wd2" y="hd2"/>
                  </a:cxn>
                  <a:cxn ang="16200000">
                    <a:pos x="wd2" y="hd2"/>
                  </a:cxn>
                </a:cxnLst>
                <a:rect l="0" t="0" r="r" b="b"/>
                <a:pathLst>
                  <a:path w="21600" h="21600" extrusionOk="0">
                    <a:moveTo>
                      <a:pt x="14851" y="12151"/>
                    </a:moveTo>
                    <a:cubicBezTo>
                      <a:pt x="13852" y="12151"/>
                      <a:pt x="12927" y="11860"/>
                      <a:pt x="12125" y="11387"/>
                    </a:cubicBezTo>
                    <a:lnTo>
                      <a:pt x="11893" y="11619"/>
                    </a:lnTo>
                    <a:lnTo>
                      <a:pt x="11133" y="12378"/>
                    </a:lnTo>
                    <a:lnTo>
                      <a:pt x="9846" y="13664"/>
                    </a:lnTo>
                    <a:cubicBezTo>
                      <a:pt x="9593" y="13917"/>
                      <a:pt x="9451" y="14261"/>
                      <a:pt x="9451" y="14618"/>
                    </a:cubicBezTo>
                    <a:lnTo>
                      <a:pt x="9451" y="16201"/>
                    </a:lnTo>
                    <a:lnTo>
                      <a:pt x="8101" y="16201"/>
                    </a:lnTo>
                    <a:cubicBezTo>
                      <a:pt x="7356" y="16201"/>
                      <a:pt x="6751" y="16805"/>
                      <a:pt x="6751" y="17550"/>
                    </a:cubicBezTo>
                    <a:lnTo>
                      <a:pt x="6751" y="18901"/>
                    </a:lnTo>
                    <a:lnTo>
                      <a:pt x="5170" y="18901"/>
                    </a:lnTo>
                    <a:cubicBezTo>
                      <a:pt x="4812" y="18901"/>
                      <a:pt x="4469" y="19043"/>
                      <a:pt x="4216" y="19296"/>
                    </a:cubicBezTo>
                    <a:lnTo>
                      <a:pt x="3259" y="20253"/>
                    </a:lnTo>
                    <a:lnTo>
                      <a:pt x="1352" y="20250"/>
                    </a:lnTo>
                    <a:lnTo>
                      <a:pt x="1350" y="18327"/>
                    </a:lnTo>
                    <a:lnTo>
                      <a:pt x="9223" y="10467"/>
                    </a:lnTo>
                    <a:cubicBezTo>
                      <a:pt x="9223" y="10467"/>
                      <a:pt x="9223" y="10467"/>
                      <a:pt x="9224" y="10468"/>
                    </a:cubicBezTo>
                    <a:lnTo>
                      <a:pt x="10215" y="9477"/>
                    </a:lnTo>
                    <a:cubicBezTo>
                      <a:pt x="9741" y="8674"/>
                      <a:pt x="9451" y="7748"/>
                      <a:pt x="9451" y="6750"/>
                    </a:cubicBezTo>
                    <a:cubicBezTo>
                      <a:pt x="9451" y="3767"/>
                      <a:pt x="11870" y="1350"/>
                      <a:pt x="14851" y="1350"/>
                    </a:cubicBezTo>
                    <a:cubicBezTo>
                      <a:pt x="17833" y="1350"/>
                      <a:pt x="20251" y="3767"/>
                      <a:pt x="20251" y="6750"/>
                    </a:cubicBezTo>
                    <a:cubicBezTo>
                      <a:pt x="20251" y="9732"/>
                      <a:pt x="17833" y="12151"/>
                      <a:pt x="14851" y="12151"/>
                    </a:cubicBezTo>
                    <a:moveTo>
                      <a:pt x="14851" y="0"/>
                    </a:moveTo>
                    <a:cubicBezTo>
                      <a:pt x="11124" y="0"/>
                      <a:pt x="8101" y="3022"/>
                      <a:pt x="8101" y="6750"/>
                    </a:cubicBezTo>
                    <a:cubicBezTo>
                      <a:pt x="8101" y="7617"/>
                      <a:pt x="8283" y="8438"/>
                      <a:pt x="8582" y="9199"/>
                    </a:cubicBezTo>
                    <a:lnTo>
                      <a:pt x="383" y="17401"/>
                    </a:lnTo>
                    <a:cubicBezTo>
                      <a:pt x="146" y="17638"/>
                      <a:pt x="0" y="17864"/>
                      <a:pt x="0" y="18226"/>
                    </a:cubicBezTo>
                    <a:lnTo>
                      <a:pt x="0" y="20250"/>
                    </a:lnTo>
                    <a:cubicBezTo>
                      <a:pt x="0" y="20973"/>
                      <a:pt x="626" y="21600"/>
                      <a:pt x="1349" y="21600"/>
                    </a:cubicBezTo>
                    <a:lnTo>
                      <a:pt x="3374" y="21600"/>
                    </a:lnTo>
                    <a:cubicBezTo>
                      <a:pt x="3736" y="21600"/>
                      <a:pt x="3965" y="21456"/>
                      <a:pt x="4202" y="21220"/>
                    </a:cubicBezTo>
                    <a:lnTo>
                      <a:pt x="5170" y="20250"/>
                    </a:lnTo>
                    <a:lnTo>
                      <a:pt x="6751" y="20250"/>
                    </a:lnTo>
                    <a:cubicBezTo>
                      <a:pt x="7496" y="20250"/>
                      <a:pt x="8101" y="19646"/>
                      <a:pt x="8101" y="18901"/>
                    </a:cubicBezTo>
                    <a:lnTo>
                      <a:pt x="8101" y="17550"/>
                    </a:lnTo>
                    <a:lnTo>
                      <a:pt x="9451" y="17550"/>
                    </a:lnTo>
                    <a:cubicBezTo>
                      <a:pt x="10196" y="17550"/>
                      <a:pt x="10802" y="16946"/>
                      <a:pt x="10802" y="16201"/>
                    </a:cubicBezTo>
                    <a:lnTo>
                      <a:pt x="10802" y="14618"/>
                    </a:lnTo>
                    <a:lnTo>
                      <a:pt x="12401" y="13019"/>
                    </a:lnTo>
                    <a:cubicBezTo>
                      <a:pt x="13163" y="13318"/>
                      <a:pt x="13983" y="13501"/>
                      <a:pt x="14851" y="13501"/>
                    </a:cubicBezTo>
                    <a:cubicBezTo>
                      <a:pt x="18578" y="13501"/>
                      <a:pt x="21600" y="10477"/>
                      <a:pt x="21600" y="6750"/>
                    </a:cubicBezTo>
                    <a:cubicBezTo>
                      <a:pt x="21600" y="3022"/>
                      <a:pt x="18578" y="0"/>
                      <a:pt x="14851"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latin typeface="微软雅黑" panose="020B0503020204020204" charset="-122"/>
                  <a:ea typeface="微软雅黑" panose="020B0503020204020204" charset="-122"/>
                  <a:sym typeface="微软雅黑" panose="020B0503020204020204" charset="-122"/>
                </a:endParaRPr>
              </a:p>
            </p:txBody>
          </p:sp>
          <p:sp>
            <p:nvSpPr>
              <p:cNvPr id="2040" name="Shape 2040"/>
              <p:cNvSpPr/>
              <p:nvPr/>
            </p:nvSpPr>
            <p:spPr>
              <a:xfrm>
                <a:off x="448083" y="89364"/>
                <a:ext cx="178744" cy="178749"/>
              </a:xfrm>
              <a:custGeom>
                <a:avLst/>
                <a:gdLst/>
                <a:ahLst/>
                <a:cxnLst>
                  <a:cxn ang="0">
                    <a:pos x="wd2" y="hd2"/>
                  </a:cxn>
                  <a:cxn ang="5400000">
                    <a:pos x="wd2" y="hd2"/>
                  </a:cxn>
                  <a:cxn ang="10800000">
                    <a:pos x="wd2" y="hd2"/>
                  </a:cxn>
                  <a:cxn ang="16200000">
                    <a:pos x="wd2" y="hd2"/>
                  </a:cxn>
                </a:cxnLst>
                <a:rect l="0" t="0" r="r" b="b"/>
                <a:pathLst>
                  <a:path w="21600" h="21333" extrusionOk="0">
                    <a:moveTo>
                      <a:pt x="13008" y="18685"/>
                    </a:moveTo>
                    <a:cubicBezTo>
                      <a:pt x="9017" y="15851"/>
                      <a:pt x="5542" y="12416"/>
                      <a:pt x="2694" y="8571"/>
                    </a:cubicBezTo>
                    <a:cubicBezTo>
                      <a:pt x="3736" y="5629"/>
                      <a:pt x="5693" y="3698"/>
                      <a:pt x="8585" y="2648"/>
                    </a:cubicBezTo>
                    <a:cubicBezTo>
                      <a:pt x="12578" y="5490"/>
                      <a:pt x="16048" y="8912"/>
                      <a:pt x="18889" y="12810"/>
                    </a:cubicBezTo>
                    <a:cubicBezTo>
                      <a:pt x="17836" y="15731"/>
                      <a:pt x="15883" y="17648"/>
                      <a:pt x="13008" y="18685"/>
                    </a:cubicBezTo>
                    <a:moveTo>
                      <a:pt x="21110" y="11296"/>
                    </a:moveTo>
                    <a:cubicBezTo>
                      <a:pt x="18081" y="7131"/>
                      <a:pt x="14396" y="3497"/>
                      <a:pt x="10161" y="485"/>
                    </a:cubicBezTo>
                    <a:cubicBezTo>
                      <a:pt x="9468" y="-7"/>
                      <a:pt x="8579" y="-133"/>
                      <a:pt x="7778" y="146"/>
                    </a:cubicBezTo>
                    <a:cubicBezTo>
                      <a:pt x="4027" y="1451"/>
                      <a:pt x="1463" y="3984"/>
                      <a:pt x="145" y="7688"/>
                    </a:cubicBezTo>
                    <a:cubicBezTo>
                      <a:pt x="46" y="7963"/>
                      <a:pt x="0" y="8253"/>
                      <a:pt x="0" y="8538"/>
                    </a:cubicBezTo>
                    <a:cubicBezTo>
                      <a:pt x="0" y="9072"/>
                      <a:pt x="167" y="9597"/>
                      <a:pt x="487" y="10042"/>
                    </a:cubicBezTo>
                    <a:cubicBezTo>
                      <a:pt x="3525" y="14214"/>
                      <a:pt x="7211" y="17851"/>
                      <a:pt x="11431" y="20851"/>
                    </a:cubicBezTo>
                    <a:cubicBezTo>
                      <a:pt x="12122" y="21339"/>
                      <a:pt x="13010" y="21467"/>
                      <a:pt x="13812" y="21189"/>
                    </a:cubicBezTo>
                    <a:cubicBezTo>
                      <a:pt x="17563" y="19894"/>
                      <a:pt x="20133" y="17357"/>
                      <a:pt x="21451" y="13648"/>
                    </a:cubicBezTo>
                    <a:cubicBezTo>
                      <a:pt x="21551" y="13373"/>
                      <a:pt x="21600" y="13082"/>
                      <a:pt x="21600" y="12797"/>
                    </a:cubicBezTo>
                    <a:cubicBezTo>
                      <a:pt x="21600" y="12266"/>
                      <a:pt x="21429" y="11741"/>
                      <a:pt x="21110" y="11296"/>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latin typeface="微软雅黑" panose="020B0503020204020204" charset="-122"/>
                  <a:ea typeface="微软雅黑" panose="020B0503020204020204" charset="-122"/>
                  <a:sym typeface="微软雅黑" panose="020B0503020204020204" charset="-122"/>
                </a:endParaRPr>
              </a:p>
            </p:txBody>
          </p:sp>
        </p:grpSp>
      </p:grpSp>
      <p:grpSp>
        <p:nvGrpSpPr>
          <p:cNvPr id="2045" name="Group 2045"/>
          <p:cNvGrpSpPr/>
          <p:nvPr/>
        </p:nvGrpSpPr>
        <p:grpSpPr>
          <a:xfrm>
            <a:off x="2431701" y="2757238"/>
            <a:ext cx="1501902" cy="1726551"/>
            <a:chOff x="0" y="-1"/>
            <a:chExt cx="1502096" cy="1726549"/>
          </a:xfrm>
        </p:grpSpPr>
        <p:sp>
          <p:nvSpPr>
            <p:cNvPr id="2043" name="Shape 2043"/>
            <p:cNvSpPr/>
            <p:nvPr/>
          </p:nvSpPr>
          <p:spPr>
            <a:xfrm>
              <a:off x="0" y="-1"/>
              <a:ext cx="1502096" cy="172654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4698"/>
                  </a:lnTo>
                  <a:lnTo>
                    <a:pt x="21600" y="16902"/>
                  </a:lnTo>
                  <a:lnTo>
                    <a:pt x="10800" y="21600"/>
                  </a:lnTo>
                  <a:lnTo>
                    <a:pt x="0" y="16902"/>
                  </a:lnTo>
                  <a:lnTo>
                    <a:pt x="0" y="4698"/>
                  </a:lnTo>
                  <a:lnTo>
                    <a:pt x="10800" y="0"/>
                  </a:lnTo>
                  <a:close/>
                </a:path>
              </a:pathLst>
            </a:custGeom>
            <a:noFill/>
            <a:ln w="28575" cap="flat">
              <a:solidFill>
                <a:srgbClr val="91958B"/>
              </a:solidFill>
              <a:prstDash val="solid"/>
              <a:miter lim="400000"/>
            </a:ln>
            <a:effectLst/>
          </p:spPr>
          <p:txBody>
            <a:bodyPr wrap="square" lIns="0" tIns="0" rIns="0" bIns="0" numCol="1" anchor="ctr">
              <a:noAutofit/>
            </a:bodyPr>
            <a:lstStyle/>
            <a:p>
              <a:pPr algn="ctr" defTabSz="1466850">
                <a:lnSpc>
                  <a:spcPct val="90000"/>
                </a:lnSpc>
                <a:spcBef>
                  <a:spcPts val="700"/>
                </a:spcBef>
                <a:defRPr sz="3300">
                  <a:solidFill>
                    <a:srgbClr val="000000"/>
                  </a:solidFill>
                </a:defRPr>
              </a:pPr>
              <a:endParaRPr sz="330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endParaRPr>
            </a:p>
          </p:txBody>
        </p:sp>
        <p:sp>
          <p:nvSpPr>
            <p:cNvPr id="2044" name="Shape 2044"/>
            <p:cNvSpPr/>
            <p:nvPr/>
          </p:nvSpPr>
          <p:spPr>
            <a:xfrm>
              <a:off x="162882" y="625562"/>
              <a:ext cx="1127713" cy="369330"/>
            </a:xfrm>
            <a:prstGeom prst="rect">
              <a:avLst/>
            </a:prstGeom>
            <a:noFill/>
            <a:ln w="12700" cap="flat">
              <a:noFill/>
              <a:miter lim="400000"/>
            </a:ln>
            <a:effectLst/>
          </p:spPr>
          <p:txBody>
            <a:bodyPr wrap="square" lIns="45719" tIns="45719" rIns="45719" bIns="45719" numCol="1" anchor="t">
              <a:spAutoFit/>
            </a:bodyPr>
            <a:lstStyle>
              <a:lvl1pPr algn="ctr">
                <a:defRPr sz="1400">
                  <a:solidFill>
                    <a:srgbClr val="595C54"/>
                  </a:solidFill>
                </a:defRPr>
              </a:lvl1pPr>
            </a:lstStyle>
            <a:p>
              <a:pPr>
                <a:defRPr>
                  <a:solidFill>
                    <a:srgbClr val="000000"/>
                  </a:solidFill>
                </a:defRPr>
              </a:pPr>
              <a:r>
                <a:rPr lang="zh-CN" altLang="en-US" sz="1800" b="1">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rPr>
                <a:t>添加标题</a:t>
              </a:r>
            </a:p>
          </p:txBody>
        </p:sp>
      </p:grpSp>
      <p:grpSp>
        <p:nvGrpSpPr>
          <p:cNvPr id="2048" name="Group 2048"/>
          <p:cNvGrpSpPr/>
          <p:nvPr/>
        </p:nvGrpSpPr>
        <p:grpSpPr>
          <a:xfrm>
            <a:off x="3245834" y="4222730"/>
            <a:ext cx="1501902" cy="1726550"/>
            <a:chOff x="7981" y="-1"/>
            <a:chExt cx="1502096" cy="1726549"/>
          </a:xfrm>
        </p:grpSpPr>
        <p:sp>
          <p:nvSpPr>
            <p:cNvPr id="2046" name="Shape 2046"/>
            <p:cNvSpPr/>
            <p:nvPr/>
          </p:nvSpPr>
          <p:spPr>
            <a:xfrm>
              <a:off x="7981" y="-1"/>
              <a:ext cx="1502096" cy="172654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4698"/>
                  </a:lnTo>
                  <a:lnTo>
                    <a:pt x="21600" y="16902"/>
                  </a:lnTo>
                  <a:lnTo>
                    <a:pt x="10800" y="21600"/>
                  </a:lnTo>
                  <a:lnTo>
                    <a:pt x="0" y="16902"/>
                  </a:lnTo>
                  <a:lnTo>
                    <a:pt x="0" y="4698"/>
                  </a:lnTo>
                  <a:lnTo>
                    <a:pt x="10800" y="0"/>
                  </a:lnTo>
                  <a:close/>
                </a:path>
              </a:pathLst>
            </a:custGeom>
            <a:noFill/>
            <a:ln w="28575" cap="flat">
              <a:solidFill>
                <a:srgbClr val="91958B"/>
              </a:solidFill>
              <a:prstDash val="solid"/>
              <a:miter lim="400000"/>
            </a:ln>
            <a:effectLst/>
          </p:spPr>
          <p:txBody>
            <a:bodyPr wrap="square" lIns="0" tIns="0" rIns="0" bIns="0" numCol="1" anchor="ctr">
              <a:noAutofit/>
            </a:bodyPr>
            <a:lstStyle/>
            <a:p>
              <a:pPr algn="ctr" defTabSz="1466850">
                <a:lnSpc>
                  <a:spcPct val="90000"/>
                </a:lnSpc>
                <a:spcBef>
                  <a:spcPts val="700"/>
                </a:spcBef>
                <a:defRPr sz="3300">
                  <a:solidFill>
                    <a:srgbClr val="000000"/>
                  </a:solidFill>
                </a:defRPr>
              </a:pPr>
              <a:endParaRPr sz="330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endParaRPr>
            </a:p>
          </p:txBody>
        </p:sp>
        <p:sp>
          <p:nvSpPr>
            <p:cNvPr id="2047" name="Shape 2047"/>
            <p:cNvSpPr/>
            <p:nvPr/>
          </p:nvSpPr>
          <p:spPr>
            <a:xfrm>
              <a:off x="207060" y="577768"/>
              <a:ext cx="1033823" cy="369330"/>
            </a:xfrm>
            <a:prstGeom prst="rect">
              <a:avLst/>
            </a:prstGeom>
            <a:noFill/>
            <a:ln w="12700" cap="flat">
              <a:noFill/>
              <a:miter lim="400000"/>
            </a:ln>
            <a:effectLst/>
          </p:spPr>
          <p:txBody>
            <a:bodyPr wrap="square" lIns="45719" tIns="45719" rIns="45719" bIns="45719" numCol="1" anchor="t">
              <a:spAutoFit/>
            </a:bodyPr>
            <a:lstStyle>
              <a:lvl1pPr algn="ctr">
                <a:defRPr sz="1400">
                  <a:solidFill>
                    <a:srgbClr val="595C54"/>
                  </a:solidFill>
                </a:defRPr>
              </a:lvl1pPr>
            </a:lstStyle>
            <a:p>
              <a:pPr>
                <a:defRPr>
                  <a:solidFill>
                    <a:srgbClr val="000000"/>
                  </a:solidFill>
                </a:defRPr>
              </a:pPr>
              <a:r>
                <a:rPr lang="zh-CN" altLang="en-US" sz="1800" b="1">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rPr>
                <a:t>添加标题</a:t>
              </a:r>
            </a:p>
          </p:txBody>
        </p:sp>
      </p:grpSp>
      <p:sp>
        <p:nvSpPr>
          <p:cNvPr id="2" name="标题 1"/>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
                                  </p:stCondLst>
                                  <p:childTnLst>
                                    <p:set>
                                      <p:cBhvr>
                                        <p:cTn id="6" dur="indefinite" fill="hold"/>
                                        <p:tgtEl>
                                          <p:spTgt spid="2042"/>
                                        </p:tgtEl>
                                        <p:attrNameLst>
                                          <p:attrName>style.visibility</p:attrName>
                                        </p:attrNameLst>
                                      </p:cBhvr>
                                      <p:to>
                                        <p:strVal val="visible"/>
                                      </p:to>
                                    </p:set>
                                    <p:animEffect transition="in" filter="fade">
                                      <p:cBhvr>
                                        <p:cTn id="7" dur="500"/>
                                        <p:tgtEl>
                                          <p:spTgt spid="2042"/>
                                        </p:tgtEl>
                                      </p:cBhvr>
                                    </p:animEffect>
                                  </p:childTnLst>
                                </p:cTn>
                              </p:par>
                            </p:childTnLst>
                          </p:cTn>
                        </p:par>
                        <p:par>
                          <p:cTn id="8" fill="hold">
                            <p:stCondLst>
                              <p:cond delay="600"/>
                            </p:stCondLst>
                            <p:childTnLst>
                              <p:par>
                                <p:cTn id="9" presetID="10" presetClass="entr" presetSubtype="0" fill="hold" grpId="0" nodeType="afterEffect">
                                  <p:stCondLst>
                                    <p:cond delay="100"/>
                                  </p:stCondLst>
                                  <p:childTnLst>
                                    <p:set>
                                      <p:cBhvr>
                                        <p:cTn id="10" dur="indefinite" fill="hold"/>
                                        <p:tgtEl>
                                          <p:spTgt spid="2037"/>
                                        </p:tgtEl>
                                        <p:attrNameLst>
                                          <p:attrName>style.visibility</p:attrName>
                                        </p:attrNameLst>
                                      </p:cBhvr>
                                      <p:to>
                                        <p:strVal val="visible"/>
                                      </p:to>
                                    </p:set>
                                    <p:animEffect transition="in" filter="fade">
                                      <p:cBhvr>
                                        <p:cTn id="11" dur="500"/>
                                        <p:tgtEl>
                                          <p:spTgt spid="2037"/>
                                        </p:tgtEl>
                                      </p:cBhvr>
                                    </p:animEffect>
                                  </p:childTnLst>
                                </p:cTn>
                              </p:par>
                            </p:childTnLst>
                          </p:cTn>
                        </p:par>
                        <p:par>
                          <p:cTn id="12" fill="hold">
                            <p:stCondLst>
                              <p:cond delay="1200"/>
                            </p:stCondLst>
                            <p:childTnLst>
                              <p:par>
                                <p:cTn id="13" presetID="10" presetClass="entr" presetSubtype="0" fill="hold" grpId="0" nodeType="afterEffect">
                                  <p:stCondLst>
                                    <p:cond delay="100"/>
                                  </p:stCondLst>
                                  <p:childTnLst>
                                    <p:set>
                                      <p:cBhvr>
                                        <p:cTn id="14" dur="indefinite" fill="hold"/>
                                        <p:tgtEl>
                                          <p:spTgt spid="2027"/>
                                        </p:tgtEl>
                                        <p:attrNameLst>
                                          <p:attrName>style.visibility</p:attrName>
                                        </p:attrNameLst>
                                      </p:cBhvr>
                                      <p:to>
                                        <p:strVal val="visible"/>
                                      </p:to>
                                    </p:set>
                                    <p:animEffect transition="in" filter="fade">
                                      <p:cBhvr>
                                        <p:cTn id="15" dur="500"/>
                                        <p:tgtEl>
                                          <p:spTgt spid="2027"/>
                                        </p:tgtEl>
                                      </p:cBhvr>
                                    </p:animEffect>
                                  </p:childTnLst>
                                </p:cTn>
                              </p:par>
                            </p:childTnLst>
                          </p:cTn>
                        </p:par>
                        <p:par>
                          <p:cTn id="16" fill="hold">
                            <p:stCondLst>
                              <p:cond delay="1800"/>
                            </p:stCondLst>
                            <p:childTnLst>
                              <p:par>
                                <p:cTn id="17" presetID="10" presetClass="entr" presetSubtype="0" fill="hold" grpId="0" nodeType="afterEffect">
                                  <p:stCondLst>
                                    <p:cond delay="100"/>
                                  </p:stCondLst>
                                  <p:childTnLst>
                                    <p:set>
                                      <p:cBhvr>
                                        <p:cTn id="18" dur="indefinite" fill="hold"/>
                                        <p:tgtEl>
                                          <p:spTgt spid="2045"/>
                                        </p:tgtEl>
                                        <p:attrNameLst>
                                          <p:attrName>style.visibility</p:attrName>
                                        </p:attrNameLst>
                                      </p:cBhvr>
                                      <p:to>
                                        <p:strVal val="visible"/>
                                      </p:to>
                                    </p:set>
                                    <p:animEffect transition="in" filter="fade">
                                      <p:cBhvr>
                                        <p:cTn id="19" dur="500"/>
                                        <p:tgtEl>
                                          <p:spTgt spid="2045"/>
                                        </p:tgtEl>
                                      </p:cBhvr>
                                    </p:animEffect>
                                  </p:childTnLst>
                                </p:cTn>
                              </p:par>
                            </p:childTnLst>
                          </p:cTn>
                        </p:par>
                        <p:par>
                          <p:cTn id="20" fill="hold">
                            <p:stCondLst>
                              <p:cond delay="2400"/>
                            </p:stCondLst>
                            <p:childTnLst>
                              <p:par>
                                <p:cTn id="21" presetID="10" presetClass="entr" presetSubtype="0" fill="hold" grpId="0" nodeType="afterEffect">
                                  <p:stCondLst>
                                    <p:cond delay="100"/>
                                  </p:stCondLst>
                                  <p:childTnLst>
                                    <p:set>
                                      <p:cBhvr>
                                        <p:cTn id="22" dur="indefinite" fill="hold"/>
                                        <p:tgtEl>
                                          <p:spTgt spid="2048"/>
                                        </p:tgtEl>
                                        <p:attrNameLst>
                                          <p:attrName>style.visibility</p:attrName>
                                        </p:attrNameLst>
                                      </p:cBhvr>
                                      <p:to>
                                        <p:strVal val="visible"/>
                                      </p:to>
                                    </p:set>
                                    <p:animEffect transition="in" filter="fade">
                                      <p:cBhvr>
                                        <p:cTn id="23" dur="500"/>
                                        <p:tgtEl>
                                          <p:spTgt spid="2048"/>
                                        </p:tgtEl>
                                      </p:cBhvr>
                                    </p:animEffect>
                                  </p:childTnLst>
                                </p:cTn>
                              </p:par>
                            </p:childTnLst>
                          </p:cTn>
                        </p:par>
                        <p:par>
                          <p:cTn id="24" fill="hold">
                            <p:stCondLst>
                              <p:cond delay="3000"/>
                            </p:stCondLst>
                            <p:childTnLst>
                              <p:par>
                                <p:cTn id="25" presetID="10" presetClass="entr" presetSubtype="0" fill="hold" grpId="0" nodeType="afterEffect">
                                  <p:stCondLst>
                                    <p:cond delay="100"/>
                                  </p:stCondLst>
                                  <p:childTnLst>
                                    <p:set>
                                      <p:cBhvr>
                                        <p:cTn id="26" dur="indefinite" fill="hold"/>
                                        <p:tgtEl>
                                          <p:spTgt spid="2032"/>
                                        </p:tgtEl>
                                        <p:attrNameLst>
                                          <p:attrName>style.visibility</p:attrName>
                                        </p:attrNameLst>
                                      </p:cBhvr>
                                      <p:to>
                                        <p:strVal val="visible"/>
                                      </p:to>
                                    </p:set>
                                    <p:animEffect transition="in" filter="fade">
                                      <p:cBhvr>
                                        <p:cTn id="27" dur="500"/>
                                        <p:tgtEl>
                                          <p:spTgt spid="2032"/>
                                        </p:tgtEl>
                                      </p:cBhvr>
                                    </p:animEffect>
                                  </p:childTnLst>
                                </p:cTn>
                              </p:par>
                            </p:childTnLst>
                          </p:cTn>
                        </p:par>
                        <p:par>
                          <p:cTn id="28" fill="hold">
                            <p:stCondLst>
                              <p:cond delay="3600"/>
                            </p:stCondLst>
                            <p:childTnLst>
                              <p:par>
                                <p:cTn id="29" presetID="22" presetClass="entr" presetSubtype="8" fill="hold" grpId="0" nodeType="afterEffect">
                                  <p:stCondLst>
                                    <p:cond delay="0"/>
                                  </p:stCondLst>
                                  <p:childTnLst>
                                    <p:set>
                                      <p:cBhvr>
                                        <p:cTn id="30" dur="indefinite" fill="hold"/>
                                        <p:tgtEl>
                                          <p:spTgt spid="2020"/>
                                        </p:tgtEl>
                                        <p:attrNameLst>
                                          <p:attrName>style.visibility</p:attrName>
                                        </p:attrNameLst>
                                      </p:cBhvr>
                                      <p:to>
                                        <p:strVal val="visible"/>
                                      </p:to>
                                    </p:set>
                                    <p:animEffect transition="in" filter="wipe(left)">
                                      <p:cBhvr>
                                        <p:cTn id="31" dur="500"/>
                                        <p:tgtEl>
                                          <p:spTgt spid="2020"/>
                                        </p:tgtEl>
                                      </p:cBhvr>
                                    </p:animEffect>
                                  </p:childTnLst>
                                </p:cTn>
                              </p:par>
                            </p:childTnLst>
                          </p:cTn>
                        </p:par>
                        <p:par>
                          <p:cTn id="32" fill="hold">
                            <p:stCondLst>
                              <p:cond delay="4100"/>
                            </p:stCondLst>
                            <p:childTnLst>
                              <p:par>
                                <p:cTn id="33" presetID="2" presetClass="entr" presetSubtype="1" fill="hold" grpId="0" nodeType="afterEffect">
                                  <p:stCondLst>
                                    <p:cond delay="0"/>
                                  </p:stCondLst>
                                  <p:childTnLst>
                                    <p:set>
                                      <p:cBhvr>
                                        <p:cTn id="34" dur="indefinite" fill="hold"/>
                                        <p:tgtEl>
                                          <p:spTgt spid="2024"/>
                                        </p:tgtEl>
                                        <p:attrNameLst>
                                          <p:attrName>style.visibility</p:attrName>
                                        </p:attrNameLst>
                                      </p:cBhvr>
                                      <p:to>
                                        <p:strVal val="visible"/>
                                      </p:to>
                                    </p:set>
                                    <p:anim calcmode="lin" valueType="num">
                                      <p:cBhvr>
                                        <p:cTn id="35" dur="500" fill="hold"/>
                                        <p:tgtEl>
                                          <p:spTgt spid="2024"/>
                                        </p:tgtEl>
                                        <p:attrNameLst>
                                          <p:attrName>ppt_x</p:attrName>
                                        </p:attrNameLst>
                                      </p:cBhvr>
                                      <p:tavLst>
                                        <p:tav tm="0">
                                          <p:val>
                                            <p:strVal val="#ppt_x"/>
                                          </p:val>
                                        </p:tav>
                                        <p:tav tm="100000">
                                          <p:val>
                                            <p:strVal val="#ppt_x"/>
                                          </p:val>
                                        </p:tav>
                                      </p:tavLst>
                                    </p:anim>
                                    <p:anim calcmode="lin" valueType="num">
                                      <p:cBhvr>
                                        <p:cTn id="36" dur="500" fill="hold"/>
                                        <p:tgtEl>
                                          <p:spTgt spid="20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0" grpId="0" animBg="1" advAuto="0"/>
      <p:bldP spid="2024" grpId="0" advAuto="0"/>
      <p:bldP spid="2027" grpId="0" animBg="1" advAuto="0"/>
      <p:bldP spid="2032" grpId="0" animBg="1" advAuto="0"/>
      <p:bldP spid="2037" grpId="0" animBg="1" advAuto="0"/>
      <p:bldP spid="2042" grpId="0" animBg="1" advAuto="0"/>
      <p:bldP spid="2045" grpId="0" advAuto="0"/>
      <p:bldP spid="2048" grpId="0"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任意多边形 35"/>
          <p:cNvSpPr/>
          <p:nvPr/>
        </p:nvSpPr>
        <p:spPr>
          <a:xfrm>
            <a:off x="4425097" y="1633282"/>
            <a:ext cx="1670904" cy="1218656"/>
          </a:xfrm>
          <a:custGeom>
            <a:avLst/>
            <a:gdLst>
              <a:gd name="connsiteX0" fmla="*/ 1544779 w 1544780"/>
              <a:gd name="connsiteY0" fmla="*/ 0 h 1126522"/>
              <a:gd name="connsiteX1" fmla="*/ 1544780 w 1544780"/>
              <a:gd name="connsiteY1" fmla="*/ 0 h 1126522"/>
              <a:gd name="connsiteX2" fmla="*/ 1177877 w 1544780"/>
              <a:gd name="connsiteY2" fmla="*/ 1126522 h 1126522"/>
              <a:gd name="connsiteX3" fmla="*/ 0 w 1544780"/>
              <a:gd name="connsiteY3" fmla="*/ 1126514 h 1126522"/>
              <a:gd name="connsiteX4" fmla="*/ 49564 w 1544780"/>
              <a:gd name="connsiteY4" fmla="*/ 991095 h 1126522"/>
              <a:gd name="connsiteX5" fmla="*/ 1544779 w 1544780"/>
              <a:gd name="connsiteY5" fmla="*/ 0 h 112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4780" h="1126522">
                <a:moveTo>
                  <a:pt x="1544779" y="0"/>
                </a:moveTo>
                <a:lnTo>
                  <a:pt x="1544780" y="0"/>
                </a:lnTo>
                <a:lnTo>
                  <a:pt x="1177877" y="1126522"/>
                </a:lnTo>
                <a:lnTo>
                  <a:pt x="0" y="1126514"/>
                </a:lnTo>
                <a:lnTo>
                  <a:pt x="49564" y="991095"/>
                </a:lnTo>
                <a:cubicBezTo>
                  <a:pt x="295909" y="408670"/>
                  <a:pt x="872620" y="0"/>
                  <a:pt x="154477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6096004" y="1633282"/>
            <a:ext cx="1670901" cy="1218656"/>
          </a:xfrm>
          <a:custGeom>
            <a:avLst/>
            <a:gdLst>
              <a:gd name="connsiteX0" fmla="*/ 0 w 1544777"/>
              <a:gd name="connsiteY0" fmla="*/ 0 h 1126522"/>
              <a:gd name="connsiteX1" fmla="*/ 165914 w 1544777"/>
              <a:gd name="connsiteY1" fmla="*/ 8378 h 1126522"/>
              <a:gd name="connsiteX2" fmla="*/ 1495213 w 1544777"/>
              <a:gd name="connsiteY2" fmla="*/ 991095 h 1126522"/>
              <a:gd name="connsiteX3" fmla="*/ 1544777 w 1544777"/>
              <a:gd name="connsiteY3" fmla="*/ 1126514 h 1126522"/>
              <a:gd name="connsiteX4" fmla="*/ 366901 w 1544777"/>
              <a:gd name="connsiteY4" fmla="*/ 1126522 h 1126522"/>
              <a:gd name="connsiteX5" fmla="*/ 0 w 1544777"/>
              <a:gd name="connsiteY5" fmla="*/ 0 h 112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4777" h="1126522">
                <a:moveTo>
                  <a:pt x="0" y="0"/>
                </a:moveTo>
                <a:lnTo>
                  <a:pt x="165914" y="8378"/>
                </a:lnTo>
                <a:cubicBezTo>
                  <a:pt x="765982" y="69318"/>
                  <a:pt x="1269397" y="457206"/>
                  <a:pt x="1495213" y="991095"/>
                </a:cubicBezTo>
                <a:lnTo>
                  <a:pt x="1544777" y="1126514"/>
                </a:lnTo>
                <a:lnTo>
                  <a:pt x="366901" y="112652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4340774" y="2857799"/>
            <a:ext cx="1113098" cy="1947883"/>
          </a:xfrm>
          <a:custGeom>
            <a:avLst/>
            <a:gdLst>
              <a:gd name="connsiteX0" fmla="*/ 75974 w 1029078"/>
              <a:gd name="connsiteY0" fmla="*/ 0 h 1800617"/>
              <a:gd name="connsiteX1" fmla="*/ 1029078 w 1029078"/>
              <a:gd name="connsiteY1" fmla="*/ 690797 h 1800617"/>
              <a:gd name="connsiteX2" fmla="*/ 667599 w 1029078"/>
              <a:gd name="connsiteY2" fmla="*/ 1800617 h 1800617"/>
              <a:gd name="connsiteX3" fmla="*/ 590526 w 1029078"/>
              <a:gd name="connsiteY3" fmla="*/ 1742984 h 1800617"/>
              <a:gd name="connsiteX4" fmla="*/ 0 w 1029078"/>
              <a:gd name="connsiteY4" fmla="*/ 490800 h 1800617"/>
              <a:gd name="connsiteX5" fmla="*/ 72955 w 1029078"/>
              <a:gd name="connsiteY5" fmla="*/ 8248 h 1800617"/>
              <a:gd name="connsiteX6" fmla="*/ 75974 w 1029078"/>
              <a:gd name="connsiteY6" fmla="*/ 0 h 180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9078" h="1800617">
                <a:moveTo>
                  <a:pt x="75974" y="0"/>
                </a:moveTo>
                <a:lnTo>
                  <a:pt x="1029078" y="690797"/>
                </a:lnTo>
                <a:lnTo>
                  <a:pt x="667599" y="1800617"/>
                </a:lnTo>
                <a:lnTo>
                  <a:pt x="590526" y="1742984"/>
                </a:lnTo>
                <a:cubicBezTo>
                  <a:pt x="229877" y="1445350"/>
                  <a:pt x="0" y="994920"/>
                  <a:pt x="0" y="490800"/>
                </a:cubicBezTo>
                <a:cubicBezTo>
                  <a:pt x="0" y="322760"/>
                  <a:pt x="25542" y="160686"/>
                  <a:pt x="72955" y="8248"/>
                </a:cubicBezTo>
                <a:lnTo>
                  <a:pt x="75974"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6738132" y="2857798"/>
            <a:ext cx="1113097" cy="1947882"/>
          </a:xfrm>
          <a:custGeom>
            <a:avLst/>
            <a:gdLst>
              <a:gd name="connsiteX0" fmla="*/ 953103 w 1029077"/>
              <a:gd name="connsiteY0" fmla="*/ 0 h 1800616"/>
              <a:gd name="connsiteX1" fmla="*/ 956122 w 1029077"/>
              <a:gd name="connsiteY1" fmla="*/ 8247 h 1800616"/>
              <a:gd name="connsiteX2" fmla="*/ 1029077 w 1029077"/>
              <a:gd name="connsiteY2" fmla="*/ 490799 h 1800616"/>
              <a:gd name="connsiteX3" fmla="*/ 438551 w 1029077"/>
              <a:gd name="connsiteY3" fmla="*/ 1742983 h 1800616"/>
              <a:gd name="connsiteX4" fmla="*/ 361479 w 1029077"/>
              <a:gd name="connsiteY4" fmla="*/ 1800616 h 1800616"/>
              <a:gd name="connsiteX5" fmla="*/ 0 w 1029077"/>
              <a:gd name="connsiteY5" fmla="*/ 690796 h 1800616"/>
              <a:gd name="connsiteX6" fmla="*/ 953103 w 1029077"/>
              <a:gd name="connsiteY6" fmla="*/ 0 h 180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9077" h="1800616">
                <a:moveTo>
                  <a:pt x="953103" y="0"/>
                </a:moveTo>
                <a:lnTo>
                  <a:pt x="956122" y="8247"/>
                </a:lnTo>
                <a:cubicBezTo>
                  <a:pt x="1003535" y="160685"/>
                  <a:pt x="1029077" y="322759"/>
                  <a:pt x="1029077" y="490799"/>
                </a:cubicBezTo>
                <a:cubicBezTo>
                  <a:pt x="1029077" y="994919"/>
                  <a:pt x="799200" y="1445349"/>
                  <a:pt x="438551" y="1742983"/>
                </a:cubicBezTo>
                <a:lnTo>
                  <a:pt x="361479" y="1800616"/>
                </a:lnTo>
                <a:lnTo>
                  <a:pt x="0" y="690796"/>
                </a:lnTo>
                <a:lnTo>
                  <a:pt x="953103"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5072248" y="4070566"/>
            <a:ext cx="2047506" cy="1073628"/>
          </a:xfrm>
          <a:custGeom>
            <a:avLst/>
            <a:gdLst>
              <a:gd name="connsiteX0" fmla="*/ 946478 w 1892955"/>
              <a:gd name="connsiteY0" fmla="*/ 0 h 992458"/>
              <a:gd name="connsiteX1" fmla="*/ 1892955 w 1892955"/>
              <a:gd name="connsiteY1" fmla="*/ 686014 h 992458"/>
              <a:gd name="connsiteX2" fmla="*/ 1853765 w 1892955"/>
              <a:gd name="connsiteY2" fmla="*/ 715320 h 992458"/>
              <a:gd name="connsiteX3" fmla="*/ 946477 w 1892955"/>
              <a:gd name="connsiteY3" fmla="*/ 992458 h 992458"/>
              <a:gd name="connsiteX4" fmla="*/ 39189 w 1892955"/>
              <a:gd name="connsiteY4" fmla="*/ 715320 h 992458"/>
              <a:gd name="connsiteX5" fmla="*/ 0 w 1892955"/>
              <a:gd name="connsiteY5" fmla="*/ 686015 h 992458"/>
              <a:gd name="connsiteX6" fmla="*/ 946478 w 1892955"/>
              <a:gd name="connsiteY6" fmla="*/ 0 h 99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2955" h="992458">
                <a:moveTo>
                  <a:pt x="946478" y="0"/>
                </a:moveTo>
                <a:lnTo>
                  <a:pt x="1892955" y="686014"/>
                </a:lnTo>
                <a:lnTo>
                  <a:pt x="1853765" y="715320"/>
                </a:lnTo>
                <a:cubicBezTo>
                  <a:pt x="1594774" y="890291"/>
                  <a:pt x="1282557" y="992458"/>
                  <a:pt x="946477" y="992458"/>
                </a:cubicBezTo>
                <a:cubicBezTo>
                  <a:pt x="610397" y="992458"/>
                  <a:pt x="298180" y="890291"/>
                  <a:pt x="39189" y="715320"/>
                </a:cubicBezTo>
                <a:lnTo>
                  <a:pt x="0" y="686015"/>
                </a:lnTo>
                <a:lnTo>
                  <a:pt x="94647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2266419" y="1633283"/>
            <a:ext cx="1951545" cy="430879"/>
          </a:xfrm>
          <a:prstGeom prst="rect">
            <a:avLst/>
          </a:prstGeom>
        </p:spPr>
        <p:txBody>
          <a:bodyPr wrap="square" lIns="91431" tIns="45716" rIns="91431" bIns="45716">
            <a:spAutoFit/>
          </a:bodyPr>
          <a:lstStyle/>
          <a:p>
            <a:pPr algn="r"/>
            <a:r>
              <a:rPr lang="zh-CN" altLang="en-US" sz="2200" b="1">
                <a:solidFill>
                  <a:schemeClr val="tx1">
                    <a:lumMod val="75000"/>
                    <a:lumOff val="25000"/>
                  </a:schemeClr>
                </a:solidFill>
                <a:latin typeface="微软雅黑" panose="020B0503020204020204" charset="-122"/>
                <a:ea typeface="微软雅黑" panose="020B0503020204020204" charset="-122"/>
              </a:rPr>
              <a:t>点击添加标题</a:t>
            </a:r>
            <a:endParaRPr lang="en-US" altLang="zh-CN" sz="2200" b="1">
              <a:solidFill>
                <a:schemeClr val="tx1">
                  <a:lumMod val="75000"/>
                  <a:lumOff val="25000"/>
                </a:schemeClr>
              </a:solidFill>
              <a:latin typeface="微软雅黑" panose="020B0503020204020204" charset="-122"/>
              <a:ea typeface="微软雅黑" panose="020B0503020204020204" charset="-122"/>
            </a:endParaRPr>
          </a:p>
        </p:txBody>
      </p:sp>
      <p:sp>
        <p:nvSpPr>
          <p:cNvPr id="42" name="矩形 47"/>
          <p:cNvSpPr>
            <a:spLocks noChangeArrowheads="1"/>
          </p:cNvSpPr>
          <p:nvPr/>
        </p:nvSpPr>
        <p:spPr bwMode="auto">
          <a:xfrm>
            <a:off x="1184862" y="2035806"/>
            <a:ext cx="3033101"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r">
              <a:lnSpc>
                <a:spcPct val="130000"/>
              </a:lnSpc>
              <a:spcBef>
                <a:spcPct val="0"/>
              </a:spcBef>
              <a:buNone/>
            </a:pPr>
            <a:r>
              <a:rPr lang="zh-CN" altLang="en-US" sz="1400">
                <a:solidFill>
                  <a:schemeClr val="tx1">
                    <a:lumMod val="75000"/>
                    <a:lumOff val="25000"/>
                  </a:schemeClr>
                </a:solidFill>
                <a:sym typeface="微软雅黑" panose="020B0503020204020204" charset="-122"/>
              </a:rPr>
              <a:t>在此录入上述图表的描述说明，在此录入上述图表的描述说明，在此录入上述图表的描述说明。</a:t>
            </a:r>
          </a:p>
        </p:txBody>
      </p:sp>
      <p:sp>
        <p:nvSpPr>
          <p:cNvPr id="45" name="矩形 44"/>
          <p:cNvSpPr/>
          <p:nvPr/>
        </p:nvSpPr>
        <p:spPr>
          <a:xfrm>
            <a:off x="7987895" y="1633283"/>
            <a:ext cx="1951545" cy="430879"/>
          </a:xfrm>
          <a:prstGeom prst="rect">
            <a:avLst/>
          </a:prstGeom>
        </p:spPr>
        <p:txBody>
          <a:bodyPr wrap="square" lIns="91431" tIns="45716" rIns="91431" bIns="45716">
            <a:spAutoFit/>
          </a:bodyPr>
          <a:lstStyle/>
          <a:p>
            <a:r>
              <a:rPr lang="zh-CN" altLang="en-US" sz="2200" b="1">
                <a:solidFill>
                  <a:schemeClr val="tx1">
                    <a:lumMod val="75000"/>
                    <a:lumOff val="25000"/>
                  </a:schemeClr>
                </a:solidFill>
                <a:latin typeface="微软雅黑" panose="020B0503020204020204" charset="-122"/>
                <a:ea typeface="微软雅黑" panose="020B0503020204020204" charset="-122"/>
              </a:rPr>
              <a:t>点击添加标题</a:t>
            </a:r>
            <a:endParaRPr lang="en-US" altLang="zh-CN" sz="2200" b="1">
              <a:solidFill>
                <a:schemeClr val="tx1">
                  <a:lumMod val="75000"/>
                  <a:lumOff val="25000"/>
                </a:schemeClr>
              </a:solidFill>
              <a:latin typeface="微软雅黑" panose="020B0503020204020204" charset="-122"/>
              <a:ea typeface="微软雅黑" panose="020B0503020204020204" charset="-122"/>
            </a:endParaRPr>
          </a:p>
        </p:txBody>
      </p:sp>
      <p:sp>
        <p:nvSpPr>
          <p:cNvPr id="46" name="矩形 47"/>
          <p:cNvSpPr>
            <a:spLocks noChangeArrowheads="1"/>
          </p:cNvSpPr>
          <p:nvPr/>
        </p:nvSpPr>
        <p:spPr bwMode="auto">
          <a:xfrm>
            <a:off x="7987894" y="2035806"/>
            <a:ext cx="3033101"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30000"/>
              </a:lnSpc>
              <a:spcBef>
                <a:spcPct val="0"/>
              </a:spcBef>
              <a:buNone/>
            </a:pPr>
            <a:r>
              <a:rPr lang="zh-CN" altLang="en-US" sz="1400">
                <a:solidFill>
                  <a:schemeClr val="tx1">
                    <a:lumMod val="75000"/>
                    <a:lumOff val="25000"/>
                  </a:schemeClr>
                </a:solidFill>
                <a:sym typeface="微软雅黑" panose="020B0503020204020204" charset="-122"/>
              </a:rPr>
              <a:t>在此录入上述图表的描述说明，在此录入上述图表的描述说明，在此录入上述图表的描述说明。</a:t>
            </a:r>
          </a:p>
        </p:txBody>
      </p:sp>
      <p:sp>
        <p:nvSpPr>
          <p:cNvPr id="47" name="矩形 46"/>
          <p:cNvSpPr/>
          <p:nvPr/>
        </p:nvSpPr>
        <p:spPr>
          <a:xfrm>
            <a:off x="2266419" y="3789553"/>
            <a:ext cx="1951545" cy="430879"/>
          </a:xfrm>
          <a:prstGeom prst="rect">
            <a:avLst/>
          </a:prstGeom>
        </p:spPr>
        <p:txBody>
          <a:bodyPr wrap="square" lIns="91431" tIns="45716" rIns="91431" bIns="45716">
            <a:spAutoFit/>
          </a:bodyPr>
          <a:lstStyle/>
          <a:p>
            <a:pPr algn="r"/>
            <a:r>
              <a:rPr lang="zh-CN" altLang="en-US" sz="2200" b="1">
                <a:solidFill>
                  <a:schemeClr val="tx1">
                    <a:lumMod val="75000"/>
                    <a:lumOff val="25000"/>
                  </a:schemeClr>
                </a:solidFill>
                <a:latin typeface="微软雅黑" panose="020B0503020204020204" charset="-122"/>
                <a:ea typeface="微软雅黑" panose="020B0503020204020204" charset="-122"/>
              </a:rPr>
              <a:t>点击添加标题</a:t>
            </a:r>
            <a:endParaRPr lang="en-US" altLang="zh-CN" sz="2200" b="1">
              <a:solidFill>
                <a:schemeClr val="tx1">
                  <a:lumMod val="75000"/>
                  <a:lumOff val="25000"/>
                </a:schemeClr>
              </a:solidFill>
              <a:latin typeface="微软雅黑" panose="020B0503020204020204" charset="-122"/>
              <a:ea typeface="微软雅黑" panose="020B0503020204020204" charset="-122"/>
            </a:endParaRPr>
          </a:p>
        </p:txBody>
      </p:sp>
      <p:sp>
        <p:nvSpPr>
          <p:cNvPr id="48" name="矩形 47"/>
          <p:cNvSpPr>
            <a:spLocks noChangeArrowheads="1"/>
          </p:cNvSpPr>
          <p:nvPr/>
        </p:nvSpPr>
        <p:spPr bwMode="auto">
          <a:xfrm>
            <a:off x="1184862" y="4192074"/>
            <a:ext cx="3033101"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r">
              <a:lnSpc>
                <a:spcPct val="130000"/>
              </a:lnSpc>
              <a:spcBef>
                <a:spcPct val="0"/>
              </a:spcBef>
              <a:buNone/>
            </a:pPr>
            <a:r>
              <a:rPr lang="zh-CN" altLang="en-US" sz="1400">
                <a:solidFill>
                  <a:schemeClr val="tx1">
                    <a:lumMod val="75000"/>
                    <a:lumOff val="25000"/>
                  </a:schemeClr>
                </a:solidFill>
                <a:sym typeface="微软雅黑" panose="020B0503020204020204" charset="-122"/>
              </a:rPr>
              <a:t>在此录入上述图表的描述说明，在此录入上述图表的描述说明，在此录入上述图表的描述说明。</a:t>
            </a:r>
          </a:p>
        </p:txBody>
      </p:sp>
      <p:sp>
        <p:nvSpPr>
          <p:cNvPr id="49" name="矩形 48"/>
          <p:cNvSpPr/>
          <p:nvPr/>
        </p:nvSpPr>
        <p:spPr>
          <a:xfrm>
            <a:off x="7987895" y="3789553"/>
            <a:ext cx="1951545" cy="430879"/>
          </a:xfrm>
          <a:prstGeom prst="rect">
            <a:avLst/>
          </a:prstGeom>
        </p:spPr>
        <p:txBody>
          <a:bodyPr wrap="square" lIns="91431" tIns="45716" rIns="91431" bIns="45716">
            <a:spAutoFit/>
          </a:bodyPr>
          <a:lstStyle/>
          <a:p>
            <a:r>
              <a:rPr lang="zh-CN" altLang="en-US" sz="2200" b="1">
                <a:solidFill>
                  <a:schemeClr val="tx1">
                    <a:lumMod val="75000"/>
                    <a:lumOff val="25000"/>
                  </a:schemeClr>
                </a:solidFill>
                <a:latin typeface="微软雅黑" panose="020B0503020204020204" charset="-122"/>
                <a:ea typeface="微软雅黑" panose="020B0503020204020204" charset="-122"/>
              </a:rPr>
              <a:t>点击添加标题</a:t>
            </a:r>
            <a:endParaRPr lang="en-US" altLang="zh-CN" sz="2200" b="1">
              <a:solidFill>
                <a:schemeClr val="tx1">
                  <a:lumMod val="75000"/>
                  <a:lumOff val="25000"/>
                </a:schemeClr>
              </a:solidFill>
              <a:latin typeface="微软雅黑" panose="020B0503020204020204" charset="-122"/>
              <a:ea typeface="微软雅黑" panose="020B0503020204020204" charset="-122"/>
            </a:endParaRPr>
          </a:p>
        </p:txBody>
      </p:sp>
      <p:sp>
        <p:nvSpPr>
          <p:cNvPr id="61" name="矩形 60"/>
          <p:cNvSpPr>
            <a:spLocks noChangeArrowheads="1"/>
          </p:cNvSpPr>
          <p:nvPr/>
        </p:nvSpPr>
        <p:spPr bwMode="auto">
          <a:xfrm>
            <a:off x="7987894" y="4192074"/>
            <a:ext cx="3033101"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30000"/>
              </a:lnSpc>
              <a:spcBef>
                <a:spcPct val="0"/>
              </a:spcBef>
              <a:buNone/>
            </a:pPr>
            <a:r>
              <a:rPr lang="zh-CN" altLang="en-US" sz="1400">
                <a:solidFill>
                  <a:schemeClr val="tx1">
                    <a:lumMod val="75000"/>
                    <a:lumOff val="25000"/>
                  </a:schemeClr>
                </a:solidFill>
                <a:sym typeface="微软雅黑" panose="020B0503020204020204" charset="-122"/>
              </a:rPr>
              <a:t>在此录入上述图表的描述说明，在此录入上述图表的描述说明，在此录入上述图表的描述说明。</a:t>
            </a:r>
          </a:p>
        </p:txBody>
      </p:sp>
      <p:sp>
        <p:nvSpPr>
          <p:cNvPr id="62" name="矩形 61"/>
          <p:cNvSpPr/>
          <p:nvPr/>
        </p:nvSpPr>
        <p:spPr>
          <a:xfrm>
            <a:off x="5120230" y="5259029"/>
            <a:ext cx="1951545" cy="430879"/>
          </a:xfrm>
          <a:prstGeom prst="rect">
            <a:avLst/>
          </a:prstGeom>
        </p:spPr>
        <p:txBody>
          <a:bodyPr wrap="square" lIns="91431" tIns="45716" rIns="91431" bIns="45716">
            <a:spAutoFit/>
          </a:bodyPr>
          <a:lstStyle/>
          <a:p>
            <a:pPr algn="ctr"/>
            <a:r>
              <a:rPr lang="zh-CN" altLang="en-US" sz="2200" b="1">
                <a:solidFill>
                  <a:schemeClr val="tx1">
                    <a:lumMod val="75000"/>
                    <a:lumOff val="25000"/>
                  </a:schemeClr>
                </a:solidFill>
                <a:latin typeface="微软雅黑" panose="020B0503020204020204" charset="-122"/>
                <a:ea typeface="微软雅黑" panose="020B0503020204020204" charset="-122"/>
              </a:rPr>
              <a:t>点击添加标题</a:t>
            </a:r>
            <a:endParaRPr lang="en-US" altLang="zh-CN" sz="2200" b="1">
              <a:solidFill>
                <a:schemeClr val="tx1">
                  <a:lumMod val="75000"/>
                  <a:lumOff val="25000"/>
                </a:schemeClr>
              </a:solidFill>
              <a:latin typeface="微软雅黑" panose="020B0503020204020204" charset="-122"/>
              <a:ea typeface="微软雅黑" panose="020B0503020204020204" charset="-122"/>
            </a:endParaRPr>
          </a:p>
        </p:txBody>
      </p:sp>
      <p:sp>
        <p:nvSpPr>
          <p:cNvPr id="63" name="矩形 62"/>
          <p:cNvSpPr>
            <a:spLocks noChangeArrowheads="1"/>
          </p:cNvSpPr>
          <p:nvPr/>
        </p:nvSpPr>
        <p:spPr bwMode="auto">
          <a:xfrm>
            <a:off x="3682323" y="5675404"/>
            <a:ext cx="4827356" cy="65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30000"/>
              </a:lnSpc>
              <a:spcBef>
                <a:spcPct val="0"/>
              </a:spcBef>
              <a:buNone/>
            </a:pPr>
            <a:r>
              <a:rPr lang="zh-CN" altLang="en-US" sz="1400">
                <a:solidFill>
                  <a:schemeClr val="tx1">
                    <a:lumMod val="75000"/>
                    <a:lumOff val="25000"/>
                  </a:schemeClr>
                </a:solidFill>
                <a:sym typeface="微软雅黑" panose="020B0503020204020204" charset="-122"/>
              </a:rPr>
              <a:t>在此录入上述图表的描述说明，在此录入上述图表的描述说明，在此录入上述图表的描述说明。</a:t>
            </a:r>
          </a:p>
        </p:txBody>
      </p:sp>
      <p:sp>
        <p:nvSpPr>
          <p:cNvPr id="64" name="矩形 63"/>
          <p:cNvSpPr/>
          <p:nvPr/>
        </p:nvSpPr>
        <p:spPr>
          <a:xfrm>
            <a:off x="5134082" y="2849931"/>
            <a:ext cx="1951545" cy="954099"/>
          </a:xfrm>
          <a:prstGeom prst="rect">
            <a:avLst/>
          </a:prstGeom>
        </p:spPr>
        <p:txBody>
          <a:bodyPr wrap="square" lIns="91431" tIns="45716" rIns="91431" bIns="45716">
            <a:spAutoFit/>
          </a:bodyPr>
          <a:lstStyle/>
          <a:p>
            <a:pPr algn="ctr"/>
            <a:r>
              <a:rPr lang="zh-CN" altLang="en-US" sz="2400" b="1">
                <a:solidFill>
                  <a:schemeClr val="tx1">
                    <a:lumMod val="75000"/>
                    <a:lumOff val="25000"/>
                  </a:schemeClr>
                </a:solidFill>
                <a:latin typeface="微软雅黑" panose="020B0503020204020204" charset="-122"/>
                <a:ea typeface="微软雅黑" panose="020B0503020204020204" charset="-122"/>
              </a:rPr>
              <a:t>添加</a:t>
            </a:r>
            <a:endParaRPr lang="en-US" altLang="zh-CN" sz="2400" b="1">
              <a:solidFill>
                <a:schemeClr val="tx1">
                  <a:lumMod val="75000"/>
                  <a:lumOff val="25000"/>
                </a:schemeClr>
              </a:solidFill>
              <a:latin typeface="微软雅黑" panose="020B0503020204020204" charset="-122"/>
              <a:ea typeface="微软雅黑" panose="020B0503020204020204" charset="-122"/>
            </a:endParaRPr>
          </a:p>
          <a:p>
            <a:pPr algn="ctr"/>
            <a:r>
              <a:rPr lang="zh-CN" altLang="en-US" sz="3200" b="1">
                <a:solidFill>
                  <a:schemeClr val="accent1"/>
                </a:solidFill>
                <a:latin typeface="微软雅黑" panose="020B0503020204020204" charset="-122"/>
                <a:ea typeface="微软雅黑" panose="020B0503020204020204" charset="-122"/>
              </a:rPr>
              <a:t>关键词</a:t>
            </a:r>
            <a:endParaRPr lang="en-US" altLang="zh-CN" sz="3200" b="1">
              <a:solidFill>
                <a:schemeClr val="accent1"/>
              </a:solidFill>
              <a:latin typeface="微软雅黑" panose="020B0503020204020204" charset="-122"/>
              <a:ea typeface="微软雅黑" panose="020B0503020204020204" charset="-122"/>
            </a:endParaRPr>
          </a:p>
        </p:txBody>
      </p:sp>
      <p:sp>
        <p:nvSpPr>
          <p:cNvPr id="2" name="标题 1"/>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1+#ppt_w/2"/>
                                          </p:val>
                                        </p:tav>
                                        <p:tav tm="100000">
                                          <p:val>
                                            <p:strVal val="#ppt_x"/>
                                          </p:val>
                                        </p:tav>
                                      </p:tavLst>
                                    </p:anim>
                                    <p:anim calcmode="lin" valueType="num">
                                      <p:cBhvr additive="base">
                                        <p:cTn id="16" dur="500" fill="hold"/>
                                        <p:tgtEl>
                                          <p:spTgt spid="37"/>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ppt_x"/>
                                          </p:val>
                                        </p:tav>
                                        <p:tav tm="100000">
                                          <p:val>
                                            <p:strVal val="#ppt_x"/>
                                          </p:val>
                                        </p:tav>
                                      </p:tavLst>
                                    </p:anim>
                                    <p:anim calcmode="lin" valueType="num">
                                      <p:cBhvr additive="base">
                                        <p:cTn id="24" dur="500" fill="hold"/>
                                        <p:tgtEl>
                                          <p:spTgt spid="40"/>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randombar(horizontal)">
                                      <p:cBhvr>
                                        <p:cTn id="28" dur="400"/>
                                        <p:tgtEl>
                                          <p:spTgt spid="41"/>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randombar(horizontal)">
                                      <p:cBhvr>
                                        <p:cTn id="31" dur="400"/>
                                        <p:tgtEl>
                                          <p:spTgt spid="42"/>
                                        </p:tgtEl>
                                      </p:cBhvr>
                                    </p:animEffect>
                                  </p:childTnLst>
                                </p:cTn>
                              </p:par>
                            </p:childTnLst>
                          </p:cTn>
                        </p:par>
                        <p:par>
                          <p:cTn id="32" fill="hold">
                            <p:stCondLst>
                              <p:cond delay="1000"/>
                            </p:stCondLst>
                            <p:childTnLst>
                              <p:par>
                                <p:cTn id="33" presetID="14" presetClass="entr" presetSubtype="1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randombar(horizontal)">
                                      <p:cBhvr>
                                        <p:cTn id="35" dur="400"/>
                                        <p:tgtEl>
                                          <p:spTgt spid="45"/>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randombar(horizontal)">
                                      <p:cBhvr>
                                        <p:cTn id="38" dur="400"/>
                                        <p:tgtEl>
                                          <p:spTgt spid="46"/>
                                        </p:tgtEl>
                                      </p:cBhvr>
                                    </p:animEffect>
                                  </p:childTnLst>
                                </p:cTn>
                              </p:par>
                            </p:childTnLst>
                          </p:cTn>
                        </p:par>
                        <p:par>
                          <p:cTn id="39" fill="hold">
                            <p:stCondLst>
                              <p:cond delay="1500"/>
                            </p:stCondLst>
                            <p:childTnLst>
                              <p:par>
                                <p:cTn id="40" presetID="14" presetClass="entr" presetSubtype="10"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randombar(horizontal)">
                                      <p:cBhvr>
                                        <p:cTn id="42" dur="400"/>
                                        <p:tgtEl>
                                          <p:spTgt spid="47"/>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randombar(horizontal)">
                                      <p:cBhvr>
                                        <p:cTn id="45" dur="400"/>
                                        <p:tgtEl>
                                          <p:spTgt spid="48"/>
                                        </p:tgtEl>
                                      </p:cBhvr>
                                    </p:animEffect>
                                  </p:childTnLst>
                                </p:cTn>
                              </p:par>
                            </p:childTnLst>
                          </p:cTn>
                        </p:par>
                        <p:par>
                          <p:cTn id="46" fill="hold">
                            <p:stCondLst>
                              <p:cond delay="2000"/>
                            </p:stCondLst>
                            <p:childTnLst>
                              <p:par>
                                <p:cTn id="47" presetID="14" presetClass="entr" presetSubtype="10"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randombar(horizontal)">
                                      <p:cBhvr>
                                        <p:cTn id="49" dur="400"/>
                                        <p:tgtEl>
                                          <p:spTgt spid="49"/>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randombar(horizontal)">
                                      <p:cBhvr>
                                        <p:cTn id="52" dur="400"/>
                                        <p:tgtEl>
                                          <p:spTgt spid="61"/>
                                        </p:tgtEl>
                                      </p:cBhvr>
                                    </p:animEffect>
                                  </p:childTnLst>
                                </p:cTn>
                              </p:par>
                            </p:childTnLst>
                          </p:cTn>
                        </p:par>
                        <p:par>
                          <p:cTn id="53" fill="hold">
                            <p:stCondLst>
                              <p:cond delay="2500"/>
                            </p:stCondLst>
                            <p:childTnLst>
                              <p:par>
                                <p:cTn id="54" presetID="14" presetClass="entr" presetSubtype="10"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randombar(horizontal)">
                                      <p:cBhvr>
                                        <p:cTn id="56" dur="400"/>
                                        <p:tgtEl>
                                          <p:spTgt spid="62"/>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randombar(horizontal)">
                                      <p:cBhvr>
                                        <p:cTn id="59" dur="400"/>
                                        <p:tgtEl>
                                          <p:spTgt spid="63"/>
                                        </p:tgtEl>
                                      </p:cBhvr>
                                    </p:animEffect>
                                  </p:childTnLst>
                                </p:cTn>
                              </p:par>
                            </p:childTnLst>
                          </p:cTn>
                        </p:par>
                        <p:par>
                          <p:cTn id="60" fill="hold">
                            <p:stCondLst>
                              <p:cond delay="3000"/>
                            </p:stCondLst>
                            <p:childTnLst>
                              <p:par>
                                <p:cTn id="61" presetID="45" presetClass="entr" presetSubtype="0" fill="hold" grpId="0" nodeType="afterEffect">
                                  <p:stCondLst>
                                    <p:cond delay="0"/>
                                  </p:stCondLst>
                                  <p:iterate type="lt">
                                    <p:tmPct val="10000"/>
                                  </p:iterate>
                                  <p:childTnLst>
                                    <p:set>
                                      <p:cBhvr>
                                        <p:cTn id="62" dur="1" fill="hold">
                                          <p:stCondLst>
                                            <p:cond delay="0"/>
                                          </p:stCondLst>
                                        </p:cTn>
                                        <p:tgtEl>
                                          <p:spTgt spid="64"/>
                                        </p:tgtEl>
                                        <p:attrNameLst>
                                          <p:attrName>style.visibility</p:attrName>
                                        </p:attrNameLst>
                                      </p:cBhvr>
                                      <p:to>
                                        <p:strVal val="visible"/>
                                      </p:to>
                                    </p:set>
                                    <p:animEffect transition="in" filter="fade">
                                      <p:cBhvr>
                                        <p:cTn id="63" dur="1000"/>
                                        <p:tgtEl>
                                          <p:spTgt spid="64"/>
                                        </p:tgtEl>
                                      </p:cBhvr>
                                    </p:animEffect>
                                    <p:anim calcmode="lin" valueType="num">
                                      <p:cBhvr>
                                        <p:cTn id="64" dur="1000" fill="hold"/>
                                        <p:tgtEl>
                                          <p:spTgt spid="64"/>
                                        </p:tgtEl>
                                        <p:attrNameLst>
                                          <p:attrName>ppt_w</p:attrName>
                                        </p:attrNameLst>
                                      </p:cBhvr>
                                      <p:tavLst>
                                        <p:tav tm="0" fmla="#ppt_w*sin(2.5*pi*$)">
                                          <p:val>
                                            <p:fltVal val="0"/>
                                          </p:val>
                                        </p:tav>
                                        <p:tav tm="100000">
                                          <p:val>
                                            <p:fltVal val="1"/>
                                          </p:val>
                                        </p:tav>
                                      </p:tavLst>
                                    </p:anim>
                                    <p:anim calcmode="lin" valueType="num">
                                      <p:cBhvr>
                                        <p:cTn id="65" dur="1000" fill="hold"/>
                                        <p:tgtEl>
                                          <p:spTgt spid="6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p:bldP spid="42" grpId="0"/>
      <p:bldP spid="45" grpId="0"/>
      <p:bldP spid="46" grpId="0"/>
      <p:bldP spid="47" grpId="0"/>
      <p:bldP spid="48" grpId="0"/>
      <p:bldP spid="49" grpId="0"/>
      <p:bldP spid="61" grpId="0"/>
      <p:bldP spid="62" grpId="0"/>
      <p:bldP spid="63"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2"/>
          <p:cNvSpPr/>
          <p:nvPr/>
        </p:nvSpPr>
        <p:spPr bwMode="gray">
          <a:xfrm>
            <a:off x="4613185" y="3101679"/>
            <a:ext cx="2933318" cy="1960033"/>
          </a:xfrm>
          <a:custGeom>
            <a:avLst/>
            <a:gdLst>
              <a:gd name="T0" fmla="*/ 25233 w 918"/>
              <a:gd name="T1" fmla="*/ 5057 h 613"/>
              <a:gd name="T2" fmla="*/ 25233 w 918"/>
              <a:gd name="T3" fmla="*/ 5057 h 613"/>
              <a:gd name="T4" fmla="*/ 25137 w 918"/>
              <a:gd name="T5" fmla="*/ 5025 h 613"/>
              <a:gd name="T6" fmla="*/ 25137 w 918"/>
              <a:gd name="T7" fmla="*/ 5025 h 613"/>
              <a:gd name="T8" fmla="*/ 24261 w 918"/>
              <a:gd name="T9" fmla="*/ 4268 h 613"/>
              <a:gd name="T10" fmla="*/ 24261 w 918"/>
              <a:gd name="T11" fmla="*/ 4268 h 613"/>
              <a:gd name="T12" fmla="*/ 24228 w 918"/>
              <a:gd name="T13" fmla="*/ 4203 h 613"/>
              <a:gd name="T14" fmla="*/ 24228 w 918"/>
              <a:gd name="T15" fmla="*/ 4203 h 613"/>
              <a:gd name="T16" fmla="*/ 24228 w 918"/>
              <a:gd name="T17" fmla="*/ 4137 h 613"/>
              <a:gd name="T18" fmla="*/ 24194 w 918"/>
              <a:gd name="T19" fmla="*/ 4137 h 613"/>
              <a:gd name="T20" fmla="*/ 24194 w 918"/>
              <a:gd name="T21" fmla="*/ 4072 h 613"/>
              <a:gd name="T22" fmla="*/ 24194 w 918"/>
              <a:gd name="T23" fmla="*/ 4072 h 613"/>
              <a:gd name="T24" fmla="*/ 24162 w 918"/>
              <a:gd name="T25" fmla="*/ 4036 h 613"/>
              <a:gd name="T26" fmla="*/ 24162 w 918"/>
              <a:gd name="T27" fmla="*/ 4004 h 613"/>
              <a:gd name="T28" fmla="*/ 24389 w 918"/>
              <a:gd name="T29" fmla="*/ 3003 h 613"/>
              <a:gd name="T30" fmla="*/ 24637 w 918"/>
              <a:gd name="T31" fmla="*/ 2055 h 613"/>
              <a:gd name="T32" fmla="*/ 22577 w 918"/>
              <a:gd name="T33" fmla="*/ 0 h 613"/>
              <a:gd name="T34" fmla="*/ 20496 w 918"/>
              <a:gd name="T35" fmla="*/ 2088 h 613"/>
              <a:gd name="T36" fmla="*/ 20754 w 918"/>
              <a:gd name="T37" fmla="*/ 3036 h 613"/>
              <a:gd name="T38" fmla="*/ 20982 w 918"/>
              <a:gd name="T39" fmla="*/ 4004 h 613"/>
              <a:gd name="T40" fmla="*/ 19964 w 918"/>
              <a:gd name="T41" fmla="*/ 5057 h 613"/>
              <a:gd name="T42" fmla="*/ 19932 w 918"/>
              <a:gd name="T43" fmla="*/ 5057 h 613"/>
              <a:gd name="T44" fmla="*/ 17298 w 918"/>
              <a:gd name="T45" fmla="*/ 5417 h 613"/>
              <a:gd name="T46" fmla="*/ 14649 w 918"/>
              <a:gd name="T47" fmla="*/ 5089 h 613"/>
              <a:gd name="T48" fmla="*/ 14617 w 918"/>
              <a:gd name="T49" fmla="*/ 5089 h 613"/>
              <a:gd name="T50" fmla="*/ 11996 w 918"/>
              <a:gd name="T51" fmla="*/ 4765 h 613"/>
              <a:gd name="T52" fmla="*/ 9380 w 918"/>
              <a:gd name="T53" fmla="*/ 5089 h 613"/>
              <a:gd name="T54" fmla="*/ 9348 w 918"/>
              <a:gd name="T55" fmla="*/ 5089 h 613"/>
              <a:gd name="T56" fmla="*/ 8325 w 918"/>
              <a:gd name="T57" fmla="*/ 6176 h 613"/>
              <a:gd name="T58" fmla="*/ 8556 w 918"/>
              <a:gd name="T59" fmla="*/ 7144 h 613"/>
              <a:gd name="T60" fmla="*/ 8792 w 918"/>
              <a:gd name="T61" fmla="*/ 8092 h 613"/>
              <a:gd name="T62" fmla="*/ 6735 w 918"/>
              <a:gd name="T63" fmla="*/ 10148 h 613"/>
              <a:gd name="T64" fmla="*/ 4641 w 918"/>
              <a:gd name="T65" fmla="*/ 8092 h 613"/>
              <a:gd name="T66" fmla="*/ 4868 w 918"/>
              <a:gd name="T67" fmla="*/ 7144 h 613"/>
              <a:gd name="T68" fmla="*/ 5100 w 918"/>
              <a:gd name="T69" fmla="*/ 6176 h 613"/>
              <a:gd name="T70" fmla="*/ 4085 w 918"/>
              <a:gd name="T71" fmla="*/ 5121 h 613"/>
              <a:gd name="T72" fmla="*/ 4012 w 918"/>
              <a:gd name="T73" fmla="*/ 5089 h 613"/>
              <a:gd name="T74" fmla="*/ 1428 w 918"/>
              <a:gd name="T75" fmla="*/ 4797 h 613"/>
              <a:gd name="T76" fmla="*/ 0 w 918"/>
              <a:gd name="T77" fmla="*/ 4896 h 613"/>
              <a:gd name="T78" fmla="*/ 0 w 918"/>
              <a:gd name="T79" fmla="*/ 5089 h 613"/>
              <a:gd name="T80" fmla="*/ 15205 w 918"/>
              <a:gd name="T81" fmla="*/ 20261 h 613"/>
              <a:gd name="T82" fmla="*/ 30430 w 918"/>
              <a:gd name="T83" fmla="*/ 5089 h 613"/>
              <a:gd name="T84" fmla="*/ 30430 w 918"/>
              <a:gd name="T85" fmla="*/ 5057 h 613"/>
              <a:gd name="T86" fmla="*/ 27878 w 918"/>
              <a:gd name="T87" fmla="*/ 5385 h 613"/>
              <a:gd name="T88" fmla="*/ 25233 w 918"/>
              <a:gd name="T89" fmla="*/ 5057 h 6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18" h="613">
                <a:moveTo>
                  <a:pt x="761" y="153"/>
                </a:moveTo>
                <a:cubicBezTo>
                  <a:pt x="761" y="153"/>
                  <a:pt x="761" y="153"/>
                  <a:pt x="761" y="153"/>
                </a:cubicBezTo>
                <a:cubicBezTo>
                  <a:pt x="761" y="153"/>
                  <a:pt x="758" y="152"/>
                  <a:pt x="758" y="152"/>
                </a:cubicBezTo>
                <a:cubicBezTo>
                  <a:pt x="758" y="152"/>
                  <a:pt x="758" y="152"/>
                  <a:pt x="758" y="152"/>
                </a:cubicBezTo>
                <a:cubicBezTo>
                  <a:pt x="745" y="147"/>
                  <a:pt x="737" y="137"/>
                  <a:pt x="732" y="129"/>
                </a:cubicBezTo>
                <a:cubicBezTo>
                  <a:pt x="732" y="129"/>
                  <a:pt x="732" y="129"/>
                  <a:pt x="732" y="129"/>
                </a:cubicBezTo>
                <a:cubicBezTo>
                  <a:pt x="732" y="128"/>
                  <a:pt x="732" y="128"/>
                  <a:pt x="731" y="127"/>
                </a:cubicBezTo>
                <a:cubicBezTo>
                  <a:pt x="731" y="127"/>
                  <a:pt x="731" y="127"/>
                  <a:pt x="731" y="127"/>
                </a:cubicBezTo>
                <a:cubicBezTo>
                  <a:pt x="731" y="126"/>
                  <a:pt x="731" y="126"/>
                  <a:pt x="731" y="125"/>
                </a:cubicBezTo>
                <a:cubicBezTo>
                  <a:pt x="731" y="125"/>
                  <a:pt x="730" y="125"/>
                  <a:pt x="730" y="125"/>
                </a:cubicBezTo>
                <a:cubicBezTo>
                  <a:pt x="730" y="124"/>
                  <a:pt x="730" y="124"/>
                  <a:pt x="730" y="123"/>
                </a:cubicBezTo>
                <a:cubicBezTo>
                  <a:pt x="730" y="123"/>
                  <a:pt x="730" y="123"/>
                  <a:pt x="730" y="123"/>
                </a:cubicBezTo>
                <a:cubicBezTo>
                  <a:pt x="730" y="122"/>
                  <a:pt x="730" y="122"/>
                  <a:pt x="729" y="122"/>
                </a:cubicBezTo>
                <a:cubicBezTo>
                  <a:pt x="729" y="121"/>
                  <a:pt x="729" y="121"/>
                  <a:pt x="729" y="121"/>
                </a:cubicBezTo>
                <a:cubicBezTo>
                  <a:pt x="727" y="109"/>
                  <a:pt x="734" y="96"/>
                  <a:pt x="736" y="91"/>
                </a:cubicBezTo>
                <a:cubicBezTo>
                  <a:pt x="741" y="83"/>
                  <a:pt x="743" y="73"/>
                  <a:pt x="743" y="62"/>
                </a:cubicBezTo>
                <a:cubicBezTo>
                  <a:pt x="743" y="28"/>
                  <a:pt x="715" y="0"/>
                  <a:pt x="681" y="0"/>
                </a:cubicBezTo>
                <a:cubicBezTo>
                  <a:pt x="646" y="0"/>
                  <a:pt x="618" y="28"/>
                  <a:pt x="618" y="63"/>
                </a:cubicBezTo>
                <a:cubicBezTo>
                  <a:pt x="618" y="73"/>
                  <a:pt x="621" y="83"/>
                  <a:pt x="626" y="92"/>
                </a:cubicBezTo>
                <a:cubicBezTo>
                  <a:pt x="628" y="96"/>
                  <a:pt x="635" y="109"/>
                  <a:pt x="633" y="121"/>
                </a:cubicBezTo>
                <a:cubicBezTo>
                  <a:pt x="632" y="127"/>
                  <a:pt x="623" y="146"/>
                  <a:pt x="602" y="153"/>
                </a:cubicBezTo>
                <a:cubicBezTo>
                  <a:pt x="602" y="153"/>
                  <a:pt x="602" y="153"/>
                  <a:pt x="601" y="153"/>
                </a:cubicBezTo>
                <a:cubicBezTo>
                  <a:pt x="601" y="153"/>
                  <a:pt x="566" y="164"/>
                  <a:pt x="522" y="164"/>
                </a:cubicBezTo>
                <a:cubicBezTo>
                  <a:pt x="478" y="164"/>
                  <a:pt x="442" y="154"/>
                  <a:pt x="442" y="154"/>
                </a:cubicBezTo>
                <a:cubicBezTo>
                  <a:pt x="442" y="154"/>
                  <a:pt x="442" y="154"/>
                  <a:pt x="441" y="154"/>
                </a:cubicBezTo>
                <a:cubicBezTo>
                  <a:pt x="436" y="152"/>
                  <a:pt x="403" y="143"/>
                  <a:pt x="362" y="144"/>
                </a:cubicBezTo>
                <a:cubicBezTo>
                  <a:pt x="322" y="144"/>
                  <a:pt x="289" y="152"/>
                  <a:pt x="283" y="154"/>
                </a:cubicBezTo>
                <a:cubicBezTo>
                  <a:pt x="283" y="154"/>
                  <a:pt x="282" y="154"/>
                  <a:pt x="282" y="154"/>
                </a:cubicBezTo>
                <a:cubicBezTo>
                  <a:pt x="261" y="161"/>
                  <a:pt x="252" y="180"/>
                  <a:pt x="251" y="187"/>
                </a:cubicBezTo>
                <a:cubicBezTo>
                  <a:pt x="249" y="198"/>
                  <a:pt x="255" y="211"/>
                  <a:pt x="258" y="216"/>
                </a:cubicBezTo>
                <a:cubicBezTo>
                  <a:pt x="262" y="224"/>
                  <a:pt x="265" y="234"/>
                  <a:pt x="265" y="245"/>
                </a:cubicBezTo>
                <a:cubicBezTo>
                  <a:pt x="265" y="279"/>
                  <a:pt x="237" y="307"/>
                  <a:pt x="203" y="307"/>
                </a:cubicBezTo>
                <a:cubicBezTo>
                  <a:pt x="168" y="307"/>
                  <a:pt x="140" y="279"/>
                  <a:pt x="140" y="245"/>
                </a:cubicBezTo>
                <a:cubicBezTo>
                  <a:pt x="140" y="235"/>
                  <a:pt x="143" y="225"/>
                  <a:pt x="147" y="216"/>
                </a:cubicBezTo>
                <a:cubicBezTo>
                  <a:pt x="150" y="211"/>
                  <a:pt x="157" y="198"/>
                  <a:pt x="154" y="187"/>
                </a:cubicBezTo>
                <a:cubicBezTo>
                  <a:pt x="153" y="180"/>
                  <a:pt x="144" y="161"/>
                  <a:pt x="123" y="155"/>
                </a:cubicBezTo>
                <a:cubicBezTo>
                  <a:pt x="123" y="155"/>
                  <a:pt x="122" y="155"/>
                  <a:pt x="121" y="154"/>
                </a:cubicBezTo>
                <a:cubicBezTo>
                  <a:pt x="115" y="153"/>
                  <a:pt x="82" y="144"/>
                  <a:pt x="43" y="145"/>
                </a:cubicBezTo>
                <a:cubicBezTo>
                  <a:pt x="27" y="145"/>
                  <a:pt x="12" y="146"/>
                  <a:pt x="0" y="148"/>
                </a:cubicBezTo>
                <a:cubicBezTo>
                  <a:pt x="0" y="150"/>
                  <a:pt x="0" y="152"/>
                  <a:pt x="0" y="154"/>
                </a:cubicBezTo>
                <a:cubicBezTo>
                  <a:pt x="0" y="407"/>
                  <a:pt x="205" y="613"/>
                  <a:pt x="459" y="613"/>
                </a:cubicBezTo>
                <a:cubicBezTo>
                  <a:pt x="712" y="613"/>
                  <a:pt x="918" y="407"/>
                  <a:pt x="918" y="154"/>
                </a:cubicBezTo>
                <a:cubicBezTo>
                  <a:pt x="918" y="154"/>
                  <a:pt x="918" y="153"/>
                  <a:pt x="918" y="153"/>
                </a:cubicBezTo>
                <a:cubicBezTo>
                  <a:pt x="901" y="158"/>
                  <a:pt x="873" y="163"/>
                  <a:pt x="841" y="163"/>
                </a:cubicBezTo>
                <a:cubicBezTo>
                  <a:pt x="797" y="163"/>
                  <a:pt x="761" y="153"/>
                  <a:pt x="761" y="153"/>
                </a:cubicBezTo>
                <a:close/>
              </a:path>
            </a:pathLst>
          </a:custGeom>
          <a:solidFill>
            <a:schemeClr val="bg1">
              <a:lumMod val="50000"/>
            </a:schemeClr>
          </a:solidFill>
          <a:ln w="254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719928" rIns="0" bIns="0" anchor="ctr"/>
          <a:lstStyle/>
          <a:p>
            <a:pPr algn="ctr">
              <a:lnSpc>
                <a:spcPct val="120000"/>
              </a:lnSpc>
              <a:spcBef>
                <a:spcPts val="590"/>
              </a:spcBef>
              <a:spcAft>
                <a:spcPts val="590"/>
              </a:spcAft>
              <a:defRPr/>
            </a:pPr>
            <a:r>
              <a:rPr lang="zh-CN" altLang="en-US" sz="2700">
                <a:solidFill>
                  <a:srgbClr val="FFFFFF"/>
                </a:solidFill>
                <a:latin typeface="+mn-ea"/>
              </a:rPr>
              <a:t>负面优势</a:t>
            </a:r>
          </a:p>
        </p:txBody>
      </p:sp>
      <p:sp>
        <p:nvSpPr>
          <p:cNvPr id="19" name="Freeform 13"/>
          <p:cNvSpPr/>
          <p:nvPr/>
        </p:nvSpPr>
        <p:spPr bwMode="gray">
          <a:xfrm>
            <a:off x="4613185" y="2128011"/>
            <a:ext cx="2933318" cy="1955800"/>
          </a:xfrm>
          <a:custGeom>
            <a:avLst/>
            <a:gdLst>
              <a:gd name="T0" fmla="*/ 15205 w 918"/>
              <a:gd name="T1" fmla="*/ 0 h 612"/>
              <a:gd name="T2" fmla="*/ 0 w 918"/>
              <a:gd name="T3" fmla="*/ 14909 h 612"/>
              <a:gd name="T4" fmla="*/ 1428 w 918"/>
              <a:gd name="T5" fmla="*/ 14812 h 612"/>
              <a:gd name="T6" fmla="*/ 4012 w 918"/>
              <a:gd name="T7" fmla="*/ 15112 h 612"/>
              <a:gd name="T8" fmla="*/ 4085 w 918"/>
              <a:gd name="T9" fmla="*/ 15144 h 612"/>
              <a:gd name="T10" fmla="*/ 5100 w 918"/>
              <a:gd name="T11" fmla="*/ 16204 h 612"/>
              <a:gd name="T12" fmla="*/ 4868 w 918"/>
              <a:gd name="T13" fmla="*/ 17154 h 612"/>
              <a:gd name="T14" fmla="*/ 4641 w 918"/>
              <a:gd name="T15" fmla="*/ 18105 h 612"/>
              <a:gd name="T16" fmla="*/ 6735 w 918"/>
              <a:gd name="T17" fmla="*/ 20149 h 612"/>
              <a:gd name="T18" fmla="*/ 8792 w 918"/>
              <a:gd name="T19" fmla="*/ 18105 h 612"/>
              <a:gd name="T20" fmla="*/ 8556 w 918"/>
              <a:gd name="T21" fmla="*/ 17154 h 612"/>
              <a:gd name="T22" fmla="*/ 8325 w 918"/>
              <a:gd name="T23" fmla="*/ 16204 h 612"/>
              <a:gd name="T24" fmla="*/ 9348 w 918"/>
              <a:gd name="T25" fmla="*/ 15112 h 612"/>
              <a:gd name="T26" fmla="*/ 9380 w 918"/>
              <a:gd name="T27" fmla="*/ 15112 h 612"/>
              <a:gd name="T28" fmla="*/ 11996 w 918"/>
              <a:gd name="T29" fmla="*/ 14780 h 612"/>
              <a:gd name="T30" fmla="*/ 14617 w 918"/>
              <a:gd name="T31" fmla="*/ 15112 h 612"/>
              <a:gd name="T32" fmla="*/ 14649 w 918"/>
              <a:gd name="T33" fmla="*/ 15112 h 612"/>
              <a:gd name="T34" fmla="*/ 17298 w 918"/>
              <a:gd name="T35" fmla="*/ 15440 h 612"/>
              <a:gd name="T36" fmla="*/ 19932 w 918"/>
              <a:gd name="T37" fmla="*/ 15080 h 612"/>
              <a:gd name="T38" fmla="*/ 19964 w 918"/>
              <a:gd name="T39" fmla="*/ 15080 h 612"/>
              <a:gd name="T40" fmla="*/ 20982 w 918"/>
              <a:gd name="T41" fmla="*/ 14032 h 612"/>
              <a:gd name="T42" fmla="*/ 20754 w 918"/>
              <a:gd name="T43" fmla="*/ 13076 h 612"/>
              <a:gd name="T44" fmla="*/ 20496 w 918"/>
              <a:gd name="T45" fmla="*/ 12109 h 612"/>
              <a:gd name="T46" fmla="*/ 22577 w 918"/>
              <a:gd name="T47" fmla="*/ 10033 h 612"/>
              <a:gd name="T48" fmla="*/ 24637 w 918"/>
              <a:gd name="T49" fmla="*/ 12077 h 612"/>
              <a:gd name="T50" fmla="*/ 24389 w 918"/>
              <a:gd name="T51" fmla="*/ 13044 h 612"/>
              <a:gd name="T52" fmla="*/ 24162 w 918"/>
              <a:gd name="T53" fmla="*/ 14032 h 612"/>
              <a:gd name="T54" fmla="*/ 24162 w 918"/>
              <a:gd name="T55" fmla="*/ 14064 h 612"/>
              <a:gd name="T56" fmla="*/ 24194 w 918"/>
              <a:gd name="T57" fmla="*/ 14096 h 612"/>
              <a:gd name="T58" fmla="*/ 24194 w 918"/>
              <a:gd name="T59" fmla="*/ 14096 h 612"/>
              <a:gd name="T60" fmla="*/ 24194 w 918"/>
              <a:gd name="T61" fmla="*/ 14161 h 612"/>
              <a:gd name="T62" fmla="*/ 24228 w 918"/>
              <a:gd name="T63" fmla="*/ 14161 h 612"/>
              <a:gd name="T64" fmla="*/ 24228 w 918"/>
              <a:gd name="T65" fmla="*/ 14225 h 612"/>
              <a:gd name="T66" fmla="*/ 24228 w 918"/>
              <a:gd name="T67" fmla="*/ 14225 h 612"/>
              <a:gd name="T68" fmla="*/ 24261 w 918"/>
              <a:gd name="T69" fmla="*/ 14289 h 612"/>
              <a:gd name="T70" fmla="*/ 24261 w 918"/>
              <a:gd name="T71" fmla="*/ 14289 h 612"/>
              <a:gd name="T72" fmla="*/ 25137 w 918"/>
              <a:gd name="T73" fmla="*/ 15048 h 612"/>
              <a:gd name="T74" fmla="*/ 25137 w 918"/>
              <a:gd name="T75" fmla="*/ 15048 h 612"/>
              <a:gd name="T76" fmla="*/ 25233 w 918"/>
              <a:gd name="T77" fmla="*/ 15080 h 612"/>
              <a:gd name="T78" fmla="*/ 25233 w 918"/>
              <a:gd name="T79" fmla="*/ 15080 h 612"/>
              <a:gd name="T80" fmla="*/ 27878 w 918"/>
              <a:gd name="T81" fmla="*/ 15408 h 612"/>
              <a:gd name="T82" fmla="*/ 30430 w 918"/>
              <a:gd name="T83" fmla="*/ 15080 h 612"/>
              <a:gd name="T84" fmla="*/ 15205 w 918"/>
              <a:gd name="T85" fmla="*/ 0 h 6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18" h="612">
                <a:moveTo>
                  <a:pt x="459" y="0"/>
                </a:moveTo>
                <a:cubicBezTo>
                  <a:pt x="207" y="0"/>
                  <a:pt x="3" y="202"/>
                  <a:pt x="0" y="453"/>
                </a:cubicBezTo>
                <a:cubicBezTo>
                  <a:pt x="12" y="451"/>
                  <a:pt x="27" y="450"/>
                  <a:pt x="43" y="450"/>
                </a:cubicBezTo>
                <a:cubicBezTo>
                  <a:pt x="82" y="449"/>
                  <a:pt x="115" y="458"/>
                  <a:pt x="121" y="459"/>
                </a:cubicBezTo>
                <a:cubicBezTo>
                  <a:pt x="122" y="460"/>
                  <a:pt x="123" y="460"/>
                  <a:pt x="123" y="460"/>
                </a:cubicBezTo>
                <a:cubicBezTo>
                  <a:pt x="144" y="466"/>
                  <a:pt x="153" y="485"/>
                  <a:pt x="154" y="492"/>
                </a:cubicBezTo>
                <a:cubicBezTo>
                  <a:pt x="157" y="503"/>
                  <a:pt x="150" y="516"/>
                  <a:pt x="147" y="521"/>
                </a:cubicBezTo>
                <a:cubicBezTo>
                  <a:pt x="143" y="530"/>
                  <a:pt x="140" y="540"/>
                  <a:pt x="140" y="550"/>
                </a:cubicBezTo>
                <a:cubicBezTo>
                  <a:pt x="140" y="584"/>
                  <a:pt x="168" y="612"/>
                  <a:pt x="203" y="612"/>
                </a:cubicBezTo>
                <a:cubicBezTo>
                  <a:pt x="237" y="612"/>
                  <a:pt x="265" y="584"/>
                  <a:pt x="265" y="550"/>
                </a:cubicBezTo>
                <a:cubicBezTo>
                  <a:pt x="265" y="539"/>
                  <a:pt x="262" y="529"/>
                  <a:pt x="258" y="521"/>
                </a:cubicBezTo>
                <a:cubicBezTo>
                  <a:pt x="255" y="516"/>
                  <a:pt x="249" y="503"/>
                  <a:pt x="251" y="492"/>
                </a:cubicBezTo>
                <a:cubicBezTo>
                  <a:pt x="252" y="485"/>
                  <a:pt x="261" y="466"/>
                  <a:pt x="282" y="459"/>
                </a:cubicBezTo>
                <a:cubicBezTo>
                  <a:pt x="282" y="459"/>
                  <a:pt x="283" y="459"/>
                  <a:pt x="283" y="459"/>
                </a:cubicBezTo>
                <a:cubicBezTo>
                  <a:pt x="289" y="457"/>
                  <a:pt x="322" y="449"/>
                  <a:pt x="362" y="449"/>
                </a:cubicBezTo>
                <a:cubicBezTo>
                  <a:pt x="403" y="448"/>
                  <a:pt x="436" y="457"/>
                  <a:pt x="441" y="459"/>
                </a:cubicBezTo>
                <a:cubicBezTo>
                  <a:pt x="442" y="459"/>
                  <a:pt x="442" y="459"/>
                  <a:pt x="442" y="459"/>
                </a:cubicBezTo>
                <a:cubicBezTo>
                  <a:pt x="442" y="459"/>
                  <a:pt x="478" y="469"/>
                  <a:pt x="522" y="469"/>
                </a:cubicBezTo>
                <a:cubicBezTo>
                  <a:pt x="566" y="469"/>
                  <a:pt x="601" y="458"/>
                  <a:pt x="601" y="458"/>
                </a:cubicBezTo>
                <a:cubicBezTo>
                  <a:pt x="602" y="458"/>
                  <a:pt x="602" y="458"/>
                  <a:pt x="602" y="458"/>
                </a:cubicBezTo>
                <a:cubicBezTo>
                  <a:pt x="623" y="451"/>
                  <a:pt x="632" y="432"/>
                  <a:pt x="633" y="426"/>
                </a:cubicBezTo>
                <a:cubicBezTo>
                  <a:pt x="635" y="414"/>
                  <a:pt x="628" y="401"/>
                  <a:pt x="626" y="397"/>
                </a:cubicBezTo>
                <a:cubicBezTo>
                  <a:pt x="621" y="388"/>
                  <a:pt x="618" y="378"/>
                  <a:pt x="618" y="368"/>
                </a:cubicBezTo>
                <a:cubicBezTo>
                  <a:pt x="618" y="333"/>
                  <a:pt x="646" y="305"/>
                  <a:pt x="681" y="305"/>
                </a:cubicBezTo>
                <a:cubicBezTo>
                  <a:pt x="715" y="305"/>
                  <a:pt x="743" y="333"/>
                  <a:pt x="743" y="367"/>
                </a:cubicBezTo>
                <a:cubicBezTo>
                  <a:pt x="743" y="378"/>
                  <a:pt x="741" y="388"/>
                  <a:pt x="736" y="396"/>
                </a:cubicBezTo>
                <a:cubicBezTo>
                  <a:pt x="734" y="401"/>
                  <a:pt x="727" y="414"/>
                  <a:pt x="729" y="426"/>
                </a:cubicBezTo>
                <a:cubicBezTo>
                  <a:pt x="729" y="426"/>
                  <a:pt x="729" y="426"/>
                  <a:pt x="729" y="427"/>
                </a:cubicBezTo>
                <a:cubicBezTo>
                  <a:pt x="730" y="427"/>
                  <a:pt x="730" y="427"/>
                  <a:pt x="730" y="428"/>
                </a:cubicBezTo>
                <a:cubicBezTo>
                  <a:pt x="730" y="428"/>
                  <a:pt x="730" y="428"/>
                  <a:pt x="730" y="428"/>
                </a:cubicBezTo>
                <a:cubicBezTo>
                  <a:pt x="730" y="429"/>
                  <a:pt x="730" y="429"/>
                  <a:pt x="730" y="430"/>
                </a:cubicBezTo>
                <a:cubicBezTo>
                  <a:pt x="730" y="430"/>
                  <a:pt x="731" y="430"/>
                  <a:pt x="731" y="430"/>
                </a:cubicBezTo>
                <a:cubicBezTo>
                  <a:pt x="731" y="431"/>
                  <a:pt x="731" y="431"/>
                  <a:pt x="731" y="432"/>
                </a:cubicBezTo>
                <a:cubicBezTo>
                  <a:pt x="731" y="432"/>
                  <a:pt x="731" y="432"/>
                  <a:pt x="731" y="432"/>
                </a:cubicBezTo>
                <a:cubicBezTo>
                  <a:pt x="732" y="433"/>
                  <a:pt x="732" y="433"/>
                  <a:pt x="732" y="434"/>
                </a:cubicBezTo>
                <a:cubicBezTo>
                  <a:pt x="732" y="434"/>
                  <a:pt x="732" y="434"/>
                  <a:pt x="732" y="434"/>
                </a:cubicBezTo>
                <a:cubicBezTo>
                  <a:pt x="737" y="442"/>
                  <a:pt x="745" y="452"/>
                  <a:pt x="758" y="457"/>
                </a:cubicBezTo>
                <a:cubicBezTo>
                  <a:pt x="758" y="457"/>
                  <a:pt x="758" y="457"/>
                  <a:pt x="758" y="457"/>
                </a:cubicBezTo>
                <a:cubicBezTo>
                  <a:pt x="758" y="457"/>
                  <a:pt x="761" y="458"/>
                  <a:pt x="761" y="458"/>
                </a:cubicBezTo>
                <a:cubicBezTo>
                  <a:pt x="761" y="458"/>
                  <a:pt x="761" y="458"/>
                  <a:pt x="761" y="458"/>
                </a:cubicBezTo>
                <a:cubicBezTo>
                  <a:pt x="761" y="458"/>
                  <a:pt x="797" y="468"/>
                  <a:pt x="841" y="468"/>
                </a:cubicBezTo>
                <a:cubicBezTo>
                  <a:pt x="873" y="468"/>
                  <a:pt x="901" y="463"/>
                  <a:pt x="918" y="458"/>
                </a:cubicBezTo>
                <a:cubicBezTo>
                  <a:pt x="917" y="205"/>
                  <a:pt x="712" y="0"/>
                  <a:pt x="459" y="0"/>
                </a:cubicBezTo>
                <a:close/>
              </a:path>
            </a:pathLst>
          </a:custGeom>
          <a:solidFill>
            <a:schemeClr val="accent1"/>
          </a:solidFill>
          <a:ln w="254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719928" anchor="ctr"/>
          <a:lstStyle/>
          <a:p>
            <a:pPr algn="ctr">
              <a:lnSpc>
                <a:spcPct val="120000"/>
              </a:lnSpc>
              <a:spcBef>
                <a:spcPts val="590"/>
              </a:spcBef>
              <a:spcAft>
                <a:spcPts val="590"/>
              </a:spcAft>
              <a:defRPr/>
            </a:pPr>
            <a:r>
              <a:rPr lang="zh-CN" altLang="en-US" sz="2700">
                <a:solidFill>
                  <a:srgbClr val="FFFFFF"/>
                </a:solidFill>
                <a:latin typeface="+mn-ea"/>
              </a:rPr>
              <a:t>正面优势</a:t>
            </a:r>
          </a:p>
        </p:txBody>
      </p:sp>
      <p:grpSp>
        <p:nvGrpSpPr>
          <p:cNvPr id="3" name="组合 2"/>
          <p:cNvGrpSpPr/>
          <p:nvPr/>
        </p:nvGrpSpPr>
        <p:grpSpPr>
          <a:xfrm>
            <a:off x="6437514" y="1892829"/>
            <a:ext cx="5034385" cy="872546"/>
            <a:chOff x="4828168" y="1419622"/>
            <a:chExt cx="3776280" cy="654410"/>
          </a:xfrm>
        </p:grpSpPr>
        <p:cxnSp>
          <p:nvCxnSpPr>
            <p:cNvPr id="20" name="直接连接符 19"/>
            <p:cNvCxnSpPr/>
            <p:nvPr/>
          </p:nvCxnSpPr>
          <p:spPr>
            <a:xfrm>
              <a:off x="4828168" y="1765871"/>
              <a:ext cx="1103313" cy="0"/>
            </a:xfrm>
            <a:prstGeom prst="line">
              <a:avLst/>
            </a:prstGeom>
            <a:ln>
              <a:solidFill>
                <a:srgbClr val="BCBCBC"/>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6" name="矩形 67"/>
            <p:cNvSpPr>
              <a:spLocks noChangeArrowheads="1"/>
            </p:cNvSpPr>
            <p:nvPr/>
          </p:nvSpPr>
          <p:spPr bwMode="auto">
            <a:xfrm>
              <a:off x="5958885" y="1419622"/>
              <a:ext cx="2645563" cy="65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en-US" sz="1300">
                  <a:solidFill>
                    <a:schemeClr val="tx1">
                      <a:lumMod val="50000"/>
                      <a:lumOff val="50000"/>
                    </a:schemeClr>
                  </a:solidFill>
                  <a:latin typeface="微软雅黑" panose="020B0503020204020204" charset="-122"/>
                  <a:ea typeface="微软雅黑" panose="020B0503020204020204" charset="-122"/>
                </a:rPr>
                <a:t>单击此处添加段落文本单击此处添加段落文本单击此处添加段落文本单击此处添加段落文本单击此处添加段落文本</a:t>
              </a:r>
            </a:p>
          </p:txBody>
        </p:sp>
      </p:grpSp>
      <p:grpSp>
        <p:nvGrpSpPr>
          <p:cNvPr id="4" name="组合 3"/>
          <p:cNvGrpSpPr/>
          <p:nvPr/>
        </p:nvGrpSpPr>
        <p:grpSpPr>
          <a:xfrm>
            <a:off x="720104" y="4409544"/>
            <a:ext cx="4944928" cy="872546"/>
            <a:chOff x="539552" y="3307159"/>
            <a:chExt cx="3709179" cy="654410"/>
          </a:xfrm>
        </p:grpSpPr>
        <p:cxnSp>
          <p:nvCxnSpPr>
            <p:cNvPr id="22" name="直接连接符 21"/>
            <p:cNvCxnSpPr/>
            <p:nvPr/>
          </p:nvCxnSpPr>
          <p:spPr>
            <a:xfrm>
              <a:off x="3143831" y="3653408"/>
              <a:ext cx="1104900" cy="0"/>
            </a:xfrm>
            <a:prstGeom prst="line">
              <a:avLst/>
            </a:prstGeom>
            <a:ln>
              <a:solidFill>
                <a:srgbClr val="BCBCBC"/>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27" name="矩形 67"/>
            <p:cNvSpPr>
              <a:spLocks noChangeArrowheads="1"/>
            </p:cNvSpPr>
            <p:nvPr/>
          </p:nvSpPr>
          <p:spPr bwMode="auto">
            <a:xfrm>
              <a:off x="539552" y="3307159"/>
              <a:ext cx="2604279" cy="65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30000"/>
                </a:lnSpc>
              </a:pPr>
              <a:r>
                <a:rPr lang="zh-CN" altLang="en-US" sz="1300">
                  <a:solidFill>
                    <a:schemeClr val="tx1">
                      <a:lumMod val="50000"/>
                      <a:lumOff val="50000"/>
                    </a:schemeClr>
                  </a:solidFill>
                  <a:latin typeface="微软雅黑" panose="020B0503020204020204" charset="-122"/>
                  <a:ea typeface="微软雅黑" panose="020B0503020204020204" charset="-122"/>
                </a:rPr>
                <a:t>单击此处添加段落文本单击此处添加段落文本单击此处添加段落文本单击此处添加段落文本单击此处添加段落文本</a:t>
              </a:r>
            </a:p>
          </p:txBody>
        </p:sp>
      </p:grpSp>
      <p:pic>
        <p:nvPicPr>
          <p:cNvPr id="28" name="Picture 2" descr="C:\Users\MDG\Desktop\4.jpg"/>
          <p:cNvPicPr>
            <a:picLocks noChangeAspect="1" noChangeArrowheads="1"/>
          </p:cNvPicPr>
          <p:nvPr/>
        </p:nvPicPr>
        <p:blipFill>
          <a:blip r:embed="rId3" cstate="print">
            <a:extLst>
              <a:ext uri="{28A0092B-C50C-407E-A947-70E740481C1C}">
                <a14:useLocalDpi xmlns:a14="http://schemas.microsoft.com/office/drawing/2010/main" val="0"/>
              </a:ext>
            </a:extLst>
          </a:blip>
          <a:srcRect t="20413" b="7293"/>
          <a:stretch>
            <a:fillRect/>
          </a:stretch>
        </p:blipFill>
        <p:spPr bwMode="auto">
          <a:xfrm>
            <a:off x="7987559" y="2948947"/>
            <a:ext cx="3705380" cy="1685608"/>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29" name="Picture 4" descr="C:\Users\MDG\Desktop\2.jpg"/>
          <p:cNvPicPr>
            <a:picLocks noChangeAspect="1" noChangeArrowheads="1"/>
          </p:cNvPicPr>
          <p:nvPr/>
        </p:nvPicPr>
        <p:blipFill>
          <a:blip r:embed="rId4" cstate="print">
            <a:extLst>
              <a:ext uri="{28A0092B-C50C-407E-A947-70E740481C1C}">
                <a14:useLocalDpi xmlns:a14="http://schemas.microsoft.com/office/drawing/2010/main" val="0"/>
              </a:ext>
            </a:extLst>
          </a:blip>
          <a:srcRect t="16118" b="9780"/>
          <a:stretch>
            <a:fillRect/>
          </a:stretch>
        </p:blipFill>
        <p:spPr bwMode="auto">
          <a:xfrm>
            <a:off x="603372" y="2592363"/>
            <a:ext cx="3705380" cy="1721741"/>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right)">
                                      <p:cBhvr>
                                        <p:cTn id="16" dur="500"/>
                                        <p:tgtEl>
                                          <p:spTgt spid="4"/>
                                        </p:tgtEl>
                                      </p:cBhvr>
                                    </p:animEffect>
                                  </p:childTnLst>
                                </p:cTn>
                              </p:par>
                              <p:par>
                                <p:cTn id="17" presetID="22" presetClass="entr" presetSubtype="8"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1000"/>
                            </p:stCondLst>
                            <p:childTnLst>
                              <p:par>
                                <p:cTn id="21" presetID="2" presetClass="entr" presetSubtype="1"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0-#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a:t>单击此处添加标题</a:t>
            </a:r>
          </a:p>
        </p:txBody>
      </p:sp>
      <p:sp>
        <p:nvSpPr>
          <p:cNvPr id="782" name="Shape 782"/>
          <p:cNvSpPr>
            <a:spLocks noGrp="1"/>
          </p:cNvSpPr>
          <p:nvPr>
            <p:ph type="sldNum" sz="quarter" idx="12"/>
          </p:nvPr>
        </p:nvSpPr>
        <p:spPr>
          <a:prstGeom prst="rect">
            <a:avLst/>
          </a:prstGeom>
        </p:spPr>
        <p:txBody>
          <a:bodyPr wrap="none">
            <a:spAutoFit/>
          </a:bodyPr>
          <a:lstStyle/>
          <a:p>
            <a:pPr lvl="0">
              <a:defRPr sz="1800">
                <a:solidFill>
                  <a:srgbClr val="000000"/>
                </a:solidFill>
              </a:defRPr>
            </a:pPr>
            <a:fld id="{86CB4B4D-7CA3-9044-876B-883B54F8677D}" type="slidenum">
              <a:rPr sz="1600">
                <a:solidFill>
                  <a:srgbClr val="FFFFFF"/>
                </a:solidFill>
                <a:latin typeface="微软雅黑" panose="020B0503020204020204" charset="-122"/>
                <a:ea typeface="微软雅黑" panose="020B0503020204020204" charset="-122"/>
                <a:sym typeface="微软雅黑" panose="020B0503020204020204" charset="-122"/>
              </a:rPr>
              <a:t>8</a:t>
            </a:fld>
            <a:endParaRPr sz="160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784" name="Shape 784"/>
          <p:cNvSpPr/>
          <p:nvPr/>
        </p:nvSpPr>
        <p:spPr>
          <a:xfrm rot="17150482">
            <a:off x="3720937" y="2892285"/>
            <a:ext cx="1096026" cy="1076112"/>
          </a:xfrm>
          <a:custGeom>
            <a:avLst/>
            <a:gdLst/>
            <a:ahLst/>
            <a:cxnLst>
              <a:cxn ang="0">
                <a:pos x="wd2" y="hd2"/>
              </a:cxn>
              <a:cxn ang="5400000">
                <a:pos x="wd2" y="hd2"/>
              </a:cxn>
              <a:cxn ang="10800000">
                <a:pos x="wd2" y="hd2"/>
              </a:cxn>
              <a:cxn ang="16200000">
                <a:pos x="wd2" y="hd2"/>
              </a:cxn>
            </a:cxnLst>
            <a:rect l="0" t="0" r="r" b="b"/>
            <a:pathLst>
              <a:path w="21600" h="21600" extrusionOk="0">
                <a:moveTo>
                  <a:pt x="8344" y="0"/>
                </a:moveTo>
                <a:cubicBezTo>
                  <a:pt x="7057" y="7718"/>
                  <a:pt x="13875" y="13591"/>
                  <a:pt x="21600" y="9708"/>
                </a:cubicBezTo>
                <a:cubicBezTo>
                  <a:pt x="12683" y="21600"/>
                  <a:pt x="12683" y="21600"/>
                  <a:pt x="12683" y="21600"/>
                </a:cubicBezTo>
                <a:cubicBezTo>
                  <a:pt x="14305" y="13009"/>
                  <a:pt x="6962" y="7863"/>
                  <a:pt x="0" y="11164"/>
                </a:cubicBezTo>
                <a:lnTo>
                  <a:pt x="8344" y="0"/>
                </a:lnTo>
                <a:close/>
              </a:path>
            </a:pathLst>
          </a:custGeom>
          <a:gradFill flip="none" rotWithShape="1">
            <a:gsLst>
              <a:gs pos="73000">
                <a:sysClr val="windowText" lastClr="000000">
                  <a:lumMod val="95000"/>
                  <a:lumOff val="5000"/>
                </a:sysClr>
              </a:gs>
              <a:gs pos="50000">
                <a:sysClr val="window" lastClr="FFFFFF"/>
              </a:gs>
              <a:gs pos="29000">
                <a:sysClr val="windowText" lastClr="000000">
                  <a:lumMod val="85000"/>
                  <a:lumOff val="15000"/>
                </a:sysClr>
              </a:gs>
            </a:gsLst>
            <a:lin ang="18600000" scaled="0"/>
          </a:gradFill>
          <a:ln>
            <a:noFill/>
          </a:ln>
        </p:spPr>
        <p:txBody>
          <a:bodyPr vert="horz" wrap="square" lIns="121610" tIns="60805" rIns="121610" bIns="60805" numCol="1" anchor="t" anchorCtr="0" compatLnSpc="1"/>
          <a:lstStyle/>
          <a:p>
            <a:pPr defTabSz="1216660"/>
            <a:endParaRPr sz="3185">
              <a:solidFill>
                <a:prstClr val="black"/>
              </a:solidFill>
              <a:latin typeface="微软雅黑" panose="020B0503020204020204" charset="-122"/>
              <a:ea typeface="微软雅黑" panose="020B0503020204020204" charset="-122"/>
              <a:sym typeface="微软雅黑" panose="020B0503020204020204" charset="-122"/>
            </a:endParaRPr>
          </a:p>
        </p:txBody>
      </p:sp>
      <p:sp>
        <p:nvSpPr>
          <p:cNvPr id="785" name="Shape 785"/>
          <p:cNvSpPr/>
          <p:nvPr/>
        </p:nvSpPr>
        <p:spPr>
          <a:xfrm rot="17150482">
            <a:off x="5022155" y="3275591"/>
            <a:ext cx="1224555" cy="1197562"/>
          </a:xfrm>
          <a:custGeom>
            <a:avLst/>
            <a:gdLst/>
            <a:ahLst/>
            <a:cxnLst>
              <a:cxn ang="0">
                <a:pos x="wd2" y="hd2"/>
              </a:cxn>
              <a:cxn ang="5400000">
                <a:pos x="wd2" y="hd2"/>
              </a:cxn>
              <a:cxn ang="10800000">
                <a:pos x="wd2" y="hd2"/>
              </a:cxn>
              <a:cxn ang="16200000">
                <a:pos x="wd2" y="hd2"/>
              </a:cxn>
            </a:cxnLst>
            <a:rect l="0" t="0" r="r" b="b"/>
            <a:pathLst>
              <a:path w="21600" h="21600" extrusionOk="0">
                <a:moveTo>
                  <a:pt x="21600" y="11258"/>
                </a:moveTo>
                <a:cubicBezTo>
                  <a:pt x="14557" y="7767"/>
                  <a:pt x="7172" y="12960"/>
                  <a:pt x="8708" y="21600"/>
                </a:cubicBezTo>
                <a:cubicBezTo>
                  <a:pt x="0" y="9687"/>
                  <a:pt x="0" y="9687"/>
                  <a:pt x="0" y="9687"/>
                </a:cubicBezTo>
                <a:cubicBezTo>
                  <a:pt x="7641" y="13658"/>
                  <a:pt x="14599" y="7855"/>
                  <a:pt x="13361" y="0"/>
                </a:cubicBezTo>
                <a:lnTo>
                  <a:pt x="21600" y="11258"/>
                </a:lnTo>
                <a:close/>
              </a:path>
            </a:pathLst>
          </a:custGeom>
          <a:gradFill flip="none" rotWithShape="1">
            <a:gsLst>
              <a:gs pos="71000">
                <a:sysClr val="windowText" lastClr="000000">
                  <a:lumMod val="95000"/>
                  <a:lumOff val="5000"/>
                </a:sysClr>
              </a:gs>
              <a:gs pos="50000">
                <a:sysClr val="window" lastClr="FFFFFF"/>
              </a:gs>
              <a:gs pos="25000">
                <a:sysClr val="windowText" lastClr="000000">
                  <a:lumMod val="85000"/>
                  <a:lumOff val="15000"/>
                </a:sysClr>
              </a:gs>
            </a:gsLst>
            <a:lin ang="13800000" scaled="0"/>
          </a:gradFill>
          <a:ln>
            <a:noFill/>
          </a:ln>
        </p:spPr>
        <p:txBody>
          <a:bodyPr vert="horz" wrap="square" lIns="121610" tIns="60805" rIns="121610" bIns="60805" numCol="1" anchor="t" anchorCtr="0" compatLnSpc="1"/>
          <a:lstStyle/>
          <a:p>
            <a:pPr defTabSz="1216660"/>
            <a:endParaRPr sz="3185">
              <a:solidFill>
                <a:prstClr val="black"/>
              </a:solidFill>
              <a:latin typeface="微软雅黑" panose="020B0503020204020204" charset="-122"/>
              <a:ea typeface="微软雅黑" panose="020B0503020204020204" charset="-122"/>
              <a:sym typeface="微软雅黑" panose="020B0503020204020204" charset="-122"/>
            </a:endParaRPr>
          </a:p>
        </p:txBody>
      </p:sp>
      <p:sp>
        <p:nvSpPr>
          <p:cNvPr id="787" name="Shape 787"/>
          <p:cNvSpPr/>
          <p:nvPr/>
        </p:nvSpPr>
        <p:spPr>
          <a:xfrm rot="17150482">
            <a:off x="6474822" y="3597237"/>
            <a:ext cx="1334722" cy="1319013"/>
          </a:xfrm>
          <a:custGeom>
            <a:avLst/>
            <a:gdLst/>
            <a:ahLst/>
            <a:cxnLst>
              <a:cxn ang="0">
                <a:pos x="wd2" y="hd2"/>
              </a:cxn>
              <a:cxn ang="5400000">
                <a:pos x="wd2" y="hd2"/>
              </a:cxn>
              <a:cxn ang="10800000">
                <a:pos x="wd2" y="hd2"/>
              </a:cxn>
              <a:cxn ang="16200000">
                <a:pos x="wd2" y="hd2"/>
              </a:cxn>
            </a:cxnLst>
            <a:rect l="0" t="0" r="r" b="b"/>
            <a:pathLst>
              <a:path w="21600" h="21600" extrusionOk="0">
                <a:moveTo>
                  <a:pt x="8257" y="0"/>
                </a:moveTo>
                <a:cubicBezTo>
                  <a:pt x="7239" y="7372"/>
                  <a:pt x="13970" y="13119"/>
                  <a:pt x="21600" y="8997"/>
                </a:cubicBezTo>
                <a:cubicBezTo>
                  <a:pt x="12522" y="21600"/>
                  <a:pt x="12522" y="21600"/>
                  <a:pt x="12522" y="21600"/>
                </a:cubicBezTo>
                <a:cubicBezTo>
                  <a:pt x="14048" y="12960"/>
                  <a:pt x="6613" y="8204"/>
                  <a:pt x="0" y="11454"/>
                </a:cubicBezTo>
                <a:lnTo>
                  <a:pt x="8257" y="0"/>
                </a:lnTo>
                <a:close/>
              </a:path>
            </a:pathLst>
          </a:custGeom>
          <a:gradFill flip="none" rotWithShape="1">
            <a:gsLst>
              <a:gs pos="71000">
                <a:sysClr val="windowText" lastClr="000000">
                  <a:lumMod val="95000"/>
                  <a:lumOff val="5000"/>
                </a:sysClr>
              </a:gs>
              <a:gs pos="50000">
                <a:sysClr val="window" lastClr="FFFFFF"/>
              </a:gs>
              <a:gs pos="25000">
                <a:sysClr val="windowText" lastClr="000000">
                  <a:lumMod val="85000"/>
                  <a:lumOff val="15000"/>
                </a:sysClr>
              </a:gs>
            </a:gsLst>
            <a:lin ang="18600000" scaled="0"/>
          </a:gradFill>
          <a:ln>
            <a:noFill/>
          </a:ln>
        </p:spPr>
        <p:txBody>
          <a:bodyPr vert="horz" wrap="square" lIns="121610" tIns="60805" rIns="121610" bIns="60805" numCol="1" anchor="t" anchorCtr="0" compatLnSpc="1"/>
          <a:lstStyle/>
          <a:p>
            <a:pPr defTabSz="1216660"/>
            <a:endParaRPr sz="3185">
              <a:solidFill>
                <a:prstClr val="black"/>
              </a:solidFill>
              <a:latin typeface="微软雅黑" panose="020B0503020204020204" charset="-122"/>
              <a:ea typeface="微软雅黑" panose="020B0503020204020204" charset="-122"/>
              <a:sym typeface="微软雅黑" panose="020B0503020204020204" charset="-122"/>
            </a:endParaRPr>
          </a:p>
        </p:txBody>
      </p:sp>
      <p:grpSp>
        <p:nvGrpSpPr>
          <p:cNvPr id="3" name="组合 2"/>
          <p:cNvGrpSpPr/>
          <p:nvPr/>
        </p:nvGrpSpPr>
        <p:grpSpPr>
          <a:xfrm>
            <a:off x="4352665" y="1892482"/>
            <a:ext cx="1683367" cy="1684998"/>
            <a:chOff x="4352437" y="1892482"/>
            <a:chExt cx="1683586" cy="1684998"/>
          </a:xfrm>
        </p:grpSpPr>
        <p:sp>
          <p:nvSpPr>
            <p:cNvPr id="786" name="Shape 786"/>
            <p:cNvSpPr/>
            <p:nvPr/>
          </p:nvSpPr>
          <p:spPr>
            <a:xfrm rot="17150482">
              <a:off x="4351731" y="1893188"/>
              <a:ext cx="1684998" cy="168358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noFill/>
            </a:ln>
          </p:spPr>
          <p:style>
            <a:lnRef idx="3">
              <a:schemeClr val="lt1"/>
            </a:lnRef>
            <a:fillRef idx="1">
              <a:schemeClr val="accent2"/>
            </a:fillRef>
            <a:effectRef idx="1">
              <a:schemeClr val="accent2"/>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charset="-122"/>
                <a:ea typeface="微软雅黑" panose="020B0503020204020204" charset="-122"/>
                <a:cs typeface="+mn-ea"/>
                <a:sym typeface="微软雅黑" panose="020B0503020204020204" charset="-122"/>
              </a:endParaRPr>
            </a:p>
          </p:txBody>
        </p:sp>
        <p:sp>
          <p:nvSpPr>
            <p:cNvPr id="791" name="Shape 791"/>
            <p:cNvSpPr/>
            <p:nvPr/>
          </p:nvSpPr>
          <p:spPr>
            <a:xfrm rot="17150482">
              <a:off x="4470427" y="2012856"/>
              <a:ext cx="1444890" cy="14434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8F4E9"/>
            </a:solidFill>
            <a:ln w="12700" cap="flat">
              <a:noFill/>
              <a:miter lim="400000"/>
            </a:ln>
            <a:effectLst/>
          </p:spPr>
          <p:txBody>
            <a:bodyPr wrap="square" lIns="0" tIns="0" rIns="0" bIns="0" numCol="1" anchor="t">
              <a:noAutofit/>
            </a:bodyPr>
            <a:lstStyle/>
            <a:p>
              <a:pPr lvl="0"/>
              <a:endParaRPr>
                <a:latin typeface="微软雅黑" panose="020B0503020204020204" charset="-122"/>
                <a:ea typeface="微软雅黑" panose="020B0503020204020204" charset="-122"/>
                <a:sym typeface="微软雅黑" panose="020B0503020204020204" charset="-122"/>
              </a:endParaRPr>
            </a:p>
          </p:txBody>
        </p:sp>
        <p:sp>
          <p:nvSpPr>
            <p:cNvPr id="795" name="Shape 795"/>
            <p:cNvSpPr/>
            <p:nvPr/>
          </p:nvSpPr>
          <p:spPr>
            <a:xfrm>
              <a:off x="4685041" y="2334485"/>
              <a:ext cx="1015661" cy="800219"/>
            </a:xfrm>
            <a:prstGeom prst="rect">
              <a:avLst/>
            </a:prstGeom>
            <a:ln w="12700">
              <a:miter lim="400000"/>
            </a:ln>
          </p:spPr>
          <p:txBody>
            <a:bodyPr wrap="none" lIns="45719" rIns="45719">
              <a:spAutoFit/>
            </a:bodyPr>
            <a:lstStyle/>
            <a:p>
              <a:pPr lvl="0" algn="ctr">
                <a:defRPr>
                  <a:solidFill>
                    <a:srgbClr val="000000"/>
                  </a:solidFill>
                </a:defRPr>
              </a:pPr>
              <a:r>
                <a:rPr lang="en-US" sz="2800" b="1">
                  <a:solidFill>
                    <a:srgbClr val="595C54"/>
                  </a:solidFill>
                  <a:latin typeface="微软雅黑" panose="020B0503020204020204" charset="-122"/>
                  <a:ea typeface="微软雅黑" panose="020B0503020204020204" charset="-122"/>
                  <a:cs typeface="+mj-cs"/>
                  <a:sym typeface="微软雅黑" panose="020B0503020204020204" charset="-122"/>
                </a:rPr>
                <a:t>02</a:t>
              </a:r>
              <a:endParaRPr sz="2800" b="1">
                <a:solidFill>
                  <a:srgbClr val="595C54"/>
                </a:solidFill>
                <a:latin typeface="微软雅黑" panose="020B0503020204020204" charset="-122"/>
                <a:ea typeface="微软雅黑" panose="020B0503020204020204" charset="-122"/>
                <a:cs typeface="+mj-cs"/>
                <a:sym typeface="微软雅黑" panose="020B0503020204020204" charset="-122"/>
              </a:endParaRPr>
            </a:p>
            <a:p>
              <a:pPr lvl="0" algn="ctr">
                <a:defRPr>
                  <a:solidFill>
                    <a:srgbClr val="000000"/>
                  </a:solidFill>
                </a:defRPr>
              </a:pPr>
              <a:r>
                <a:rPr lang="zh-CN" altLang="en-US" b="1">
                  <a:solidFill>
                    <a:srgbClr val="595C54"/>
                  </a:solidFill>
                  <a:latin typeface="微软雅黑" panose="020B0503020204020204" charset="-122"/>
                  <a:ea typeface="微软雅黑" panose="020B0503020204020204" charset="-122"/>
                  <a:cs typeface="+mj-cs"/>
                  <a:sym typeface="微软雅黑" panose="020B0503020204020204" charset="-122"/>
                </a:rPr>
                <a:t>添加标题</a:t>
              </a:r>
              <a:endParaRPr b="1">
                <a:solidFill>
                  <a:srgbClr val="595C54"/>
                </a:solidFill>
                <a:latin typeface="微软雅黑" panose="020B0503020204020204" charset="-122"/>
                <a:ea typeface="微软雅黑" panose="020B0503020204020204" charset="-122"/>
                <a:cs typeface="+mj-cs"/>
                <a:sym typeface="微软雅黑" panose="020B0503020204020204" charset="-122"/>
              </a:endParaRPr>
            </a:p>
          </p:txBody>
        </p:sp>
      </p:grpSp>
      <p:grpSp>
        <p:nvGrpSpPr>
          <p:cNvPr id="5" name="组合 4"/>
          <p:cNvGrpSpPr/>
          <p:nvPr/>
        </p:nvGrpSpPr>
        <p:grpSpPr>
          <a:xfrm>
            <a:off x="7194984" y="2271535"/>
            <a:ext cx="2171994" cy="2172278"/>
            <a:chOff x="7195126" y="2271535"/>
            <a:chExt cx="2172277" cy="2172278"/>
          </a:xfrm>
        </p:grpSpPr>
        <p:sp>
          <p:nvSpPr>
            <p:cNvPr id="789" name="Shape 789"/>
            <p:cNvSpPr/>
            <p:nvPr/>
          </p:nvSpPr>
          <p:spPr>
            <a:xfrm rot="17150482">
              <a:off x="7195126" y="2271535"/>
              <a:ext cx="2172278" cy="21722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noFill/>
            </a:ln>
          </p:spPr>
          <p:style>
            <a:lnRef idx="3">
              <a:schemeClr val="lt1"/>
            </a:lnRef>
            <a:fillRef idx="1">
              <a:schemeClr val="accent4"/>
            </a:fillRef>
            <a:effectRef idx="1">
              <a:schemeClr val="accent4"/>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charset="-122"/>
                <a:ea typeface="微软雅黑" panose="020B0503020204020204" charset="-122"/>
                <a:cs typeface="+mn-ea"/>
                <a:sym typeface="微软雅黑" panose="020B0503020204020204" charset="-122"/>
              </a:endParaRPr>
            </a:p>
          </p:txBody>
        </p:sp>
        <p:sp>
          <p:nvSpPr>
            <p:cNvPr id="793" name="Shape 793"/>
            <p:cNvSpPr/>
            <p:nvPr/>
          </p:nvSpPr>
          <p:spPr>
            <a:xfrm rot="17150482">
              <a:off x="7350270" y="2427066"/>
              <a:ext cx="1862962" cy="186296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8F4E9"/>
            </a:solidFill>
            <a:ln w="12700" cap="flat">
              <a:noFill/>
              <a:miter lim="400000"/>
            </a:ln>
            <a:effectLst/>
          </p:spPr>
          <p:txBody>
            <a:bodyPr wrap="square" lIns="0" tIns="0" rIns="0" bIns="0" numCol="1" anchor="t">
              <a:noAutofit/>
            </a:bodyPr>
            <a:lstStyle/>
            <a:p>
              <a:pPr lvl="0"/>
              <a:endParaRPr>
                <a:latin typeface="微软雅黑" panose="020B0503020204020204" charset="-122"/>
                <a:ea typeface="微软雅黑" panose="020B0503020204020204" charset="-122"/>
                <a:sym typeface="微软雅黑" panose="020B0503020204020204" charset="-122"/>
              </a:endParaRPr>
            </a:p>
          </p:txBody>
        </p:sp>
        <p:sp>
          <p:nvSpPr>
            <p:cNvPr id="797" name="Shape 797"/>
            <p:cNvSpPr/>
            <p:nvPr/>
          </p:nvSpPr>
          <p:spPr>
            <a:xfrm>
              <a:off x="7773434" y="2762212"/>
              <a:ext cx="1015661" cy="984885"/>
            </a:xfrm>
            <a:prstGeom prst="rect">
              <a:avLst/>
            </a:prstGeom>
            <a:ln w="12700">
              <a:miter lim="400000"/>
            </a:ln>
          </p:spPr>
          <p:txBody>
            <a:bodyPr wrap="none" lIns="45719" rIns="45719">
              <a:spAutoFit/>
            </a:bodyPr>
            <a:lstStyle/>
            <a:p>
              <a:pPr lvl="0" algn="ctr">
                <a:defRPr>
                  <a:solidFill>
                    <a:srgbClr val="000000"/>
                  </a:solidFill>
                </a:defRPr>
              </a:pPr>
              <a:r>
                <a:rPr lang="en-US" sz="4000" b="1">
                  <a:solidFill>
                    <a:srgbClr val="595C54"/>
                  </a:solidFill>
                  <a:latin typeface="微软雅黑" panose="020B0503020204020204" charset="-122"/>
                  <a:ea typeface="微软雅黑" panose="020B0503020204020204" charset="-122"/>
                  <a:cs typeface="+mj-cs"/>
                  <a:sym typeface="微软雅黑" panose="020B0503020204020204" charset="-122"/>
                </a:rPr>
                <a:t>04</a:t>
              </a:r>
              <a:endParaRPr sz="4000" b="1">
                <a:solidFill>
                  <a:srgbClr val="595C54"/>
                </a:solidFill>
                <a:latin typeface="微软雅黑" panose="020B0503020204020204" charset="-122"/>
                <a:ea typeface="微软雅黑" panose="020B0503020204020204" charset="-122"/>
                <a:cs typeface="+mj-cs"/>
                <a:sym typeface="微软雅黑" panose="020B0503020204020204" charset="-122"/>
              </a:endParaRPr>
            </a:p>
            <a:p>
              <a:pPr algn="ctr">
                <a:defRPr>
                  <a:solidFill>
                    <a:srgbClr val="000000"/>
                  </a:solidFill>
                </a:defRPr>
              </a:pPr>
              <a:r>
                <a:rPr lang="zh-CN" altLang="en-US" b="1">
                  <a:solidFill>
                    <a:srgbClr val="595C54"/>
                  </a:solidFill>
                  <a:latin typeface="微软雅黑" panose="020B0503020204020204" charset="-122"/>
                  <a:ea typeface="微软雅黑" panose="020B0503020204020204" charset="-122"/>
                  <a:cs typeface="+mj-cs"/>
                  <a:sym typeface="微软雅黑" panose="020B0503020204020204" charset="-122"/>
                </a:rPr>
                <a:t>添加标题</a:t>
              </a:r>
            </a:p>
          </p:txBody>
        </p:sp>
      </p:grpSp>
      <p:grpSp>
        <p:nvGrpSpPr>
          <p:cNvPr id="4" name="组合 3"/>
          <p:cNvGrpSpPr/>
          <p:nvPr/>
        </p:nvGrpSpPr>
        <p:grpSpPr>
          <a:xfrm>
            <a:off x="5163778" y="4147714"/>
            <a:ext cx="1850008" cy="1848838"/>
            <a:chOff x="5163656" y="4147714"/>
            <a:chExt cx="1850249" cy="1848838"/>
          </a:xfrm>
        </p:grpSpPr>
        <p:sp>
          <p:nvSpPr>
            <p:cNvPr id="788" name="Shape 788"/>
            <p:cNvSpPr/>
            <p:nvPr/>
          </p:nvSpPr>
          <p:spPr>
            <a:xfrm rot="17150482">
              <a:off x="5164362" y="4147008"/>
              <a:ext cx="1848838" cy="185024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noFill/>
            </a:ln>
          </p:spPr>
          <p:style>
            <a:lnRef idx="3">
              <a:schemeClr val="lt1"/>
            </a:lnRef>
            <a:fillRef idx="1">
              <a:schemeClr val="accent3"/>
            </a:fillRef>
            <a:effectRef idx="1">
              <a:schemeClr val="accent3"/>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charset="-122"/>
                <a:ea typeface="微软雅黑" panose="020B0503020204020204" charset="-122"/>
                <a:cs typeface="+mn-ea"/>
                <a:sym typeface="微软雅黑" panose="020B0503020204020204" charset="-122"/>
              </a:endParaRPr>
            </a:p>
          </p:txBody>
        </p:sp>
        <p:sp>
          <p:nvSpPr>
            <p:cNvPr id="792" name="Shape 792"/>
            <p:cNvSpPr/>
            <p:nvPr/>
          </p:nvSpPr>
          <p:spPr>
            <a:xfrm rot="17150482">
              <a:off x="5295714" y="4279774"/>
              <a:ext cx="1586130" cy="158471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8F4E9"/>
            </a:solidFill>
            <a:ln w="12700" cap="flat">
              <a:noFill/>
              <a:miter lim="400000"/>
            </a:ln>
            <a:effectLst/>
          </p:spPr>
          <p:txBody>
            <a:bodyPr wrap="square" lIns="0" tIns="0" rIns="0" bIns="0" numCol="1" anchor="t">
              <a:noAutofit/>
            </a:bodyPr>
            <a:lstStyle/>
            <a:p>
              <a:pPr lvl="0"/>
              <a:endParaRPr>
                <a:latin typeface="微软雅黑" panose="020B0503020204020204" charset="-122"/>
                <a:ea typeface="微软雅黑" panose="020B0503020204020204" charset="-122"/>
                <a:sym typeface="微软雅黑" panose="020B0503020204020204" charset="-122"/>
              </a:endParaRPr>
            </a:p>
          </p:txBody>
        </p:sp>
        <p:sp>
          <p:nvSpPr>
            <p:cNvPr id="798" name="Shape 798"/>
            <p:cNvSpPr/>
            <p:nvPr/>
          </p:nvSpPr>
          <p:spPr>
            <a:xfrm>
              <a:off x="5564319" y="4641244"/>
              <a:ext cx="1015661" cy="861774"/>
            </a:xfrm>
            <a:prstGeom prst="rect">
              <a:avLst/>
            </a:prstGeom>
            <a:ln w="12700">
              <a:miter lim="400000"/>
            </a:ln>
          </p:spPr>
          <p:txBody>
            <a:bodyPr wrap="none" lIns="45719" rIns="45719">
              <a:spAutoFit/>
            </a:bodyPr>
            <a:lstStyle/>
            <a:p>
              <a:pPr lvl="0" algn="ctr">
                <a:defRPr>
                  <a:solidFill>
                    <a:srgbClr val="000000"/>
                  </a:solidFill>
                </a:defRPr>
              </a:pPr>
              <a:r>
                <a:rPr lang="en-US" sz="3200" b="1">
                  <a:solidFill>
                    <a:srgbClr val="595C54"/>
                  </a:solidFill>
                  <a:latin typeface="微软雅黑" panose="020B0503020204020204" charset="-122"/>
                  <a:ea typeface="微软雅黑" panose="020B0503020204020204" charset="-122"/>
                  <a:cs typeface="+mj-cs"/>
                  <a:sym typeface="微软雅黑" panose="020B0503020204020204" charset="-122"/>
                </a:rPr>
                <a:t>03</a:t>
              </a:r>
              <a:endParaRPr sz="3200" b="1">
                <a:solidFill>
                  <a:srgbClr val="595C54"/>
                </a:solidFill>
                <a:latin typeface="微软雅黑" panose="020B0503020204020204" charset="-122"/>
                <a:ea typeface="微软雅黑" panose="020B0503020204020204" charset="-122"/>
                <a:cs typeface="+mj-cs"/>
                <a:sym typeface="微软雅黑" panose="020B0503020204020204" charset="-122"/>
              </a:endParaRPr>
            </a:p>
            <a:p>
              <a:pPr algn="ctr">
                <a:defRPr>
                  <a:solidFill>
                    <a:srgbClr val="000000"/>
                  </a:solidFill>
                </a:defRPr>
              </a:pPr>
              <a:r>
                <a:rPr lang="zh-CN" altLang="en-US" b="1">
                  <a:solidFill>
                    <a:srgbClr val="595C54"/>
                  </a:solidFill>
                  <a:latin typeface="微软雅黑" panose="020B0503020204020204" charset="-122"/>
                  <a:ea typeface="微软雅黑" panose="020B0503020204020204" charset="-122"/>
                  <a:cs typeface="+mj-cs"/>
                  <a:sym typeface="微软雅黑" panose="020B0503020204020204" charset="-122"/>
                </a:rPr>
                <a:t>添加标题</a:t>
              </a:r>
            </a:p>
          </p:txBody>
        </p:sp>
      </p:grpSp>
      <p:grpSp>
        <p:nvGrpSpPr>
          <p:cNvPr id="803" name="Group 803"/>
          <p:cNvGrpSpPr/>
          <p:nvPr/>
        </p:nvGrpSpPr>
        <p:grpSpPr>
          <a:xfrm>
            <a:off x="6845792" y="1694695"/>
            <a:ext cx="4332412" cy="513481"/>
            <a:chOff x="0" y="0"/>
            <a:chExt cx="4332974" cy="513480"/>
          </a:xfrm>
        </p:grpSpPr>
        <p:grpSp>
          <p:nvGrpSpPr>
            <p:cNvPr id="801" name="Group 801"/>
            <p:cNvGrpSpPr/>
            <p:nvPr/>
          </p:nvGrpSpPr>
          <p:grpSpPr>
            <a:xfrm>
              <a:off x="0" y="6353"/>
              <a:ext cx="507128" cy="507127"/>
              <a:chOff x="0" y="0"/>
              <a:chExt cx="507126" cy="507126"/>
            </a:xfrm>
          </p:grpSpPr>
          <p:sp>
            <p:nvSpPr>
              <p:cNvPr id="799" name="Shape 799"/>
              <p:cNvSpPr/>
              <p:nvPr/>
            </p:nvSpPr>
            <p:spPr>
              <a:xfrm>
                <a:off x="0" y="0"/>
                <a:ext cx="507127" cy="507127"/>
              </a:xfrm>
              <a:prstGeom prst="rect">
                <a:avLst/>
              </a:prstGeom>
            </p:spPr>
            <p:style>
              <a:lnRef idx="3">
                <a:schemeClr val="lt1"/>
              </a:lnRef>
              <a:fillRef idx="1">
                <a:schemeClr val="accent4"/>
              </a:fillRef>
              <a:effectRef idx="1">
                <a:schemeClr val="accent4"/>
              </a:effectRef>
              <a:fontRef idx="minor">
                <a:schemeClr val="lt1"/>
              </a:fontRef>
            </p:style>
            <p:txBody>
              <a:bodyPr wrap="square" lIns="0" tIns="0" rIns="0" bIns="0" numCol="1" anchor="ctr">
                <a:noAutofit/>
              </a:bodyPr>
              <a:lstStyle/>
              <a:p>
                <a:pPr lvl="0" algn="ctr">
                  <a:defRPr>
                    <a:latin typeface="+mj-lt"/>
                    <a:ea typeface="+mj-ea"/>
                    <a:cs typeface="+mj-cs"/>
                    <a:sym typeface="Source Sans Pro"/>
                  </a:defRPr>
                </a:pPr>
                <a:endParaRPr>
                  <a:latin typeface="微软雅黑" panose="020B0503020204020204" charset="-122"/>
                  <a:ea typeface="微软雅黑" panose="020B0503020204020204" charset="-122"/>
                  <a:sym typeface="微软雅黑" panose="020B0503020204020204" charset="-122"/>
                </a:endParaRPr>
              </a:p>
            </p:txBody>
          </p:sp>
          <p:sp>
            <p:nvSpPr>
              <p:cNvPr id="800" name="Shape 800"/>
              <p:cNvSpPr/>
              <p:nvPr/>
            </p:nvSpPr>
            <p:spPr>
              <a:xfrm>
                <a:off x="0" y="61793"/>
                <a:ext cx="507127" cy="383541"/>
              </a:xfrm>
              <a:prstGeom prst="rect">
                <a:avLst/>
              </a:prstGeom>
              <a:noFill/>
              <a:ln w="12700" cap="flat">
                <a:noFill/>
                <a:miter lim="400000"/>
              </a:ln>
              <a:effectLst/>
            </p:spPr>
            <p:txBody>
              <a:bodyPr wrap="square" lIns="45719" tIns="45719" rIns="45719" bIns="45719" numCol="1" anchor="ctr">
                <a:spAutoFit/>
              </a:bodyPr>
              <a:lstStyle>
                <a:lvl1pPr algn="ctr">
                  <a:defRPr>
                    <a:latin typeface="+mj-lt"/>
                    <a:ea typeface="+mj-ea"/>
                    <a:cs typeface="+mj-cs"/>
                    <a:sym typeface="Source Sans Pro"/>
                  </a:defRPr>
                </a:lvl1pPr>
              </a:lstStyle>
              <a:p>
                <a:pPr lvl="0">
                  <a:defRPr>
                    <a:solidFill>
                      <a:srgbClr val="000000"/>
                    </a:solidFill>
                  </a:defRPr>
                </a:pPr>
                <a:r>
                  <a:rPr lang="en-US">
                    <a:solidFill>
                      <a:srgbClr val="FFFFFF"/>
                    </a:solidFill>
                    <a:latin typeface="微软雅黑" panose="020B0503020204020204" charset="-122"/>
                    <a:ea typeface="微软雅黑" panose="020B0503020204020204" charset="-122"/>
                    <a:sym typeface="微软雅黑" panose="020B0503020204020204" charset="-122"/>
                  </a:rPr>
                  <a:t>04</a:t>
                </a:r>
                <a:endParaRPr>
                  <a:solidFill>
                    <a:srgbClr val="FFFFFF"/>
                  </a:solidFill>
                  <a:latin typeface="微软雅黑" panose="020B0503020204020204" charset="-122"/>
                  <a:ea typeface="微软雅黑" panose="020B0503020204020204" charset="-122"/>
                  <a:sym typeface="微软雅黑" panose="020B0503020204020204" charset="-122"/>
                </a:endParaRPr>
              </a:p>
            </p:txBody>
          </p:sp>
        </p:grpSp>
        <p:sp>
          <p:nvSpPr>
            <p:cNvPr id="802" name="Shape 802"/>
            <p:cNvSpPr/>
            <p:nvPr/>
          </p:nvSpPr>
          <p:spPr>
            <a:xfrm>
              <a:off x="601124" y="0"/>
              <a:ext cx="3731850" cy="492439"/>
            </a:xfrm>
            <a:prstGeom prst="rect">
              <a:avLst/>
            </a:prstGeom>
            <a:noFill/>
            <a:ln w="12700" cap="flat">
              <a:noFill/>
              <a:miter lim="400000"/>
            </a:ln>
            <a:effectLst/>
          </p:spPr>
          <p:txBody>
            <a:bodyPr wrap="square" lIns="45719" tIns="45719" rIns="45719" bIns="45719" numCol="1" anchor="t">
              <a:spAutoFit/>
            </a:bodyPr>
            <a:lstStyle/>
            <a:p>
              <a:pPr algn="l">
                <a:defRPr>
                  <a:solidFill>
                    <a:srgbClr val="000000"/>
                  </a:solidFill>
                </a:defRPr>
              </a:pPr>
              <a:r>
                <a:rPr lang="zh-CN" altLang="en-US" sz="1300">
                  <a:solidFill>
                    <a:srgbClr val="595C54"/>
                  </a:solidFill>
                  <a:latin typeface="微软雅黑" panose="020B0503020204020204" charset="-122"/>
                  <a:ea typeface="微软雅黑" panose="020B0503020204020204" charset="-122"/>
                  <a:sym typeface="微软雅黑" panose="020B0503020204020204" charset="-122"/>
                </a:rPr>
                <a:t>您的内容打在这里，或通过复制您的文本后在此框中选择粘贴并选择只保留文字</a:t>
              </a:r>
              <a:endParaRPr sz="1300">
                <a:solidFill>
                  <a:srgbClr val="595C54"/>
                </a:solidFill>
                <a:latin typeface="微软雅黑" panose="020B0503020204020204" charset="-122"/>
                <a:ea typeface="微软雅黑" panose="020B0503020204020204" charset="-122"/>
                <a:sym typeface="微软雅黑" panose="020B0503020204020204" charset="-122"/>
              </a:endParaRPr>
            </a:p>
          </p:txBody>
        </p:sp>
      </p:grpSp>
      <p:grpSp>
        <p:nvGrpSpPr>
          <p:cNvPr id="808" name="Group 808"/>
          <p:cNvGrpSpPr/>
          <p:nvPr/>
        </p:nvGrpSpPr>
        <p:grpSpPr>
          <a:xfrm>
            <a:off x="7119532" y="4983204"/>
            <a:ext cx="3055568" cy="699835"/>
            <a:chOff x="-1" y="0"/>
            <a:chExt cx="3055965" cy="699832"/>
          </a:xfrm>
        </p:grpSpPr>
        <p:grpSp>
          <p:nvGrpSpPr>
            <p:cNvPr id="806" name="Group 806"/>
            <p:cNvGrpSpPr/>
            <p:nvPr/>
          </p:nvGrpSpPr>
          <p:grpSpPr>
            <a:xfrm>
              <a:off x="-1" y="0"/>
              <a:ext cx="507128" cy="507127"/>
              <a:chOff x="0" y="0"/>
              <a:chExt cx="507126" cy="507126"/>
            </a:xfrm>
          </p:grpSpPr>
          <p:sp>
            <p:nvSpPr>
              <p:cNvPr id="804" name="Shape 804"/>
              <p:cNvSpPr/>
              <p:nvPr/>
            </p:nvSpPr>
            <p:spPr>
              <a:xfrm>
                <a:off x="0" y="0"/>
                <a:ext cx="507127" cy="507127"/>
              </a:xfrm>
              <a:prstGeom prst="rect">
                <a:avLst/>
              </a:prstGeom>
            </p:spPr>
            <p:style>
              <a:lnRef idx="3">
                <a:schemeClr val="lt1"/>
              </a:lnRef>
              <a:fillRef idx="1">
                <a:schemeClr val="accent3"/>
              </a:fillRef>
              <a:effectRef idx="1">
                <a:schemeClr val="accent3"/>
              </a:effectRef>
              <a:fontRef idx="minor">
                <a:schemeClr val="lt1"/>
              </a:fontRef>
            </p:style>
            <p:txBody>
              <a:bodyPr wrap="square" lIns="0" tIns="0" rIns="0" bIns="0" numCol="1" anchor="ctr">
                <a:noAutofit/>
              </a:bodyPr>
              <a:lstStyle/>
              <a:p>
                <a:pPr lvl="0" algn="ctr">
                  <a:defRPr>
                    <a:latin typeface="+mj-lt"/>
                    <a:ea typeface="+mj-ea"/>
                    <a:cs typeface="+mj-cs"/>
                    <a:sym typeface="Source Sans Pro"/>
                  </a:defRPr>
                </a:pPr>
                <a:endParaRPr>
                  <a:latin typeface="微软雅黑" panose="020B0503020204020204" charset="-122"/>
                  <a:ea typeface="微软雅黑" panose="020B0503020204020204" charset="-122"/>
                  <a:sym typeface="微软雅黑" panose="020B0503020204020204" charset="-122"/>
                </a:endParaRPr>
              </a:p>
            </p:txBody>
          </p:sp>
          <p:sp>
            <p:nvSpPr>
              <p:cNvPr id="805" name="Shape 805"/>
              <p:cNvSpPr/>
              <p:nvPr/>
            </p:nvSpPr>
            <p:spPr>
              <a:xfrm>
                <a:off x="0" y="61793"/>
                <a:ext cx="507127" cy="383541"/>
              </a:xfrm>
              <a:prstGeom prst="rect">
                <a:avLst/>
              </a:prstGeom>
              <a:noFill/>
              <a:ln w="12700" cap="flat">
                <a:noFill/>
                <a:miter lim="400000"/>
              </a:ln>
              <a:effectLst/>
            </p:spPr>
            <p:txBody>
              <a:bodyPr wrap="square" lIns="45719" tIns="45719" rIns="45719" bIns="45719" numCol="1" anchor="ctr">
                <a:spAutoFit/>
              </a:bodyPr>
              <a:lstStyle>
                <a:lvl1pPr algn="ctr">
                  <a:defRPr>
                    <a:latin typeface="+mj-lt"/>
                    <a:ea typeface="+mj-ea"/>
                    <a:cs typeface="+mj-cs"/>
                    <a:sym typeface="Source Sans Pro"/>
                  </a:defRPr>
                </a:lvl1pPr>
              </a:lstStyle>
              <a:p>
                <a:pPr lvl="0">
                  <a:defRPr>
                    <a:solidFill>
                      <a:srgbClr val="000000"/>
                    </a:solidFill>
                  </a:defRPr>
                </a:pPr>
                <a:r>
                  <a:rPr lang="en-US">
                    <a:solidFill>
                      <a:srgbClr val="FFFFFF"/>
                    </a:solidFill>
                    <a:latin typeface="微软雅黑" panose="020B0503020204020204" charset="-122"/>
                    <a:ea typeface="微软雅黑" panose="020B0503020204020204" charset="-122"/>
                    <a:sym typeface="微软雅黑" panose="020B0503020204020204" charset="-122"/>
                  </a:rPr>
                  <a:t>03</a:t>
                </a:r>
                <a:endParaRPr>
                  <a:solidFill>
                    <a:srgbClr val="FFFFFF"/>
                  </a:solidFill>
                  <a:latin typeface="微软雅黑" panose="020B0503020204020204" charset="-122"/>
                  <a:ea typeface="微软雅黑" panose="020B0503020204020204" charset="-122"/>
                  <a:sym typeface="微软雅黑" panose="020B0503020204020204" charset="-122"/>
                </a:endParaRPr>
              </a:p>
            </p:txBody>
          </p:sp>
        </p:grpSp>
        <p:sp>
          <p:nvSpPr>
            <p:cNvPr id="807" name="Shape 807"/>
            <p:cNvSpPr/>
            <p:nvPr/>
          </p:nvSpPr>
          <p:spPr>
            <a:xfrm>
              <a:off x="559262" y="7340"/>
              <a:ext cx="2496702" cy="692492"/>
            </a:xfrm>
            <a:prstGeom prst="rect">
              <a:avLst/>
            </a:prstGeom>
            <a:noFill/>
            <a:ln w="12700" cap="flat">
              <a:noFill/>
              <a:miter lim="400000"/>
            </a:ln>
            <a:effectLst/>
          </p:spPr>
          <p:txBody>
            <a:bodyPr wrap="square" lIns="45719" tIns="45719" rIns="45719" bIns="45719" numCol="1" anchor="t">
              <a:spAutoFit/>
            </a:bodyPr>
            <a:lstStyle/>
            <a:p>
              <a:pPr algn="l">
                <a:defRPr>
                  <a:solidFill>
                    <a:srgbClr val="000000"/>
                  </a:solidFill>
                </a:defRPr>
              </a:pPr>
              <a:r>
                <a:rPr lang="zh-CN" altLang="en-US" sz="1300">
                  <a:solidFill>
                    <a:srgbClr val="595C54"/>
                  </a:solidFill>
                  <a:latin typeface="微软雅黑" panose="020B0503020204020204" charset="-122"/>
                  <a:ea typeface="微软雅黑" panose="020B0503020204020204" charset="-122"/>
                  <a:sym typeface="微软雅黑" panose="020B0503020204020204" charset="-122"/>
                </a:rPr>
                <a:t>您的内容打在这里，或通过复制您的文本后在此框中选择粘贴并选择只保留文字</a:t>
              </a:r>
              <a:endParaRPr sz="1300">
                <a:solidFill>
                  <a:srgbClr val="595C54"/>
                </a:solidFill>
                <a:latin typeface="微软雅黑" panose="020B0503020204020204" charset="-122"/>
                <a:ea typeface="微软雅黑" panose="020B0503020204020204" charset="-122"/>
                <a:sym typeface="微软雅黑" panose="020B0503020204020204" charset="-122"/>
              </a:endParaRPr>
            </a:p>
          </p:txBody>
        </p:sp>
      </p:grpSp>
      <p:grpSp>
        <p:nvGrpSpPr>
          <p:cNvPr id="813" name="Group 813"/>
          <p:cNvGrpSpPr/>
          <p:nvPr/>
        </p:nvGrpSpPr>
        <p:grpSpPr>
          <a:xfrm>
            <a:off x="692368" y="4876488"/>
            <a:ext cx="3609205" cy="613845"/>
            <a:chOff x="-146538" y="0"/>
            <a:chExt cx="3609673" cy="613844"/>
          </a:xfrm>
        </p:grpSpPr>
        <p:grpSp>
          <p:nvGrpSpPr>
            <p:cNvPr id="811" name="Group 811"/>
            <p:cNvGrpSpPr/>
            <p:nvPr/>
          </p:nvGrpSpPr>
          <p:grpSpPr>
            <a:xfrm>
              <a:off x="2956007" y="106716"/>
              <a:ext cx="507128" cy="507128"/>
              <a:chOff x="0" y="0"/>
              <a:chExt cx="507126" cy="507126"/>
            </a:xfrm>
          </p:grpSpPr>
          <p:sp>
            <p:nvSpPr>
              <p:cNvPr id="809" name="Shape 809"/>
              <p:cNvSpPr/>
              <p:nvPr/>
            </p:nvSpPr>
            <p:spPr>
              <a:xfrm>
                <a:off x="0" y="0"/>
                <a:ext cx="507127" cy="507127"/>
              </a:xfrm>
              <a:prstGeom prst="rect">
                <a:avLst/>
              </a:prstGeom>
            </p:spPr>
            <p:style>
              <a:lnRef idx="3">
                <a:schemeClr val="lt1"/>
              </a:lnRef>
              <a:fillRef idx="1">
                <a:schemeClr val="accent1"/>
              </a:fillRef>
              <a:effectRef idx="1">
                <a:schemeClr val="accent1"/>
              </a:effectRef>
              <a:fontRef idx="minor">
                <a:schemeClr val="lt1"/>
              </a:fontRef>
            </p:style>
            <p:txBody>
              <a:bodyPr wrap="square" lIns="0" tIns="0" rIns="0" bIns="0" numCol="1" anchor="ctr">
                <a:noAutofit/>
              </a:bodyPr>
              <a:lstStyle/>
              <a:p>
                <a:pPr lvl="0" algn="ctr">
                  <a:defRPr>
                    <a:latin typeface="+mj-lt"/>
                    <a:ea typeface="+mj-ea"/>
                    <a:cs typeface="+mj-cs"/>
                    <a:sym typeface="Source Sans Pro"/>
                  </a:defRPr>
                </a:pPr>
                <a:endParaRPr>
                  <a:latin typeface="微软雅黑" panose="020B0503020204020204" charset="-122"/>
                  <a:ea typeface="微软雅黑" panose="020B0503020204020204" charset="-122"/>
                  <a:sym typeface="微软雅黑" panose="020B0503020204020204" charset="-122"/>
                </a:endParaRPr>
              </a:p>
            </p:txBody>
          </p:sp>
          <p:sp>
            <p:nvSpPr>
              <p:cNvPr id="810" name="Shape 810"/>
              <p:cNvSpPr/>
              <p:nvPr/>
            </p:nvSpPr>
            <p:spPr>
              <a:xfrm>
                <a:off x="0" y="61793"/>
                <a:ext cx="507127" cy="383541"/>
              </a:xfrm>
              <a:prstGeom prst="rect">
                <a:avLst/>
              </a:prstGeom>
              <a:noFill/>
              <a:ln w="12700" cap="flat">
                <a:noFill/>
                <a:miter lim="400000"/>
              </a:ln>
              <a:effectLst/>
            </p:spPr>
            <p:txBody>
              <a:bodyPr wrap="square" lIns="45719" tIns="45719" rIns="45719" bIns="45719" numCol="1" anchor="ctr">
                <a:spAutoFit/>
              </a:bodyPr>
              <a:lstStyle>
                <a:lvl1pPr algn="ctr">
                  <a:defRPr>
                    <a:latin typeface="+mj-lt"/>
                    <a:ea typeface="+mj-ea"/>
                    <a:cs typeface="+mj-cs"/>
                    <a:sym typeface="Source Sans Pro"/>
                  </a:defRPr>
                </a:lvl1pPr>
              </a:lstStyle>
              <a:p>
                <a:pPr lvl="0">
                  <a:defRPr>
                    <a:solidFill>
                      <a:srgbClr val="000000"/>
                    </a:solidFill>
                  </a:defRPr>
                </a:pPr>
                <a:r>
                  <a:rPr lang="en-US">
                    <a:solidFill>
                      <a:srgbClr val="FFFFFF"/>
                    </a:solidFill>
                    <a:latin typeface="微软雅黑" panose="020B0503020204020204" charset="-122"/>
                    <a:ea typeface="微软雅黑" panose="020B0503020204020204" charset="-122"/>
                    <a:sym typeface="微软雅黑" panose="020B0503020204020204" charset="-122"/>
                  </a:rPr>
                  <a:t>01</a:t>
                </a:r>
                <a:endParaRPr>
                  <a:solidFill>
                    <a:srgbClr val="FFFFFF"/>
                  </a:solidFill>
                  <a:latin typeface="微软雅黑" panose="020B0503020204020204" charset="-122"/>
                  <a:ea typeface="微软雅黑" panose="020B0503020204020204" charset="-122"/>
                  <a:sym typeface="微软雅黑" panose="020B0503020204020204" charset="-122"/>
                </a:endParaRPr>
              </a:p>
            </p:txBody>
          </p:sp>
        </p:grpSp>
        <p:sp>
          <p:nvSpPr>
            <p:cNvPr id="812" name="Shape 812"/>
            <p:cNvSpPr/>
            <p:nvPr/>
          </p:nvSpPr>
          <p:spPr>
            <a:xfrm>
              <a:off x="-146538" y="0"/>
              <a:ext cx="3102546" cy="492439"/>
            </a:xfrm>
            <a:prstGeom prst="rect">
              <a:avLst/>
            </a:prstGeom>
            <a:noFill/>
            <a:ln w="12700" cap="flat">
              <a:noFill/>
              <a:miter lim="400000"/>
            </a:ln>
            <a:effectLst/>
          </p:spPr>
          <p:txBody>
            <a:bodyPr wrap="square" lIns="45719" tIns="45719" rIns="45719" bIns="45719" numCol="1" anchor="t">
              <a:spAutoFit/>
            </a:bodyPr>
            <a:lstStyle/>
            <a:p>
              <a:pPr lvl="0" algn="r">
                <a:defRPr>
                  <a:solidFill>
                    <a:srgbClr val="000000"/>
                  </a:solidFill>
                </a:defRPr>
              </a:pPr>
              <a:r>
                <a:rPr lang="zh-CN" altLang="en-US" sz="1300">
                  <a:solidFill>
                    <a:srgbClr val="595C54"/>
                  </a:solidFill>
                  <a:latin typeface="微软雅黑" panose="020B0503020204020204" charset="-122"/>
                  <a:ea typeface="微软雅黑" panose="020B0503020204020204" charset="-122"/>
                  <a:sym typeface="微软雅黑" panose="020B0503020204020204" charset="-122"/>
                </a:rPr>
                <a:t>您的内容打在这里，或通过复制您的文本后在此框中选择粘贴并选择只保留文字</a:t>
              </a:r>
              <a:endParaRPr sz="1300">
                <a:solidFill>
                  <a:srgbClr val="595C54"/>
                </a:solidFill>
                <a:latin typeface="微软雅黑" panose="020B0503020204020204" charset="-122"/>
                <a:ea typeface="微软雅黑" panose="020B0503020204020204" charset="-122"/>
                <a:sym typeface="微软雅黑" panose="020B0503020204020204" charset="-122"/>
              </a:endParaRPr>
            </a:p>
          </p:txBody>
        </p:sp>
      </p:grpSp>
      <p:grpSp>
        <p:nvGrpSpPr>
          <p:cNvPr id="818" name="Group 818"/>
          <p:cNvGrpSpPr/>
          <p:nvPr/>
        </p:nvGrpSpPr>
        <p:grpSpPr>
          <a:xfrm>
            <a:off x="1678740" y="1826919"/>
            <a:ext cx="2585900" cy="692495"/>
            <a:chOff x="877680" y="0"/>
            <a:chExt cx="2586236" cy="692493"/>
          </a:xfrm>
        </p:grpSpPr>
        <p:grpSp>
          <p:nvGrpSpPr>
            <p:cNvPr id="816" name="Group 816"/>
            <p:cNvGrpSpPr/>
            <p:nvPr/>
          </p:nvGrpSpPr>
          <p:grpSpPr>
            <a:xfrm>
              <a:off x="2956789" y="93037"/>
              <a:ext cx="507127" cy="507128"/>
              <a:chOff x="0" y="0"/>
              <a:chExt cx="507126" cy="507126"/>
            </a:xfrm>
          </p:grpSpPr>
          <p:sp>
            <p:nvSpPr>
              <p:cNvPr id="814" name="Shape 814"/>
              <p:cNvSpPr/>
              <p:nvPr/>
            </p:nvSpPr>
            <p:spPr>
              <a:xfrm>
                <a:off x="-1" y="0"/>
                <a:ext cx="507128" cy="507127"/>
              </a:xfrm>
              <a:prstGeom prst="rect">
                <a:avLst/>
              </a:prstGeom>
            </p:spPr>
            <p:style>
              <a:lnRef idx="3">
                <a:schemeClr val="lt1"/>
              </a:lnRef>
              <a:fillRef idx="1">
                <a:schemeClr val="accent2"/>
              </a:fillRef>
              <a:effectRef idx="1">
                <a:schemeClr val="accent2"/>
              </a:effectRef>
              <a:fontRef idx="minor">
                <a:schemeClr val="lt1"/>
              </a:fontRef>
            </p:style>
            <p:txBody>
              <a:bodyPr wrap="square" lIns="0" tIns="0" rIns="0" bIns="0" numCol="1" anchor="ctr">
                <a:noAutofit/>
              </a:bodyPr>
              <a:lstStyle/>
              <a:p>
                <a:pPr lvl="0" algn="ctr">
                  <a:defRPr>
                    <a:latin typeface="+mj-lt"/>
                    <a:ea typeface="+mj-ea"/>
                    <a:cs typeface="+mj-cs"/>
                    <a:sym typeface="Source Sans Pro"/>
                  </a:defRPr>
                </a:pPr>
                <a:endParaRPr>
                  <a:latin typeface="微软雅黑" panose="020B0503020204020204" charset="-122"/>
                  <a:ea typeface="微软雅黑" panose="020B0503020204020204" charset="-122"/>
                  <a:sym typeface="微软雅黑" panose="020B0503020204020204" charset="-122"/>
                </a:endParaRPr>
              </a:p>
            </p:txBody>
          </p:sp>
          <p:sp>
            <p:nvSpPr>
              <p:cNvPr id="815" name="Shape 815"/>
              <p:cNvSpPr/>
              <p:nvPr/>
            </p:nvSpPr>
            <p:spPr>
              <a:xfrm>
                <a:off x="0" y="61793"/>
                <a:ext cx="507127" cy="383541"/>
              </a:xfrm>
              <a:prstGeom prst="rect">
                <a:avLst/>
              </a:prstGeom>
              <a:noFill/>
              <a:ln w="12700" cap="flat">
                <a:noFill/>
                <a:miter lim="400000"/>
              </a:ln>
              <a:effectLst/>
            </p:spPr>
            <p:txBody>
              <a:bodyPr wrap="square" lIns="45719" tIns="45719" rIns="45719" bIns="45719" numCol="1" anchor="ctr">
                <a:spAutoFit/>
              </a:bodyPr>
              <a:lstStyle>
                <a:lvl1pPr algn="ctr">
                  <a:defRPr>
                    <a:latin typeface="+mj-lt"/>
                    <a:ea typeface="+mj-ea"/>
                    <a:cs typeface="+mj-cs"/>
                    <a:sym typeface="Source Sans Pro"/>
                  </a:defRPr>
                </a:lvl1pPr>
              </a:lstStyle>
              <a:p>
                <a:pPr lvl="0">
                  <a:defRPr>
                    <a:solidFill>
                      <a:srgbClr val="000000"/>
                    </a:solidFill>
                  </a:defRPr>
                </a:pPr>
                <a:r>
                  <a:rPr lang="en-US">
                    <a:solidFill>
                      <a:srgbClr val="FFFFFF"/>
                    </a:solidFill>
                    <a:latin typeface="微软雅黑" panose="020B0503020204020204" charset="-122"/>
                    <a:ea typeface="微软雅黑" panose="020B0503020204020204" charset="-122"/>
                    <a:sym typeface="微软雅黑" panose="020B0503020204020204" charset="-122"/>
                  </a:rPr>
                  <a:t>02</a:t>
                </a:r>
                <a:endParaRPr>
                  <a:solidFill>
                    <a:srgbClr val="FFFFFF"/>
                  </a:solidFill>
                  <a:latin typeface="微软雅黑" panose="020B0503020204020204" charset="-122"/>
                  <a:ea typeface="微软雅黑" panose="020B0503020204020204" charset="-122"/>
                  <a:sym typeface="微软雅黑" panose="020B0503020204020204" charset="-122"/>
                </a:endParaRPr>
              </a:p>
            </p:txBody>
          </p:sp>
        </p:grpSp>
        <p:sp>
          <p:nvSpPr>
            <p:cNvPr id="817" name="Shape 817"/>
            <p:cNvSpPr/>
            <p:nvPr/>
          </p:nvSpPr>
          <p:spPr>
            <a:xfrm>
              <a:off x="877680" y="0"/>
              <a:ext cx="2078326" cy="692493"/>
            </a:xfrm>
            <a:prstGeom prst="rect">
              <a:avLst/>
            </a:prstGeom>
            <a:noFill/>
            <a:ln w="12700" cap="flat">
              <a:noFill/>
              <a:miter lim="400000"/>
            </a:ln>
            <a:effectLst/>
          </p:spPr>
          <p:txBody>
            <a:bodyPr wrap="square" lIns="45719" tIns="45719" rIns="45719" bIns="45719" numCol="1" anchor="t">
              <a:spAutoFit/>
            </a:bodyPr>
            <a:lstStyle/>
            <a:p>
              <a:pPr algn="r">
                <a:defRPr>
                  <a:solidFill>
                    <a:srgbClr val="000000"/>
                  </a:solidFill>
                </a:defRPr>
              </a:pPr>
              <a:r>
                <a:rPr lang="zh-CN" altLang="en-US" sz="1300">
                  <a:solidFill>
                    <a:srgbClr val="595C54"/>
                  </a:solidFill>
                  <a:latin typeface="微软雅黑" panose="020B0503020204020204" charset="-122"/>
                  <a:ea typeface="微软雅黑" panose="020B0503020204020204" charset="-122"/>
                  <a:sym typeface="微软雅黑" panose="020B0503020204020204" charset="-122"/>
                </a:rPr>
                <a:t>您的内容打在这里，或通过复制您的文本后在此框中选择粘贴并选择只保留文字</a:t>
              </a:r>
              <a:endParaRPr sz="1300">
                <a:solidFill>
                  <a:srgbClr val="595C54"/>
                </a:solidFill>
                <a:latin typeface="微软雅黑" panose="020B0503020204020204" charset="-122"/>
                <a:ea typeface="微软雅黑" panose="020B0503020204020204" charset="-122"/>
                <a:sym typeface="微软雅黑" panose="020B0503020204020204" charset="-122"/>
              </a:endParaRPr>
            </a:p>
          </p:txBody>
        </p:sp>
      </p:grpSp>
      <p:grpSp>
        <p:nvGrpSpPr>
          <p:cNvPr id="2" name="组合 1"/>
          <p:cNvGrpSpPr/>
          <p:nvPr/>
        </p:nvGrpSpPr>
        <p:grpSpPr>
          <a:xfrm>
            <a:off x="2644742" y="3329707"/>
            <a:ext cx="1502601" cy="1501386"/>
            <a:chOff x="2644291" y="3329707"/>
            <a:chExt cx="1502797" cy="1501386"/>
          </a:xfrm>
        </p:grpSpPr>
        <p:sp>
          <p:nvSpPr>
            <p:cNvPr id="783" name="Shape 783"/>
            <p:cNvSpPr/>
            <p:nvPr/>
          </p:nvSpPr>
          <p:spPr>
            <a:xfrm rot="17150482">
              <a:off x="2644997" y="3329001"/>
              <a:ext cx="1501386" cy="15027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noFill/>
            </a:ln>
          </p:spPr>
          <p:style>
            <a:lnRef idx="3">
              <a:schemeClr val="lt1"/>
            </a:lnRef>
            <a:fillRef idx="1">
              <a:schemeClr val="accent1"/>
            </a:fillRef>
            <a:effectRef idx="1">
              <a:schemeClr val="accent1"/>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charset="-122"/>
                <a:ea typeface="微软雅黑" panose="020B0503020204020204" charset="-122"/>
                <a:cs typeface="+mn-ea"/>
                <a:sym typeface="微软雅黑" panose="020B0503020204020204" charset="-122"/>
              </a:endParaRPr>
            </a:p>
          </p:txBody>
        </p:sp>
        <p:sp>
          <p:nvSpPr>
            <p:cNvPr id="790" name="Shape 790"/>
            <p:cNvSpPr/>
            <p:nvPr/>
          </p:nvSpPr>
          <p:spPr>
            <a:xfrm rot="17150482">
              <a:off x="2751274" y="3436803"/>
              <a:ext cx="1286702" cy="12895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8F4E9"/>
            </a:solidFill>
            <a:ln w="12700" cap="flat">
              <a:noFill/>
              <a:miter lim="400000"/>
            </a:ln>
            <a:effectLst/>
          </p:spPr>
          <p:txBody>
            <a:bodyPr wrap="square" lIns="0" tIns="0" rIns="0" bIns="0" numCol="1" anchor="t">
              <a:noAutofit/>
            </a:bodyPr>
            <a:lstStyle/>
            <a:p>
              <a:pPr lvl="0"/>
              <a:endParaRPr>
                <a:latin typeface="微软雅黑" panose="020B0503020204020204" charset="-122"/>
                <a:ea typeface="微软雅黑" panose="020B0503020204020204" charset="-122"/>
                <a:sym typeface="微软雅黑" panose="020B0503020204020204" charset="-122"/>
              </a:endParaRPr>
            </a:p>
          </p:txBody>
        </p:sp>
        <p:sp>
          <p:nvSpPr>
            <p:cNvPr id="796" name="Shape 796"/>
            <p:cNvSpPr/>
            <p:nvPr/>
          </p:nvSpPr>
          <p:spPr>
            <a:xfrm>
              <a:off x="2861147" y="3710458"/>
              <a:ext cx="1015661" cy="738664"/>
            </a:xfrm>
            <a:prstGeom prst="rect">
              <a:avLst/>
            </a:prstGeom>
            <a:ln w="12700">
              <a:miter lim="400000"/>
            </a:ln>
          </p:spPr>
          <p:txBody>
            <a:bodyPr wrap="none" lIns="45719" rIns="45719">
              <a:spAutoFit/>
            </a:bodyPr>
            <a:lstStyle/>
            <a:p>
              <a:pPr lvl="0" algn="ctr">
                <a:defRPr>
                  <a:solidFill>
                    <a:srgbClr val="000000"/>
                  </a:solidFill>
                </a:defRPr>
              </a:pPr>
              <a:r>
                <a:rPr lang="en-US" sz="2400" b="1">
                  <a:solidFill>
                    <a:srgbClr val="595C54"/>
                  </a:solidFill>
                  <a:latin typeface="微软雅黑" panose="020B0503020204020204" charset="-122"/>
                  <a:ea typeface="微软雅黑" panose="020B0503020204020204" charset="-122"/>
                  <a:cs typeface="+mj-cs"/>
                  <a:sym typeface="微软雅黑" panose="020B0503020204020204" charset="-122"/>
                </a:rPr>
                <a:t>01</a:t>
              </a:r>
              <a:endParaRPr sz="2400" b="1">
                <a:solidFill>
                  <a:srgbClr val="595C54"/>
                </a:solidFill>
                <a:latin typeface="微软雅黑" panose="020B0503020204020204" charset="-122"/>
                <a:ea typeface="微软雅黑" panose="020B0503020204020204" charset="-122"/>
                <a:cs typeface="+mj-cs"/>
                <a:sym typeface="微软雅黑" panose="020B0503020204020204" charset="-122"/>
              </a:endParaRPr>
            </a:p>
            <a:p>
              <a:pPr algn="ctr">
                <a:defRPr>
                  <a:solidFill>
                    <a:srgbClr val="000000"/>
                  </a:solidFill>
                </a:defRPr>
              </a:pPr>
              <a:r>
                <a:rPr lang="zh-CN" altLang="en-US" b="1">
                  <a:solidFill>
                    <a:srgbClr val="595C54"/>
                  </a:solidFill>
                  <a:latin typeface="微软雅黑" panose="020B0503020204020204" charset="-122"/>
                  <a:ea typeface="微软雅黑" panose="020B0503020204020204" charset="-122"/>
                  <a:cs typeface="+mj-cs"/>
                  <a:sym typeface="微软雅黑" panose="020B0503020204020204"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750"/>
                                        <p:tgtEl>
                                          <p:spTgt spid="2"/>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50"/>
                                        <p:tgtEl>
                                          <p:spTgt spid="3"/>
                                        </p:tgtEl>
                                      </p:cBhvr>
                                    </p:animEffect>
                                  </p:childTnLst>
                                </p:cTn>
                              </p:par>
                            </p:childTnLst>
                          </p:cTn>
                        </p:par>
                        <p:par>
                          <p:cTn id="12" fill="hold">
                            <p:stCondLst>
                              <p:cond delay="1500"/>
                            </p:stCondLst>
                            <p:childTnLst>
                              <p:par>
                                <p:cTn id="13" presetID="21"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500"/>
                                        <p:tgtEl>
                                          <p:spTgt spid="4"/>
                                        </p:tgtEl>
                                      </p:cBhvr>
                                    </p:animEffect>
                                  </p:childTnLst>
                                </p:cTn>
                              </p:par>
                            </p:childTnLst>
                          </p:cTn>
                        </p:par>
                        <p:par>
                          <p:cTn id="16" fill="hold">
                            <p:stCondLst>
                              <p:cond delay="2000"/>
                            </p:stCondLst>
                            <p:childTnLst>
                              <p:par>
                                <p:cTn id="17" presetID="21" presetClass="entr" presetSubtype="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50"/>
                                        <p:tgtEl>
                                          <p:spTgt spid="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784"/>
                                        </p:tgtEl>
                                        <p:attrNameLst>
                                          <p:attrName>style.visibility</p:attrName>
                                        </p:attrNameLst>
                                      </p:cBhvr>
                                      <p:to>
                                        <p:strVal val="visible"/>
                                      </p:to>
                                    </p:set>
                                    <p:animEffect transition="in" filter="wipe(left)">
                                      <p:cBhvr>
                                        <p:cTn id="23" dur="500"/>
                                        <p:tgtEl>
                                          <p:spTgt spid="784"/>
                                        </p:tgtEl>
                                      </p:cBhvr>
                                    </p:animEffect>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785"/>
                                        </p:tgtEl>
                                        <p:attrNameLst>
                                          <p:attrName>style.visibility</p:attrName>
                                        </p:attrNameLst>
                                      </p:cBhvr>
                                      <p:to>
                                        <p:strVal val="visible"/>
                                      </p:to>
                                    </p:set>
                                    <p:animEffect transition="in" filter="wipe(up)">
                                      <p:cBhvr>
                                        <p:cTn id="27" dur="250"/>
                                        <p:tgtEl>
                                          <p:spTgt spid="785"/>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787"/>
                                        </p:tgtEl>
                                        <p:attrNameLst>
                                          <p:attrName>style.visibility</p:attrName>
                                        </p:attrNameLst>
                                      </p:cBhvr>
                                      <p:to>
                                        <p:strVal val="visible"/>
                                      </p:to>
                                    </p:set>
                                    <p:animEffect transition="in" filter="wipe(left)">
                                      <p:cBhvr>
                                        <p:cTn id="31" dur="250"/>
                                        <p:tgtEl>
                                          <p:spTgt spid="787"/>
                                        </p:tgtEl>
                                      </p:cBhvr>
                                    </p:animEffect>
                                  </p:childTnLst>
                                </p:cTn>
                              </p:par>
                            </p:childTnLst>
                          </p:cTn>
                        </p:par>
                        <p:par>
                          <p:cTn id="32" fill="hold">
                            <p:stCondLst>
                              <p:cond delay="4000"/>
                            </p:stCondLst>
                            <p:childTnLst>
                              <p:par>
                                <p:cTn id="33" presetID="2" presetClass="entr" presetSubtype="2" fill="hold" grpId="0" nodeType="afterEffect">
                                  <p:stCondLst>
                                    <p:cond delay="0"/>
                                  </p:stCondLst>
                                  <p:childTnLst>
                                    <p:set>
                                      <p:cBhvr>
                                        <p:cTn id="34" dur="indefinite" fill="hold"/>
                                        <p:tgtEl>
                                          <p:spTgt spid="818"/>
                                        </p:tgtEl>
                                        <p:attrNameLst>
                                          <p:attrName>style.visibility</p:attrName>
                                        </p:attrNameLst>
                                      </p:cBhvr>
                                      <p:to>
                                        <p:strVal val="visible"/>
                                      </p:to>
                                    </p:set>
                                    <p:anim calcmode="lin" valueType="num">
                                      <p:cBhvr>
                                        <p:cTn id="35" dur="500" fill="hold"/>
                                        <p:tgtEl>
                                          <p:spTgt spid="818"/>
                                        </p:tgtEl>
                                        <p:attrNameLst>
                                          <p:attrName>ppt_x</p:attrName>
                                        </p:attrNameLst>
                                      </p:cBhvr>
                                      <p:tavLst>
                                        <p:tav tm="0">
                                          <p:val>
                                            <p:strVal val="1+#ppt_w/2"/>
                                          </p:val>
                                        </p:tav>
                                        <p:tav tm="100000">
                                          <p:val>
                                            <p:strVal val="#ppt_x"/>
                                          </p:val>
                                        </p:tav>
                                      </p:tavLst>
                                    </p:anim>
                                    <p:anim calcmode="lin" valueType="num">
                                      <p:cBhvr>
                                        <p:cTn id="36" dur="500" fill="hold"/>
                                        <p:tgtEl>
                                          <p:spTgt spid="818"/>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2" presetClass="entr" presetSubtype="2" fill="hold" grpId="0" nodeType="afterEffect">
                                  <p:stCondLst>
                                    <p:cond delay="0"/>
                                  </p:stCondLst>
                                  <p:childTnLst>
                                    <p:set>
                                      <p:cBhvr>
                                        <p:cTn id="39" dur="indefinite" fill="hold"/>
                                        <p:tgtEl>
                                          <p:spTgt spid="813"/>
                                        </p:tgtEl>
                                        <p:attrNameLst>
                                          <p:attrName>style.visibility</p:attrName>
                                        </p:attrNameLst>
                                      </p:cBhvr>
                                      <p:to>
                                        <p:strVal val="visible"/>
                                      </p:to>
                                    </p:set>
                                    <p:anim calcmode="lin" valueType="num">
                                      <p:cBhvr>
                                        <p:cTn id="40" dur="500" fill="hold"/>
                                        <p:tgtEl>
                                          <p:spTgt spid="813"/>
                                        </p:tgtEl>
                                        <p:attrNameLst>
                                          <p:attrName>ppt_x</p:attrName>
                                        </p:attrNameLst>
                                      </p:cBhvr>
                                      <p:tavLst>
                                        <p:tav tm="0">
                                          <p:val>
                                            <p:strVal val="1+#ppt_w/2"/>
                                          </p:val>
                                        </p:tav>
                                        <p:tav tm="100000">
                                          <p:val>
                                            <p:strVal val="#ppt_x"/>
                                          </p:val>
                                        </p:tav>
                                      </p:tavLst>
                                    </p:anim>
                                    <p:anim calcmode="lin" valueType="num">
                                      <p:cBhvr>
                                        <p:cTn id="41" dur="500" fill="hold"/>
                                        <p:tgtEl>
                                          <p:spTgt spid="813"/>
                                        </p:tgtEl>
                                        <p:attrNameLst>
                                          <p:attrName>ppt_y</p:attrName>
                                        </p:attrNameLst>
                                      </p:cBhvr>
                                      <p:tavLst>
                                        <p:tav tm="0">
                                          <p:val>
                                            <p:strVal val="#ppt_y"/>
                                          </p:val>
                                        </p:tav>
                                        <p:tav tm="100000">
                                          <p:val>
                                            <p:strVal val="#ppt_y"/>
                                          </p:val>
                                        </p:tav>
                                      </p:tavLst>
                                    </p:anim>
                                  </p:childTnLst>
                                </p:cTn>
                              </p:par>
                            </p:childTnLst>
                          </p:cTn>
                        </p:par>
                        <p:par>
                          <p:cTn id="42" fill="hold">
                            <p:stCondLst>
                              <p:cond delay="5000"/>
                            </p:stCondLst>
                            <p:childTnLst>
                              <p:par>
                                <p:cTn id="43" presetID="2" presetClass="entr" presetSubtype="8" fill="hold" grpId="0" nodeType="afterEffect">
                                  <p:stCondLst>
                                    <p:cond delay="0"/>
                                  </p:stCondLst>
                                  <p:childTnLst>
                                    <p:set>
                                      <p:cBhvr>
                                        <p:cTn id="44" dur="indefinite" fill="hold"/>
                                        <p:tgtEl>
                                          <p:spTgt spid="808"/>
                                        </p:tgtEl>
                                        <p:attrNameLst>
                                          <p:attrName>style.visibility</p:attrName>
                                        </p:attrNameLst>
                                      </p:cBhvr>
                                      <p:to>
                                        <p:strVal val="visible"/>
                                      </p:to>
                                    </p:set>
                                    <p:anim calcmode="lin" valueType="num">
                                      <p:cBhvr>
                                        <p:cTn id="45" dur="500" fill="hold"/>
                                        <p:tgtEl>
                                          <p:spTgt spid="808"/>
                                        </p:tgtEl>
                                        <p:attrNameLst>
                                          <p:attrName>ppt_x</p:attrName>
                                        </p:attrNameLst>
                                      </p:cBhvr>
                                      <p:tavLst>
                                        <p:tav tm="0">
                                          <p:val>
                                            <p:strVal val="0-#ppt_w/2"/>
                                          </p:val>
                                        </p:tav>
                                        <p:tav tm="100000">
                                          <p:val>
                                            <p:strVal val="#ppt_x"/>
                                          </p:val>
                                        </p:tav>
                                      </p:tavLst>
                                    </p:anim>
                                    <p:anim calcmode="lin" valueType="num">
                                      <p:cBhvr>
                                        <p:cTn id="46" dur="500" fill="hold"/>
                                        <p:tgtEl>
                                          <p:spTgt spid="808"/>
                                        </p:tgtEl>
                                        <p:attrNameLst>
                                          <p:attrName>ppt_y</p:attrName>
                                        </p:attrNameLst>
                                      </p:cBhvr>
                                      <p:tavLst>
                                        <p:tav tm="0">
                                          <p:val>
                                            <p:strVal val="#ppt_y"/>
                                          </p:val>
                                        </p:tav>
                                        <p:tav tm="100000">
                                          <p:val>
                                            <p:strVal val="#ppt_y"/>
                                          </p:val>
                                        </p:tav>
                                      </p:tavLst>
                                    </p:anim>
                                  </p:childTnLst>
                                </p:cTn>
                              </p:par>
                            </p:childTnLst>
                          </p:cTn>
                        </p:par>
                        <p:par>
                          <p:cTn id="47" fill="hold">
                            <p:stCondLst>
                              <p:cond delay="5500"/>
                            </p:stCondLst>
                            <p:childTnLst>
                              <p:par>
                                <p:cTn id="48" presetID="2" presetClass="entr" presetSubtype="8" fill="hold" grpId="0" nodeType="afterEffect">
                                  <p:stCondLst>
                                    <p:cond delay="0"/>
                                  </p:stCondLst>
                                  <p:childTnLst>
                                    <p:set>
                                      <p:cBhvr>
                                        <p:cTn id="49" dur="indefinite" fill="hold"/>
                                        <p:tgtEl>
                                          <p:spTgt spid="803"/>
                                        </p:tgtEl>
                                        <p:attrNameLst>
                                          <p:attrName>style.visibility</p:attrName>
                                        </p:attrNameLst>
                                      </p:cBhvr>
                                      <p:to>
                                        <p:strVal val="visible"/>
                                      </p:to>
                                    </p:set>
                                    <p:anim calcmode="lin" valueType="num">
                                      <p:cBhvr>
                                        <p:cTn id="50" dur="500" fill="hold"/>
                                        <p:tgtEl>
                                          <p:spTgt spid="803"/>
                                        </p:tgtEl>
                                        <p:attrNameLst>
                                          <p:attrName>ppt_x</p:attrName>
                                        </p:attrNameLst>
                                      </p:cBhvr>
                                      <p:tavLst>
                                        <p:tav tm="0">
                                          <p:val>
                                            <p:strVal val="0-#ppt_w/2"/>
                                          </p:val>
                                        </p:tav>
                                        <p:tav tm="100000">
                                          <p:val>
                                            <p:strVal val="#ppt_x"/>
                                          </p:val>
                                        </p:tav>
                                      </p:tavLst>
                                    </p:anim>
                                    <p:anim calcmode="lin" valueType="num">
                                      <p:cBhvr>
                                        <p:cTn id="51" dur="500" fill="hold"/>
                                        <p:tgtEl>
                                          <p:spTgt spid="8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4" grpId="0" animBg="1"/>
      <p:bldP spid="785" grpId="0" animBg="1"/>
      <p:bldP spid="787" grpId="0" animBg="1"/>
      <p:bldP spid="803" grpId="0" animBg="1" advAuto="0"/>
      <p:bldP spid="808" grpId="0" animBg="1" advAuto="0"/>
      <p:bldP spid="813" grpId="0" animBg="1" advAuto="0"/>
      <p:bldP spid="818"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10"/>
          <p:cNvSpPr txBox="1"/>
          <p:nvPr/>
        </p:nvSpPr>
        <p:spPr>
          <a:xfrm>
            <a:off x="6652070" y="1506489"/>
            <a:ext cx="4968604" cy="646331"/>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pPr algn="r"/>
            <a:r>
              <a:rPr lang="en-US" altLang="zh-CN" sz="3600" b="0">
                <a:solidFill>
                  <a:srgbClr val="659434"/>
                </a:solidFill>
              </a:rPr>
              <a:t>PART 02</a:t>
            </a:r>
            <a:endParaRPr lang="zh-CN" altLang="en-US" sz="3600" b="0">
              <a:solidFill>
                <a:srgbClr val="659434"/>
              </a:solidFill>
            </a:endParaRPr>
          </a:p>
        </p:txBody>
      </p:sp>
      <p:sp>
        <p:nvSpPr>
          <p:cNvPr id="37" name="TextBox 11"/>
          <p:cNvSpPr txBox="1"/>
          <p:nvPr/>
        </p:nvSpPr>
        <p:spPr>
          <a:xfrm>
            <a:off x="6652070" y="2024330"/>
            <a:ext cx="4968604" cy="92333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pPr algn="r"/>
            <a:r>
              <a:rPr lang="zh-CN" altLang="en-US" sz="5400">
                <a:solidFill>
                  <a:srgbClr val="659434"/>
                </a:solidFill>
                <a:latin typeface="+mj-ea"/>
              </a:rPr>
              <a:t>工作完成情况</a:t>
            </a:r>
          </a:p>
        </p:txBody>
      </p:sp>
      <p:sp>
        <p:nvSpPr>
          <p:cNvPr id="38" name="TextBox 12"/>
          <p:cNvSpPr txBox="1"/>
          <p:nvPr/>
        </p:nvSpPr>
        <p:spPr>
          <a:xfrm>
            <a:off x="6495406" y="2947660"/>
            <a:ext cx="5125268" cy="553998"/>
          </a:xfrm>
          <a:prstGeom prst="rect">
            <a:avLst/>
          </a:prstGeom>
          <a:noFill/>
        </p:spPr>
        <p:txBody>
          <a:bodyPr wrap="square"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r"/>
            <a:r>
              <a:rPr lang="en-US" altLang="zh-CN" sz="1050">
                <a:solidFill>
                  <a:srgbClr val="659434"/>
                </a:solidFill>
                <a:latin typeface="微软雅黑" panose="020B0503020204020204" charset="-122"/>
                <a:ea typeface="微软雅黑" panose="020B0503020204020204" charset="-122"/>
              </a:rPr>
              <a:t>Your content to play here, or through your copy, paste in this box, and select only the text. Your content to play here, or through your copy, paste in this box, and select only the text.</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left)">
                                      <p:cBhvr>
                                        <p:cTn id="18"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Lst>
  </p:timing>
</p:sld>
</file>

<file path=ppt/tags/tag1.xml><?xml version="1.0" encoding="utf-8"?>
<p:tagLst xmlns:a="http://schemas.openxmlformats.org/drawingml/2006/main" xmlns:r="http://schemas.openxmlformats.org/officeDocument/2006/relationships" xmlns:p="http://schemas.openxmlformats.org/presentationml/2006/main">
  <p:tag name="AS_NET" val="2.0.50727.5485"/>
  <p:tag name="AS_OS" val="Microsoft Windows NT 6.1.7601 Service Pack 1"/>
  <p:tag name="AS_RELEASE_DATE" val="2018.04.09"/>
  <p:tag name="AS_TITLE" val="Aspose.Slides for .NET 2.0"/>
  <p:tag name="AS_VERSION" val="18.4"/>
</p:tagLst>
</file>

<file path=ppt/tags/tag2.xml><?xml version="1.0" encoding="utf-8"?>
<p:tagLst xmlns:a="http://schemas.openxmlformats.org/drawingml/2006/main" xmlns:r="http://schemas.openxmlformats.org/officeDocument/2006/relationships" xmlns:p="http://schemas.openxmlformats.org/presentationml/2006/main">
  <p:tag name="GENSWF_ADVANCE_TIME" val="2.533"/>
  <p:tag name="ISPRING_CUSTOM_TIMING_USED" val="1"/>
  <p:tag name="ISPRING_SLIDE_ID" val="{873FF4DB-4247-4E7A-9C9D-2430DAD92CAD}"/>
</p:tagLst>
</file>

<file path=ppt/theme/theme1.xml><?xml version="1.0" encoding="utf-8"?>
<a:theme xmlns:a="http://schemas.openxmlformats.org/drawingml/2006/main" name="Office 主题">
  <a:themeElements>
    <a:clrScheme name="自定义 3762">
      <a:dk1>
        <a:sysClr val="windowText" lastClr="000000"/>
      </a:dk1>
      <a:lt1>
        <a:sysClr val="window" lastClr="FFFFFF"/>
      </a:lt1>
      <a:dk2>
        <a:srgbClr val="51772B"/>
      </a:dk2>
      <a:lt2>
        <a:srgbClr val="659434"/>
      </a:lt2>
      <a:accent1>
        <a:srgbClr val="659434"/>
      </a:accent1>
      <a:accent2>
        <a:srgbClr val="51772B"/>
      </a:accent2>
      <a:accent3>
        <a:srgbClr val="659434"/>
      </a:accent3>
      <a:accent4>
        <a:srgbClr val="51772B"/>
      </a:accent4>
      <a:accent5>
        <a:srgbClr val="659434"/>
      </a:accent5>
      <a:accent6>
        <a:srgbClr val="51772B"/>
      </a:accent6>
      <a:hlink>
        <a:srgbClr val="0563C1"/>
      </a:hlink>
      <a:folHlink>
        <a:srgbClr val="954F72"/>
      </a:folHlink>
    </a:clrScheme>
    <a:fontScheme name="自定义 1">
      <a:majorFont>
        <a:latin typeface="Arial Black"/>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2887</Words>
  <Application>Microsoft Office PowerPoint</Application>
  <PresentationFormat>宽屏</PresentationFormat>
  <Paragraphs>353</Paragraphs>
  <Slides>32</Slides>
  <Notes>20</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32</vt:i4>
      </vt:variant>
    </vt:vector>
  </HeadingPairs>
  <TitlesOfParts>
    <vt:vector size="42" baseType="lpstr">
      <vt:lpstr>Bebas</vt:lpstr>
      <vt:lpstr>FontAwesome</vt:lpstr>
      <vt:lpstr>PT Sans</vt:lpstr>
      <vt:lpstr>Raleway Light</vt:lpstr>
      <vt:lpstr>微软雅黑</vt:lpstr>
      <vt:lpstr>Arial</vt:lpstr>
      <vt:lpstr>Arial Black</vt:lpstr>
      <vt:lpstr>Calibri</vt:lpstr>
      <vt:lpstr>Impact</vt:lpstr>
      <vt:lpstr>Office 主题</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PowerPoint 演示文稿</vt:lpstr>
    </vt:vector>
  </TitlesOfParts>
  <Manager>风云办公</Manager>
  <Company>上海剑姬网络科技有限公司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creator>风云办公</dc:creator>
  <cp:keywords>风云办公</cp:keywords>
  <dc:description>风云办公 http://www.ppt118.com</dc:description>
  <cp:lastModifiedBy>天 下</cp:lastModifiedBy>
  <cp:revision>51</cp:revision>
  <dcterms:created xsi:type="dcterms:W3CDTF">2015-05-05T08:02:00Z</dcterms:created>
  <dcterms:modified xsi:type="dcterms:W3CDTF">2021-01-06T01:03:05Z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