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7" r:id="rId2"/>
    <p:sldId id="256" r:id="rId3"/>
    <p:sldId id="258" r:id="rId4"/>
    <p:sldId id="259" r:id="rId5"/>
    <p:sldId id="260" r:id="rId6"/>
    <p:sldId id="261" r:id="rId7"/>
    <p:sldId id="264" r:id="rId8"/>
    <p:sldId id="262" r:id="rId9"/>
    <p:sldId id="263" r:id="rId10"/>
    <p:sldId id="265" r:id="rId11"/>
    <p:sldId id="266" r:id="rId12"/>
    <p:sldId id="270" r:id="rId13"/>
    <p:sldId id="269" r:id="rId14"/>
    <p:sldId id="271" r:id="rId15"/>
    <p:sldId id="272" r:id="rId16"/>
    <p:sldId id="273" r:id="rId17"/>
    <p:sldId id="275" r:id="rId18"/>
    <p:sldId id="274" r:id="rId19"/>
    <p:sldId id="267" r:id="rId20"/>
    <p:sldId id="277" r:id="rId21"/>
    <p:sldId id="276" r:id="rId22"/>
    <p:sldId id="278" r:id="rId23"/>
    <p:sldId id="279" r:id="rId24"/>
    <p:sldId id="280" r:id="rId25"/>
    <p:sldId id="283" r:id="rId26"/>
    <p:sldId id="282" r:id="rId27"/>
    <p:sldId id="268" r:id="rId28"/>
    <p:sldId id="288" r:id="rId29"/>
    <p:sldId id="281" r:id="rId30"/>
    <p:sldId id="284" r:id="rId31"/>
    <p:sldId id="286" r:id="rId32"/>
    <p:sldId id="287" r:id="rId33"/>
    <p:sldId id="289" r:id="rId34"/>
    <p:sldId id="285" r:id="rId35"/>
    <p:sldId id="290" r:id="rId3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815"/>
    <a:srgbClr val="004D97"/>
    <a:srgbClr val="27A1A6"/>
    <a:srgbClr val="132439"/>
    <a:srgbClr val="781800"/>
    <a:srgbClr val="CC6600"/>
    <a:srgbClr val="783018"/>
    <a:srgbClr val="A00028"/>
    <a:srgbClr val="9B0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386" autoAdjust="0"/>
  </p:normalViewPr>
  <p:slideViewPr>
    <p:cSldViewPr>
      <p:cViewPr varScale="1">
        <p:scale>
          <a:sx n="150" d="100"/>
          <a:sy n="150" d="100"/>
        </p:scale>
        <p:origin x="108" y="108"/>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F691C-5B29-40E8-AB89-AECE83AAFA4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ACA81-74D7-4DD5-A71C-F090A9B34D5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a:t>店铺：</a:t>
            </a:r>
            <a:r>
              <a:rPr lang="en-US" altLang="zh-CN" dirty="0"/>
              <a:t>BOSSPPT</a:t>
            </a:r>
            <a:r>
              <a:rPr lang="zh-CN" altLang="en-US" dirty="0"/>
              <a:t>顶尖职业文案</a:t>
            </a:r>
          </a:p>
          <a:p>
            <a:r>
              <a:rPr lang="en-US" altLang="zh-CN" dirty="0"/>
              <a:t>https://chinappt.taobao.com</a:t>
            </a:r>
          </a:p>
          <a:p>
            <a:r>
              <a:rPr lang="zh-CN" altLang="en-US" dirty="0"/>
              <a:t>（如果您购买此</a:t>
            </a:r>
            <a:r>
              <a:rPr lang="en-US" altLang="zh-CN" dirty="0"/>
              <a:t>PPT</a:t>
            </a:r>
            <a:r>
              <a:rPr lang="zh-CN" altLang="en-US" dirty="0"/>
              <a:t>非上述网址，视为盗版本店，可以要求退货）</a:t>
            </a:r>
          </a:p>
        </p:txBody>
      </p:sp>
      <p:sp>
        <p:nvSpPr>
          <p:cNvPr id="4" name="灯片编号占位符 3"/>
          <p:cNvSpPr>
            <a:spLocks noGrp="1"/>
          </p:cNvSpPr>
          <p:nvPr>
            <p:ph type="sldNum" sz="quarter" idx="10"/>
          </p:nvPr>
        </p:nvSpPr>
        <p:spPr/>
        <p:txBody>
          <a:bodyPr/>
          <a:lstStyle/>
          <a:p>
            <a:fld id="{503ACA81-74D7-4DD5-A71C-F090A9B34D5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a:t>店铺：</a:t>
            </a:r>
            <a:r>
              <a:rPr lang="en-US" altLang="zh-CN" dirty="0"/>
              <a:t>BOSSPPT</a:t>
            </a:r>
            <a:r>
              <a:rPr lang="zh-CN" altLang="en-US" dirty="0"/>
              <a:t>顶尖职业文案</a:t>
            </a:r>
          </a:p>
          <a:p>
            <a:r>
              <a:rPr lang="en-US" altLang="zh-CN" dirty="0"/>
              <a:t>https://chinappt.taobao.com</a:t>
            </a:r>
          </a:p>
          <a:p>
            <a:r>
              <a:rPr lang="zh-CN" altLang="en-US" dirty="0"/>
              <a:t>（如果您购买此</a:t>
            </a:r>
            <a:r>
              <a:rPr lang="en-US" altLang="zh-CN" dirty="0"/>
              <a:t>PPT</a:t>
            </a:r>
            <a:r>
              <a:rPr lang="zh-CN" altLang="en-US" dirty="0"/>
              <a:t>非上述网址，视为盗版本店，可以要求退货）</a:t>
            </a:r>
          </a:p>
        </p:txBody>
      </p:sp>
      <p:sp>
        <p:nvSpPr>
          <p:cNvPr id="4" name="灯片编号占位符 3"/>
          <p:cNvSpPr>
            <a:spLocks noGrp="1"/>
          </p:cNvSpPr>
          <p:nvPr>
            <p:ph type="sldNum" sz="quarter" idx="10"/>
          </p:nvPr>
        </p:nvSpPr>
        <p:spPr/>
        <p:txBody>
          <a:bodyPr/>
          <a:lstStyle/>
          <a:p>
            <a:fld id="{503ACA81-74D7-4DD5-A71C-F090A9B34D5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a:t>店铺：</a:t>
            </a:r>
            <a:r>
              <a:rPr lang="en-US" altLang="zh-CN" dirty="0"/>
              <a:t>BOSSPPT</a:t>
            </a:r>
            <a:r>
              <a:rPr lang="zh-CN" altLang="en-US" dirty="0"/>
              <a:t>顶尖职业文案</a:t>
            </a:r>
          </a:p>
          <a:p>
            <a:r>
              <a:rPr lang="en-US" altLang="zh-CN" dirty="0"/>
              <a:t>https://chinappt.taobao.com</a:t>
            </a:r>
          </a:p>
          <a:p>
            <a:r>
              <a:rPr lang="zh-CN" altLang="en-US" dirty="0"/>
              <a:t>（如果您购买此</a:t>
            </a:r>
            <a:r>
              <a:rPr lang="en-US" altLang="zh-CN" dirty="0"/>
              <a:t>PPT</a:t>
            </a:r>
            <a:r>
              <a:rPr lang="zh-CN" altLang="en-US" dirty="0"/>
              <a:t>非上述网址，视为盗版本店，可以要求退货）</a:t>
            </a:r>
          </a:p>
        </p:txBody>
      </p:sp>
      <p:sp>
        <p:nvSpPr>
          <p:cNvPr id="4" name="灯片编号占位符 3"/>
          <p:cNvSpPr>
            <a:spLocks noGrp="1"/>
          </p:cNvSpPr>
          <p:nvPr>
            <p:ph type="sldNum" sz="quarter" idx="10"/>
          </p:nvPr>
        </p:nvSpPr>
        <p:spPr/>
        <p:txBody>
          <a:bodyPr/>
          <a:lstStyle/>
          <a:p>
            <a:fld id="{503ACA81-74D7-4DD5-A71C-F090A9B34D5E}" type="slidenum">
              <a:rPr lang="zh-CN" altLang="en-US" smtClean="0"/>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a:t>店铺：</a:t>
            </a:r>
            <a:r>
              <a:rPr lang="en-US" altLang="zh-CN" dirty="0"/>
              <a:t>BOSSPPT</a:t>
            </a:r>
            <a:r>
              <a:rPr lang="zh-CN" altLang="en-US" dirty="0"/>
              <a:t>顶尖职业文案</a:t>
            </a:r>
          </a:p>
          <a:p>
            <a:r>
              <a:rPr lang="en-US" altLang="zh-CN" dirty="0"/>
              <a:t>https://chinappt.taobao.com</a:t>
            </a:r>
          </a:p>
          <a:p>
            <a:r>
              <a:rPr lang="zh-CN" altLang="en-US" dirty="0"/>
              <a:t>（如果您购买此</a:t>
            </a:r>
            <a:r>
              <a:rPr lang="en-US" altLang="zh-CN" dirty="0"/>
              <a:t>PPT</a:t>
            </a:r>
            <a:r>
              <a:rPr lang="zh-CN" altLang="en-US" dirty="0"/>
              <a:t>非上述网址，视为盗版本店，可以要求退货）</a:t>
            </a:r>
          </a:p>
        </p:txBody>
      </p:sp>
      <p:sp>
        <p:nvSpPr>
          <p:cNvPr id="4" name="灯片编号占位符 3"/>
          <p:cNvSpPr>
            <a:spLocks noGrp="1"/>
          </p:cNvSpPr>
          <p:nvPr>
            <p:ph type="sldNum" sz="quarter" idx="10"/>
          </p:nvPr>
        </p:nvSpPr>
        <p:spPr/>
        <p:txBody>
          <a:bodyPr/>
          <a:lstStyle/>
          <a:p>
            <a:fld id="{503ACA81-74D7-4DD5-A71C-F090A9B34D5E}" type="slidenum">
              <a:rPr lang="zh-CN" altLang="en-US" smtClean="0"/>
              <a:t>35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3ACA81-74D7-4DD5-A71C-F090A9B34D5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0075A0B-F3B2-4BD5-8250-681384D2AAAA}"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CE180D-990F-42EB-8706-9B253A4D46B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C0075A0B-F3B2-4BD5-8250-681384D2AAAA}"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CE180D-990F-42EB-8706-9B253A4D46B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a:prstGeom prst="rect">
            <a:avLst/>
          </a:prstGeom>
        </p:spPr>
        <p:txBody>
          <a:bodyPr/>
          <a:lstStyle/>
          <a:p>
            <a:fld id="{E3AC4276-B6C1-4544-A3B2-78649E790A2E}" type="datetimeFigureOut">
              <a:rPr lang="zh-CN" altLang="en-US" smtClean="0"/>
              <a:t>2021/1/6</a:t>
            </a:fld>
            <a:endParaRPr lang="zh-CN" altLang="en-US"/>
          </a:p>
        </p:txBody>
      </p:sp>
      <p:sp>
        <p:nvSpPr>
          <p:cNvPr id="3" name="页脚占位符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457950" y="4767263"/>
            <a:ext cx="2057400" cy="273844"/>
          </a:xfrm>
          <a:prstGeom prst="rect">
            <a:avLst/>
          </a:prstGeom>
        </p:spPr>
        <p:txBody>
          <a:bodyPr/>
          <a:lstStyle/>
          <a:p>
            <a:fld id="{EDADAA95-1B59-4B18-B197-585426335D2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0075A0B-F3B2-4BD5-8250-681384D2AAAA}"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ACE180D-990F-42EB-8706-9B253A4D46B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Users\dzh\Desktop\PPT(023)11-11\8748498237600128.mp3" TargetMode="External"/><Relationship Id="rId1" Type="http://schemas.microsoft.com/office/2007/relationships/media" Target="file:///C:\Users\dzh\Desktop\PPT(023)11-11\8748498237600128.mp3" TargetMode="Externa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microsoft.com/office/2007/relationships/hdphoto" Target="../media/hdphoto7.wdp"/><Relationship Id="rId13"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1.png"/><Relationship Id="rId12" Type="http://schemas.microsoft.com/office/2007/relationships/hdphoto" Target="../media/hdphoto9.wdp"/><Relationship Id="rId2" Type="http://schemas.openxmlformats.org/officeDocument/2006/relationships/notesSlide" Target="../notesSlides/notesSlide26.xml"/><Relationship Id="rId16" Type="http://schemas.microsoft.com/office/2007/relationships/hdphoto" Target="../media/hdphoto11.wdp"/><Relationship Id="rId1" Type="http://schemas.openxmlformats.org/officeDocument/2006/relationships/slideLayout" Target="../slideLayouts/slideLayout1.xml"/><Relationship Id="rId6" Type="http://schemas.microsoft.com/office/2007/relationships/hdphoto" Target="../media/hdphoto6.wdp"/><Relationship Id="rId11" Type="http://schemas.openxmlformats.org/officeDocument/2006/relationships/image" Target="../media/image13.png"/><Relationship Id="rId5" Type="http://schemas.openxmlformats.org/officeDocument/2006/relationships/image" Target="../media/image10.png"/><Relationship Id="rId15" Type="http://schemas.openxmlformats.org/officeDocument/2006/relationships/image" Target="../media/image15.png"/><Relationship Id="rId10" Type="http://schemas.microsoft.com/office/2007/relationships/hdphoto" Target="../media/hdphoto8.wdp"/><Relationship Id="rId4" Type="http://schemas.microsoft.com/office/2007/relationships/hdphoto" Target="../media/hdphoto5.wdp"/><Relationship Id="rId9" Type="http://schemas.openxmlformats.org/officeDocument/2006/relationships/image" Target="../media/image12.png"/><Relationship Id="rId14" Type="http://schemas.microsoft.com/office/2007/relationships/hdphoto" Target="../media/hdphoto10.wdp"/></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8748498237600128.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rcRect/>
          <a:stretch>
            <a:fillRect/>
          </a:stretch>
        </p:blipFill>
        <p:spPr bwMode="auto">
          <a:xfrm>
            <a:off x="9913045" y="3438023"/>
            <a:ext cx="2438400" cy="219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标题 3"/>
          <p:cNvSpPr>
            <a:spLocks noGrp="1" noChangeArrowheads="1"/>
          </p:cNvSpPr>
          <p:nvPr/>
        </p:nvSpPr>
        <p:spPr bwMode="auto">
          <a:xfrm>
            <a:off x="2400357" y="843558"/>
            <a:ext cx="4343286"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nchor="ctr"/>
          <a:lstStyle/>
          <a:p>
            <a:pPr algn="ctr" defTabSz="914400">
              <a:buFontTx/>
              <a:buNone/>
            </a:pPr>
            <a:r>
              <a:rPr lang="en-US" altLang="zh-CN" sz="11500" b="1" dirty="0">
                <a:solidFill>
                  <a:srgbClr val="231815"/>
                </a:solidFill>
                <a:latin typeface="+mj-lt"/>
                <a:ea typeface="微软雅黑" panose="020B0503020204020204" pitchFamily="34" charset="-122"/>
                <a:cs typeface="Arial" panose="020B0604020202020204" pitchFamily="34" charset="0"/>
                <a:sym typeface="微软雅黑" panose="020B0503020204020204" pitchFamily="34" charset="-122"/>
              </a:rPr>
              <a:t>2020</a:t>
            </a:r>
            <a:endParaRPr lang="zh-CN" altLang="en-US" sz="11500" b="1" dirty="0">
              <a:solidFill>
                <a:srgbClr val="231815"/>
              </a:solidFill>
              <a:latin typeface="+mj-lt"/>
              <a:ea typeface="微软雅黑" panose="020B0503020204020204" pitchFamily="34" charset="-122"/>
              <a:cs typeface="Arial" panose="020B0604020202020204" pitchFamily="34" charset="0"/>
              <a:sym typeface="微软雅黑" panose="020B0503020204020204" pitchFamily="34" charset="-122"/>
            </a:endParaRPr>
          </a:p>
        </p:txBody>
      </p:sp>
      <p:sp>
        <p:nvSpPr>
          <p:cNvPr id="12" name="TextBox 11"/>
          <p:cNvSpPr txBox="1"/>
          <p:nvPr/>
        </p:nvSpPr>
        <p:spPr>
          <a:xfrm>
            <a:off x="1325759" y="2800344"/>
            <a:ext cx="6492483" cy="707886"/>
          </a:xfrm>
          <a:prstGeom prst="rect">
            <a:avLst/>
          </a:prstGeom>
          <a:noFill/>
        </p:spPr>
        <p:txBody>
          <a:bodyPr wrap="none" rtlCol="0">
            <a:spAutoFit/>
          </a:bodyPr>
          <a:lstStyle/>
          <a:p>
            <a:pPr algn="ctr"/>
            <a:r>
              <a:rPr lang="zh-CN" altLang="en-US" sz="4000" b="1" dirty="0">
                <a:solidFill>
                  <a:schemeClr val="tx1">
                    <a:lumMod val="75000"/>
                    <a:lumOff val="25000"/>
                  </a:schemeClr>
                </a:solidFill>
                <a:latin typeface="微软雅黑" panose="020B0503020204020204" pitchFamily="34" charset="-122"/>
                <a:ea typeface="微软雅黑" panose="020B0503020204020204" pitchFamily="34" charset="-122"/>
              </a:rPr>
              <a:t>年终</a:t>
            </a:r>
            <a:r>
              <a:rPr lang="zh-CN" altLang="en-US" sz="4000" b="1">
                <a:solidFill>
                  <a:schemeClr val="tx1">
                    <a:lumMod val="75000"/>
                    <a:lumOff val="25000"/>
                  </a:schemeClr>
                </a:solidFill>
                <a:latin typeface="微软雅黑" panose="020B0503020204020204" pitchFamily="34" charset="-122"/>
                <a:ea typeface="微软雅黑" panose="020B0503020204020204" pitchFamily="34" charset="-122"/>
              </a:rPr>
              <a:t>工作总</a:t>
            </a:r>
            <a:r>
              <a:rPr lang="zh-CN" altLang="en-US" sz="4000" b="1" dirty="0">
                <a:solidFill>
                  <a:schemeClr val="tx1">
                    <a:lumMod val="75000"/>
                    <a:lumOff val="25000"/>
                  </a:schemeClr>
                </a:solidFill>
                <a:latin typeface="微软雅黑" panose="020B0503020204020204" pitchFamily="34" charset="-122"/>
                <a:ea typeface="微软雅黑" panose="020B0503020204020204" pitchFamily="34" charset="-122"/>
              </a:rPr>
              <a:t>结新年工作计划</a:t>
            </a:r>
          </a:p>
        </p:txBody>
      </p:sp>
      <p:sp>
        <p:nvSpPr>
          <p:cNvPr id="14" name="Rectangle 8"/>
          <p:cNvSpPr>
            <a:spLocks noChangeArrowheads="1"/>
          </p:cNvSpPr>
          <p:nvPr/>
        </p:nvSpPr>
        <p:spPr bwMode="auto">
          <a:xfrm>
            <a:off x="2904877" y="3743690"/>
            <a:ext cx="33342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工作总结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工作计划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商务报告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商务展示</a:t>
            </a: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8"/>
                                        </p:tgtEl>
                                      </p:cBhvr>
                                    </p:cmd>
                                  </p:childTnLst>
                                </p:cTn>
                              </p:par>
                            </p:childTnLst>
                          </p:cTn>
                        </p:par>
                        <p:par>
                          <p:cTn id="7" fill="hold">
                            <p:stCondLst>
                              <p:cond delay="0"/>
                            </p:stCondLst>
                            <p:childTnLst>
                              <p:par>
                                <p:cTn id="8" presetID="56" presetClass="entr" presetSubtype="0" fill="hold" grpId="0" nodeType="afterEffect">
                                  <p:stCondLst>
                                    <p:cond delay="0"/>
                                  </p:stCondLst>
                                  <p:iterate type="lt">
                                    <p:tmPct val="10000"/>
                                  </p:iterate>
                                  <p:childTnLst>
                                    <p:set>
                                      <p:cBhvr>
                                        <p:cTn id="9" dur="1" fill="hold">
                                          <p:stCondLst>
                                            <p:cond delay="0"/>
                                          </p:stCondLst>
                                        </p:cTn>
                                        <p:tgtEl>
                                          <p:spTgt spid="10"/>
                                        </p:tgtEl>
                                        <p:attrNameLst>
                                          <p:attrName>style.visibility</p:attrName>
                                        </p:attrNameLst>
                                      </p:cBhvr>
                                      <p:to>
                                        <p:strVal val="visible"/>
                                      </p:to>
                                    </p:set>
                                    <p:anim by="(-#ppt_w*2)" calcmode="lin" valueType="num">
                                      <p:cBhvr rctx="PPT">
                                        <p:cTn id="10" dur="500" autoRev="1" fill="hold">
                                          <p:stCondLst>
                                            <p:cond delay="0"/>
                                          </p:stCondLst>
                                        </p:cTn>
                                        <p:tgtEl>
                                          <p:spTgt spid="10"/>
                                        </p:tgtEl>
                                        <p:attrNameLst>
                                          <p:attrName>ppt_w</p:attrName>
                                        </p:attrNameLst>
                                      </p:cBhvr>
                                    </p:anim>
                                    <p:anim by="(#ppt_w*0.50)" calcmode="lin" valueType="num">
                                      <p:cBhvr>
                                        <p:cTn id="11" dur="500" decel="50000" autoRev="1" fill="hold">
                                          <p:stCondLst>
                                            <p:cond delay="0"/>
                                          </p:stCondLst>
                                        </p:cTn>
                                        <p:tgtEl>
                                          <p:spTgt spid="10"/>
                                        </p:tgtEl>
                                        <p:attrNameLst>
                                          <p:attrName>ppt_x</p:attrName>
                                        </p:attrNameLst>
                                      </p:cBhvr>
                                    </p:anim>
                                    <p:anim from="(-#ppt_h/2)" to="(#ppt_y)" calcmode="lin" valueType="num">
                                      <p:cBhvr>
                                        <p:cTn id="12" dur="1000" fill="hold">
                                          <p:stCondLst>
                                            <p:cond delay="0"/>
                                          </p:stCondLst>
                                        </p:cTn>
                                        <p:tgtEl>
                                          <p:spTgt spid="10"/>
                                        </p:tgtEl>
                                        <p:attrNameLst>
                                          <p:attrName>ppt_y</p:attrName>
                                        </p:attrNameLst>
                                      </p:cBhvr>
                                    </p:anim>
                                    <p:animRot by="21600000">
                                      <p:cBhvr>
                                        <p:cTn id="13" dur="1000" fill="hold">
                                          <p:stCondLst>
                                            <p:cond delay="0"/>
                                          </p:stCondLst>
                                        </p:cTn>
                                        <p:tgtEl>
                                          <p:spTgt spid="10"/>
                                        </p:tgtEl>
                                        <p:attrNameLst>
                                          <p:attrName>r</p:attrName>
                                        </p:attrNameLst>
                                      </p:cBhvr>
                                    </p:animRot>
                                  </p:childTnLst>
                                </p:cTn>
                              </p:par>
                            </p:childTnLst>
                          </p:cTn>
                        </p:par>
                        <p:par>
                          <p:cTn id="14" fill="hold">
                            <p:stCondLst>
                              <p:cond delay="1299"/>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2"/>
                                        </p:tgtEl>
                                        <p:attrNameLst>
                                          <p:attrName>ppt_y</p:attrName>
                                        </p:attrNameLst>
                                      </p:cBhvr>
                                      <p:tavLst>
                                        <p:tav tm="0">
                                          <p:val>
                                            <p:strVal val="#ppt_y"/>
                                          </p:val>
                                        </p:tav>
                                        <p:tav tm="100000">
                                          <p:val>
                                            <p:strVal val="#ppt_y"/>
                                          </p:val>
                                        </p:tav>
                                      </p:tavLst>
                                    </p:anim>
                                    <p:anim calcmode="lin" valueType="num">
                                      <p:cBhvr>
                                        <p:cTn id="1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2"/>
                                        </p:tgtEl>
                                      </p:cBhvr>
                                    </p:animEffect>
                                  </p:childTnLst>
                                </p:cTn>
                              </p:par>
                            </p:childTnLst>
                          </p:cTn>
                        </p:par>
                        <p:par>
                          <p:cTn id="22" fill="hold">
                            <p:stCondLst>
                              <p:cond delay="2349"/>
                            </p:stCondLst>
                            <p:childTnLst>
                              <p:par>
                                <p:cTn id="23" presetID="47"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28" repeatCount="indefinite" fill="remove" display="0">
                  <p:stCondLst>
                    <p:cond delay="indefinite"/>
                  </p:stCondLst>
                  <p:endCondLst>
                    <p:cond evt="onStopAudio" delay="0">
                      <p:tgtEl>
                        <p:sldTgt/>
                      </p:tgtEl>
                    </p:cond>
                  </p:endCondLst>
                </p:cTn>
                <p:tgtEl>
                  <p:spTgt spid="18"/>
                </p:tgtEl>
              </p:cMediaNode>
            </p:audio>
          </p:childTnLst>
        </p:cTn>
      </p:par>
    </p:tnLst>
    <p:bldLst>
      <p:bldP spid="10" grpId="0"/>
      <p:bldP spid="12"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5"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 name="椭圆 20"/>
          <p:cNvSpPr/>
          <p:nvPr/>
        </p:nvSpPr>
        <p:spPr>
          <a:xfrm>
            <a:off x="3390448" y="4660003"/>
            <a:ext cx="2341577" cy="354243"/>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3" tIns="60946" rIns="121893" bIns="60946" rtlCol="0" anchor="ctr"/>
          <a:lstStyle/>
          <a:p>
            <a:pPr algn="ctr" defTabSz="1219200" fontAlgn="base">
              <a:spcBef>
                <a:spcPct val="0"/>
              </a:spcBef>
              <a:spcAft>
                <a:spcPct val="0"/>
              </a:spcAft>
            </a:pPr>
            <a:endParaRPr lang="zh-CN" altLang="en-US">
              <a:solidFill>
                <a:prstClr val="white"/>
              </a:solidFill>
            </a:endParaRPr>
          </a:p>
        </p:txBody>
      </p:sp>
      <p:grpSp>
        <p:nvGrpSpPr>
          <p:cNvPr id="22" name="组合 21"/>
          <p:cNvGrpSpPr/>
          <p:nvPr/>
        </p:nvGrpSpPr>
        <p:grpSpPr>
          <a:xfrm>
            <a:off x="3476138" y="1227389"/>
            <a:ext cx="2155176" cy="3613065"/>
            <a:chOff x="3546995" y="2016281"/>
            <a:chExt cx="1616382" cy="2709799"/>
          </a:xfrm>
        </p:grpSpPr>
        <p:sp>
          <p:nvSpPr>
            <p:cNvPr id="23" name="Freeform 33"/>
            <p:cNvSpPr/>
            <p:nvPr/>
          </p:nvSpPr>
          <p:spPr bwMode="auto">
            <a:xfrm>
              <a:off x="3546995" y="2016281"/>
              <a:ext cx="1616382" cy="2028724"/>
            </a:xfrm>
            <a:custGeom>
              <a:avLst/>
              <a:gdLst>
                <a:gd name="T0" fmla="*/ 249 w 498"/>
                <a:gd name="T1" fmla="*/ 0 h 625"/>
                <a:gd name="T2" fmla="*/ 0 w 498"/>
                <a:gd name="T3" fmla="*/ 240 h 625"/>
                <a:gd name="T4" fmla="*/ 17 w 498"/>
                <a:gd name="T5" fmla="*/ 328 h 625"/>
                <a:gd name="T6" fmla="*/ 17 w 498"/>
                <a:gd name="T7" fmla="*/ 328 h 625"/>
                <a:gd name="T8" fmla="*/ 31 w 498"/>
                <a:gd name="T9" fmla="*/ 356 h 625"/>
                <a:gd name="T10" fmla="*/ 95 w 498"/>
                <a:gd name="T11" fmla="*/ 488 h 625"/>
                <a:gd name="T12" fmla="*/ 108 w 498"/>
                <a:gd name="T13" fmla="*/ 539 h 625"/>
                <a:gd name="T14" fmla="*/ 115 w 498"/>
                <a:gd name="T15" fmla="*/ 588 h 625"/>
                <a:gd name="T16" fmla="*/ 153 w 498"/>
                <a:gd name="T17" fmla="*/ 625 h 625"/>
                <a:gd name="T18" fmla="*/ 249 w 498"/>
                <a:gd name="T19" fmla="*/ 625 h 625"/>
                <a:gd name="T20" fmla="*/ 344 w 498"/>
                <a:gd name="T21" fmla="*/ 625 h 625"/>
                <a:gd name="T22" fmla="*/ 382 w 498"/>
                <a:gd name="T23" fmla="*/ 588 h 625"/>
                <a:gd name="T24" fmla="*/ 390 w 498"/>
                <a:gd name="T25" fmla="*/ 539 h 625"/>
                <a:gd name="T26" fmla="*/ 403 w 498"/>
                <a:gd name="T27" fmla="*/ 488 h 625"/>
                <a:gd name="T28" fmla="*/ 467 w 498"/>
                <a:gd name="T29" fmla="*/ 356 h 625"/>
                <a:gd name="T30" fmla="*/ 480 w 498"/>
                <a:gd name="T31" fmla="*/ 328 h 625"/>
                <a:gd name="T32" fmla="*/ 480 w 498"/>
                <a:gd name="T33" fmla="*/ 328 h 625"/>
                <a:gd name="T34" fmla="*/ 498 w 498"/>
                <a:gd name="T35" fmla="*/ 240 h 625"/>
                <a:gd name="T36" fmla="*/ 249 w 498"/>
                <a:gd name="T37"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8" h="625">
                  <a:moveTo>
                    <a:pt x="249" y="0"/>
                  </a:moveTo>
                  <a:cubicBezTo>
                    <a:pt x="113" y="0"/>
                    <a:pt x="0" y="107"/>
                    <a:pt x="0" y="240"/>
                  </a:cubicBezTo>
                  <a:cubicBezTo>
                    <a:pt x="0" y="271"/>
                    <a:pt x="6" y="301"/>
                    <a:pt x="17" y="328"/>
                  </a:cubicBezTo>
                  <a:cubicBezTo>
                    <a:pt x="17" y="328"/>
                    <a:pt x="17" y="328"/>
                    <a:pt x="17" y="328"/>
                  </a:cubicBezTo>
                  <a:cubicBezTo>
                    <a:pt x="21" y="338"/>
                    <a:pt x="26" y="347"/>
                    <a:pt x="31" y="356"/>
                  </a:cubicBezTo>
                  <a:cubicBezTo>
                    <a:pt x="48" y="391"/>
                    <a:pt x="77" y="451"/>
                    <a:pt x="95" y="488"/>
                  </a:cubicBezTo>
                  <a:cubicBezTo>
                    <a:pt x="95" y="488"/>
                    <a:pt x="108" y="525"/>
                    <a:pt x="108" y="539"/>
                  </a:cubicBezTo>
                  <a:cubicBezTo>
                    <a:pt x="108" y="554"/>
                    <a:pt x="109" y="576"/>
                    <a:pt x="115" y="588"/>
                  </a:cubicBezTo>
                  <a:cubicBezTo>
                    <a:pt x="119" y="595"/>
                    <a:pt x="129" y="612"/>
                    <a:pt x="153" y="625"/>
                  </a:cubicBezTo>
                  <a:cubicBezTo>
                    <a:pt x="249" y="625"/>
                    <a:pt x="249" y="625"/>
                    <a:pt x="249" y="625"/>
                  </a:cubicBezTo>
                  <a:cubicBezTo>
                    <a:pt x="344" y="625"/>
                    <a:pt x="344" y="625"/>
                    <a:pt x="344" y="625"/>
                  </a:cubicBezTo>
                  <a:cubicBezTo>
                    <a:pt x="368" y="612"/>
                    <a:pt x="379" y="595"/>
                    <a:pt x="382" y="588"/>
                  </a:cubicBezTo>
                  <a:cubicBezTo>
                    <a:pt x="388" y="576"/>
                    <a:pt x="390" y="554"/>
                    <a:pt x="390" y="539"/>
                  </a:cubicBezTo>
                  <a:cubicBezTo>
                    <a:pt x="390" y="525"/>
                    <a:pt x="403" y="488"/>
                    <a:pt x="403" y="488"/>
                  </a:cubicBezTo>
                  <a:cubicBezTo>
                    <a:pt x="420" y="451"/>
                    <a:pt x="450" y="391"/>
                    <a:pt x="467" y="356"/>
                  </a:cubicBezTo>
                  <a:cubicBezTo>
                    <a:pt x="472" y="347"/>
                    <a:pt x="476" y="338"/>
                    <a:pt x="480" y="328"/>
                  </a:cubicBezTo>
                  <a:cubicBezTo>
                    <a:pt x="480" y="328"/>
                    <a:pt x="480" y="328"/>
                    <a:pt x="480" y="328"/>
                  </a:cubicBezTo>
                  <a:cubicBezTo>
                    <a:pt x="492" y="301"/>
                    <a:pt x="498" y="271"/>
                    <a:pt x="498" y="240"/>
                  </a:cubicBezTo>
                  <a:cubicBezTo>
                    <a:pt x="498" y="107"/>
                    <a:pt x="385" y="0"/>
                    <a:pt x="249" y="0"/>
                  </a:cubicBezTo>
                  <a:close/>
                </a:path>
              </a:pathLst>
            </a:custGeom>
            <a:solidFill>
              <a:schemeClr val="bg1">
                <a:lumMod val="85000"/>
              </a:schemeClr>
            </a:solidFill>
            <a:ln>
              <a:noFill/>
            </a:ln>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27" name="Freeform 33"/>
            <p:cNvSpPr/>
            <p:nvPr/>
          </p:nvSpPr>
          <p:spPr bwMode="auto">
            <a:xfrm>
              <a:off x="3587885" y="2067602"/>
              <a:ext cx="1534601" cy="1926082"/>
            </a:xfrm>
            <a:custGeom>
              <a:avLst/>
              <a:gdLst>
                <a:gd name="T0" fmla="*/ 249 w 498"/>
                <a:gd name="T1" fmla="*/ 0 h 625"/>
                <a:gd name="T2" fmla="*/ 0 w 498"/>
                <a:gd name="T3" fmla="*/ 240 h 625"/>
                <a:gd name="T4" fmla="*/ 17 w 498"/>
                <a:gd name="T5" fmla="*/ 328 h 625"/>
                <a:gd name="T6" fmla="*/ 17 w 498"/>
                <a:gd name="T7" fmla="*/ 328 h 625"/>
                <a:gd name="T8" fmla="*/ 31 w 498"/>
                <a:gd name="T9" fmla="*/ 356 h 625"/>
                <a:gd name="T10" fmla="*/ 95 w 498"/>
                <a:gd name="T11" fmla="*/ 488 h 625"/>
                <a:gd name="T12" fmla="*/ 108 w 498"/>
                <a:gd name="T13" fmla="*/ 539 h 625"/>
                <a:gd name="T14" fmla="*/ 115 w 498"/>
                <a:gd name="T15" fmla="*/ 588 h 625"/>
                <a:gd name="T16" fmla="*/ 153 w 498"/>
                <a:gd name="T17" fmla="*/ 625 h 625"/>
                <a:gd name="T18" fmla="*/ 249 w 498"/>
                <a:gd name="T19" fmla="*/ 625 h 625"/>
                <a:gd name="T20" fmla="*/ 344 w 498"/>
                <a:gd name="T21" fmla="*/ 625 h 625"/>
                <a:gd name="T22" fmla="*/ 382 w 498"/>
                <a:gd name="T23" fmla="*/ 588 h 625"/>
                <a:gd name="T24" fmla="*/ 390 w 498"/>
                <a:gd name="T25" fmla="*/ 539 h 625"/>
                <a:gd name="T26" fmla="*/ 403 w 498"/>
                <a:gd name="T27" fmla="*/ 488 h 625"/>
                <a:gd name="T28" fmla="*/ 467 w 498"/>
                <a:gd name="T29" fmla="*/ 356 h 625"/>
                <a:gd name="T30" fmla="*/ 480 w 498"/>
                <a:gd name="T31" fmla="*/ 328 h 625"/>
                <a:gd name="T32" fmla="*/ 480 w 498"/>
                <a:gd name="T33" fmla="*/ 328 h 625"/>
                <a:gd name="T34" fmla="*/ 498 w 498"/>
                <a:gd name="T35" fmla="*/ 240 h 625"/>
                <a:gd name="T36" fmla="*/ 249 w 498"/>
                <a:gd name="T37"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8" h="625">
                  <a:moveTo>
                    <a:pt x="249" y="0"/>
                  </a:moveTo>
                  <a:cubicBezTo>
                    <a:pt x="113" y="0"/>
                    <a:pt x="0" y="107"/>
                    <a:pt x="0" y="240"/>
                  </a:cubicBezTo>
                  <a:cubicBezTo>
                    <a:pt x="0" y="271"/>
                    <a:pt x="6" y="301"/>
                    <a:pt x="17" y="328"/>
                  </a:cubicBezTo>
                  <a:cubicBezTo>
                    <a:pt x="17" y="328"/>
                    <a:pt x="17" y="328"/>
                    <a:pt x="17" y="328"/>
                  </a:cubicBezTo>
                  <a:cubicBezTo>
                    <a:pt x="21" y="338"/>
                    <a:pt x="26" y="347"/>
                    <a:pt x="31" y="356"/>
                  </a:cubicBezTo>
                  <a:cubicBezTo>
                    <a:pt x="48" y="391"/>
                    <a:pt x="77" y="451"/>
                    <a:pt x="95" y="488"/>
                  </a:cubicBezTo>
                  <a:cubicBezTo>
                    <a:pt x="95" y="488"/>
                    <a:pt x="108" y="525"/>
                    <a:pt x="108" y="539"/>
                  </a:cubicBezTo>
                  <a:cubicBezTo>
                    <a:pt x="108" y="554"/>
                    <a:pt x="109" y="576"/>
                    <a:pt x="115" y="588"/>
                  </a:cubicBezTo>
                  <a:cubicBezTo>
                    <a:pt x="119" y="595"/>
                    <a:pt x="129" y="612"/>
                    <a:pt x="153" y="625"/>
                  </a:cubicBezTo>
                  <a:cubicBezTo>
                    <a:pt x="249" y="625"/>
                    <a:pt x="249" y="625"/>
                    <a:pt x="249" y="625"/>
                  </a:cubicBezTo>
                  <a:cubicBezTo>
                    <a:pt x="344" y="625"/>
                    <a:pt x="344" y="625"/>
                    <a:pt x="344" y="625"/>
                  </a:cubicBezTo>
                  <a:cubicBezTo>
                    <a:pt x="368" y="612"/>
                    <a:pt x="379" y="595"/>
                    <a:pt x="382" y="588"/>
                  </a:cubicBezTo>
                  <a:cubicBezTo>
                    <a:pt x="388" y="576"/>
                    <a:pt x="390" y="554"/>
                    <a:pt x="390" y="539"/>
                  </a:cubicBezTo>
                  <a:cubicBezTo>
                    <a:pt x="390" y="525"/>
                    <a:pt x="403" y="488"/>
                    <a:pt x="403" y="488"/>
                  </a:cubicBezTo>
                  <a:cubicBezTo>
                    <a:pt x="420" y="451"/>
                    <a:pt x="450" y="391"/>
                    <a:pt x="467" y="356"/>
                  </a:cubicBezTo>
                  <a:cubicBezTo>
                    <a:pt x="472" y="347"/>
                    <a:pt x="476" y="338"/>
                    <a:pt x="480" y="328"/>
                  </a:cubicBezTo>
                  <a:cubicBezTo>
                    <a:pt x="480" y="328"/>
                    <a:pt x="480" y="328"/>
                    <a:pt x="480" y="328"/>
                  </a:cubicBezTo>
                  <a:cubicBezTo>
                    <a:pt x="492" y="301"/>
                    <a:pt x="498" y="271"/>
                    <a:pt x="498" y="240"/>
                  </a:cubicBezTo>
                  <a:cubicBezTo>
                    <a:pt x="498" y="107"/>
                    <a:pt x="385" y="0"/>
                    <a:pt x="249" y="0"/>
                  </a:cubicBezTo>
                  <a:close/>
                </a:path>
              </a:pathLst>
            </a:custGeom>
            <a:solidFill>
              <a:schemeClr val="bg1">
                <a:lumMod val="95000"/>
              </a:schemeClr>
            </a:solidFill>
            <a:ln>
              <a:noFill/>
            </a:ln>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nvGrpSpPr>
            <p:cNvPr id="28" name="组合 27"/>
            <p:cNvGrpSpPr/>
            <p:nvPr/>
          </p:nvGrpSpPr>
          <p:grpSpPr>
            <a:xfrm>
              <a:off x="3999883" y="4025097"/>
              <a:ext cx="716912" cy="700983"/>
              <a:chOff x="3759201" y="3508375"/>
              <a:chExt cx="828024" cy="809626"/>
            </a:xfrm>
          </p:grpSpPr>
          <p:sp>
            <p:nvSpPr>
              <p:cNvPr id="29" name="Freeform 6"/>
              <p:cNvSpPr/>
              <p:nvPr/>
            </p:nvSpPr>
            <p:spPr bwMode="auto">
              <a:xfrm>
                <a:off x="3764900" y="3508375"/>
                <a:ext cx="822325" cy="757238"/>
              </a:xfrm>
              <a:custGeom>
                <a:avLst/>
                <a:gdLst>
                  <a:gd name="T0" fmla="*/ 216 w 220"/>
                  <a:gd name="T1" fmla="*/ 0 h 202"/>
                  <a:gd name="T2" fmla="*/ 213 w 220"/>
                  <a:gd name="T3" fmla="*/ 3 h 202"/>
                  <a:gd name="T4" fmla="*/ 213 w 220"/>
                  <a:gd name="T5" fmla="*/ 14 h 202"/>
                  <a:gd name="T6" fmla="*/ 211 w 220"/>
                  <a:gd name="T7" fmla="*/ 16 h 202"/>
                  <a:gd name="T8" fmla="*/ 218 w 220"/>
                  <a:gd name="T9" fmla="*/ 24 h 202"/>
                  <a:gd name="T10" fmla="*/ 217 w 220"/>
                  <a:gd name="T11" fmla="*/ 35 h 202"/>
                  <a:gd name="T12" fmla="*/ 210 w 220"/>
                  <a:gd name="T13" fmla="*/ 42 h 202"/>
                  <a:gd name="T14" fmla="*/ 209 w 220"/>
                  <a:gd name="T15" fmla="*/ 48 h 202"/>
                  <a:gd name="T16" fmla="*/ 217 w 220"/>
                  <a:gd name="T17" fmla="*/ 55 h 202"/>
                  <a:gd name="T18" fmla="*/ 216 w 220"/>
                  <a:gd name="T19" fmla="*/ 66 h 202"/>
                  <a:gd name="T20" fmla="*/ 210 w 220"/>
                  <a:gd name="T21" fmla="*/ 71 h 202"/>
                  <a:gd name="T22" fmla="*/ 210 w 220"/>
                  <a:gd name="T23" fmla="*/ 80 h 202"/>
                  <a:gd name="T24" fmla="*/ 218 w 220"/>
                  <a:gd name="T25" fmla="*/ 89 h 202"/>
                  <a:gd name="T26" fmla="*/ 214 w 220"/>
                  <a:gd name="T27" fmla="*/ 97 h 202"/>
                  <a:gd name="T28" fmla="*/ 209 w 220"/>
                  <a:gd name="T29" fmla="*/ 102 h 202"/>
                  <a:gd name="T30" fmla="*/ 210 w 220"/>
                  <a:gd name="T31" fmla="*/ 108 h 202"/>
                  <a:gd name="T32" fmla="*/ 217 w 220"/>
                  <a:gd name="T33" fmla="*/ 116 h 202"/>
                  <a:gd name="T34" fmla="*/ 215 w 220"/>
                  <a:gd name="T35" fmla="*/ 125 h 202"/>
                  <a:gd name="T36" fmla="*/ 209 w 220"/>
                  <a:gd name="T37" fmla="*/ 131 h 202"/>
                  <a:gd name="T38" fmla="*/ 209 w 220"/>
                  <a:gd name="T39" fmla="*/ 138 h 202"/>
                  <a:gd name="T40" fmla="*/ 214 w 220"/>
                  <a:gd name="T41" fmla="*/ 145 h 202"/>
                  <a:gd name="T42" fmla="*/ 206 w 220"/>
                  <a:gd name="T43" fmla="*/ 161 h 202"/>
                  <a:gd name="T44" fmla="*/ 159 w 220"/>
                  <a:gd name="T45" fmla="*/ 202 h 202"/>
                  <a:gd name="T46" fmla="*/ 61 w 220"/>
                  <a:gd name="T47" fmla="*/ 202 h 202"/>
                  <a:gd name="T48" fmla="*/ 13 w 220"/>
                  <a:gd name="T49" fmla="*/ 161 h 202"/>
                  <a:gd name="T50" fmla="*/ 12 w 220"/>
                  <a:gd name="T51" fmla="*/ 152 h 202"/>
                  <a:gd name="T52" fmla="*/ 9 w 220"/>
                  <a:gd name="T53" fmla="*/ 142 h 202"/>
                  <a:gd name="T54" fmla="*/ 2 w 220"/>
                  <a:gd name="T55" fmla="*/ 135 h 202"/>
                  <a:gd name="T56" fmla="*/ 5 w 220"/>
                  <a:gd name="T57" fmla="*/ 126 h 202"/>
                  <a:gd name="T58" fmla="*/ 8 w 220"/>
                  <a:gd name="T59" fmla="*/ 119 h 202"/>
                  <a:gd name="T60" fmla="*/ 4 w 220"/>
                  <a:gd name="T61" fmla="*/ 108 h 202"/>
                  <a:gd name="T62" fmla="*/ 3 w 220"/>
                  <a:gd name="T63" fmla="*/ 97 h 202"/>
                  <a:gd name="T64" fmla="*/ 8 w 220"/>
                  <a:gd name="T65" fmla="*/ 91 h 202"/>
                  <a:gd name="T66" fmla="*/ 8 w 220"/>
                  <a:gd name="T67" fmla="*/ 85 h 202"/>
                  <a:gd name="T68" fmla="*/ 2 w 220"/>
                  <a:gd name="T69" fmla="*/ 76 h 202"/>
                  <a:gd name="T70" fmla="*/ 5 w 220"/>
                  <a:gd name="T71" fmla="*/ 66 h 202"/>
                  <a:gd name="T72" fmla="*/ 9 w 220"/>
                  <a:gd name="T73" fmla="*/ 61 h 202"/>
                  <a:gd name="T74" fmla="*/ 8 w 220"/>
                  <a:gd name="T75" fmla="*/ 54 h 202"/>
                  <a:gd name="T76" fmla="*/ 2 w 220"/>
                  <a:gd name="T77" fmla="*/ 44 h 202"/>
                  <a:gd name="T78" fmla="*/ 2 w 220"/>
                  <a:gd name="T79" fmla="*/ 16 h 202"/>
                  <a:gd name="T80" fmla="*/ 2 w 220"/>
                  <a:gd name="T81" fmla="*/ 11 h 202"/>
                  <a:gd name="T82" fmla="*/ 2 w 220"/>
                  <a:gd name="T83" fmla="*/ 1 h 202"/>
                  <a:gd name="T84" fmla="*/ 0 w 220"/>
                  <a:gd name="T85" fmla="*/ 0 h 202"/>
                  <a:gd name="T86" fmla="*/ 216 w 220"/>
                  <a:gd name="T87"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02">
                    <a:moveTo>
                      <a:pt x="216" y="0"/>
                    </a:moveTo>
                    <a:cubicBezTo>
                      <a:pt x="213" y="3"/>
                      <a:pt x="213" y="3"/>
                      <a:pt x="213" y="3"/>
                    </a:cubicBezTo>
                    <a:cubicBezTo>
                      <a:pt x="213" y="14"/>
                      <a:pt x="213" y="14"/>
                      <a:pt x="213" y="14"/>
                    </a:cubicBezTo>
                    <a:cubicBezTo>
                      <a:pt x="211" y="16"/>
                      <a:pt x="211" y="16"/>
                      <a:pt x="211" y="16"/>
                    </a:cubicBezTo>
                    <a:cubicBezTo>
                      <a:pt x="211" y="16"/>
                      <a:pt x="216" y="20"/>
                      <a:pt x="218" y="24"/>
                    </a:cubicBezTo>
                    <a:cubicBezTo>
                      <a:pt x="220" y="28"/>
                      <a:pt x="220" y="33"/>
                      <a:pt x="217" y="35"/>
                    </a:cubicBezTo>
                    <a:cubicBezTo>
                      <a:pt x="214" y="38"/>
                      <a:pt x="210" y="39"/>
                      <a:pt x="210" y="42"/>
                    </a:cubicBezTo>
                    <a:cubicBezTo>
                      <a:pt x="210" y="44"/>
                      <a:pt x="209" y="48"/>
                      <a:pt x="209" y="48"/>
                    </a:cubicBezTo>
                    <a:cubicBezTo>
                      <a:pt x="209" y="48"/>
                      <a:pt x="216" y="51"/>
                      <a:pt x="217" y="55"/>
                    </a:cubicBezTo>
                    <a:cubicBezTo>
                      <a:pt x="219" y="60"/>
                      <a:pt x="218" y="64"/>
                      <a:pt x="216" y="66"/>
                    </a:cubicBezTo>
                    <a:cubicBezTo>
                      <a:pt x="213" y="67"/>
                      <a:pt x="210" y="71"/>
                      <a:pt x="210" y="71"/>
                    </a:cubicBezTo>
                    <a:cubicBezTo>
                      <a:pt x="210" y="80"/>
                      <a:pt x="210" y="80"/>
                      <a:pt x="210" y="80"/>
                    </a:cubicBezTo>
                    <a:cubicBezTo>
                      <a:pt x="210" y="80"/>
                      <a:pt x="218" y="85"/>
                      <a:pt x="218" y="89"/>
                    </a:cubicBezTo>
                    <a:cubicBezTo>
                      <a:pt x="218" y="94"/>
                      <a:pt x="214" y="97"/>
                      <a:pt x="214" y="97"/>
                    </a:cubicBezTo>
                    <a:cubicBezTo>
                      <a:pt x="209" y="102"/>
                      <a:pt x="209" y="102"/>
                      <a:pt x="209" y="102"/>
                    </a:cubicBezTo>
                    <a:cubicBezTo>
                      <a:pt x="210" y="108"/>
                      <a:pt x="210" y="108"/>
                      <a:pt x="210" y="108"/>
                    </a:cubicBezTo>
                    <a:cubicBezTo>
                      <a:pt x="210" y="108"/>
                      <a:pt x="216" y="112"/>
                      <a:pt x="217" y="116"/>
                    </a:cubicBezTo>
                    <a:cubicBezTo>
                      <a:pt x="218" y="120"/>
                      <a:pt x="217" y="123"/>
                      <a:pt x="215" y="125"/>
                    </a:cubicBezTo>
                    <a:cubicBezTo>
                      <a:pt x="213" y="127"/>
                      <a:pt x="209" y="131"/>
                      <a:pt x="209" y="131"/>
                    </a:cubicBezTo>
                    <a:cubicBezTo>
                      <a:pt x="209" y="138"/>
                      <a:pt x="209" y="138"/>
                      <a:pt x="209" y="138"/>
                    </a:cubicBezTo>
                    <a:cubicBezTo>
                      <a:pt x="209" y="138"/>
                      <a:pt x="213" y="141"/>
                      <a:pt x="214" y="145"/>
                    </a:cubicBezTo>
                    <a:cubicBezTo>
                      <a:pt x="214" y="148"/>
                      <a:pt x="209" y="158"/>
                      <a:pt x="206" y="161"/>
                    </a:cubicBezTo>
                    <a:cubicBezTo>
                      <a:pt x="203" y="163"/>
                      <a:pt x="159" y="202"/>
                      <a:pt x="159" y="202"/>
                    </a:cubicBezTo>
                    <a:cubicBezTo>
                      <a:pt x="61" y="202"/>
                      <a:pt x="61" y="202"/>
                      <a:pt x="61" y="202"/>
                    </a:cubicBezTo>
                    <a:cubicBezTo>
                      <a:pt x="13" y="161"/>
                      <a:pt x="13" y="161"/>
                      <a:pt x="13" y="161"/>
                    </a:cubicBezTo>
                    <a:cubicBezTo>
                      <a:pt x="13" y="161"/>
                      <a:pt x="12" y="155"/>
                      <a:pt x="12" y="152"/>
                    </a:cubicBezTo>
                    <a:cubicBezTo>
                      <a:pt x="11" y="149"/>
                      <a:pt x="12" y="144"/>
                      <a:pt x="9" y="142"/>
                    </a:cubicBezTo>
                    <a:cubicBezTo>
                      <a:pt x="7" y="140"/>
                      <a:pt x="2" y="139"/>
                      <a:pt x="2" y="135"/>
                    </a:cubicBezTo>
                    <a:cubicBezTo>
                      <a:pt x="2" y="130"/>
                      <a:pt x="3" y="127"/>
                      <a:pt x="5" y="126"/>
                    </a:cubicBezTo>
                    <a:cubicBezTo>
                      <a:pt x="7" y="125"/>
                      <a:pt x="9" y="122"/>
                      <a:pt x="8" y="119"/>
                    </a:cubicBezTo>
                    <a:cubicBezTo>
                      <a:pt x="8" y="116"/>
                      <a:pt x="6" y="112"/>
                      <a:pt x="4" y="108"/>
                    </a:cubicBezTo>
                    <a:cubicBezTo>
                      <a:pt x="2" y="104"/>
                      <a:pt x="2" y="100"/>
                      <a:pt x="3" y="97"/>
                    </a:cubicBezTo>
                    <a:cubicBezTo>
                      <a:pt x="5" y="94"/>
                      <a:pt x="8" y="91"/>
                      <a:pt x="8" y="91"/>
                    </a:cubicBezTo>
                    <a:cubicBezTo>
                      <a:pt x="8" y="85"/>
                      <a:pt x="8" y="85"/>
                      <a:pt x="8" y="85"/>
                    </a:cubicBezTo>
                    <a:cubicBezTo>
                      <a:pt x="8" y="85"/>
                      <a:pt x="2" y="81"/>
                      <a:pt x="2" y="76"/>
                    </a:cubicBezTo>
                    <a:cubicBezTo>
                      <a:pt x="2" y="70"/>
                      <a:pt x="3" y="67"/>
                      <a:pt x="5" y="66"/>
                    </a:cubicBezTo>
                    <a:cubicBezTo>
                      <a:pt x="7" y="64"/>
                      <a:pt x="9" y="61"/>
                      <a:pt x="9" y="61"/>
                    </a:cubicBezTo>
                    <a:cubicBezTo>
                      <a:pt x="9" y="61"/>
                      <a:pt x="10" y="57"/>
                      <a:pt x="8" y="54"/>
                    </a:cubicBezTo>
                    <a:cubicBezTo>
                      <a:pt x="7" y="52"/>
                      <a:pt x="3" y="48"/>
                      <a:pt x="2" y="44"/>
                    </a:cubicBezTo>
                    <a:cubicBezTo>
                      <a:pt x="2" y="16"/>
                      <a:pt x="2" y="16"/>
                      <a:pt x="2" y="16"/>
                    </a:cubicBezTo>
                    <a:cubicBezTo>
                      <a:pt x="2" y="16"/>
                      <a:pt x="2" y="14"/>
                      <a:pt x="2" y="11"/>
                    </a:cubicBezTo>
                    <a:cubicBezTo>
                      <a:pt x="2" y="8"/>
                      <a:pt x="2" y="1"/>
                      <a:pt x="2" y="1"/>
                    </a:cubicBezTo>
                    <a:cubicBezTo>
                      <a:pt x="0" y="0"/>
                      <a:pt x="0" y="0"/>
                      <a:pt x="0" y="0"/>
                    </a:cubicBezTo>
                    <a:lnTo>
                      <a:pt x="216" y="0"/>
                    </a:lnTo>
                    <a:close/>
                  </a:path>
                </a:pathLst>
              </a:custGeom>
              <a:solidFill>
                <a:srgbClr val="2318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0" name="Freeform 7"/>
              <p:cNvSpPr/>
              <p:nvPr/>
            </p:nvSpPr>
            <p:spPr bwMode="auto">
              <a:xfrm>
                <a:off x="3996676" y="4268788"/>
                <a:ext cx="350838" cy="49213"/>
              </a:xfrm>
              <a:custGeom>
                <a:avLst/>
                <a:gdLst>
                  <a:gd name="T0" fmla="*/ 0 w 94"/>
                  <a:gd name="T1" fmla="*/ 0 h 13"/>
                  <a:gd name="T2" fmla="*/ 94 w 94"/>
                  <a:gd name="T3" fmla="*/ 0 h 13"/>
                  <a:gd name="T4" fmla="*/ 85 w 94"/>
                  <a:gd name="T5" fmla="*/ 9 h 13"/>
                  <a:gd name="T6" fmla="*/ 74 w 94"/>
                  <a:gd name="T7" fmla="*/ 13 h 13"/>
                  <a:gd name="T8" fmla="*/ 19 w 94"/>
                  <a:gd name="T9" fmla="*/ 13 h 13"/>
                  <a:gd name="T10" fmla="*/ 8 w 94"/>
                  <a:gd name="T11" fmla="*/ 9 h 13"/>
                  <a:gd name="T12" fmla="*/ 0 w 94"/>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94" h="13">
                    <a:moveTo>
                      <a:pt x="0" y="0"/>
                    </a:moveTo>
                    <a:cubicBezTo>
                      <a:pt x="94" y="0"/>
                      <a:pt x="94" y="0"/>
                      <a:pt x="94" y="0"/>
                    </a:cubicBezTo>
                    <a:cubicBezTo>
                      <a:pt x="94" y="0"/>
                      <a:pt x="88" y="6"/>
                      <a:pt x="85" y="9"/>
                    </a:cubicBezTo>
                    <a:cubicBezTo>
                      <a:pt x="82" y="11"/>
                      <a:pt x="77" y="13"/>
                      <a:pt x="74" y="13"/>
                    </a:cubicBezTo>
                    <a:cubicBezTo>
                      <a:pt x="71" y="13"/>
                      <a:pt x="19" y="13"/>
                      <a:pt x="19" y="13"/>
                    </a:cubicBezTo>
                    <a:cubicBezTo>
                      <a:pt x="19" y="13"/>
                      <a:pt x="11" y="13"/>
                      <a:pt x="8" y="9"/>
                    </a:cubicBezTo>
                    <a:cubicBezTo>
                      <a:pt x="5" y="6"/>
                      <a:pt x="0" y="0"/>
                      <a:pt x="0" y="0"/>
                    </a:cubicBezTo>
                    <a:close/>
                  </a:path>
                </a:pathLst>
              </a:custGeom>
              <a:solidFill>
                <a:srgbClr val="3936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1" name="Freeform 8"/>
              <p:cNvSpPr/>
              <p:nvPr/>
            </p:nvSpPr>
            <p:spPr bwMode="auto">
              <a:xfrm>
                <a:off x="4173538" y="3527425"/>
                <a:ext cx="247650" cy="33338"/>
              </a:xfrm>
              <a:custGeom>
                <a:avLst/>
                <a:gdLst>
                  <a:gd name="T0" fmla="*/ 4 w 66"/>
                  <a:gd name="T1" fmla="*/ 1 h 9"/>
                  <a:gd name="T2" fmla="*/ 64 w 66"/>
                  <a:gd name="T3" fmla="*/ 1 h 9"/>
                  <a:gd name="T4" fmla="*/ 62 w 66"/>
                  <a:gd name="T5" fmla="*/ 7 h 9"/>
                  <a:gd name="T6" fmla="*/ 0 w 66"/>
                  <a:gd name="T7" fmla="*/ 9 h 9"/>
                  <a:gd name="T8" fmla="*/ 20 w 66"/>
                  <a:gd name="T9" fmla="*/ 5 h 9"/>
                  <a:gd name="T10" fmla="*/ 17 w 66"/>
                  <a:gd name="T11" fmla="*/ 3 h 9"/>
                  <a:gd name="T12" fmla="*/ 4 w 66"/>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66" h="9">
                    <a:moveTo>
                      <a:pt x="4" y="1"/>
                    </a:moveTo>
                    <a:cubicBezTo>
                      <a:pt x="4" y="1"/>
                      <a:pt x="62" y="0"/>
                      <a:pt x="64" y="1"/>
                    </a:cubicBezTo>
                    <a:cubicBezTo>
                      <a:pt x="66" y="3"/>
                      <a:pt x="66" y="5"/>
                      <a:pt x="62" y="7"/>
                    </a:cubicBezTo>
                    <a:cubicBezTo>
                      <a:pt x="58" y="8"/>
                      <a:pt x="0" y="9"/>
                      <a:pt x="0" y="9"/>
                    </a:cubicBezTo>
                    <a:cubicBezTo>
                      <a:pt x="0" y="9"/>
                      <a:pt x="20" y="7"/>
                      <a:pt x="20" y="5"/>
                    </a:cubicBezTo>
                    <a:cubicBezTo>
                      <a:pt x="20" y="3"/>
                      <a:pt x="21" y="4"/>
                      <a:pt x="17" y="3"/>
                    </a:cubicBezTo>
                    <a:cubicBezTo>
                      <a:pt x="13" y="3"/>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2" name="Freeform 9"/>
              <p:cNvSpPr/>
              <p:nvPr/>
            </p:nvSpPr>
            <p:spPr bwMode="auto">
              <a:xfrm>
                <a:off x="4173538" y="3571875"/>
                <a:ext cx="242888" cy="93663"/>
              </a:xfrm>
              <a:custGeom>
                <a:avLst/>
                <a:gdLst>
                  <a:gd name="T0" fmla="*/ 11 w 65"/>
                  <a:gd name="T1" fmla="*/ 0 h 25"/>
                  <a:gd name="T2" fmla="*/ 60 w 65"/>
                  <a:gd name="T3" fmla="*/ 1 h 25"/>
                  <a:gd name="T4" fmla="*/ 65 w 65"/>
                  <a:gd name="T5" fmla="*/ 10 h 25"/>
                  <a:gd name="T6" fmla="*/ 57 w 65"/>
                  <a:gd name="T7" fmla="*/ 21 h 25"/>
                  <a:gd name="T8" fmla="*/ 0 w 65"/>
                  <a:gd name="T9" fmla="*/ 25 h 25"/>
                  <a:gd name="T10" fmla="*/ 21 w 65"/>
                  <a:gd name="T11" fmla="*/ 20 h 25"/>
                  <a:gd name="T12" fmla="*/ 22 w 65"/>
                  <a:gd name="T13" fmla="*/ 12 h 25"/>
                  <a:gd name="T14" fmla="*/ 23 w 65"/>
                  <a:gd name="T15" fmla="*/ 6 h 25"/>
                  <a:gd name="T16" fmla="*/ 23 w 65"/>
                  <a:gd name="T17" fmla="*/ 3 h 25"/>
                  <a:gd name="T18" fmla="*/ 11 w 65"/>
                  <a:gd name="T19"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25">
                    <a:moveTo>
                      <a:pt x="11" y="0"/>
                    </a:moveTo>
                    <a:cubicBezTo>
                      <a:pt x="11" y="0"/>
                      <a:pt x="58" y="0"/>
                      <a:pt x="60" y="1"/>
                    </a:cubicBezTo>
                    <a:cubicBezTo>
                      <a:pt x="63" y="2"/>
                      <a:pt x="65" y="7"/>
                      <a:pt x="65" y="10"/>
                    </a:cubicBezTo>
                    <a:cubicBezTo>
                      <a:pt x="65" y="14"/>
                      <a:pt x="65" y="19"/>
                      <a:pt x="57" y="21"/>
                    </a:cubicBezTo>
                    <a:cubicBezTo>
                      <a:pt x="49" y="23"/>
                      <a:pt x="0" y="25"/>
                      <a:pt x="0" y="25"/>
                    </a:cubicBezTo>
                    <a:cubicBezTo>
                      <a:pt x="0" y="25"/>
                      <a:pt x="20" y="22"/>
                      <a:pt x="21" y="20"/>
                    </a:cubicBezTo>
                    <a:cubicBezTo>
                      <a:pt x="23" y="18"/>
                      <a:pt x="21" y="14"/>
                      <a:pt x="22" y="12"/>
                    </a:cubicBezTo>
                    <a:cubicBezTo>
                      <a:pt x="23" y="10"/>
                      <a:pt x="24" y="10"/>
                      <a:pt x="23" y="6"/>
                    </a:cubicBezTo>
                    <a:cubicBezTo>
                      <a:pt x="23" y="3"/>
                      <a:pt x="23" y="3"/>
                      <a:pt x="23" y="3"/>
                    </a:cubicBez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3" name="Freeform 10"/>
              <p:cNvSpPr/>
              <p:nvPr/>
            </p:nvSpPr>
            <p:spPr bwMode="auto">
              <a:xfrm>
                <a:off x="4106863" y="3698875"/>
                <a:ext cx="303213" cy="34925"/>
              </a:xfrm>
              <a:custGeom>
                <a:avLst/>
                <a:gdLst>
                  <a:gd name="T0" fmla="*/ 20 w 81"/>
                  <a:gd name="T1" fmla="*/ 1 h 9"/>
                  <a:gd name="T2" fmla="*/ 73 w 81"/>
                  <a:gd name="T3" fmla="*/ 0 h 9"/>
                  <a:gd name="T4" fmla="*/ 80 w 81"/>
                  <a:gd name="T5" fmla="*/ 3 h 9"/>
                  <a:gd name="T6" fmla="*/ 3 w 81"/>
                  <a:gd name="T7" fmla="*/ 9 h 9"/>
                  <a:gd name="T8" fmla="*/ 24 w 81"/>
                  <a:gd name="T9" fmla="*/ 5 h 9"/>
                  <a:gd name="T10" fmla="*/ 20 w 81"/>
                  <a:gd name="T11" fmla="*/ 1 h 9"/>
                </a:gdLst>
                <a:ahLst/>
                <a:cxnLst>
                  <a:cxn ang="0">
                    <a:pos x="T0" y="T1"/>
                  </a:cxn>
                  <a:cxn ang="0">
                    <a:pos x="T2" y="T3"/>
                  </a:cxn>
                  <a:cxn ang="0">
                    <a:pos x="T4" y="T5"/>
                  </a:cxn>
                  <a:cxn ang="0">
                    <a:pos x="T6" y="T7"/>
                  </a:cxn>
                  <a:cxn ang="0">
                    <a:pos x="T8" y="T9"/>
                  </a:cxn>
                  <a:cxn ang="0">
                    <a:pos x="T10" y="T11"/>
                  </a:cxn>
                </a:cxnLst>
                <a:rect l="0" t="0" r="r" b="b"/>
                <a:pathLst>
                  <a:path w="81" h="9">
                    <a:moveTo>
                      <a:pt x="20" y="1"/>
                    </a:moveTo>
                    <a:cubicBezTo>
                      <a:pt x="20" y="1"/>
                      <a:pt x="66" y="0"/>
                      <a:pt x="73" y="0"/>
                    </a:cubicBezTo>
                    <a:cubicBezTo>
                      <a:pt x="81" y="0"/>
                      <a:pt x="81" y="3"/>
                      <a:pt x="80" y="3"/>
                    </a:cubicBezTo>
                    <a:cubicBezTo>
                      <a:pt x="78" y="4"/>
                      <a:pt x="5" y="9"/>
                      <a:pt x="3" y="9"/>
                    </a:cubicBezTo>
                    <a:cubicBezTo>
                      <a:pt x="0" y="9"/>
                      <a:pt x="21" y="6"/>
                      <a:pt x="24" y="5"/>
                    </a:cubicBezTo>
                    <a:cubicBezTo>
                      <a:pt x="27" y="4"/>
                      <a:pt x="26" y="2"/>
                      <a:pt x="20"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4" name="Freeform 11"/>
              <p:cNvSpPr/>
              <p:nvPr/>
            </p:nvSpPr>
            <p:spPr bwMode="auto">
              <a:xfrm>
                <a:off x="4140201" y="3756025"/>
                <a:ext cx="269875" cy="25400"/>
              </a:xfrm>
              <a:custGeom>
                <a:avLst/>
                <a:gdLst>
                  <a:gd name="T0" fmla="*/ 26 w 72"/>
                  <a:gd name="T1" fmla="*/ 1 h 7"/>
                  <a:gd name="T2" fmla="*/ 72 w 72"/>
                  <a:gd name="T3" fmla="*/ 0 h 7"/>
                  <a:gd name="T4" fmla="*/ 49 w 72"/>
                  <a:gd name="T5" fmla="*/ 5 h 7"/>
                  <a:gd name="T6" fmla="*/ 4 w 72"/>
                  <a:gd name="T7" fmla="*/ 7 h 7"/>
                  <a:gd name="T8" fmla="*/ 26 w 72"/>
                  <a:gd name="T9" fmla="*/ 1 h 7"/>
                </a:gdLst>
                <a:ahLst/>
                <a:cxnLst>
                  <a:cxn ang="0">
                    <a:pos x="T0" y="T1"/>
                  </a:cxn>
                  <a:cxn ang="0">
                    <a:pos x="T2" y="T3"/>
                  </a:cxn>
                  <a:cxn ang="0">
                    <a:pos x="T4" y="T5"/>
                  </a:cxn>
                  <a:cxn ang="0">
                    <a:pos x="T6" y="T7"/>
                  </a:cxn>
                  <a:cxn ang="0">
                    <a:pos x="T8" y="T9"/>
                  </a:cxn>
                </a:cxnLst>
                <a:rect l="0" t="0" r="r" b="b"/>
                <a:pathLst>
                  <a:path w="72" h="7">
                    <a:moveTo>
                      <a:pt x="26" y="1"/>
                    </a:moveTo>
                    <a:cubicBezTo>
                      <a:pt x="72" y="0"/>
                      <a:pt x="72" y="0"/>
                      <a:pt x="72" y="0"/>
                    </a:cubicBezTo>
                    <a:cubicBezTo>
                      <a:pt x="72" y="0"/>
                      <a:pt x="51" y="5"/>
                      <a:pt x="49" y="5"/>
                    </a:cubicBezTo>
                    <a:cubicBezTo>
                      <a:pt x="47" y="5"/>
                      <a:pt x="9" y="7"/>
                      <a:pt x="4" y="7"/>
                    </a:cubicBezTo>
                    <a:cubicBezTo>
                      <a:pt x="0" y="7"/>
                      <a:pt x="35" y="3"/>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5" name="Freeform 12"/>
              <p:cNvSpPr/>
              <p:nvPr/>
            </p:nvSpPr>
            <p:spPr bwMode="auto">
              <a:xfrm>
                <a:off x="4125913" y="3811588"/>
                <a:ext cx="287338" cy="38100"/>
              </a:xfrm>
              <a:custGeom>
                <a:avLst/>
                <a:gdLst>
                  <a:gd name="T0" fmla="*/ 15 w 77"/>
                  <a:gd name="T1" fmla="*/ 2 h 10"/>
                  <a:gd name="T2" fmla="*/ 73 w 77"/>
                  <a:gd name="T3" fmla="*/ 0 h 10"/>
                  <a:gd name="T4" fmla="*/ 72 w 77"/>
                  <a:gd name="T5" fmla="*/ 5 h 10"/>
                  <a:gd name="T6" fmla="*/ 0 w 77"/>
                  <a:gd name="T7" fmla="*/ 10 h 10"/>
                  <a:gd name="T8" fmla="*/ 31 w 77"/>
                  <a:gd name="T9" fmla="*/ 5 h 10"/>
                  <a:gd name="T10" fmla="*/ 15 w 77"/>
                  <a:gd name="T11" fmla="*/ 2 h 10"/>
                </a:gdLst>
                <a:ahLst/>
                <a:cxnLst>
                  <a:cxn ang="0">
                    <a:pos x="T0" y="T1"/>
                  </a:cxn>
                  <a:cxn ang="0">
                    <a:pos x="T2" y="T3"/>
                  </a:cxn>
                  <a:cxn ang="0">
                    <a:pos x="T4" y="T5"/>
                  </a:cxn>
                  <a:cxn ang="0">
                    <a:pos x="T6" y="T7"/>
                  </a:cxn>
                  <a:cxn ang="0">
                    <a:pos x="T8" y="T9"/>
                  </a:cxn>
                  <a:cxn ang="0">
                    <a:pos x="T10" y="T11"/>
                  </a:cxn>
                </a:cxnLst>
                <a:rect l="0" t="0" r="r" b="b"/>
                <a:pathLst>
                  <a:path w="77" h="10">
                    <a:moveTo>
                      <a:pt x="15" y="2"/>
                    </a:moveTo>
                    <a:cubicBezTo>
                      <a:pt x="15" y="2"/>
                      <a:pt x="69" y="0"/>
                      <a:pt x="73" y="0"/>
                    </a:cubicBezTo>
                    <a:cubicBezTo>
                      <a:pt x="77" y="0"/>
                      <a:pt x="75" y="4"/>
                      <a:pt x="72" y="5"/>
                    </a:cubicBezTo>
                    <a:cubicBezTo>
                      <a:pt x="68" y="6"/>
                      <a:pt x="0" y="10"/>
                      <a:pt x="0" y="10"/>
                    </a:cubicBezTo>
                    <a:cubicBezTo>
                      <a:pt x="0" y="10"/>
                      <a:pt x="29" y="6"/>
                      <a:pt x="31" y="5"/>
                    </a:cubicBezTo>
                    <a:cubicBezTo>
                      <a:pt x="32" y="4"/>
                      <a:pt x="15" y="2"/>
                      <a:pt x="15"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6" name="Freeform 13"/>
              <p:cNvSpPr/>
              <p:nvPr/>
            </p:nvSpPr>
            <p:spPr bwMode="auto">
              <a:xfrm>
                <a:off x="4195763" y="3868738"/>
                <a:ext cx="217488" cy="33338"/>
              </a:xfrm>
              <a:custGeom>
                <a:avLst/>
                <a:gdLst>
                  <a:gd name="T0" fmla="*/ 0 w 58"/>
                  <a:gd name="T1" fmla="*/ 4 h 9"/>
                  <a:gd name="T2" fmla="*/ 56 w 58"/>
                  <a:gd name="T3" fmla="*/ 0 h 9"/>
                  <a:gd name="T4" fmla="*/ 0 w 58"/>
                  <a:gd name="T5" fmla="*/ 4 h 9"/>
                </a:gdLst>
                <a:ahLst/>
                <a:cxnLst>
                  <a:cxn ang="0">
                    <a:pos x="T0" y="T1"/>
                  </a:cxn>
                  <a:cxn ang="0">
                    <a:pos x="T2" y="T3"/>
                  </a:cxn>
                  <a:cxn ang="0">
                    <a:pos x="T4" y="T5"/>
                  </a:cxn>
                </a:cxnLst>
                <a:rect l="0" t="0" r="r" b="b"/>
                <a:pathLst>
                  <a:path w="58" h="9">
                    <a:moveTo>
                      <a:pt x="0" y="4"/>
                    </a:moveTo>
                    <a:cubicBezTo>
                      <a:pt x="0" y="4"/>
                      <a:pt x="55" y="0"/>
                      <a:pt x="56" y="0"/>
                    </a:cubicBezTo>
                    <a:cubicBezTo>
                      <a:pt x="58" y="0"/>
                      <a:pt x="22" y="9"/>
                      <a:pt x="0"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7" name="Freeform 14"/>
              <p:cNvSpPr/>
              <p:nvPr/>
            </p:nvSpPr>
            <p:spPr bwMode="auto">
              <a:xfrm>
                <a:off x="4117976" y="3935413"/>
                <a:ext cx="280988" cy="30163"/>
              </a:xfrm>
              <a:custGeom>
                <a:avLst/>
                <a:gdLst>
                  <a:gd name="T0" fmla="*/ 23 w 75"/>
                  <a:gd name="T1" fmla="*/ 0 h 8"/>
                  <a:gd name="T2" fmla="*/ 71 w 75"/>
                  <a:gd name="T3" fmla="*/ 0 h 8"/>
                  <a:gd name="T4" fmla="*/ 65 w 75"/>
                  <a:gd name="T5" fmla="*/ 4 h 8"/>
                  <a:gd name="T6" fmla="*/ 0 w 75"/>
                  <a:gd name="T7" fmla="*/ 8 h 8"/>
                  <a:gd name="T8" fmla="*/ 31 w 75"/>
                  <a:gd name="T9" fmla="*/ 3 h 8"/>
                  <a:gd name="T10" fmla="*/ 23 w 75"/>
                  <a:gd name="T11" fmla="*/ 0 h 8"/>
                </a:gdLst>
                <a:ahLst/>
                <a:cxnLst>
                  <a:cxn ang="0">
                    <a:pos x="T0" y="T1"/>
                  </a:cxn>
                  <a:cxn ang="0">
                    <a:pos x="T2" y="T3"/>
                  </a:cxn>
                  <a:cxn ang="0">
                    <a:pos x="T4" y="T5"/>
                  </a:cxn>
                  <a:cxn ang="0">
                    <a:pos x="T6" y="T7"/>
                  </a:cxn>
                  <a:cxn ang="0">
                    <a:pos x="T8" y="T9"/>
                  </a:cxn>
                  <a:cxn ang="0">
                    <a:pos x="T10" y="T11"/>
                  </a:cxn>
                </a:cxnLst>
                <a:rect l="0" t="0" r="r" b="b"/>
                <a:pathLst>
                  <a:path w="75" h="8">
                    <a:moveTo>
                      <a:pt x="23" y="0"/>
                    </a:moveTo>
                    <a:cubicBezTo>
                      <a:pt x="23" y="0"/>
                      <a:pt x="67" y="0"/>
                      <a:pt x="71" y="0"/>
                    </a:cubicBezTo>
                    <a:cubicBezTo>
                      <a:pt x="75" y="1"/>
                      <a:pt x="68" y="3"/>
                      <a:pt x="65" y="4"/>
                    </a:cubicBezTo>
                    <a:cubicBezTo>
                      <a:pt x="62" y="5"/>
                      <a:pt x="0" y="8"/>
                      <a:pt x="0" y="8"/>
                    </a:cubicBezTo>
                    <a:cubicBezTo>
                      <a:pt x="0" y="8"/>
                      <a:pt x="28" y="4"/>
                      <a:pt x="31" y="3"/>
                    </a:cubicBezTo>
                    <a:cubicBezTo>
                      <a:pt x="33" y="3"/>
                      <a:pt x="33" y="3"/>
                      <a:pt x="2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8" name="Freeform 15"/>
              <p:cNvSpPr/>
              <p:nvPr/>
            </p:nvSpPr>
            <p:spPr bwMode="auto">
              <a:xfrm>
                <a:off x="4206876" y="3984625"/>
                <a:ext cx="206375" cy="25400"/>
              </a:xfrm>
              <a:custGeom>
                <a:avLst/>
                <a:gdLst>
                  <a:gd name="T0" fmla="*/ 0 w 55"/>
                  <a:gd name="T1" fmla="*/ 3 h 7"/>
                  <a:gd name="T2" fmla="*/ 53 w 55"/>
                  <a:gd name="T3" fmla="*/ 0 h 7"/>
                  <a:gd name="T4" fmla="*/ 0 w 55"/>
                  <a:gd name="T5" fmla="*/ 3 h 7"/>
                </a:gdLst>
                <a:ahLst/>
                <a:cxnLst>
                  <a:cxn ang="0">
                    <a:pos x="T0" y="T1"/>
                  </a:cxn>
                  <a:cxn ang="0">
                    <a:pos x="T2" y="T3"/>
                  </a:cxn>
                  <a:cxn ang="0">
                    <a:pos x="T4" y="T5"/>
                  </a:cxn>
                </a:cxnLst>
                <a:rect l="0" t="0" r="r" b="b"/>
                <a:pathLst>
                  <a:path w="55" h="7">
                    <a:moveTo>
                      <a:pt x="0" y="3"/>
                    </a:moveTo>
                    <a:cubicBezTo>
                      <a:pt x="0" y="3"/>
                      <a:pt x="51" y="0"/>
                      <a:pt x="53" y="0"/>
                    </a:cubicBezTo>
                    <a:cubicBezTo>
                      <a:pt x="55" y="0"/>
                      <a:pt x="28" y="7"/>
                      <a:pt x="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39" name="Freeform 16"/>
              <p:cNvSpPr/>
              <p:nvPr/>
            </p:nvSpPr>
            <p:spPr bwMode="auto">
              <a:xfrm>
                <a:off x="4222751" y="4044949"/>
                <a:ext cx="160338" cy="28576"/>
              </a:xfrm>
              <a:custGeom>
                <a:avLst/>
                <a:gdLst>
                  <a:gd name="T0" fmla="*/ 0 w 43"/>
                  <a:gd name="T1" fmla="*/ 2 h 8"/>
                  <a:gd name="T2" fmla="*/ 41 w 43"/>
                  <a:gd name="T3" fmla="*/ 1 h 8"/>
                  <a:gd name="T4" fmla="*/ 26 w 43"/>
                  <a:gd name="T5" fmla="*/ 7 h 8"/>
                  <a:gd name="T6" fmla="*/ 0 w 43"/>
                  <a:gd name="T7" fmla="*/ 2 h 8"/>
                </a:gdLst>
                <a:ahLst/>
                <a:cxnLst>
                  <a:cxn ang="0">
                    <a:pos x="T0" y="T1"/>
                  </a:cxn>
                  <a:cxn ang="0">
                    <a:pos x="T2" y="T3"/>
                  </a:cxn>
                  <a:cxn ang="0">
                    <a:pos x="T4" y="T5"/>
                  </a:cxn>
                  <a:cxn ang="0">
                    <a:pos x="T6" y="T7"/>
                  </a:cxn>
                </a:cxnLst>
                <a:rect l="0" t="0" r="r" b="b"/>
                <a:pathLst>
                  <a:path w="43" h="8">
                    <a:moveTo>
                      <a:pt x="0" y="2"/>
                    </a:moveTo>
                    <a:cubicBezTo>
                      <a:pt x="0" y="2"/>
                      <a:pt x="38" y="0"/>
                      <a:pt x="41" y="1"/>
                    </a:cubicBezTo>
                    <a:cubicBezTo>
                      <a:pt x="43" y="1"/>
                      <a:pt x="31" y="5"/>
                      <a:pt x="26" y="7"/>
                    </a:cubicBezTo>
                    <a:cubicBezTo>
                      <a:pt x="20" y="8"/>
                      <a:pt x="12" y="7"/>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0" name="Freeform 17"/>
              <p:cNvSpPr/>
              <p:nvPr/>
            </p:nvSpPr>
            <p:spPr bwMode="auto">
              <a:xfrm>
                <a:off x="4151313" y="4070350"/>
                <a:ext cx="314325" cy="30163"/>
              </a:xfrm>
              <a:custGeom>
                <a:avLst/>
                <a:gdLst>
                  <a:gd name="T0" fmla="*/ 0 w 84"/>
                  <a:gd name="T1" fmla="*/ 5 h 8"/>
                  <a:gd name="T2" fmla="*/ 84 w 84"/>
                  <a:gd name="T3" fmla="*/ 0 h 8"/>
                  <a:gd name="T4" fmla="*/ 32 w 84"/>
                  <a:gd name="T5" fmla="*/ 8 h 8"/>
                  <a:gd name="T6" fmla="*/ 0 w 84"/>
                  <a:gd name="T7" fmla="*/ 5 h 8"/>
                </a:gdLst>
                <a:ahLst/>
                <a:cxnLst>
                  <a:cxn ang="0">
                    <a:pos x="T0" y="T1"/>
                  </a:cxn>
                  <a:cxn ang="0">
                    <a:pos x="T2" y="T3"/>
                  </a:cxn>
                  <a:cxn ang="0">
                    <a:pos x="T4" y="T5"/>
                  </a:cxn>
                  <a:cxn ang="0">
                    <a:pos x="T6" y="T7"/>
                  </a:cxn>
                </a:cxnLst>
                <a:rect l="0" t="0" r="r" b="b"/>
                <a:pathLst>
                  <a:path w="84" h="8">
                    <a:moveTo>
                      <a:pt x="0" y="5"/>
                    </a:moveTo>
                    <a:cubicBezTo>
                      <a:pt x="0" y="5"/>
                      <a:pt x="76" y="2"/>
                      <a:pt x="84" y="0"/>
                    </a:cubicBezTo>
                    <a:cubicBezTo>
                      <a:pt x="84" y="0"/>
                      <a:pt x="75" y="6"/>
                      <a:pt x="32" y="8"/>
                    </a:cubicBezTo>
                    <a:cubicBezTo>
                      <a:pt x="32" y="8"/>
                      <a:pt x="9" y="7"/>
                      <a:pt x="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1" name="Freeform 18"/>
              <p:cNvSpPr/>
              <p:nvPr/>
            </p:nvSpPr>
            <p:spPr bwMode="auto">
              <a:xfrm>
                <a:off x="4514851" y="3703638"/>
                <a:ext cx="36513" cy="22225"/>
              </a:xfrm>
              <a:custGeom>
                <a:avLst/>
                <a:gdLst>
                  <a:gd name="T0" fmla="*/ 7 w 10"/>
                  <a:gd name="T1" fmla="*/ 0 h 6"/>
                  <a:gd name="T2" fmla="*/ 0 w 10"/>
                  <a:gd name="T3" fmla="*/ 6 h 6"/>
                  <a:gd name="T4" fmla="*/ 7 w 10"/>
                  <a:gd name="T5" fmla="*/ 0 h 6"/>
                </a:gdLst>
                <a:ahLst/>
                <a:cxnLst>
                  <a:cxn ang="0">
                    <a:pos x="T0" y="T1"/>
                  </a:cxn>
                  <a:cxn ang="0">
                    <a:pos x="T2" y="T3"/>
                  </a:cxn>
                  <a:cxn ang="0">
                    <a:pos x="T4" y="T5"/>
                  </a:cxn>
                </a:cxnLst>
                <a:rect l="0" t="0" r="r" b="b"/>
                <a:pathLst>
                  <a:path w="10" h="6">
                    <a:moveTo>
                      <a:pt x="7" y="0"/>
                    </a:moveTo>
                    <a:cubicBezTo>
                      <a:pt x="7" y="0"/>
                      <a:pt x="10" y="5"/>
                      <a:pt x="0" y="6"/>
                    </a:cubicBez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2" name="Freeform 19"/>
              <p:cNvSpPr/>
              <p:nvPr/>
            </p:nvSpPr>
            <p:spPr bwMode="auto">
              <a:xfrm>
                <a:off x="4510088" y="3579813"/>
                <a:ext cx="41275" cy="19050"/>
              </a:xfrm>
              <a:custGeom>
                <a:avLst/>
                <a:gdLst>
                  <a:gd name="T0" fmla="*/ 8 w 11"/>
                  <a:gd name="T1" fmla="*/ 0 h 5"/>
                  <a:gd name="T2" fmla="*/ 0 w 11"/>
                  <a:gd name="T3" fmla="*/ 5 h 5"/>
                  <a:gd name="T4" fmla="*/ 8 w 11"/>
                  <a:gd name="T5" fmla="*/ 0 h 5"/>
                </a:gdLst>
                <a:ahLst/>
                <a:cxnLst>
                  <a:cxn ang="0">
                    <a:pos x="T0" y="T1"/>
                  </a:cxn>
                  <a:cxn ang="0">
                    <a:pos x="T2" y="T3"/>
                  </a:cxn>
                  <a:cxn ang="0">
                    <a:pos x="T4" y="T5"/>
                  </a:cxn>
                </a:cxnLst>
                <a:rect l="0" t="0" r="r" b="b"/>
                <a:pathLst>
                  <a:path w="11" h="5">
                    <a:moveTo>
                      <a:pt x="8" y="0"/>
                    </a:moveTo>
                    <a:cubicBezTo>
                      <a:pt x="8" y="0"/>
                      <a:pt x="11" y="4"/>
                      <a:pt x="0" y="5"/>
                    </a:cubicBez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3" name="Freeform 20"/>
              <p:cNvSpPr/>
              <p:nvPr/>
            </p:nvSpPr>
            <p:spPr bwMode="auto">
              <a:xfrm>
                <a:off x="4495801" y="3819525"/>
                <a:ext cx="55563" cy="19050"/>
              </a:xfrm>
              <a:custGeom>
                <a:avLst/>
                <a:gdLst>
                  <a:gd name="T0" fmla="*/ 11 w 15"/>
                  <a:gd name="T1" fmla="*/ 0 h 5"/>
                  <a:gd name="T2" fmla="*/ 0 w 15"/>
                  <a:gd name="T3" fmla="*/ 5 h 5"/>
                  <a:gd name="T4" fmla="*/ 11 w 15"/>
                  <a:gd name="T5" fmla="*/ 0 h 5"/>
                </a:gdLst>
                <a:ahLst/>
                <a:cxnLst>
                  <a:cxn ang="0">
                    <a:pos x="T0" y="T1"/>
                  </a:cxn>
                  <a:cxn ang="0">
                    <a:pos x="T2" y="T3"/>
                  </a:cxn>
                  <a:cxn ang="0">
                    <a:pos x="T4" y="T5"/>
                  </a:cxn>
                </a:cxnLst>
                <a:rect l="0" t="0" r="r" b="b"/>
                <a:pathLst>
                  <a:path w="15" h="5">
                    <a:moveTo>
                      <a:pt x="11" y="0"/>
                    </a:moveTo>
                    <a:cubicBezTo>
                      <a:pt x="11" y="0"/>
                      <a:pt x="15" y="4"/>
                      <a:pt x="0" y="5"/>
                    </a:cubicBez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4" name="Freeform 21"/>
              <p:cNvSpPr/>
              <p:nvPr/>
            </p:nvSpPr>
            <p:spPr bwMode="auto">
              <a:xfrm>
                <a:off x="4498976" y="3894138"/>
                <a:ext cx="46038" cy="57150"/>
              </a:xfrm>
              <a:custGeom>
                <a:avLst/>
                <a:gdLst>
                  <a:gd name="T0" fmla="*/ 6 w 12"/>
                  <a:gd name="T1" fmla="*/ 0 h 15"/>
                  <a:gd name="T2" fmla="*/ 7 w 12"/>
                  <a:gd name="T3" fmla="*/ 6 h 15"/>
                  <a:gd name="T4" fmla="*/ 12 w 12"/>
                  <a:gd name="T5" fmla="*/ 12 h 15"/>
                  <a:gd name="T6" fmla="*/ 0 w 12"/>
                  <a:gd name="T7" fmla="*/ 14 h 15"/>
                  <a:gd name="T8" fmla="*/ 6 w 12"/>
                  <a:gd name="T9" fmla="*/ 10 h 15"/>
                  <a:gd name="T10" fmla="*/ 6 w 12"/>
                  <a:gd name="T11" fmla="*/ 0 h 15"/>
                </a:gdLst>
                <a:ahLst/>
                <a:cxnLst>
                  <a:cxn ang="0">
                    <a:pos x="T0" y="T1"/>
                  </a:cxn>
                  <a:cxn ang="0">
                    <a:pos x="T2" y="T3"/>
                  </a:cxn>
                  <a:cxn ang="0">
                    <a:pos x="T4" y="T5"/>
                  </a:cxn>
                  <a:cxn ang="0">
                    <a:pos x="T6" y="T7"/>
                  </a:cxn>
                  <a:cxn ang="0">
                    <a:pos x="T8" y="T9"/>
                  </a:cxn>
                  <a:cxn ang="0">
                    <a:pos x="T10" y="T11"/>
                  </a:cxn>
                </a:cxnLst>
                <a:rect l="0" t="0" r="r" b="b"/>
                <a:pathLst>
                  <a:path w="12" h="15">
                    <a:moveTo>
                      <a:pt x="6" y="0"/>
                    </a:moveTo>
                    <a:cubicBezTo>
                      <a:pt x="6" y="0"/>
                      <a:pt x="6" y="5"/>
                      <a:pt x="7" y="6"/>
                    </a:cubicBezTo>
                    <a:cubicBezTo>
                      <a:pt x="8" y="7"/>
                      <a:pt x="12" y="12"/>
                      <a:pt x="12" y="12"/>
                    </a:cubicBezTo>
                    <a:cubicBezTo>
                      <a:pt x="12" y="12"/>
                      <a:pt x="3" y="15"/>
                      <a:pt x="0" y="14"/>
                    </a:cubicBezTo>
                    <a:cubicBezTo>
                      <a:pt x="0" y="14"/>
                      <a:pt x="5" y="12"/>
                      <a:pt x="6" y="10"/>
                    </a:cubicBezTo>
                    <a:cubicBezTo>
                      <a:pt x="6" y="9"/>
                      <a:pt x="5" y="1"/>
                      <a:pt x="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5" name="Freeform 22"/>
              <p:cNvSpPr/>
              <p:nvPr/>
            </p:nvSpPr>
            <p:spPr bwMode="auto">
              <a:xfrm>
                <a:off x="4518026" y="4037013"/>
                <a:ext cx="22225" cy="19050"/>
              </a:xfrm>
              <a:custGeom>
                <a:avLst/>
                <a:gdLst>
                  <a:gd name="T0" fmla="*/ 3 w 6"/>
                  <a:gd name="T1" fmla="*/ 0 h 5"/>
                  <a:gd name="T2" fmla="*/ 0 w 6"/>
                  <a:gd name="T3" fmla="*/ 5 h 5"/>
                  <a:gd name="T4" fmla="*/ 3 w 6"/>
                  <a:gd name="T5" fmla="*/ 0 h 5"/>
                </a:gdLst>
                <a:ahLst/>
                <a:cxnLst>
                  <a:cxn ang="0">
                    <a:pos x="T0" y="T1"/>
                  </a:cxn>
                  <a:cxn ang="0">
                    <a:pos x="T2" y="T3"/>
                  </a:cxn>
                  <a:cxn ang="0">
                    <a:pos x="T4" y="T5"/>
                  </a:cxn>
                </a:cxnLst>
                <a:rect l="0" t="0" r="r" b="b"/>
                <a:pathLst>
                  <a:path w="6" h="5">
                    <a:moveTo>
                      <a:pt x="3" y="0"/>
                    </a:moveTo>
                    <a:cubicBezTo>
                      <a:pt x="3" y="0"/>
                      <a:pt x="6" y="4"/>
                      <a:pt x="0" y="5"/>
                    </a:cubicBez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6" name="Freeform 23"/>
              <p:cNvSpPr/>
              <p:nvPr/>
            </p:nvSpPr>
            <p:spPr bwMode="auto">
              <a:xfrm>
                <a:off x="3814763" y="3557588"/>
                <a:ext cx="206375" cy="22225"/>
              </a:xfrm>
              <a:custGeom>
                <a:avLst/>
                <a:gdLst>
                  <a:gd name="T0" fmla="*/ 0 w 55"/>
                  <a:gd name="T1" fmla="*/ 0 h 6"/>
                  <a:gd name="T2" fmla="*/ 55 w 55"/>
                  <a:gd name="T3" fmla="*/ 3 h 6"/>
                  <a:gd name="T4" fmla="*/ 0 w 55"/>
                  <a:gd name="T5" fmla="*/ 0 h 6"/>
                </a:gdLst>
                <a:ahLst/>
                <a:cxnLst>
                  <a:cxn ang="0">
                    <a:pos x="T0" y="T1"/>
                  </a:cxn>
                  <a:cxn ang="0">
                    <a:pos x="T2" y="T3"/>
                  </a:cxn>
                  <a:cxn ang="0">
                    <a:pos x="T4" y="T5"/>
                  </a:cxn>
                </a:cxnLst>
                <a:rect l="0" t="0" r="r" b="b"/>
                <a:pathLst>
                  <a:path w="55" h="6">
                    <a:moveTo>
                      <a:pt x="0" y="0"/>
                    </a:moveTo>
                    <a:cubicBezTo>
                      <a:pt x="55" y="3"/>
                      <a:pt x="55" y="3"/>
                      <a:pt x="55" y="3"/>
                    </a:cubicBezTo>
                    <a:cubicBezTo>
                      <a:pt x="55" y="3"/>
                      <a:pt x="15" y="6"/>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7" name="Freeform 24"/>
              <p:cNvSpPr/>
              <p:nvPr/>
            </p:nvSpPr>
            <p:spPr bwMode="auto">
              <a:xfrm>
                <a:off x="3762376" y="3744913"/>
                <a:ext cx="71438" cy="17463"/>
              </a:xfrm>
              <a:custGeom>
                <a:avLst/>
                <a:gdLst>
                  <a:gd name="T0" fmla="*/ 7 w 19"/>
                  <a:gd name="T1" fmla="*/ 0 h 5"/>
                  <a:gd name="T2" fmla="*/ 19 w 19"/>
                  <a:gd name="T3" fmla="*/ 1 h 5"/>
                  <a:gd name="T4" fmla="*/ 4 w 19"/>
                  <a:gd name="T5" fmla="*/ 4 h 5"/>
                  <a:gd name="T6" fmla="*/ 7 w 19"/>
                  <a:gd name="T7" fmla="*/ 0 h 5"/>
                </a:gdLst>
                <a:ahLst/>
                <a:cxnLst>
                  <a:cxn ang="0">
                    <a:pos x="T0" y="T1"/>
                  </a:cxn>
                  <a:cxn ang="0">
                    <a:pos x="T2" y="T3"/>
                  </a:cxn>
                  <a:cxn ang="0">
                    <a:pos x="T4" y="T5"/>
                  </a:cxn>
                  <a:cxn ang="0">
                    <a:pos x="T6" y="T7"/>
                  </a:cxn>
                </a:cxnLst>
                <a:rect l="0" t="0" r="r" b="b"/>
                <a:pathLst>
                  <a:path w="19" h="5">
                    <a:moveTo>
                      <a:pt x="7" y="0"/>
                    </a:moveTo>
                    <a:cubicBezTo>
                      <a:pt x="19" y="1"/>
                      <a:pt x="19" y="1"/>
                      <a:pt x="19" y="1"/>
                    </a:cubicBezTo>
                    <a:cubicBezTo>
                      <a:pt x="19" y="1"/>
                      <a:pt x="7" y="4"/>
                      <a:pt x="4" y="4"/>
                    </a:cubicBezTo>
                    <a:cubicBezTo>
                      <a:pt x="0" y="5"/>
                      <a:pt x="7" y="0"/>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8" name="Freeform 25"/>
              <p:cNvSpPr/>
              <p:nvPr/>
            </p:nvSpPr>
            <p:spPr bwMode="auto">
              <a:xfrm>
                <a:off x="3762376" y="3857625"/>
                <a:ext cx="74613" cy="14288"/>
              </a:xfrm>
              <a:custGeom>
                <a:avLst/>
                <a:gdLst>
                  <a:gd name="T0" fmla="*/ 6 w 20"/>
                  <a:gd name="T1" fmla="*/ 0 h 4"/>
                  <a:gd name="T2" fmla="*/ 20 w 20"/>
                  <a:gd name="T3" fmla="*/ 0 h 4"/>
                  <a:gd name="T4" fmla="*/ 2 w 20"/>
                  <a:gd name="T5" fmla="*/ 4 h 4"/>
                  <a:gd name="T6" fmla="*/ 6 w 20"/>
                  <a:gd name="T7" fmla="*/ 0 h 4"/>
                </a:gdLst>
                <a:ahLst/>
                <a:cxnLst>
                  <a:cxn ang="0">
                    <a:pos x="T0" y="T1"/>
                  </a:cxn>
                  <a:cxn ang="0">
                    <a:pos x="T2" y="T3"/>
                  </a:cxn>
                  <a:cxn ang="0">
                    <a:pos x="T4" y="T5"/>
                  </a:cxn>
                  <a:cxn ang="0">
                    <a:pos x="T6" y="T7"/>
                  </a:cxn>
                </a:cxnLst>
                <a:rect l="0" t="0" r="r" b="b"/>
                <a:pathLst>
                  <a:path w="20" h="4">
                    <a:moveTo>
                      <a:pt x="6" y="0"/>
                    </a:moveTo>
                    <a:cubicBezTo>
                      <a:pt x="20" y="0"/>
                      <a:pt x="20" y="0"/>
                      <a:pt x="20" y="0"/>
                    </a:cubicBezTo>
                    <a:cubicBezTo>
                      <a:pt x="20" y="0"/>
                      <a:pt x="4" y="4"/>
                      <a:pt x="2" y="4"/>
                    </a:cubicBezTo>
                    <a:cubicBezTo>
                      <a:pt x="0" y="4"/>
                      <a:pt x="6" y="0"/>
                      <a:pt x="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49" name="Freeform 26"/>
              <p:cNvSpPr/>
              <p:nvPr/>
            </p:nvSpPr>
            <p:spPr bwMode="auto">
              <a:xfrm>
                <a:off x="3759201" y="3979863"/>
                <a:ext cx="74613" cy="19050"/>
              </a:xfrm>
              <a:custGeom>
                <a:avLst/>
                <a:gdLst>
                  <a:gd name="T0" fmla="*/ 6 w 20"/>
                  <a:gd name="T1" fmla="*/ 0 h 5"/>
                  <a:gd name="T2" fmla="*/ 20 w 20"/>
                  <a:gd name="T3" fmla="*/ 1 h 5"/>
                  <a:gd name="T4" fmla="*/ 2 w 20"/>
                  <a:gd name="T5" fmla="*/ 5 h 5"/>
                  <a:gd name="T6" fmla="*/ 6 w 20"/>
                  <a:gd name="T7" fmla="*/ 0 h 5"/>
                </a:gdLst>
                <a:ahLst/>
                <a:cxnLst>
                  <a:cxn ang="0">
                    <a:pos x="T0" y="T1"/>
                  </a:cxn>
                  <a:cxn ang="0">
                    <a:pos x="T2" y="T3"/>
                  </a:cxn>
                  <a:cxn ang="0">
                    <a:pos x="T4" y="T5"/>
                  </a:cxn>
                  <a:cxn ang="0">
                    <a:pos x="T6" y="T7"/>
                  </a:cxn>
                </a:cxnLst>
                <a:rect l="0" t="0" r="r" b="b"/>
                <a:pathLst>
                  <a:path w="20" h="5">
                    <a:moveTo>
                      <a:pt x="6" y="0"/>
                    </a:moveTo>
                    <a:cubicBezTo>
                      <a:pt x="20" y="1"/>
                      <a:pt x="20" y="1"/>
                      <a:pt x="20" y="1"/>
                    </a:cubicBezTo>
                    <a:cubicBezTo>
                      <a:pt x="20" y="1"/>
                      <a:pt x="3" y="5"/>
                      <a:pt x="2" y="5"/>
                    </a:cubicBezTo>
                    <a:cubicBezTo>
                      <a:pt x="0" y="5"/>
                      <a:pt x="6" y="0"/>
                      <a:pt x="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0" name="Freeform 27"/>
              <p:cNvSpPr/>
              <p:nvPr/>
            </p:nvSpPr>
            <p:spPr bwMode="auto">
              <a:xfrm>
                <a:off x="3822701" y="4086225"/>
                <a:ext cx="268288" cy="33338"/>
              </a:xfrm>
              <a:custGeom>
                <a:avLst/>
                <a:gdLst>
                  <a:gd name="T0" fmla="*/ 0 w 72"/>
                  <a:gd name="T1" fmla="*/ 0 h 9"/>
                  <a:gd name="T2" fmla="*/ 68 w 72"/>
                  <a:gd name="T3" fmla="*/ 1 h 9"/>
                  <a:gd name="T4" fmla="*/ 0 w 72"/>
                  <a:gd name="T5" fmla="*/ 0 h 9"/>
                </a:gdLst>
                <a:ahLst/>
                <a:cxnLst>
                  <a:cxn ang="0">
                    <a:pos x="T0" y="T1"/>
                  </a:cxn>
                  <a:cxn ang="0">
                    <a:pos x="T2" y="T3"/>
                  </a:cxn>
                  <a:cxn ang="0">
                    <a:pos x="T4" y="T5"/>
                  </a:cxn>
                </a:cxnLst>
                <a:rect l="0" t="0" r="r" b="b"/>
                <a:pathLst>
                  <a:path w="72" h="9">
                    <a:moveTo>
                      <a:pt x="0" y="0"/>
                    </a:moveTo>
                    <a:cubicBezTo>
                      <a:pt x="0" y="0"/>
                      <a:pt x="65" y="2"/>
                      <a:pt x="68" y="1"/>
                    </a:cubicBezTo>
                    <a:cubicBezTo>
                      <a:pt x="72" y="1"/>
                      <a:pt x="24" y="9"/>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1" name="Freeform 28"/>
              <p:cNvSpPr/>
              <p:nvPr/>
            </p:nvSpPr>
            <p:spPr bwMode="auto">
              <a:xfrm>
                <a:off x="4300538" y="4114800"/>
                <a:ext cx="134938" cy="120650"/>
              </a:xfrm>
              <a:custGeom>
                <a:avLst/>
                <a:gdLst>
                  <a:gd name="T0" fmla="*/ 36 w 36"/>
                  <a:gd name="T1" fmla="*/ 0 h 32"/>
                  <a:gd name="T2" fmla="*/ 3 w 36"/>
                  <a:gd name="T3" fmla="*/ 31 h 32"/>
                  <a:gd name="T4" fmla="*/ 36 w 36"/>
                  <a:gd name="T5" fmla="*/ 0 h 32"/>
                </a:gdLst>
                <a:ahLst/>
                <a:cxnLst>
                  <a:cxn ang="0">
                    <a:pos x="T0" y="T1"/>
                  </a:cxn>
                  <a:cxn ang="0">
                    <a:pos x="T2" y="T3"/>
                  </a:cxn>
                  <a:cxn ang="0">
                    <a:pos x="T4" y="T5"/>
                  </a:cxn>
                </a:cxnLst>
                <a:rect l="0" t="0" r="r" b="b"/>
                <a:pathLst>
                  <a:path w="36" h="32">
                    <a:moveTo>
                      <a:pt x="36" y="0"/>
                    </a:moveTo>
                    <a:cubicBezTo>
                      <a:pt x="36" y="0"/>
                      <a:pt x="5" y="30"/>
                      <a:pt x="3" y="31"/>
                    </a:cubicBezTo>
                    <a:cubicBezTo>
                      <a:pt x="0" y="32"/>
                      <a:pt x="21" y="8"/>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grpSp>
      <p:grpSp>
        <p:nvGrpSpPr>
          <p:cNvPr id="52" name="Group 37"/>
          <p:cNvGrpSpPr>
            <a:grpSpLocks noChangeAspect="1"/>
          </p:cNvGrpSpPr>
          <p:nvPr/>
        </p:nvGrpSpPr>
        <p:grpSpPr bwMode="auto">
          <a:xfrm>
            <a:off x="3449584" y="1203598"/>
            <a:ext cx="2208313" cy="2671983"/>
            <a:chOff x="2250" y="790"/>
            <a:chExt cx="1205" cy="1458"/>
          </a:xfrm>
          <a:solidFill>
            <a:srgbClr val="231815"/>
          </a:solidFill>
        </p:grpSpPr>
        <p:sp>
          <p:nvSpPr>
            <p:cNvPr id="53" name="Rectangle 38"/>
            <p:cNvSpPr>
              <a:spLocks noChangeArrowheads="1"/>
            </p:cNvSpPr>
            <p:nvPr/>
          </p:nvSpPr>
          <p:spPr bwMode="auto">
            <a:xfrm>
              <a:off x="2847" y="1827"/>
              <a:ext cx="12" cy="3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4" name="Freeform 39"/>
            <p:cNvSpPr/>
            <p:nvPr/>
          </p:nvSpPr>
          <p:spPr bwMode="auto">
            <a:xfrm>
              <a:off x="2852" y="2189"/>
              <a:ext cx="170" cy="19"/>
            </a:xfrm>
            <a:custGeom>
              <a:avLst/>
              <a:gdLst>
                <a:gd name="T0" fmla="*/ 170 w 170"/>
                <a:gd name="T1" fmla="*/ 19 h 19"/>
                <a:gd name="T2" fmla="*/ 0 w 170"/>
                <a:gd name="T3" fmla="*/ 12 h 19"/>
                <a:gd name="T4" fmla="*/ 0 w 170"/>
                <a:gd name="T5" fmla="*/ 0 h 19"/>
                <a:gd name="T6" fmla="*/ 170 w 170"/>
                <a:gd name="T7" fmla="*/ 7 h 19"/>
                <a:gd name="T8" fmla="*/ 170 w 170"/>
                <a:gd name="T9" fmla="*/ 19 h 19"/>
              </a:gdLst>
              <a:ahLst/>
              <a:cxnLst>
                <a:cxn ang="0">
                  <a:pos x="T0" y="T1"/>
                </a:cxn>
                <a:cxn ang="0">
                  <a:pos x="T2" y="T3"/>
                </a:cxn>
                <a:cxn ang="0">
                  <a:pos x="T4" y="T5"/>
                </a:cxn>
                <a:cxn ang="0">
                  <a:pos x="T6" y="T7"/>
                </a:cxn>
                <a:cxn ang="0">
                  <a:pos x="T8" y="T9"/>
                </a:cxn>
              </a:cxnLst>
              <a:rect l="0" t="0" r="r" b="b"/>
              <a:pathLst>
                <a:path w="170" h="19">
                  <a:moveTo>
                    <a:pt x="170" y="19"/>
                  </a:moveTo>
                  <a:lnTo>
                    <a:pt x="0" y="12"/>
                  </a:lnTo>
                  <a:lnTo>
                    <a:pt x="0" y="0"/>
                  </a:lnTo>
                  <a:lnTo>
                    <a:pt x="170" y="7"/>
                  </a:lnTo>
                  <a:lnTo>
                    <a:pt x="17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5" name="Freeform 40"/>
            <p:cNvSpPr/>
            <p:nvPr/>
          </p:nvSpPr>
          <p:spPr bwMode="auto">
            <a:xfrm>
              <a:off x="2725" y="2028"/>
              <a:ext cx="130" cy="170"/>
            </a:xfrm>
            <a:custGeom>
              <a:avLst/>
              <a:gdLst>
                <a:gd name="T0" fmla="*/ 120 w 130"/>
                <a:gd name="T1" fmla="*/ 170 h 170"/>
                <a:gd name="T2" fmla="*/ 0 w 130"/>
                <a:gd name="T3" fmla="*/ 7 h 170"/>
                <a:gd name="T4" fmla="*/ 9 w 130"/>
                <a:gd name="T5" fmla="*/ 0 h 170"/>
                <a:gd name="T6" fmla="*/ 130 w 130"/>
                <a:gd name="T7" fmla="*/ 163 h 170"/>
                <a:gd name="T8" fmla="*/ 120 w 130"/>
                <a:gd name="T9" fmla="*/ 170 h 170"/>
              </a:gdLst>
              <a:ahLst/>
              <a:cxnLst>
                <a:cxn ang="0">
                  <a:pos x="T0" y="T1"/>
                </a:cxn>
                <a:cxn ang="0">
                  <a:pos x="T2" y="T3"/>
                </a:cxn>
                <a:cxn ang="0">
                  <a:pos x="T4" y="T5"/>
                </a:cxn>
                <a:cxn ang="0">
                  <a:pos x="T6" y="T7"/>
                </a:cxn>
                <a:cxn ang="0">
                  <a:pos x="T8" y="T9"/>
                </a:cxn>
              </a:cxnLst>
              <a:rect l="0" t="0" r="r" b="b"/>
              <a:pathLst>
                <a:path w="130" h="170">
                  <a:moveTo>
                    <a:pt x="120" y="170"/>
                  </a:moveTo>
                  <a:lnTo>
                    <a:pt x="0" y="7"/>
                  </a:lnTo>
                  <a:lnTo>
                    <a:pt x="9" y="0"/>
                  </a:lnTo>
                  <a:lnTo>
                    <a:pt x="130" y="163"/>
                  </a:lnTo>
                  <a:lnTo>
                    <a:pt x="120" y="1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6" name="Freeform 41"/>
            <p:cNvSpPr/>
            <p:nvPr/>
          </p:nvSpPr>
          <p:spPr bwMode="auto">
            <a:xfrm>
              <a:off x="2845" y="2047"/>
              <a:ext cx="191" cy="151"/>
            </a:xfrm>
            <a:custGeom>
              <a:avLst/>
              <a:gdLst>
                <a:gd name="T0" fmla="*/ 7 w 191"/>
                <a:gd name="T1" fmla="*/ 151 h 151"/>
                <a:gd name="T2" fmla="*/ 0 w 191"/>
                <a:gd name="T3" fmla="*/ 142 h 151"/>
                <a:gd name="T4" fmla="*/ 184 w 191"/>
                <a:gd name="T5" fmla="*/ 0 h 151"/>
                <a:gd name="T6" fmla="*/ 191 w 191"/>
                <a:gd name="T7" fmla="*/ 10 h 151"/>
                <a:gd name="T8" fmla="*/ 7 w 191"/>
                <a:gd name="T9" fmla="*/ 151 h 151"/>
              </a:gdLst>
              <a:ahLst/>
              <a:cxnLst>
                <a:cxn ang="0">
                  <a:pos x="T0" y="T1"/>
                </a:cxn>
                <a:cxn ang="0">
                  <a:pos x="T2" y="T3"/>
                </a:cxn>
                <a:cxn ang="0">
                  <a:pos x="T4" y="T5"/>
                </a:cxn>
                <a:cxn ang="0">
                  <a:pos x="T6" y="T7"/>
                </a:cxn>
                <a:cxn ang="0">
                  <a:pos x="T8" y="T9"/>
                </a:cxn>
              </a:cxnLst>
              <a:rect l="0" t="0" r="r" b="b"/>
              <a:pathLst>
                <a:path w="191" h="151">
                  <a:moveTo>
                    <a:pt x="7" y="151"/>
                  </a:moveTo>
                  <a:lnTo>
                    <a:pt x="0" y="142"/>
                  </a:lnTo>
                  <a:lnTo>
                    <a:pt x="184" y="0"/>
                  </a:lnTo>
                  <a:lnTo>
                    <a:pt x="191" y="10"/>
                  </a:lnTo>
                  <a:lnTo>
                    <a:pt x="7" y="1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7" name="Freeform 42"/>
            <p:cNvSpPr/>
            <p:nvPr/>
          </p:nvSpPr>
          <p:spPr bwMode="auto">
            <a:xfrm>
              <a:off x="2585" y="2191"/>
              <a:ext cx="265" cy="19"/>
            </a:xfrm>
            <a:custGeom>
              <a:avLst/>
              <a:gdLst>
                <a:gd name="T0" fmla="*/ 0 w 265"/>
                <a:gd name="T1" fmla="*/ 19 h 19"/>
                <a:gd name="T2" fmla="*/ 0 w 265"/>
                <a:gd name="T3" fmla="*/ 7 h 19"/>
                <a:gd name="T4" fmla="*/ 265 w 265"/>
                <a:gd name="T5" fmla="*/ 0 h 19"/>
                <a:gd name="T6" fmla="*/ 265 w 265"/>
                <a:gd name="T7" fmla="*/ 12 h 19"/>
                <a:gd name="T8" fmla="*/ 0 w 265"/>
                <a:gd name="T9" fmla="*/ 19 h 19"/>
              </a:gdLst>
              <a:ahLst/>
              <a:cxnLst>
                <a:cxn ang="0">
                  <a:pos x="T0" y="T1"/>
                </a:cxn>
                <a:cxn ang="0">
                  <a:pos x="T2" y="T3"/>
                </a:cxn>
                <a:cxn ang="0">
                  <a:pos x="T4" y="T5"/>
                </a:cxn>
                <a:cxn ang="0">
                  <a:pos x="T6" y="T7"/>
                </a:cxn>
                <a:cxn ang="0">
                  <a:pos x="T8" y="T9"/>
                </a:cxn>
              </a:cxnLst>
              <a:rect l="0" t="0" r="r" b="b"/>
              <a:pathLst>
                <a:path w="265" h="19">
                  <a:moveTo>
                    <a:pt x="0" y="19"/>
                  </a:moveTo>
                  <a:lnTo>
                    <a:pt x="0" y="7"/>
                  </a:lnTo>
                  <a:lnTo>
                    <a:pt x="265" y="0"/>
                  </a:lnTo>
                  <a:lnTo>
                    <a:pt x="265" y="12"/>
                  </a:ln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8" name="Freeform 43"/>
            <p:cNvSpPr/>
            <p:nvPr/>
          </p:nvSpPr>
          <p:spPr bwMode="auto">
            <a:xfrm>
              <a:off x="2524" y="2005"/>
              <a:ext cx="66" cy="201"/>
            </a:xfrm>
            <a:custGeom>
              <a:avLst/>
              <a:gdLst>
                <a:gd name="T0" fmla="*/ 54 w 66"/>
                <a:gd name="T1" fmla="*/ 201 h 201"/>
                <a:gd name="T2" fmla="*/ 0 w 66"/>
                <a:gd name="T3" fmla="*/ 2 h 201"/>
                <a:gd name="T4" fmla="*/ 12 w 66"/>
                <a:gd name="T5" fmla="*/ 0 h 201"/>
                <a:gd name="T6" fmla="*/ 66 w 66"/>
                <a:gd name="T7" fmla="*/ 198 h 201"/>
                <a:gd name="T8" fmla="*/ 54 w 66"/>
                <a:gd name="T9" fmla="*/ 201 h 201"/>
              </a:gdLst>
              <a:ahLst/>
              <a:cxnLst>
                <a:cxn ang="0">
                  <a:pos x="T0" y="T1"/>
                </a:cxn>
                <a:cxn ang="0">
                  <a:pos x="T2" y="T3"/>
                </a:cxn>
                <a:cxn ang="0">
                  <a:pos x="T4" y="T5"/>
                </a:cxn>
                <a:cxn ang="0">
                  <a:pos x="T6" y="T7"/>
                </a:cxn>
                <a:cxn ang="0">
                  <a:pos x="T8" y="T9"/>
                </a:cxn>
              </a:cxnLst>
              <a:rect l="0" t="0" r="r" b="b"/>
              <a:pathLst>
                <a:path w="66" h="201">
                  <a:moveTo>
                    <a:pt x="54" y="201"/>
                  </a:moveTo>
                  <a:lnTo>
                    <a:pt x="0" y="2"/>
                  </a:lnTo>
                  <a:lnTo>
                    <a:pt x="12" y="0"/>
                  </a:lnTo>
                  <a:lnTo>
                    <a:pt x="66" y="198"/>
                  </a:lnTo>
                  <a:lnTo>
                    <a:pt x="54" y="2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59" name="Freeform 44"/>
            <p:cNvSpPr/>
            <p:nvPr/>
          </p:nvSpPr>
          <p:spPr bwMode="auto">
            <a:xfrm>
              <a:off x="2578" y="2031"/>
              <a:ext cx="154" cy="175"/>
            </a:xfrm>
            <a:custGeom>
              <a:avLst/>
              <a:gdLst>
                <a:gd name="T0" fmla="*/ 9 w 154"/>
                <a:gd name="T1" fmla="*/ 175 h 175"/>
                <a:gd name="T2" fmla="*/ 0 w 154"/>
                <a:gd name="T3" fmla="*/ 167 h 175"/>
                <a:gd name="T4" fmla="*/ 147 w 154"/>
                <a:gd name="T5" fmla="*/ 0 h 175"/>
                <a:gd name="T6" fmla="*/ 154 w 154"/>
                <a:gd name="T7" fmla="*/ 7 h 175"/>
                <a:gd name="T8" fmla="*/ 9 w 154"/>
                <a:gd name="T9" fmla="*/ 175 h 175"/>
              </a:gdLst>
              <a:ahLst/>
              <a:cxnLst>
                <a:cxn ang="0">
                  <a:pos x="T0" y="T1"/>
                </a:cxn>
                <a:cxn ang="0">
                  <a:pos x="T2" y="T3"/>
                </a:cxn>
                <a:cxn ang="0">
                  <a:pos x="T4" y="T5"/>
                </a:cxn>
                <a:cxn ang="0">
                  <a:pos x="T6" y="T7"/>
                </a:cxn>
                <a:cxn ang="0">
                  <a:pos x="T8" y="T9"/>
                </a:cxn>
              </a:cxnLst>
              <a:rect l="0" t="0" r="r" b="b"/>
              <a:pathLst>
                <a:path w="154" h="175">
                  <a:moveTo>
                    <a:pt x="9" y="175"/>
                  </a:moveTo>
                  <a:lnTo>
                    <a:pt x="0" y="167"/>
                  </a:lnTo>
                  <a:lnTo>
                    <a:pt x="147" y="0"/>
                  </a:lnTo>
                  <a:lnTo>
                    <a:pt x="154" y="7"/>
                  </a:lnTo>
                  <a:lnTo>
                    <a:pt x="9"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0" name="Freeform 45"/>
            <p:cNvSpPr/>
            <p:nvPr/>
          </p:nvSpPr>
          <p:spPr bwMode="auto">
            <a:xfrm>
              <a:off x="2526" y="2000"/>
              <a:ext cx="203" cy="35"/>
            </a:xfrm>
            <a:custGeom>
              <a:avLst/>
              <a:gdLst>
                <a:gd name="T0" fmla="*/ 203 w 203"/>
                <a:gd name="T1" fmla="*/ 35 h 35"/>
                <a:gd name="T2" fmla="*/ 0 w 203"/>
                <a:gd name="T3" fmla="*/ 9 h 35"/>
                <a:gd name="T4" fmla="*/ 2 w 203"/>
                <a:gd name="T5" fmla="*/ 0 h 35"/>
                <a:gd name="T6" fmla="*/ 203 w 203"/>
                <a:gd name="T7" fmla="*/ 26 h 35"/>
                <a:gd name="T8" fmla="*/ 203 w 203"/>
                <a:gd name="T9" fmla="*/ 35 h 35"/>
              </a:gdLst>
              <a:ahLst/>
              <a:cxnLst>
                <a:cxn ang="0">
                  <a:pos x="T0" y="T1"/>
                </a:cxn>
                <a:cxn ang="0">
                  <a:pos x="T2" y="T3"/>
                </a:cxn>
                <a:cxn ang="0">
                  <a:pos x="T4" y="T5"/>
                </a:cxn>
                <a:cxn ang="0">
                  <a:pos x="T6" y="T7"/>
                </a:cxn>
                <a:cxn ang="0">
                  <a:pos x="T8" y="T9"/>
                </a:cxn>
              </a:cxnLst>
              <a:rect l="0" t="0" r="r" b="b"/>
              <a:pathLst>
                <a:path w="203" h="35">
                  <a:moveTo>
                    <a:pt x="203" y="35"/>
                  </a:moveTo>
                  <a:lnTo>
                    <a:pt x="0" y="9"/>
                  </a:lnTo>
                  <a:lnTo>
                    <a:pt x="2" y="0"/>
                  </a:lnTo>
                  <a:lnTo>
                    <a:pt x="203" y="26"/>
                  </a:lnTo>
                  <a:lnTo>
                    <a:pt x="20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1" name="Freeform 46"/>
            <p:cNvSpPr/>
            <p:nvPr/>
          </p:nvSpPr>
          <p:spPr bwMode="auto">
            <a:xfrm>
              <a:off x="2725" y="1827"/>
              <a:ext cx="132" cy="206"/>
            </a:xfrm>
            <a:custGeom>
              <a:avLst/>
              <a:gdLst>
                <a:gd name="T0" fmla="*/ 9 w 132"/>
                <a:gd name="T1" fmla="*/ 206 h 206"/>
                <a:gd name="T2" fmla="*/ 0 w 132"/>
                <a:gd name="T3" fmla="*/ 199 h 206"/>
                <a:gd name="T4" fmla="*/ 122 w 132"/>
                <a:gd name="T5" fmla="*/ 0 h 206"/>
                <a:gd name="T6" fmla="*/ 132 w 132"/>
                <a:gd name="T7" fmla="*/ 8 h 206"/>
                <a:gd name="T8" fmla="*/ 9 w 132"/>
                <a:gd name="T9" fmla="*/ 206 h 206"/>
              </a:gdLst>
              <a:ahLst/>
              <a:cxnLst>
                <a:cxn ang="0">
                  <a:pos x="T0" y="T1"/>
                </a:cxn>
                <a:cxn ang="0">
                  <a:pos x="T2" y="T3"/>
                </a:cxn>
                <a:cxn ang="0">
                  <a:pos x="T4" y="T5"/>
                </a:cxn>
                <a:cxn ang="0">
                  <a:pos x="T6" y="T7"/>
                </a:cxn>
                <a:cxn ang="0">
                  <a:pos x="T8" y="T9"/>
                </a:cxn>
              </a:cxnLst>
              <a:rect l="0" t="0" r="r" b="b"/>
              <a:pathLst>
                <a:path w="132" h="206">
                  <a:moveTo>
                    <a:pt x="9" y="206"/>
                  </a:moveTo>
                  <a:lnTo>
                    <a:pt x="0" y="199"/>
                  </a:lnTo>
                  <a:lnTo>
                    <a:pt x="122" y="0"/>
                  </a:lnTo>
                  <a:lnTo>
                    <a:pt x="132" y="8"/>
                  </a:lnTo>
                  <a:lnTo>
                    <a:pt x="9"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2" name="Freeform 47"/>
            <p:cNvSpPr/>
            <p:nvPr/>
          </p:nvSpPr>
          <p:spPr bwMode="auto">
            <a:xfrm>
              <a:off x="3027" y="1939"/>
              <a:ext cx="156" cy="118"/>
            </a:xfrm>
            <a:custGeom>
              <a:avLst/>
              <a:gdLst>
                <a:gd name="T0" fmla="*/ 7 w 156"/>
                <a:gd name="T1" fmla="*/ 118 h 118"/>
                <a:gd name="T2" fmla="*/ 0 w 156"/>
                <a:gd name="T3" fmla="*/ 108 h 118"/>
                <a:gd name="T4" fmla="*/ 149 w 156"/>
                <a:gd name="T5" fmla="*/ 0 h 118"/>
                <a:gd name="T6" fmla="*/ 156 w 156"/>
                <a:gd name="T7" fmla="*/ 7 h 118"/>
                <a:gd name="T8" fmla="*/ 7 w 156"/>
                <a:gd name="T9" fmla="*/ 118 h 118"/>
              </a:gdLst>
              <a:ahLst/>
              <a:cxnLst>
                <a:cxn ang="0">
                  <a:pos x="T0" y="T1"/>
                </a:cxn>
                <a:cxn ang="0">
                  <a:pos x="T2" y="T3"/>
                </a:cxn>
                <a:cxn ang="0">
                  <a:pos x="T4" y="T5"/>
                </a:cxn>
                <a:cxn ang="0">
                  <a:pos x="T6" y="T7"/>
                </a:cxn>
                <a:cxn ang="0">
                  <a:pos x="T8" y="T9"/>
                </a:cxn>
              </a:cxnLst>
              <a:rect l="0" t="0" r="r" b="b"/>
              <a:pathLst>
                <a:path w="156" h="118">
                  <a:moveTo>
                    <a:pt x="7" y="118"/>
                  </a:moveTo>
                  <a:lnTo>
                    <a:pt x="0" y="108"/>
                  </a:lnTo>
                  <a:lnTo>
                    <a:pt x="149" y="0"/>
                  </a:lnTo>
                  <a:lnTo>
                    <a:pt x="156" y="7"/>
                  </a:lnTo>
                  <a:lnTo>
                    <a:pt x="7" y="1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3" name="Freeform 48"/>
            <p:cNvSpPr/>
            <p:nvPr/>
          </p:nvSpPr>
          <p:spPr bwMode="auto">
            <a:xfrm>
              <a:off x="3018" y="2054"/>
              <a:ext cx="18" cy="144"/>
            </a:xfrm>
            <a:custGeom>
              <a:avLst/>
              <a:gdLst>
                <a:gd name="T0" fmla="*/ 11 w 18"/>
                <a:gd name="T1" fmla="*/ 144 h 144"/>
                <a:gd name="T2" fmla="*/ 0 w 18"/>
                <a:gd name="T3" fmla="*/ 144 h 144"/>
                <a:gd name="T4" fmla="*/ 7 w 18"/>
                <a:gd name="T5" fmla="*/ 0 h 144"/>
                <a:gd name="T6" fmla="*/ 18 w 18"/>
                <a:gd name="T7" fmla="*/ 0 h 144"/>
                <a:gd name="T8" fmla="*/ 11 w 18"/>
                <a:gd name="T9" fmla="*/ 144 h 144"/>
              </a:gdLst>
              <a:ahLst/>
              <a:cxnLst>
                <a:cxn ang="0">
                  <a:pos x="T0" y="T1"/>
                </a:cxn>
                <a:cxn ang="0">
                  <a:pos x="T2" y="T3"/>
                </a:cxn>
                <a:cxn ang="0">
                  <a:pos x="T4" y="T5"/>
                </a:cxn>
                <a:cxn ang="0">
                  <a:pos x="T6" y="T7"/>
                </a:cxn>
                <a:cxn ang="0">
                  <a:pos x="T8" y="T9"/>
                </a:cxn>
              </a:cxnLst>
              <a:rect l="0" t="0" r="r" b="b"/>
              <a:pathLst>
                <a:path w="18" h="144">
                  <a:moveTo>
                    <a:pt x="11" y="144"/>
                  </a:moveTo>
                  <a:lnTo>
                    <a:pt x="0" y="144"/>
                  </a:lnTo>
                  <a:lnTo>
                    <a:pt x="7" y="0"/>
                  </a:lnTo>
                  <a:lnTo>
                    <a:pt x="18" y="0"/>
                  </a:lnTo>
                  <a:lnTo>
                    <a:pt x="11"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4" name="Freeform 49"/>
            <p:cNvSpPr/>
            <p:nvPr/>
          </p:nvSpPr>
          <p:spPr bwMode="auto">
            <a:xfrm>
              <a:off x="2732" y="2021"/>
              <a:ext cx="297" cy="40"/>
            </a:xfrm>
            <a:custGeom>
              <a:avLst/>
              <a:gdLst>
                <a:gd name="T0" fmla="*/ 297 w 297"/>
                <a:gd name="T1" fmla="*/ 40 h 40"/>
                <a:gd name="T2" fmla="*/ 0 w 297"/>
                <a:gd name="T3" fmla="*/ 10 h 40"/>
                <a:gd name="T4" fmla="*/ 0 w 297"/>
                <a:gd name="T5" fmla="*/ 0 h 40"/>
                <a:gd name="T6" fmla="*/ 297 w 297"/>
                <a:gd name="T7" fmla="*/ 29 h 40"/>
                <a:gd name="T8" fmla="*/ 297 w 297"/>
                <a:gd name="T9" fmla="*/ 40 h 40"/>
              </a:gdLst>
              <a:ahLst/>
              <a:cxnLst>
                <a:cxn ang="0">
                  <a:pos x="T0" y="T1"/>
                </a:cxn>
                <a:cxn ang="0">
                  <a:pos x="T2" y="T3"/>
                </a:cxn>
                <a:cxn ang="0">
                  <a:pos x="T4" y="T5"/>
                </a:cxn>
                <a:cxn ang="0">
                  <a:pos x="T6" y="T7"/>
                </a:cxn>
                <a:cxn ang="0">
                  <a:pos x="T8" y="T9"/>
                </a:cxn>
              </a:cxnLst>
              <a:rect l="0" t="0" r="r" b="b"/>
              <a:pathLst>
                <a:path w="297" h="40">
                  <a:moveTo>
                    <a:pt x="297" y="40"/>
                  </a:moveTo>
                  <a:lnTo>
                    <a:pt x="0" y="10"/>
                  </a:lnTo>
                  <a:lnTo>
                    <a:pt x="0" y="0"/>
                  </a:lnTo>
                  <a:lnTo>
                    <a:pt x="297" y="29"/>
                  </a:lnTo>
                  <a:lnTo>
                    <a:pt x="297"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5" name="Freeform 50"/>
            <p:cNvSpPr/>
            <p:nvPr/>
          </p:nvSpPr>
          <p:spPr bwMode="auto">
            <a:xfrm>
              <a:off x="3022" y="1853"/>
              <a:ext cx="14" cy="199"/>
            </a:xfrm>
            <a:custGeom>
              <a:avLst/>
              <a:gdLst>
                <a:gd name="T0" fmla="*/ 3 w 14"/>
                <a:gd name="T1" fmla="*/ 199 h 199"/>
                <a:gd name="T2" fmla="*/ 0 w 14"/>
                <a:gd name="T3" fmla="*/ 0 h 199"/>
                <a:gd name="T4" fmla="*/ 12 w 14"/>
                <a:gd name="T5" fmla="*/ 0 h 199"/>
                <a:gd name="T6" fmla="*/ 14 w 14"/>
                <a:gd name="T7" fmla="*/ 199 h 199"/>
                <a:gd name="T8" fmla="*/ 3 w 14"/>
                <a:gd name="T9" fmla="*/ 199 h 199"/>
              </a:gdLst>
              <a:ahLst/>
              <a:cxnLst>
                <a:cxn ang="0">
                  <a:pos x="T0" y="T1"/>
                </a:cxn>
                <a:cxn ang="0">
                  <a:pos x="T2" y="T3"/>
                </a:cxn>
                <a:cxn ang="0">
                  <a:pos x="T4" y="T5"/>
                </a:cxn>
                <a:cxn ang="0">
                  <a:pos x="T6" y="T7"/>
                </a:cxn>
                <a:cxn ang="0">
                  <a:pos x="T8" y="T9"/>
                </a:cxn>
              </a:cxnLst>
              <a:rect l="0" t="0" r="r" b="b"/>
              <a:pathLst>
                <a:path w="14" h="199">
                  <a:moveTo>
                    <a:pt x="3" y="199"/>
                  </a:moveTo>
                  <a:lnTo>
                    <a:pt x="0" y="0"/>
                  </a:lnTo>
                  <a:lnTo>
                    <a:pt x="12" y="0"/>
                  </a:lnTo>
                  <a:lnTo>
                    <a:pt x="14" y="199"/>
                  </a:lnTo>
                  <a:lnTo>
                    <a:pt x="3" y="1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6" name="Freeform 51"/>
            <p:cNvSpPr/>
            <p:nvPr/>
          </p:nvSpPr>
          <p:spPr bwMode="auto">
            <a:xfrm>
              <a:off x="3027" y="2042"/>
              <a:ext cx="123" cy="133"/>
            </a:xfrm>
            <a:custGeom>
              <a:avLst/>
              <a:gdLst>
                <a:gd name="T0" fmla="*/ 49 w 52"/>
                <a:gd name="T1" fmla="*/ 56 h 56"/>
                <a:gd name="T2" fmla="*/ 0 w 52"/>
                <a:gd name="T3" fmla="*/ 2 h 56"/>
                <a:gd name="T4" fmla="*/ 4 w 52"/>
                <a:gd name="T5" fmla="*/ 0 h 56"/>
                <a:gd name="T6" fmla="*/ 2 w 52"/>
                <a:gd name="T7" fmla="*/ 1 h 56"/>
                <a:gd name="T8" fmla="*/ 4 w 52"/>
                <a:gd name="T9" fmla="*/ 0 h 56"/>
                <a:gd name="T10" fmla="*/ 52 w 52"/>
                <a:gd name="T11" fmla="*/ 53 h 56"/>
                <a:gd name="T12" fmla="*/ 49 w 52"/>
                <a:gd name="T13" fmla="*/ 56 h 56"/>
              </a:gdLst>
              <a:ahLst/>
              <a:cxnLst>
                <a:cxn ang="0">
                  <a:pos x="T0" y="T1"/>
                </a:cxn>
                <a:cxn ang="0">
                  <a:pos x="T2" y="T3"/>
                </a:cxn>
                <a:cxn ang="0">
                  <a:pos x="T4" y="T5"/>
                </a:cxn>
                <a:cxn ang="0">
                  <a:pos x="T6" y="T7"/>
                </a:cxn>
                <a:cxn ang="0">
                  <a:pos x="T8" y="T9"/>
                </a:cxn>
                <a:cxn ang="0">
                  <a:pos x="T10" y="T11"/>
                </a:cxn>
                <a:cxn ang="0">
                  <a:pos x="T12" y="T13"/>
                </a:cxn>
              </a:cxnLst>
              <a:rect l="0" t="0" r="r" b="b"/>
              <a:pathLst>
                <a:path w="52" h="56">
                  <a:moveTo>
                    <a:pt x="49" y="56"/>
                  </a:moveTo>
                  <a:cubicBezTo>
                    <a:pt x="1" y="4"/>
                    <a:pt x="0" y="2"/>
                    <a:pt x="0" y="2"/>
                  </a:cubicBezTo>
                  <a:cubicBezTo>
                    <a:pt x="4" y="0"/>
                    <a:pt x="4" y="0"/>
                    <a:pt x="4" y="0"/>
                  </a:cubicBezTo>
                  <a:cubicBezTo>
                    <a:pt x="2" y="1"/>
                    <a:pt x="2" y="1"/>
                    <a:pt x="2" y="1"/>
                  </a:cubicBezTo>
                  <a:cubicBezTo>
                    <a:pt x="4" y="0"/>
                    <a:pt x="4" y="0"/>
                    <a:pt x="4" y="0"/>
                  </a:cubicBezTo>
                  <a:cubicBezTo>
                    <a:pt x="6" y="2"/>
                    <a:pt x="34" y="33"/>
                    <a:pt x="52" y="53"/>
                  </a:cubicBezTo>
                  <a:lnTo>
                    <a:pt x="49"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7" name="Freeform 52"/>
            <p:cNvSpPr/>
            <p:nvPr/>
          </p:nvSpPr>
          <p:spPr bwMode="auto">
            <a:xfrm>
              <a:off x="3025" y="2168"/>
              <a:ext cx="123" cy="40"/>
            </a:xfrm>
            <a:custGeom>
              <a:avLst/>
              <a:gdLst>
                <a:gd name="T0" fmla="*/ 2 w 123"/>
                <a:gd name="T1" fmla="*/ 40 h 40"/>
                <a:gd name="T2" fmla="*/ 0 w 123"/>
                <a:gd name="T3" fmla="*/ 30 h 40"/>
                <a:gd name="T4" fmla="*/ 120 w 123"/>
                <a:gd name="T5" fmla="*/ 0 h 40"/>
                <a:gd name="T6" fmla="*/ 123 w 123"/>
                <a:gd name="T7" fmla="*/ 12 h 40"/>
                <a:gd name="T8" fmla="*/ 2 w 123"/>
                <a:gd name="T9" fmla="*/ 40 h 40"/>
              </a:gdLst>
              <a:ahLst/>
              <a:cxnLst>
                <a:cxn ang="0">
                  <a:pos x="T0" y="T1"/>
                </a:cxn>
                <a:cxn ang="0">
                  <a:pos x="T2" y="T3"/>
                </a:cxn>
                <a:cxn ang="0">
                  <a:pos x="T4" y="T5"/>
                </a:cxn>
                <a:cxn ang="0">
                  <a:pos x="T6" y="T7"/>
                </a:cxn>
                <a:cxn ang="0">
                  <a:pos x="T8" y="T9"/>
                </a:cxn>
              </a:cxnLst>
              <a:rect l="0" t="0" r="r" b="b"/>
              <a:pathLst>
                <a:path w="123" h="40">
                  <a:moveTo>
                    <a:pt x="2" y="40"/>
                  </a:moveTo>
                  <a:lnTo>
                    <a:pt x="0" y="30"/>
                  </a:lnTo>
                  <a:lnTo>
                    <a:pt x="120" y="0"/>
                  </a:lnTo>
                  <a:lnTo>
                    <a:pt x="123" y="12"/>
                  </a:lnTo>
                  <a:lnTo>
                    <a:pt x="2"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8" name="Freeform 53"/>
            <p:cNvSpPr/>
            <p:nvPr/>
          </p:nvSpPr>
          <p:spPr bwMode="auto">
            <a:xfrm>
              <a:off x="3145" y="1943"/>
              <a:ext cx="38" cy="232"/>
            </a:xfrm>
            <a:custGeom>
              <a:avLst/>
              <a:gdLst>
                <a:gd name="T0" fmla="*/ 10 w 38"/>
                <a:gd name="T1" fmla="*/ 232 h 232"/>
                <a:gd name="T2" fmla="*/ 0 w 38"/>
                <a:gd name="T3" fmla="*/ 232 h 232"/>
                <a:gd name="T4" fmla="*/ 26 w 38"/>
                <a:gd name="T5" fmla="*/ 0 h 232"/>
                <a:gd name="T6" fmla="*/ 38 w 38"/>
                <a:gd name="T7" fmla="*/ 0 h 232"/>
                <a:gd name="T8" fmla="*/ 10 w 38"/>
                <a:gd name="T9" fmla="*/ 232 h 232"/>
              </a:gdLst>
              <a:ahLst/>
              <a:cxnLst>
                <a:cxn ang="0">
                  <a:pos x="T0" y="T1"/>
                </a:cxn>
                <a:cxn ang="0">
                  <a:pos x="T2" y="T3"/>
                </a:cxn>
                <a:cxn ang="0">
                  <a:pos x="T4" y="T5"/>
                </a:cxn>
                <a:cxn ang="0">
                  <a:pos x="T6" y="T7"/>
                </a:cxn>
                <a:cxn ang="0">
                  <a:pos x="T8" y="T9"/>
                </a:cxn>
              </a:cxnLst>
              <a:rect l="0" t="0" r="r" b="b"/>
              <a:pathLst>
                <a:path w="38" h="232">
                  <a:moveTo>
                    <a:pt x="10" y="232"/>
                  </a:moveTo>
                  <a:lnTo>
                    <a:pt x="0" y="232"/>
                  </a:lnTo>
                  <a:lnTo>
                    <a:pt x="26" y="0"/>
                  </a:lnTo>
                  <a:lnTo>
                    <a:pt x="38" y="0"/>
                  </a:lnTo>
                  <a:lnTo>
                    <a:pt x="10" y="2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69" name="Freeform 54"/>
            <p:cNvSpPr/>
            <p:nvPr/>
          </p:nvSpPr>
          <p:spPr bwMode="auto">
            <a:xfrm>
              <a:off x="3174" y="1733"/>
              <a:ext cx="111" cy="215"/>
            </a:xfrm>
            <a:custGeom>
              <a:avLst/>
              <a:gdLst>
                <a:gd name="T0" fmla="*/ 9 w 111"/>
                <a:gd name="T1" fmla="*/ 215 h 215"/>
                <a:gd name="T2" fmla="*/ 0 w 111"/>
                <a:gd name="T3" fmla="*/ 210 h 215"/>
                <a:gd name="T4" fmla="*/ 101 w 111"/>
                <a:gd name="T5" fmla="*/ 0 h 215"/>
                <a:gd name="T6" fmla="*/ 111 w 111"/>
                <a:gd name="T7" fmla="*/ 7 h 215"/>
                <a:gd name="T8" fmla="*/ 9 w 111"/>
                <a:gd name="T9" fmla="*/ 215 h 215"/>
              </a:gdLst>
              <a:ahLst/>
              <a:cxnLst>
                <a:cxn ang="0">
                  <a:pos x="T0" y="T1"/>
                </a:cxn>
                <a:cxn ang="0">
                  <a:pos x="T2" y="T3"/>
                </a:cxn>
                <a:cxn ang="0">
                  <a:pos x="T4" y="T5"/>
                </a:cxn>
                <a:cxn ang="0">
                  <a:pos x="T6" y="T7"/>
                </a:cxn>
                <a:cxn ang="0">
                  <a:pos x="T8" y="T9"/>
                </a:cxn>
              </a:cxnLst>
              <a:rect l="0" t="0" r="r" b="b"/>
              <a:pathLst>
                <a:path w="111" h="215">
                  <a:moveTo>
                    <a:pt x="9" y="215"/>
                  </a:moveTo>
                  <a:lnTo>
                    <a:pt x="0" y="210"/>
                  </a:lnTo>
                  <a:lnTo>
                    <a:pt x="101" y="0"/>
                  </a:lnTo>
                  <a:lnTo>
                    <a:pt x="111" y="7"/>
                  </a:lnTo>
                  <a:lnTo>
                    <a:pt x="9" y="2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0" name="Freeform 55"/>
            <p:cNvSpPr/>
            <p:nvPr/>
          </p:nvSpPr>
          <p:spPr bwMode="auto">
            <a:xfrm>
              <a:off x="3273" y="1478"/>
              <a:ext cx="132" cy="262"/>
            </a:xfrm>
            <a:custGeom>
              <a:avLst/>
              <a:gdLst>
                <a:gd name="T0" fmla="*/ 12 w 132"/>
                <a:gd name="T1" fmla="*/ 262 h 262"/>
                <a:gd name="T2" fmla="*/ 0 w 132"/>
                <a:gd name="T3" fmla="*/ 257 h 262"/>
                <a:gd name="T4" fmla="*/ 123 w 132"/>
                <a:gd name="T5" fmla="*/ 0 h 262"/>
                <a:gd name="T6" fmla="*/ 132 w 132"/>
                <a:gd name="T7" fmla="*/ 5 h 262"/>
                <a:gd name="T8" fmla="*/ 12 w 132"/>
                <a:gd name="T9" fmla="*/ 262 h 262"/>
              </a:gdLst>
              <a:ahLst/>
              <a:cxnLst>
                <a:cxn ang="0">
                  <a:pos x="T0" y="T1"/>
                </a:cxn>
                <a:cxn ang="0">
                  <a:pos x="T2" y="T3"/>
                </a:cxn>
                <a:cxn ang="0">
                  <a:pos x="T4" y="T5"/>
                </a:cxn>
                <a:cxn ang="0">
                  <a:pos x="T6" y="T7"/>
                </a:cxn>
                <a:cxn ang="0">
                  <a:pos x="T8" y="T9"/>
                </a:cxn>
              </a:cxnLst>
              <a:rect l="0" t="0" r="r" b="b"/>
              <a:pathLst>
                <a:path w="132" h="262">
                  <a:moveTo>
                    <a:pt x="12" y="262"/>
                  </a:moveTo>
                  <a:lnTo>
                    <a:pt x="0" y="257"/>
                  </a:lnTo>
                  <a:lnTo>
                    <a:pt x="123" y="0"/>
                  </a:lnTo>
                  <a:lnTo>
                    <a:pt x="132" y="5"/>
                  </a:lnTo>
                  <a:lnTo>
                    <a:pt x="12" y="2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1" name="Freeform 56"/>
            <p:cNvSpPr/>
            <p:nvPr/>
          </p:nvSpPr>
          <p:spPr bwMode="auto">
            <a:xfrm>
              <a:off x="3145" y="1591"/>
              <a:ext cx="140" cy="149"/>
            </a:xfrm>
            <a:custGeom>
              <a:avLst/>
              <a:gdLst>
                <a:gd name="T0" fmla="*/ 130 w 140"/>
                <a:gd name="T1" fmla="*/ 149 h 149"/>
                <a:gd name="T2" fmla="*/ 0 w 140"/>
                <a:gd name="T3" fmla="*/ 10 h 149"/>
                <a:gd name="T4" fmla="*/ 7 w 140"/>
                <a:gd name="T5" fmla="*/ 0 h 149"/>
                <a:gd name="T6" fmla="*/ 140 w 140"/>
                <a:gd name="T7" fmla="*/ 142 h 149"/>
                <a:gd name="T8" fmla="*/ 130 w 140"/>
                <a:gd name="T9" fmla="*/ 149 h 149"/>
              </a:gdLst>
              <a:ahLst/>
              <a:cxnLst>
                <a:cxn ang="0">
                  <a:pos x="T0" y="T1"/>
                </a:cxn>
                <a:cxn ang="0">
                  <a:pos x="T2" y="T3"/>
                </a:cxn>
                <a:cxn ang="0">
                  <a:pos x="T4" y="T5"/>
                </a:cxn>
                <a:cxn ang="0">
                  <a:pos x="T6" y="T7"/>
                </a:cxn>
                <a:cxn ang="0">
                  <a:pos x="T8" y="T9"/>
                </a:cxn>
              </a:cxnLst>
              <a:rect l="0" t="0" r="r" b="b"/>
              <a:pathLst>
                <a:path w="140" h="149">
                  <a:moveTo>
                    <a:pt x="130" y="149"/>
                  </a:moveTo>
                  <a:lnTo>
                    <a:pt x="0" y="10"/>
                  </a:lnTo>
                  <a:lnTo>
                    <a:pt x="7" y="0"/>
                  </a:lnTo>
                  <a:lnTo>
                    <a:pt x="140" y="142"/>
                  </a:lnTo>
                  <a:lnTo>
                    <a:pt x="130" y="1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2" name="Freeform 57"/>
            <p:cNvSpPr/>
            <p:nvPr/>
          </p:nvSpPr>
          <p:spPr bwMode="auto">
            <a:xfrm>
              <a:off x="3025" y="1591"/>
              <a:ext cx="127" cy="267"/>
            </a:xfrm>
            <a:custGeom>
              <a:avLst/>
              <a:gdLst>
                <a:gd name="T0" fmla="*/ 9 w 127"/>
                <a:gd name="T1" fmla="*/ 267 h 267"/>
                <a:gd name="T2" fmla="*/ 0 w 127"/>
                <a:gd name="T3" fmla="*/ 262 h 267"/>
                <a:gd name="T4" fmla="*/ 118 w 127"/>
                <a:gd name="T5" fmla="*/ 0 h 267"/>
                <a:gd name="T6" fmla="*/ 127 w 127"/>
                <a:gd name="T7" fmla="*/ 5 h 267"/>
                <a:gd name="T8" fmla="*/ 9 w 127"/>
                <a:gd name="T9" fmla="*/ 267 h 267"/>
              </a:gdLst>
              <a:ahLst/>
              <a:cxnLst>
                <a:cxn ang="0">
                  <a:pos x="T0" y="T1"/>
                </a:cxn>
                <a:cxn ang="0">
                  <a:pos x="T2" y="T3"/>
                </a:cxn>
                <a:cxn ang="0">
                  <a:pos x="T4" y="T5"/>
                </a:cxn>
                <a:cxn ang="0">
                  <a:pos x="T6" y="T7"/>
                </a:cxn>
                <a:cxn ang="0">
                  <a:pos x="T8" y="T9"/>
                </a:cxn>
              </a:cxnLst>
              <a:rect l="0" t="0" r="r" b="b"/>
              <a:pathLst>
                <a:path w="127" h="267">
                  <a:moveTo>
                    <a:pt x="9" y="267"/>
                  </a:moveTo>
                  <a:lnTo>
                    <a:pt x="0" y="262"/>
                  </a:lnTo>
                  <a:lnTo>
                    <a:pt x="118" y="0"/>
                  </a:lnTo>
                  <a:lnTo>
                    <a:pt x="127" y="5"/>
                  </a:lnTo>
                  <a:lnTo>
                    <a:pt x="9" y="26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3" name="Freeform 58"/>
            <p:cNvSpPr/>
            <p:nvPr/>
          </p:nvSpPr>
          <p:spPr bwMode="auto">
            <a:xfrm>
              <a:off x="2852" y="1823"/>
              <a:ext cx="175" cy="38"/>
            </a:xfrm>
            <a:custGeom>
              <a:avLst/>
              <a:gdLst>
                <a:gd name="T0" fmla="*/ 173 w 175"/>
                <a:gd name="T1" fmla="*/ 38 h 38"/>
                <a:gd name="T2" fmla="*/ 0 w 175"/>
                <a:gd name="T3" fmla="*/ 12 h 38"/>
                <a:gd name="T4" fmla="*/ 3 w 175"/>
                <a:gd name="T5" fmla="*/ 0 h 38"/>
                <a:gd name="T6" fmla="*/ 175 w 175"/>
                <a:gd name="T7" fmla="*/ 26 h 38"/>
                <a:gd name="T8" fmla="*/ 173 w 175"/>
                <a:gd name="T9" fmla="*/ 38 h 38"/>
              </a:gdLst>
              <a:ahLst/>
              <a:cxnLst>
                <a:cxn ang="0">
                  <a:pos x="T0" y="T1"/>
                </a:cxn>
                <a:cxn ang="0">
                  <a:pos x="T2" y="T3"/>
                </a:cxn>
                <a:cxn ang="0">
                  <a:pos x="T4" y="T5"/>
                </a:cxn>
                <a:cxn ang="0">
                  <a:pos x="T6" y="T7"/>
                </a:cxn>
                <a:cxn ang="0">
                  <a:pos x="T8" y="T9"/>
                </a:cxn>
              </a:cxnLst>
              <a:rect l="0" t="0" r="r" b="b"/>
              <a:pathLst>
                <a:path w="175" h="38">
                  <a:moveTo>
                    <a:pt x="173" y="38"/>
                  </a:moveTo>
                  <a:lnTo>
                    <a:pt x="0" y="12"/>
                  </a:lnTo>
                  <a:lnTo>
                    <a:pt x="3" y="0"/>
                  </a:lnTo>
                  <a:lnTo>
                    <a:pt x="175" y="26"/>
                  </a:lnTo>
                  <a:lnTo>
                    <a:pt x="173"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4" name="Freeform 59"/>
            <p:cNvSpPr/>
            <p:nvPr/>
          </p:nvSpPr>
          <p:spPr bwMode="auto">
            <a:xfrm>
              <a:off x="3027" y="1849"/>
              <a:ext cx="154" cy="97"/>
            </a:xfrm>
            <a:custGeom>
              <a:avLst/>
              <a:gdLst>
                <a:gd name="T0" fmla="*/ 147 w 154"/>
                <a:gd name="T1" fmla="*/ 97 h 97"/>
                <a:gd name="T2" fmla="*/ 0 w 154"/>
                <a:gd name="T3" fmla="*/ 9 h 97"/>
                <a:gd name="T4" fmla="*/ 7 w 154"/>
                <a:gd name="T5" fmla="*/ 0 h 97"/>
                <a:gd name="T6" fmla="*/ 154 w 154"/>
                <a:gd name="T7" fmla="*/ 87 h 97"/>
                <a:gd name="T8" fmla="*/ 147 w 154"/>
                <a:gd name="T9" fmla="*/ 97 h 97"/>
              </a:gdLst>
              <a:ahLst/>
              <a:cxnLst>
                <a:cxn ang="0">
                  <a:pos x="T0" y="T1"/>
                </a:cxn>
                <a:cxn ang="0">
                  <a:pos x="T2" y="T3"/>
                </a:cxn>
                <a:cxn ang="0">
                  <a:pos x="T4" y="T5"/>
                </a:cxn>
                <a:cxn ang="0">
                  <a:pos x="T6" y="T7"/>
                </a:cxn>
                <a:cxn ang="0">
                  <a:pos x="T8" y="T9"/>
                </a:cxn>
              </a:cxnLst>
              <a:rect l="0" t="0" r="r" b="b"/>
              <a:pathLst>
                <a:path w="154" h="97">
                  <a:moveTo>
                    <a:pt x="147" y="97"/>
                  </a:moveTo>
                  <a:lnTo>
                    <a:pt x="0" y="9"/>
                  </a:lnTo>
                  <a:lnTo>
                    <a:pt x="7" y="0"/>
                  </a:lnTo>
                  <a:lnTo>
                    <a:pt x="154" y="87"/>
                  </a:lnTo>
                  <a:lnTo>
                    <a:pt x="1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5" name="Freeform 60"/>
            <p:cNvSpPr/>
            <p:nvPr/>
          </p:nvSpPr>
          <p:spPr bwMode="auto">
            <a:xfrm>
              <a:off x="3029" y="1731"/>
              <a:ext cx="251" cy="125"/>
            </a:xfrm>
            <a:custGeom>
              <a:avLst/>
              <a:gdLst>
                <a:gd name="T0" fmla="*/ 5 w 251"/>
                <a:gd name="T1" fmla="*/ 125 h 125"/>
                <a:gd name="T2" fmla="*/ 0 w 251"/>
                <a:gd name="T3" fmla="*/ 115 h 125"/>
                <a:gd name="T4" fmla="*/ 246 w 251"/>
                <a:gd name="T5" fmla="*/ 0 h 125"/>
                <a:gd name="T6" fmla="*/ 251 w 251"/>
                <a:gd name="T7" fmla="*/ 11 h 125"/>
                <a:gd name="T8" fmla="*/ 5 w 251"/>
                <a:gd name="T9" fmla="*/ 125 h 125"/>
              </a:gdLst>
              <a:ahLst/>
              <a:cxnLst>
                <a:cxn ang="0">
                  <a:pos x="T0" y="T1"/>
                </a:cxn>
                <a:cxn ang="0">
                  <a:pos x="T2" y="T3"/>
                </a:cxn>
                <a:cxn ang="0">
                  <a:pos x="T4" y="T5"/>
                </a:cxn>
                <a:cxn ang="0">
                  <a:pos x="T6" y="T7"/>
                </a:cxn>
                <a:cxn ang="0">
                  <a:pos x="T8" y="T9"/>
                </a:cxn>
              </a:cxnLst>
              <a:rect l="0" t="0" r="r" b="b"/>
              <a:pathLst>
                <a:path w="251" h="125">
                  <a:moveTo>
                    <a:pt x="5" y="125"/>
                  </a:moveTo>
                  <a:lnTo>
                    <a:pt x="0" y="115"/>
                  </a:lnTo>
                  <a:lnTo>
                    <a:pt x="246" y="0"/>
                  </a:lnTo>
                  <a:lnTo>
                    <a:pt x="251" y="11"/>
                  </a:lnTo>
                  <a:lnTo>
                    <a:pt x="5" y="1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6" name="Freeform 61"/>
            <p:cNvSpPr/>
            <p:nvPr/>
          </p:nvSpPr>
          <p:spPr bwMode="auto">
            <a:xfrm>
              <a:off x="2989" y="1636"/>
              <a:ext cx="45" cy="215"/>
            </a:xfrm>
            <a:custGeom>
              <a:avLst/>
              <a:gdLst>
                <a:gd name="T0" fmla="*/ 36 w 45"/>
                <a:gd name="T1" fmla="*/ 215 h 215"/>
                <a:gd name="T2" fmla="*/ 0 w 45"/>
                <a:gd name="T3" fmla="*/ 2 h 215"/>
                <a:gd name="T4" fmla="*/ 12 w 45"/>
                <a:gd name="T5" fmla="*/ 0 h 215"/>
                <a:gd name="T6" fmla="*/ 45 w 45"/>
                <a:gd name="T7" fmla="*/ 213 h 215"/>
                <a:gd name="T8" fmla="*/ 36 w 45"/>
                <a:gd name="T9" fmla="*/ 215 h 215"/>
              </a:gdLst>
              <a:ahLst/>
              <a:cxnLst>
                <a:cxn ang="0">
                  <a:pos x="T0" y="T1"/>
                </a:cxn>
                <a:cxn ang="0">
                  <a:pos x="T2" y="T3"/>
                </a:cxn>
                <a:cxn ang="0">
                  <a:pos x="T4" y="T5"/>
                </a:cxn>
                <a:cxn ang="0">
                  <a:pos x="T6" y="T7"/>
                </a:cxn>
                <a:cxn ang="0">
                  <a:pos x="T8" y="T9"/>
                </a:cxn>
              </a:cxnLst>
              <a:rect l="0" t="0" r="r" b="b"/>
              <a:pathLst>
                <a:path w="45" h="215">
                  <a:moveTo>
                    <a:pt x="36" y="215"/>
                  </a:moveTo>
                  <a:lnTo>
                    <a:pt x="0" y="2"/>
                  </a:lnTo>
                  <a:lnTo>
                    <a:pt x="12" y="0"/>
                  </a:lnTo>
                  <a:lnTo>
                    <a:pt x="45" y="213"/>
                  </a:lnTo>
                  <a:lnTo>
                    <a:pt x="36" y="2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7" name="Freeform 62"/>
            <p:cNvSpPr/>
            <p:nvPr/>
          </p:nvSpPr>
          <p:spPr bwMode="auto">
            <a:xfrm>
              <a:off x="2845" y="1641"/>
              <a:ext cx="14" cy="186"/>
            </a:xfrm>
            <a:custGeom>
              <a:avLst/>
              <a:gdLst>
                <a:gd name="T0" fmla="*/ 2 w 14"/>
                <a:gd name="T1" fmla="*/ 186 h 186"/>
                <a:gd name="T2" fmla="*/ 0 w 14"/>
                <a:gd name="T3" fmla="*/ 0 h 186"/>
                <a:gd name="T4" fmla="*/ 12 w 14"/>
                <a:gd name="T5" fmla="*/ 0 h 186"/>
                <a:gd name="T6" fmla="*/ 14 w 14"/>
                <a:gd name="T7" fmla="*/ 186 h 186"/>
                <a:gd name="T8" fmla="*/ 2 w 14"/>
                <a:gd name="T9" fmla="*/ 186 h 186"/>
              </a:gdLst>
              <a:ahLst/>
              <a:cxnLst>
                <a:cxn ang="0">
                  <a:pos x="T0" y="T1"/>
                </a:cxn>
                <a:cxn ang="0">
                  <a:pos x="T2" y="T3"/>
                </a:cxn>
                <a:cxn ang="0">
                  <a:pos x="T4" y="T5"/>
                </a:cxn>
                <a:cxn ang="0">
                  <a:pos x="T6" y="T7"/>
                </a:cxn>
                <a:cxn ang="0">
                  <a:pos x="T8" y="T9"/>
                </a:cxn>
              </a:cxnLst>
              <a:rect l="0" t="0" r="r" b="b"/>
              <a:pathLst>
                <a:path w="14" h="186">
                  <a:moveTo>
                    <a:pt x="2" y="186"/>
                  </a:moveTo>
                  <a:lnTo>
                    <a:pt x="0" y="0"/>
                  </a:lnTo>
                  <a:lnTo>
                    <a:pt x="12" y="0"/>
                  </a:lnTo>
                  <a:lnTo>
                    <a:pt x="14" y="186"/>
                  </a:lnTo>
                  <a:lnTo>
                    <a:pt x="2"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8" name="Freeform 63"/>
            <p:cNvSpPr/>
            <p:nvPr/>
          </p:nvSpPr>
          <p:spPr bwMode="auto">
            <a:xfrm>
              <a:off x="2833" y="1350"/>
              <a:ext cx="24" cy="293"/>
            </a:xfrm>
            <a:custGeom>
              <a:avLst/>
              <a:gdLst>
                <a:gd name="T0" fmla="*/ 12 w 24"/>
                <a:gd name="T1" fmla="*/ 293 h 293"/>
                <a:gd name="T2" fmla="*/ 0 w 24"/>
                <a:gd name="T3" fmla="*/ 3 h 293"/>
                <a:gd name="T4" fmla="*/ 12 w 24"/>
                <a:gd name="T5" fmla="*/ 0 h 293"/>
                <a:gd name="T6" fmla="*/ 24 w 24"/>
                <a:gd name="T7" fmla="*/ 293 h 293"/>
                <a:gd name="T8" fmla="*/ 12 w 24"/>
                <a:gd name="T9" fmla="*/ 293 h 293"/>
              </a:gdLst>
              <a:ahLst/>
              <a:cxnLst>
                <a:cxn ang="0">
                  <a:pos x="T0" y="T1"/>
                </a:cxn>
                <a:cxn ang="0">
                  <a:pos x="T2" y="T3"/>
                </a:cxn>
                <a:cxn ang="0">
                  <a:pos x="T4" y="T5"/>
                </a:cxn>
                <a:cxn ang="0">
                  <a:pos x="T6" y="T7"/>
                </a:cxn>
                <a:cxn ang="0">
                  <a:pos x="T8" y="T9"/>
                </a:cxn>
              </a:cxnLst>
              <a:rect l="0" t="0" r="r" b="b"/>
              <a:pathLst>
                <a:path w="24" h="293">
                  <a:moveTo>
                    <a:pt x="12" y="293"/>
                  </a:moveTo>
                  <a:lnTo>
                    <a:pt x="0" y="3"/>
                  </a:lnTo>
                  <a:lnTo>
                    <a:pt x="12" y="0"/>
                  </a:lnTo>
                  <a:lnTo>
                    <a:pt x="24" y="293"/>
                  </a:lnTo>
                  <a:lnTo>
                    <a:pt x="12" y="2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79" name="Freeform 64"/>
            <p:cNvSpPr/>
            <p:nvPr/>
          </p:nvSpPr>
          <p:spPr bwMode="auto">
            <a:xfrm>
              <a:off x="2855" y="1631"/>
              <a:ext cx="141" cy="22"/>
            </a:xfrm>
            <a:custGeom>
              <a:avLst/>
              <a:gdLst>
                <a:gd name="T0" fmla="*/ 0 w 141"/>
                <a:gd name="T1" fmla="*/ 22 h 22"/>
                <a:gd name="T2" fmla="*/ 0 w 141"/>
                <a:gd name="T3" fmla="*/ 10 h 22"/>
                <a:gd name="T4" fmla="*/ 141 w 141"/>
                <a:gd name="T5" fmla="*/ 0 h 22"/>
                <a:gd name="T6" fmla="*/ 141 w 141"/>
                <a:gd name="T7" fmla="*/ 12 h 22"/>
                <a:gd name="T8" fmla="*/ 0 w 141"/>
                <a:gd name="T9" fmla="*/ 22 h 22"/>
              </a:gdLst>
              <a:ahLst/>
              <a:cxnLst>
                <a:cxn ang="0">
                  <a:pos x="T0" y="T1"/>
                </a:cxn>
                <a:cxn ang="0">
                  <a:pos x="T2" y="T3"/>
                </a:cxn>
                <a:cxn ang="0">
                  <a:pos x="T4" y="T5"/>
                </a:cxn>
                <a:cxn ang="0">
                  <a:pos x="T6" y="T7"/>
                </a:cxn>
                <a:cxn ang="0">
                  <a:pos x="T8" y="T9"/>
                </a:cxn>
              </a:cxnLst>
              <a:rect l="0" t="0" r="r" b="b"/>
              <a:pathLst>
                <a:path w="141" h="22">
                  <a:moveTo>
                    <a:pt x="0" y="22"/>
                  </a:moveTo>
                  <a:lnTo>
                    <a:pt x="0" y="10"/>
                  </a:lnTo>
                  <a:lnTo>
                    <a:pt x="141" y="0"/>
                  </a:lnTo>
                  <a:lnTo>
                    <a:pt x="141" y="12"/>
                  </a:lnTo>
                  <a:lnTo>
                    <a:pt x="0"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80" name="Freeform 65"/>
            <p:cNvSpPr/>
            <p:nvPr/>
          </p:nvSpPr>
          <p:spPr bwMode="auto">
            <a:xfrm>
              <a:off x="2649" y="1643"/>
              <a:ext cx="206" cy="140"/>
            </a:xfrm>
            <a:custGeom>
              <a:avLst/>
              <a:gdLst>
                <a:gd name="T0" fmla="*/ 7 w 206"/>
                <a:gd name="T1" fmla="*/ 140 h 140"/>
                <a:gd name="T2" fmla="*/ 0 w 206"/>
                <a:gd name="T3" fmla="*/ 130 h 140"/>
                <a:gd name="T4" fmla="*/ 198 w 206"/>
                <a:gd name="T5" fmla="*/ 0 h 140"/>
                <a:gd name="T6" fmla="*/ 206 w 206"/>
                <a:gd name="T7" fmla="*/ 10 h 140"/>
                <a:gd name="T8" fmla="*/ 7 w 206"/>
                <a:gd name="T9" fmla="*/ 140 h 140"/>
              </a:gdLst>
              <a:ahLst/>
              <a:cxnLst>
                <a:cxn ang="0">
                  <a:pos x="T0" y="T1"/>
                </a:cxn>
                <a:cxn ang="0">
                  <a:pos x="T2" y="T3"/>
                </a:cxn>
                <a:cxn ang="0">
                  <a:pos x="T4" y="T5"/>
                </a:cxn>
                <a:cxn ang="0">
                  <a:pos x="T6" y="T7"/>
                </a:cxn>
                <a:cxn ang="0">
                  <a:pos x="T8" y="T9"/>
                </a:cxn>
              </a:cxnLst>
              <a:rect l="0" t="0" r="r" b="b"/>
              <a:pathLst>
                <a:path w="206" h="140">
                  <a:moveTo>
                    <a:pt x="7" y="140"/>
                  </a:moveTo>
                  <a:lnTo>
                    <a:pt x="0" y="130"/>
                  </a:lnTo>
                  <a:lnTo>
                    <a:pt x="198" y="0"/>
                  </a:lnTo>
                  <a:lnTo>
                    <a:pt x="206" y="10"/>
                  </a:lnTo>
                  <a:lnTo>
                    <a:pt x="7"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81" name="Freeform 66"/>
            <p:cNvSpPr/>
            <p:nvPr/>
          </p:nvSpPr>
          <p:spPr bwMode="auto">
            <a:xfrm>
              <a:off x="2524" y="1776"/>
              <a:ext cx="134" cy="231"/>
            </a:xfrm>
            <a:custGeom>
              <a:avLst/>
              <a:gdLst>
                <a:gd name="T0" fmla="*/ 9 w 134"/>
                <a:gd name="T1" fmla="*/ 231 h 231"/>
                <a:gd name="T2" fmla="*/ 0 w 134"/>
                <a:gd name="T3" fmla="*/ 224 h 231"/>
                <a:gd name="T4" fmla="*/ 125 w 134"/>
                <a:gd name="T5" fmla="*/ 0 h 231"/>
                <a:gd name="T6" fmla="*/ 134 w 134"/>
                <a:gd name="T7" fmla="*/ 4 h 231"/>
                <a:gd name="T8" fmla="*/ 9 w 134"/>
                <a:gd name="T9" fmla="*/ 231 h 231"/>
              </a:gdLst>
              <a:ahLst/>
              <a:cxnLst>
                <a:cxn ang="0">
                  <a:pos x="T0" y="T1"/>
                </a:cxn>
                <a:cxn ang="0">
                  <a:pos x="T2" y="T3"/>
                </a:cxn>
                <a:cxn ang="0">
                  <a:pos x="T4" y="T5"/>
                </a:cxn>
                <a:cxn ang="0">
                  <a:pos x="T6" y="T7"/>
                </a:cxn>
                <a:cxn ang="0">
                  <a:pos x="T8" y="T9"/>
                </a:cxn>
              </a:cxnLst>
              <a:rect l="0" t="0" r="r" b="b"/>
              <a:pathLst>
                <a:path w="134" h="231">
                  <a:moveTo>
                    <a:pt x="9" y="231"/>
                  </a:moveTo>
                  <a:lnTo>
                    <a:pt x="0" y="224"/>
                  </a:lnTo>
                  <a:lnTo>
                    <a:pt x="125" y="0"/>
                  </a:lnTo>
                  <a:lnTo>
                    <a:pt x="134" y="4"/>
                  </a:lnTo>
                  <a:lnTo>
                    <a:pt x="9" y="2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82" name="Freeform 67"/>
            <p:cNvSpPr/>
            <p:nvPr/>
          </p:nvSpPr>
          <p:spPr bwMode="auto">
            <a:xfrm>
              <a:off x="2526" y="1825"/>
              <a:ext cx="329" cy="177"/>
            </a:xfrm>
            <a:custGeom>
              <a:avLst/>
              <a:gdLst>
                <a:gd name="T0" fmla="*/ 5 w 329"/>
                <a:gd name="T1" fmla="*/ 177 h 177"/>
                <a:gd name="T2" fmla="*/ 0 w 329"/>
                <a:gd name="T3" fmla="*/ 168 h 177"/>
                <a:gd name="T4" fmla="*/ 324 w 329"/>
                <a:gd name="T5" fmla="*/ 0 h 177"/>
                <a:gd name="T6" fmla="*/ 329 w 329"/>
                <a:gd name="T7" fmla="*/ 10 h 177"/>
                <a:gd name="T8" fmla="*/ 5 w 329"/>
                <a:gd name="T9" fmla="*/ 177 h 177"/>
              </a:gdLst>
              <a:ahLst/>
              <a:cxnLst>
                <a:cxn ang="0">
                  <a:pos x="T0" y="T1"/>
                </a:cxn>
                <a:cxn ang="0">
                  <a:pos x="T2" y="T3"/>
                </a:cxn>
                <a:cxn ang="0">
                  <a:pos x="T4" y="T5"/>
                </a:cxn>
                <a:cxn ang="0">
                  <a:pos x="T6" y="T7"/>
                </a:cxn>
                <a:cxn ang="0">
                  <a:pos x="T8" y="T9"/>
                </a:cxn>
              </a:cxnLst>
              <a:rect l="0" t="0" r="r" b="b"/>
              <a:pathLst>
                <a:path w="329" h="177">
                  <a:moveTo>
                    <a:pt x="5" y="177"/>
                  </a:moveTo>
                  <a:lnTo>
                    <a:pt x="0" y="168"/>
                  </a:lnTo>
                  <a:lnTo>
                    <a:pt x="324" y="0"/>
                  </a:lnTo>
                  <a:lnTo>
                    <a:pt x="329" y="10"/>
                  </a:lnTo>
                  <a:lnTo>
                    <a:pt x="5" y="1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83" name="Freeform 68"/>
            <p:cNvSpPr/>
            <p:nvPr/>
          </p:nvSpPr>
          <p:spPr bwMode="auto">
            <a:xfrm>
              <a:off x="2649" y="1773"/>
              <a:ext cx="83" cy="255"/>
            </a:xfrm>
            <a:custGeom>
              <a:avLst/>
              <a:gdLst>
                <a:gd name="T0" fmla="*/ 73 w 83"/>
                <a:gd name="T1" fmla="*/ 255 h 255"/>
                <a:gd name="T2" fmla="*/ 0 w 83"/>
                <a:gd name="T3" fmla="*/ 5 h 255"/>
                <a:gd name="T4" fmla="*/ 12 w 83"/>
                <a:gd name="T5" fmla="*/ 0 h 255"/>
                <a:gd name="T6" fmla="*/ 83 w 83"/>
                <a:gd name="T7" fmla="*/ 251 h 255"/>
                <a:gd name="T8" fmla="*/ 73 w 83"/>
                <a:gd name="T9" fmla="*/ 255 h 255"/>
              </a:gdLst>
              <a:ahLst/>
              <a:cxnLst>
                <a:cxn ang="0">
                  <a:pos x="T0" y="T1"/>
                </a:cxn>
                <a:cxn ang="0">
                  <a:pos x="T2" y="T3"/>
                </a:cxn>
                <a:cxn ang="0">
                  <a:pos x="T4" y="T5"/>
                </a:cxn>
                <a:cxn ang="0">
                  <a:pos x="T6" y="T7"/>
                </a:cxn>
                <a:cxn ang="0">
                  <a:pos x="T8" y="T9"/>
                </a:cxn>
              </a:cxnLst>
              <a:rect l="0" t="0" r="r" b="b"/>
              <a:pathLst>
                <a:path w="83" h="255">
                  <a:moveTo>
                    <a:pt x="73" y="255"/>
                  </a:moveTo>
                  <a:lnTo>
                    <a:pt x="0" y="5"/>
                  </a:lnTo>
                  <a:lnTo>
                    <a:pt x="12" y="0"/>
                  </a:lnTo>
                  <a:lnTo>
                    <a:pt x="83" y="251"/>
                  </a:lnTo>
                  <a:lnTo>
                    <a:pt x="73" y="2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0" name="Freeform 69"/>
            <p:cNvSpPr/>
            <p:nvPr/>
          </p:nvSpPr>
          <p:spPr bwMode="auto">
            <a:xfrm>
              <a:off x="2358" y="1650"/>
              <a:ext cx="175" cy="350"/>
            </a:xfrm>
            <a:custGeom>
              <a:avLst/>
              <a:gdLst>
                <a:gd name="T0" fmla="*/ 163 w 175"/>
                <a:gd name="T1" fmla="*/ 350 h 350"/>
                <a:gd name="T2" fmla="*/ 0 w 175"/>
                <a:gd name="T3" fmla="*/ 5 h 350"/>
                <a:gd name="T4" fmla="*/ 10 w 175"/>
                <a:gd name="T5" fmla="*/ 0 h 350"/>
                <a:gd name="T6" fmla="*/ 175 w 175"/>
                <a:gd name="T7" fmla="*/ 345 h 350"/>
                <a:gd name="T8" fmla="*/ 163 w 175"/>
                <a:gd name="T9" fmla="*/ 350 h 350"/>
              </a:gdLst>
              <a:ahLst/>
              <a:cxnLst>
                <a:cxn ang="0">
                  <a:pos x="T0" y="T1"/>
                </a:cxn>
                <a:cxn ang="0">
                  <a:pos x="T2" y="T3"/>
                </a:cxn>
                <a:cxn ang="0">
                  <a:pos x="T4" y="T5"/>
                </a:cxn>
                <a:cxn ang="0">
                  <a:pos x="T6" y="T7"/>
                </a:cxn>
                <a:cxn ang="0">
                  <a:pos x="T8" y="T9"/>
                </a:cxn>
              </a:cxnLst>
              <a:rect l="0" t="0" r="r" b="b"/>
              <a:pathLst>
                <a:path w="175" h="350">
                  <a:moveTo>
                    <a:pt x="163" y="350"/>
                  </a:moveTo>
                  <a:lnTo>
                    <a:pt x="0" y="5"/>
                  </a:lnTo>
                  <a:lnTo>
                    <a:pt x="10" y="0"/>
                  </a:lnTo>
                  <a:lnTo>
                    <a:pt x="175" y="345"/>
                  </a:lnTo>
                  <a:lnTo>
                    <a:pt x="163" y="3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1" name="Freeform 70"/>
            <p:cNvSpPr/>
            <p:nvPr/>
          </p:nvSpPr>
          <p:spPr bwMode="auto">
            <a:xfrm>
              <a:off x="2283" y="1289"/>
              <a:ext cx="85" cy="366"/>
            </a:xfrm>
            <a:custGeom>
              <a:avLst/>
              <a:gdLst>
                <a:gd name="T0" fmla="*/ 73 w 85"/>
                <a:gd name="T1" fmla="*/ 366 h 366"/>
                <a:gd name="T2" fmla="*/ 0 w 85"/>
                <a:gd name="T3" fmla="*/ 2 h 366"/>
                <a:gd name="T4" fmla="*/ 11 w 85"/>
                <a:gd name="T5" fmla="*/ 0 h 366"/>
                <a:gd name="T6" fmla="*/ 85 w 85"/>
                <a:gd name="T7" fmla="*/ 366 h 366"/>
                <a:gd name="T8" fmla="*/ 73 w 85"/>
                <a:gd name="T9" fmla="*/ 366 h 366"/>
              </a:gdLst>
              <a:ahLst/>
              <a:cxnLst>
                <a:cxn ang="0">
                  <a:pos x="T0" y="T1"/>
                </a:cxn>
                <a:cxn ang="0">
                  <a:pos x="T2" y="T3"/>
                </a:cxn>
                <a:cxn ang="0">
                  <a:pos x="T4" y="T5"/>
                </a:cxn>
                <a:cxn ang="0">
                  <a:pos x="T6" y="T7"/>
                </a:cxn>
                <a:cxn ang="0">
                  <a:pos x="T8" y="T9"/>
                </a:cxn>
              </a:cxnLst>
              <a:rect l="0" t="0" r="r" b="b"/>
              <a:pathLst>
                <a:path w="85" h="366">
                  <a:moveTo>
                    <a:pt x="73" y="366"/>
                  </a:moveTo>
                  <a:lnTo>
                    <a:pt x="0" y="2"/>
                  </a:lnTo>
                  <a:lnTo>
                    <a:pt x="11" y="0"/>
                  </a:lnTo>
                  <a:lnTo>
                    <a:pt x="85" y="366"/>
                  </a:lnTo>
                  <a:lnTo>
                    <a:pt x="73" y="3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2" name="Freeform 71"/>
            <p:cNvSpPr/>
            <p:nvPr/>
          </p:nvSpPr>
          <p:spPr bwMode="auto">
            <a:xfrm>
              <a:off x="2285" y="1289"/>
              <a:ext cx="168" cy="139"/>
            </a:xfrm>
            <a:custGeom>
              <a:avLst/>
              <a:gdLst>
                <a:gd name="T0" fmla="*/ 161 w 168"/>
                <a:gd name="T1" fmla="*/ 139 h 139"/>
                <a:gd name="T2" fmla="*/ 0 w 168"/>
                <a:gd name="T3" fmla="*/ 7 h 139"/>
                <a:gd name="T4" fmla="*/ 7 w 168"/>
                <a:gd name="T5" fmla="*/ 0 h 139"/>
                <a:gd name="T6" fmla="*/ 168 w 168"/>
                <a:gd name="T7" fmla="*/ 130 h 139"/>
                <a:gd name="T8" fmla="*/ 161 w 168"/>
                <a:gd name="T9" fmla="*/ 139 h 139"/>
              </a:gdLst>
              <a:ahLst/>
              <a:cxnLst>
                <a:cxn ang="0">
                  <a:pos x="T0" y="T1"/>
                </a:cxn>
                <a:cxn ang="0">
                  <a:pos x="T2" y="T3"/>
                </a:cxn>
                <a:cxn ang="0">
                  <a:pos x="T4" y="T5"/>
                </a:cxn>
                <a:cxn ang="0">
                  <a:pos x="T6" y="T7"/>
                </a:cxn>
                <a:cxn ang="0">
                  <a:pos x="T8" y="T9"/>
                </a:cxn>
              </a:cxnLst>
              <a:rect l="0" t="0" r="r" b="b"/>
              <a:pathLst>
                <a:path w="168" h="139">
                  <a:moveTo>
                    <a:pt x="161" y="139"/>
                  </a:moveTo>
                  <a:lnTo>
                    <a:pt x="0" y="7"/>
                  </a:lnTo>
                  <a:lnTo>
                    <a:pt x="7" y="0"/>
                  </a:lnTo>
                  <a:lnTo>
                    <a:pt x="168" y="130"/>
                  </a:lnTo>
                  <a:lnTo>
                    <a:pt x="161" y="1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3" name="Freeform 72"/>
            <p:cNvSpPr/>
            <p:nvPr/>
          </p:nvSpPr>
          <p:spPr bwMode="auto">
            <a:xfrm>
              <a:off x="2356" y="1423"/>
              <a:ext cx="99" cy="227"/>
            </a:xfrm>
            <a:custGeom>
              <a:avLst/>
              <a:gdLst>
                <a:gd name="T0" fmla="*/ 9 w 99"/>
                <a:gd name="T1" fmla="*/ 227 h 227"/>
                <a:gd name="T2" fmla="*/ 0 w 99"/>
                <a:gd name="T3" fmla="*/ 223 h 227"/>
                <a:gd name="T4" fmla="*/ 90 w 99"/>
                <a:gd name="T5" fmla="*/ 0 h 227"/>
                <a:gd name="T6" fmla="*/ 99 w 99"/>
                <a:gd name="T7" fmla="*/ 5 h 227"/>
                <a:gd name="T8" fmla="*/ 9 w 99"/>
                <a:gd name="T9" fmla="*/ 227 h 227"/>
              </a:gdLst>
              <a:ahLst/>
              <a:cxnLst>
                <a:cxn ang="0">
                  <a:pos x="T0" y="T1"/>
                </a:cxn>
                <a:cxn ang="0">
                  <a:pos x="T2" y="T3"/>
                </a:cxn>
                <a:cxn ang="0">
                  <a:pos x="T4" y="T5"/>
                </a:cxn>
                <a:cxn ang="0">
                  <a:pos x="T6" y="T7"/>
                </a:cxn>
                <a:cxn ang="0">
                  <a:pos x="T8" y="T9"/>
                </a:cxn>
              </a:cxnLst>
              <a:rect l="0" t="0" r="r" b="b"/>
              <a:pathLst>
                <a:path w="99" h="227">
                  <a:moveTo>
                    <a:pt x="9" y="227"/>
                  </a:moveTo>
                  <a:lnTo>
                    <a:pt x="0" y="223"/>
                  </a:lnTo>
                  <a:lnTo>
                    <a:pt x="90" y="0"/>
                  </a:lnTo>
                  <a:lnTo>
                    <a:pt x="99" y="5"/>
                  </a:lnTo>
                  <a:lnTo>
                    <a:pt x="9" y="2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4" name="Freeform 73"/>
            <p:cNvSpPr/>
            <p:nvPr/>
          </p:nvSpPr>
          <p:spPr bwMode="auto">
            <a:xfrm>
              <a:off x="2446" y="1419"/>
              <a:ext cx="179" cy="106"/>
            </a:xfrm>
            <a:custGeom>
              <a:avLst/>
              <a:gdLst>
                <a:gd name="T0" fmla="*/ 175 w 179"/>
                <a:gd name="T1" fmla="*/ 106 h 106"/>
                <a:gd name="T2" fmla="*/ 0 w 179"/>
                <a:gd name="T3" fmla="*/ 9 h 106"/>
                <a:gd name="T4" fmla="*/ 4 w 179"/>
                <a:gd name="T5" fmla="*/ 0 h 106"/>
                <a:gd name="T6" fmla="*/ 179 w 179"/>
                <a:gd name="T7" fmla="*/ 97 h 106"/>
                <a:gd name="T8" fmla="*/ 175 w 179"/>
                <a:gd name="T9" fmla="*/ 106 h 106"/>
              </a:gdLst>
              <a:ahLst/>
              <a:cxnLst>
                <a:cxn ang="0">
                  <a:pos x="T0" y="T1"/>
                </a:cxn>
                <a:cxn ang="0">
                  <a:pos x="T2" y="T3"/>
                </a:cxn>
                <a:cxn ang="0">
                  <a:pos x="T4" y="T5"/>
                </a:cxn>
                <a:cxn ang="0">
                  <a:pos x="T6" y="T7"/>
                </a:cxn>
                <a:cxn ang="0">
                  <a:pos x="T8" y="T9"/>
                </a:cxn>
              </a:cxnLst>
              <a:rect l="0" t="0" r="r" b="b"/>
              <a:pathLst>
                <a:path w="179" h="106">
                  <a:moveTo>
                    <a:pt x="175" y="106"/>
                  </a:moveTo>
                  <a:lnTo>
                    <a:pt x="0" y="9"/>
                  </a:lnTo>
                  <a:lnTo>
                    <a:pt x="4" y="0"/>
                  </a:lnTo>
                  <a:lnTo>
                    <a:pt x="179" y="97"/>
                  </a:lnTo>
                  <a:lnTo>
                    <a:pt x="175"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5" name="Freeform 74"/>
            <p:cNvSpPr/>
            <p:nvPr/>
          </p:nvSpPr>
          <p:spPr bwMode="auto">
            <a:xfrm>
              <a:off x="2613" y="1518"/>
              <a:ext cx="43" cy="262"/>
            </a:xfrm>
            <a:custGeom>
              <a:avLst/>
              <a:gdLst>
                <a:gd name="T0" fmla="*/ 34 w 43"/>
                <a:gd name="T1" fmla="*/ 262 h 262"/>
                <a:gd name="T2" fmla="*/ 0 w 43"/>
                <a:gd name="T3" fmla="*/ 2 h 262"/>
                <a:gd name="T4" fmla="*/ 12 w 43"/>
                <a:gd name="T5" fmla="*/ 0 h 262"/>
                <a:gd name="T6" fmla="*/ 43 w 43"/>
                <a:gd name="T7" fmla="*/ 260 h 262"/>
                <a:gd name="T8" fmla="*/ 34 w 43"/>
                <a:gd name="T9" fmla="*/ 262 h 262"/>
              </a:gdLst>
              <a:ahLst/>
              <a:cxnLst>
                <a:cxn ang="0">
                  <a:pos x="T0" y="T1"/>
                </a:cxn>
                <a:cxn ang="0">
                  <a:pos x="T2" y="T3"/>
                </a:cxn>
                <a:cxn ang="0">
                  <a:pos x="T4" y="T5"/>
                </a:cxn>
                <a:cxn ang="0">
                  <a:pos x="T6" y="T7"/>
                </a:cxn>
                <a:cxn ang="0">
                  <a:pos x="T8" y="T9"/>
                </a:cxn>
              </a:cxnLst>
              <a:rect l="0" t="0" r="r" b="b"/>
              <a:pathLst>
                <a:path w="43" h="262">
                  <a:moveTo>
                    <a:pt x="34" y="262"/>
                  </a:moveTo>
                  <a:lnTo>
                    <a:pt x="0" y="2"/>
                  </a:lnTo>
                  <a:lnTo>
                    <a:pt x="12" y="0"/>
                  </a:lnTo>
                  <a:lnTo>
                    <a:pt x="43" y="260"/>
                  </a:lnTo>
                  <a:lnTo>
                    <a:pt x="34" y="2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6" name="Freeform 75"/>
            <p:cNvSpPr/>
            <p:nvPr/>
          </p:nvSpPr>
          <p:spPr bwMode="auto">
            <a:xfrm>
              <a:off x="2621" y="1516"/>
              <a:ext cx="231" cy="134"/>
            </a:xfrm>
            <a:custGeom>
              <a:avLst/>
              <a:gdLst>
                <a:gd name="T0" fmla="*/ 226 w 231"/>
                <a:gd name="T1" fmla="*/ 134 h 134"/>
                <a:gd name="T2" fmla="*/ 0 w 231"/>
                <a:gd name="T3" fmla="*/ 9 h 134"/>
                <a:gd name="T4" fmla="*/ 4 w 231"/>
                <a:gd name="T5" fmla="*/ 0 h 134"/>
                <a:gd name="T6" fmla="*/ 231 w 231"/>
                <a:gd name="T7" fmla="*/ 125 h 134"/>
                <a:gd name="T8" fmla="*/ 226 w 231"/>
                <a:gd name="T9" fmla="*/ 134 h 134"/>
              </a:gdLst>
              <a:ahLst/>
              <a:cxnLst>
                <a:cxn ang="0">
                  <a:pos x="T0" y="T1"/>
                </a:cxn>
                <a:cxn ang="0">
                  <a:pos x="T2" y="T3"/>
                </a:cxn>
                <a:cxn ang="0">
                  <a:pos x="T4" y="T5"/>
                </a:cxn>
                <a:cxn ang="0">
                  <a:pos x="T6" y="T7"/>
                </a:cxn>
                <a:cxn ang="0">
                  <a:pos x="T8" y="T9"/>
                </a:cxn>
              </a:cxnLst>
              <a:rect l="0" t="0" r="r" b="b"/>
              <a:pathLst>
                <a:path w="231" h="134">
                  <a:moveTo>
                    <a:pt x="226" y="134"/>
                  </a:moveTo>
                  <a:lnTo>
                    <a:pt x="0" y="9"/>
                  </a:lnTo>
                  <a:lnTo>
                    <a:pt x="4" y="0"/>
                  </a:lnTo>
                  <a:lnTo>
                    <a:pt x="231" y="125"/>
                  </a:lnTo>
                  <a:lnTo>
                    <a:pt x="226"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7" name="Freeform 76"/>
            <p:cNvSpPr/>
            <p:nvPr/>
          </p:nvSpPr>
          <p:spPr bwMode="auto">
            <a:xfrm>
              <a:off x="2595" y="1383"/>
              <a:ext cx="33" cy="140"/>
            </a:xfrm>
            <a:custGeom>
              <a:avLst/>
              <a:gdLst>
                <a:gd name="T0" fmla="*/ 21 w 33"/>
                <a:gd name="T1" fmla="*/ 140 h 140"/>
                <a:gd name="T2" fmla="*/ 0 w 33"/>
                <a:gd name="T3" fmla="*/ 0 h 140"/>
                <a:gd name="T4" fmla="*/ 9 w 33"/>
                <a:gd name="T5" fmla="*/ 0 h 140"/>
                <a:gd name="T6" fmla="*/ 33 w 33"/>
                <a:gd name="T7" fmla="*/ 137 h 140"/>
                <a:gd name="T8" fmla="*/ 21 w 33"/>
                <a:gd name="T9" fmla="*/ 140 h 140"/>
              </a:gdLst>
              <a:ahLst/>
              <a:cxnLst>
                <a:cxn ang="0">
                  <a:pos x="T0" y="T1"/>
                </a:cxn>
                <a:cxn ang="0">
                  <a:pos x="T2" y="T3"/>
                </a:cxn>
                <a:cxn ang="0">
                  <a:pos x="T4" y="T5"/>
                </a:cxn>
                <a:cxn ang="0">
                  <a:pos x="T6" y="T7"/>
                </a:cxn>
                <a:cxn ang="0">
                  <a:pos x="T8" y="T9"/>
                </a:cxn>
              </a:cxnLst>
              <a:rect l="0" t="0" r="r" b="b"/>
              <a:pathLst>
                <a:path w="33" h="140">
                  <a:moveTo>
                    <a:pt x="21" y="140"/>
                  </a:moveTo>
                  <a:lnTo>
                    <a:pt x="0" y="0"/>
                  </a:lnTo>
                  <a:lnTo>
                    <a:pt x="9" y="0"/>
                  </a:lnTo>
                  <a:lnTo>
                    <a:pt x="33" y="137"/>
                  </a:lnTo>
                  <a:lnTo>
                    <a:pt x="21"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8" name="Freeform 77"/>
            <p:cNvSpPr/>
            <p:nvPr/>
          </p:nvSpPr>
          <p:spPr bwMode="auto">
            <a:xfrm>
              <a:off x="2361" y="1513"/>
              <a:ext cx="262" cy="135"/>
            </a:xfrm>
            <a:custGeom>
              <a:avLst/>
              <a:gdLst>
                <a:gd name="T0" fmla="*/ 4 w 262"/>
                <a:gd name="T1" fmla="*/ 135 h 135"/>
                <a:gd name="T2" fmla="*/ 0 w 262"/>
                <a:gd name="T3" fmla="*/ 125 h 135"/>
                <a:gd name="T4" fmla="*/ 257 w 262"/>
                <a:gd name="T5" fmla="*/ 0 h 135"/>
                <a:gd name="T6" fmla="*/ 262 w 262"/>
                <a:gd name="T7" fmla="*/ 10 h 135"/>
                <a:gd name="T8" fmla="*/ 4 w 262"/>
                <a:gd name="T9" fmla="*/ 135 h 135"/>
              </a:gdLst>
              <a:ahLst/>
              <a:cxnLst>
                <a:cxn ang="0">
                  <a:pos x="T0" y="T1"/>
                </a:cxn>
                <a:cxn ang="0">
                  <a:pos x="T2" y="T3"/>
                </a:cxn>
                <a:cxn ang="0">
                  <a:pos x="T4" y="T5"/>
                </a:cxn>
                <a:cxn ang="0">
                  <a:pos x="T6" y="T7"/>
                </a:cxn>
                <a:cxn ang="0">
                  <a:pos x="T8" y="T9"/>
                </a:cxn>
              </a:cxnLst>
              <a:rect l="0" t="0" r="r" b="b"/>
              <a:pathLst>
                <a:path w="262" h="135">
                  <a:moveTo>
                    <a:pt x="4" y="135"/>
                  </a:moveTo>
                  <a:lnTo>
                    <a:pt x="0" y="125"/>
                  </a:lnTo>
                  <a:lnTo>
                    <a:pt x="257" y="0"/>
                  </a:lnTo>
                  <a:lnTo>
                    <a:pt x="262" y="10"/>
                  </a:lnTo>
                  <a:lnTo>
                    <a:pt x="4" y="1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09" name="Freeform 78"/>
            <p:cNvSpPr/>
            <p:nvPr/>
          </p:nvSpPr>
          <p:spPr bwMode="auto">
            <a:xfrm>
              <a:off x="2361" y="1641"/>
              <a:ext cx="290" cy="135"/>
            </a:xfrm>
            <a:custGeom>
              <a:avLst/>
              <a:gdLst>
                <a:gd name="T0" fmla="*/ 288 w 290"/>
                <a:gd name="T1" fmla="*/ 135 h 135"/>
                <a:gd name="T2" fmla="*/ 0 w 290"/>
                <a:gd name="T3" fmla="*/ 9 h 135"/>
                <a:gd name="T4" fmla="*/ 4 w 290"/>
                <a:gd name="T5" fmla="*/ 0 h 135"/>
                <a:gd name="T6" fmla="*/ 290 w 290"/>
                <a:gd name="T7" fmla="*/ 125 h 135"/>
                <a:gd name="T8" fmla="*/ 288 w 290"/>
                <a:gd name="T9" fmla="*/ 135 h 135"/>
              </a:gdLst>
              <a:ahLst/>
              <a:cxnLst>
                <a:cxn ang="0">
                  <a:pos x="T0" y="T1"/>
                </a:cxn>
                <a:cxn ang="0">
                  <a:pos x="T2" y="T3"/>
                </a:cxn>
                <a:cxn ang="0">
                  <a:pos x="T4" y="T5"/>
                </a:cxn>
                <a:cxn ang="0">
                  <a:pos x="T6" y="T7"/>
                </a:cxn>
                <a:cxn ang="0">
                  <a:pos x="T8" y="T9"/>
                </a:cxn>
              </a:cxnLst>
              <a:rect l="0" t="0" r="r" b="b"/>
              <a:pathLst>
                <a:path w="290" h="135">
                  <a:moveTo>
                    <a:pt x="288" y="135"/>
                  </a:moveTo>
                  <a:lnTo>
                    <a:pt x="0" y="9"/>
                  </a:lnTo>
                  <a:lnTo>
                    <a:pt x="4" y="0"/>
                  </a:lnTo>
                  <a:lnTo>
                    <a:pt x="290" y="125"/>
                  </a:lnTo>
                  <a:lnTo>
                    <a:pt x="288" y="1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0" name="Freeform 79"/>
            <p:cNvSpPr/>
            <p:nvPr/>
          </p:nvSpPr>
          <p:spPr bwMode="auto">
            <a:xfrm>
              <a:off x="2656" y="1731"/>
              <a:ext cx="619" cy="52"/>
            </a:xfrm>
            <a:custGeom>
              <a:avLst/>
              <a:gdLst>
                <a:gd name="T0" fmla="*/ 0 w 619"/>
                <a:gd name="T1" fmla="*/ 52 h 52"/>
                <a:gd name="T2" fmla="*/ 0 w 619"/>
                <a:gd name="T3" fmla="*/ 40 h 52"/>
                <a:gd name="T4" fmla="*/ 619 w 619"/>
                <a:gd name="T5" fmla="*/ 0 h 52"/>
                <a:gd name="T6" fmla="*/ 619 w 619"/>
                <a:gd name="T7" fmla="*/ 11 h 52"/>
                <a:gd name="T8" fmla="*/ 0 w 619"/>
                <a:gd name="T9" fmla="*/ 52 h 52"/>
              </a:gdLst>
              <a:ahLst/>
              <a:cxnLst>
                <a:cxn ang="0">
                  <a:pos x="T0" y="T1"/>
                </a:cxn>
                <a:cxn ang="0">
                  <a:pos x="T2" y="T3"/>
                </a:cxn>
                <a:cxn ang="0">
                  <a:pos x="T4" y="T5"/>
                </a:cxn>
                <a:cxn ang="0">
                  <a:pos x="T6" y="T7"/>
                </a:cxn>
                <a:cxn ang="0">
                  <a:pos x="T8" y="T9"/>
                </a:cxn>
              </a:cxnLst>
              <a:rect l="0" t="0" r="r" b="b"/>
              <a:pathLst>
                <a:path w="619" h="52">
                  <a:moveTo>
                    <a:pt x="0" y="52"/>
                  </a:moveTo>
                  <a:lnTo>
                    <a:pt x="0" y="40"/>
                  </a:lnTo>
                  <a:lnTo>
                    <a:pt x="619" y="0"/>
                  </a:lnTo>
                  <a:lnTo>
                    <a:pt x="619" y="11"/>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1" name="Freeform 80"/>
            <p:cNvSpPr/>
            <p:nvPr/>
          </p:nvSpPr>
          <p:spPr bwMode="auto">
            <a:xfrm>
              <a:off x="3145" y="1475"/>
              <a:ext cx="258" cy="123"/>
            </a:xfrm>
            <a:custGeom>
              <a:avLst/>
              <a:gdLst>
                <a:gd name="T0" fmla="*/ 5 w 258"/>
                <a:gd name="T1" fmla="*/ 123 h 123"/>
                <a:gd name="T2" fmla="*/ 0 w 258"/>
                <a:gd name="T3" fmla="*/ 114 h 123"/>
                <a:gd name="T4" fmla="*/ 253 w 258"/>
                <a:gd name="T5" fmla="*/ 0 h 123"/>
                <a:gd name="T6" fmla="*/ 258 w 258"/>
                <a:gd name="T7" fmla="*/ 10 h 123"/>
                <a:gd name="T8" fmla="*/ 5 w 258"/>
                <a:gd name="T9" fmla="*/ 123 h 123"/>
              </a:gdLst>
              <a:ahLst/>
              <a:cxnLst>
                <a:cxn ang="0">
                  <a:pos x="T0" y="T1"/>
                </a:cxn>
                <a:cxn ang="0">
                  <a:pos x="T2" y="T3"/>
                </a:cxn>
                <a:cxn ang="0">
                  <a:pos x="T4" y="T5"/>
                </a:cxn>
                <a:cxn ang="0">
                  <a:pos x="T6" y="T7"/>
                </a:cxn>
                <a:cxn ang="0">
                  <a:pos x="T8" y="T9"/>
                </a:cxn>
              </a:cxnLst>
              <a:rect l="0" t="0" r="r" b="b"/>
              <a:pathLst>
                <a:path w="258" h="123">
                  <a:moveTo>
                    <a:pt x="5" y="123"/>
                  </a:moveTo>
                  <a:lnTo>
                    <a:pt x="0" y="114"/>
                  </a:lnTo>
                  <a:lnTo>
                    <a:pt x="253" y="0"/>
                  </a:lnTo>
                  <a:lnTo>
                    <a:pt x="258" y="10"/>
                  </a:lnTo>
                  <a:lnTo>
                    <a:pt x="5" y="1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2" name="Freeform 81"/>
            <p:cNvSpPr/>
            <p:nvPr/>
          </p:nvSpPr>
          <p:spPr bwMode="auto">
            <a:xfrm>
              <a:off x="2994" y="1589"/>
              <a:ext cx="156" cy="52"/>
            </a:xfrm>
            <a:custGeom>
              <a:avLst/>
              <a:gdLst>
                <a:gd name="T0" fmla="*/ 2 w 156"/>
                <a:gd name="T1" fmla="*/ 52 h 52"/>
                <a:gd name="T2" fmla="*/ 0 w 156"/>
                <a:gd name="T3" fmla="*/ 40 h 52"/>
                <a:gd name="T4" fmla="*/ 154 w 156"/>
                <a:gd name="T5" fmla="*/ 0 h 52"/>
                <a:gd name="T6" fmla="*/ 156 w 156"/>
                <a:gd name="T7" fmla="*/ 9 h 52"/>
                <a:gd name="T8" fmla="*/ 2 w 156"/>
                <a:gd name="T9" fmla="*/ 52 h 52"/>
              </a:gdLst>
              <a:ahLst/>
              <a:cxnLst>
                <a:cxn ang="0">
                  <a:pos x="T0" y="T1"/>
                </a:cxn>
                <a:cxn ang="0">
                  <a:pos x="T2" y="T3"/>
                </a:cxn>
                <a:cxn ang="0">
                  <a:pos x="T4" y="T5"/>
                </a:cxn>
                <a:cxn ang="0">
                  <a:pos x="T6" y="T7"/>
                </a:cxn>
                <a:cxn ang="0">
                  <a:pos x="T8" y="T9"/>
                </a:cxn>
              </a:cxnLst>
              <a:rect l="0" t="0" r="r" b="b"/>
              <a:pathLst>
                <a:path w="156" h="52">
                  <a:moveTo>
                    <a:pt x="2" y="52"/>
                  </a:moveTo>
                  <a:lnTo>
                    <a:pt x="0" y="40"/>
                  </a:lnTo>
                  <a:lnTo>
                    <a:pt x="154" y="0"/>
                  </a:lnTo>
                  <a:lnTo>
                    <a:pt x="156" y="9"/>
                  </a:lnTo>
                  <a:lnTo>
                    <a:pt x="2"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3" name="Freeform 82"/>
            <p:cNvSpPr/>
            <p:nvPr/>
          </p:nvSpPr>
          <p:spPr bwMode="auto">
            <a:xfrm>
              <a:off x="3379" y="1152"/>
              <a:ext cx="26" cy="328"/>
            </a:xfrm>
            <a:custGeom>
              <a:avLst/>
              <a:gdLst>
                <a:gd name="T0" fmla="*/ 14 w 26"/>
                <a:gd name="T1" fmla="*/ 328 h 328"/>
                <a:gd name="T2" fmla="*/ 0 w 26"/>
                <a:gd name="T3" fmla="*/ 0 h 328"/>
                <a:gd name="T4" fmla="*/ 12 w 26"/>
                <a:gd name="T5" fmla="*/ 0 h 328"/>
                <a:gd name="T6" fmla="*/ 26 w 26"/>
                <a:gd name="T7" fmla="*/ 328 h 328"/>
                <a:gd name="T8" fmla="*/ 14 w 26"/>
                <a:gd name="T9" fmla="*/ 328 h 328"/>
              </a:gdLst>
              <a:ahLst/>
              <a:cxnLst>
                <a:cxn ang="0">
                  <a:pos x="T0" y="T1"/>
                </a:cxn>
                <a:cxn ang="0">
                  <a:pos x="T2" y="T3"/>
                </a:cxn>
                <a:cxn ang="0">
                  <a:pos x="T4" y="T5"/>
                </a:cxn>
                <a:cxn ang="0">
                  <a:pos x="T6" y="T7"/>
                </a:cxn>
                <a:cxn ang="0">
                  <a:pos x="T8" y="T9"/>
                </a:cxn>
              </a:cxnLst>
              <a:rect l="0" t="0" r="r" b="b"/>
              <a:pathLst>
                <a:path w="26" h="328">
                  <a:moveTo>
                    <a:pt x="14" y="328"/>
                  </a:moveTo>
                  <a:lnTo>
                    <a:pt x="0" y="0"/>
                  </a:lnTo>
                  <a:lnTo>
                    <a:pt x="12" y="0"/>
                  </a:lnTo>
                  <a:lnTo>
                    <a:pt x="26" y="328"/>
                  </a:lnTo>
                  <a:lnTo>
                    <a:pt x="14" y="3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4" name="Freeform 83"/>
            <p:cNvSpPr/>
            <p:nvPr/>
          </p:nvSpPr>
          <p:spPr bwMode="auto">
            <a:xfrm>
              <a:off x="3202" y="944"/>
              <a:ext cx="187" cy="212"/>
            </a:xfrm>
            <a:custGeom>
              <a:avLst/>
              <a:gdLst>
                <a:gd name="T0" fmla="*/ 179 w 187"/>
                <a:gd name="T1" fmla="*/ 212 h 212"/>
                <a:gd name="T2" fmla="*/ 0 w 187"/>
                <a:gd name="T3" fmla="*/ 7 h 212"/>
                <a:gd name="T4" fmla="*/ 9 w 187"/>
                <a:gd name="T5" fmla="*/ 0 h 212"/>
                <a:gd name="T6" fmla="*/ 187 w 187"/>
                <a:gd name="T7" fmla="*/ 205 h 212"/>
                <a:gd name="T8" fmla="*/ 179 w 187"/>
                <a:gd name="T9" fmla="*/ 212 h 212"/>
              </a:gdLst>
              <a:ahLst/>
              <a:cxnLst>
                <a:cxn ang="0">
                  <a:pos x="T0" y="T1"/>
                </a:cxn>
                <a:cxn ang="0">
                  <a:pos x="T2" y="T3"/>
                </a:cxn>
                <a:cxn ang="0">
                  <a:pos x="T4" y="T5"/>
                </a:cxn>
                <a:cxn ang="0">
                  <a:pos x="T6" y="T7"/>
                </a:cxn>
                <a:cxn ang="0">
                  <a:pos x="T8" y="T9"/>
                </a:cxn>
              </a:cxnLst>
              <a:rect l="0" t="0" r="r" b="b"/>
              <a:pathLst>
                <a:path w="187" h="212">
                  <a:moveTo>
                    <a:pt x="179" y="212"/>
                  </a:moveTo>
                  <a:lnTo>
                    <a:pt x="0" y="7"/>
                  </a:lnTo>
                  <a:lnTo>
                    <a:pt x="9" y="0"/>
                  </a:lnTo>
                  <a:lnTo>
                    <a:pt x="187" y="205"/>
                  </a:lnTo>
                  <a:lnTo>
                    <a:pt x="179" y="2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5" name="Freeform 84"/>
            <p:cNvSpPr/>
            <p:nvPr/>
          </p:nvSpPr>
          <p:spPr bwMode="auto">
            <a:xfrm>
              <a:off x="3237" y="1149"/>
              <a:ext cx="149" cy="119"/>
            </a:xfrm>
            <a:custGeom>
              <a:avLst/>
              <a:gdLst>
                <a:gd name="T0" fmla="*/ 7 w 149"/>
                <a:gd name="T1" fmla="*/ 119 h 119"/>
                <a:gd name="T2" fmla="*/ 0 w 149"/>
                <a:gd name="T3" fmla="*/ 109 h 119"/>
                <a:gd name="T4" fmla="*/ 142 w 149"/>
                <a:gd name="T5" fmla="*/ 0 h 119"/>
                <a:gd name="T6" fmla="*/ 149 w 149"/>
                <a:gd name="T7" fmla="*/ 10 h 119"/>
                <a:gd name="T8" fmla="*/ 7 w 149"/>
                <a:gd name="T9" fmla="*/ 119 h 119"/>
              </a:gdLst>
              <a:ahLst/>
              <a:cxnLst>
                <a:cxn ang="0">
                  <a:pos x="T0" y="T1"/>
                </a:cxn>
                <a:cxn ang="0">
                  <a:pos x="T2" y="T3"/>
                </a:cxn>
                <a:cxn ang="0">
                  <a:pos x="T4" y="T5"/>
                </a:cxn>
                <a:cxn ang="0">
                  <a:pos x="T6" y="T7"/>
                </a:cxn>
                <a:cxn ang="0">
                  <a:pos x="T8" y="T9"/>
                </a:cxn>
              </a:cxnLst>
              <a:rect l="0" t="0" r="r" b="b"/>
              <a:pathLst>
                <a:path w="149" h="119">
                  <a:moveTo>
                    <a:pt x="7" y="119"/>
                  </a:moveTo>
                  <a:lnTo>
                    <a:pt x="0" y="109"/>
                  </a:lnTo>
                  <a:lnTo>
                    <a:pt x="142" y="0"/>
                  </a:lnTo>
                  <a:lnTo>
                    <a:pt x="149" y="10"/>
                  </a:lnTo>
                  <a:lnTo>
                    <a:pt x="7"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6" name="Freeform 85"/>
            <p:cNvSpPr/>
            <p:nvPr/>
          </p:nvSpPr>
          <p:spPr bwMode="auto">
            <a:xfrm>
              <a:off x="3086" y="1258"/>
              <a:ext cx="161" cy="137"/>
            </a:xfrm>
            <a:custGeom>
              <a:avLst/>
              <a:gdLst>
                <a:gd name="T0" fmla="*/ 7 w 161"/>
                <a:gd name="T1" fmla="*/ 137 h 137"/>
                <a:gd name="T2" fmla="*/ 0 w 161"/>
                <a:gd name="T3" fmla="*/ 130 h 137"/>
                <a:gd name="T4" fmla="*/ 154 w 161"/>
                <a:gd name="T5" fmla="*/ 0 h 137"/>
                <a:gd name="T6" fmla="*/ 161 w 161"/>
                <a:gd name="T7" fmla="*/ 10 h 137"/>
                <a:gd name="T8" fmla="*/ 7 w 161"/>
                <a:gd name="T9" fmla="*/ 137 h 137"/>
              </a:gdLst>
              <a:ahLst/>
              <a:cxnLst>
                <a:cxn ang="0">
                  <a:pos x="T0" y="T1"/>
                </a:cxn>
                <a:cxn ang="0">
                  <a:pos x="T2" y="T3"/>
                </a:cxn>
                <a:cxn ang="0">
                  <a:pos x="T4" y="T5"/>
                </a:cxn>
                <a:cxn ang="0">
                  <a:pos x="T6" y="T7"/>
                </a:cxn>
                <a:cxn ang="0">
                  <a:pos x="T8" y="T9"/>
                </a:cxn>
              </a:cxnLst>
              <a:rect l="0" t="0" r="r" b="b"/>
              <a:pathLst>
                <a:path w="161" h="137">
                  <a:moveTo>
                    <a:pt x="7" y="137"/>
                  </a:moveTo>
                  <a:lnTo>
                    <a:pt x="0" y="130"/>
                  </a:lnTo>
                  <a:lnTo>
                    <a:pt x="154" y="0"/>
                  </a:lnTo>
                  <a:lnTo>
                    <a:pt x="161" y="10"/>
                  </a:lnTo>
                  <a:lnTo>
                    <a:pt x="7" y="1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7" name="Freeform 86"/>
            <p:cNvSpPr/>
            <p:nvPr/>
          </p:nvSpPr>
          <p:spPr bwMode="auto">
            <a:xfrm>
              <a:off x="2838" y="1353"/>
              <a:ext cx="255" cy="42"/>
            </a:xfrm>
            <a:custGeom>
              <a:avLst/>
              <a:gdLst>
                <a:gd name="T0" fmla="*/ 253 w 255"/>
                <a:gd name="T1" fmla="*/ 42 h 42"/>
                <a:gd name="T2" fmla="*/ 0 w 255"/>
                <a:gd name="T3" fmla="*/ 9 h 42"/>
                <a:gd name="T4" fmla="*/ 2 w 255"/>
                <a:gd name="T5" fmla="*/ 0 h 42"/>
                <a:gd name="T6" fmla="*/ 255 w 255"/>
                <a:gd name="T7" fmla="*/ 33 h 42"/>
                <a:gd name="T8" fmla="*/ 253 w 255"/>
                <a:gd name="T9" fmla="*/ 42 h 42"/>
              </a:gdLst>
              <a:ahLst/>
              <a:cxnLst>
                <a:cxn ang="0">
                  <a:pos x="T0" y="T1"/>
                </a:cxn>
                <a:cxn ang="0">
                  <a:pos x="T2" y="T3"/>
                </a:cxn>
                <a:cxn ang="0">
                  <a:pos x="T4" y="T5"/>
                </a:cxn>
                <a:cxn ang="0">
                  <a:pos x="T6" y="T7"/>
                </a:cxn>
                <a:cxn ang="0">
                  <a:pos x="T8" y="T9"/>
                </a:cxn>
              </a:cxnLst>
              <a:rect l="0" t="0" r="r" b="b"/>
              <a:pathLst>
                <a:path w="255" h="42">
                  <a:moveTo>
                    <a:pt x="253" y="42"/>
                  </a:moveTo>
                  <a:lnTo>
                    <a:pt x="0" y="9"/>
                  </a:lnTo>
                  <a:lnTo>
                    <a:pt x="2" y="0"/>
                  </a:lnTo>
                  <a:lnTo>
                    <a:pt x="255" y="33"/>
                  </a:lnTo>
                  <a:lnTo>
                    <a:pt x="253"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8" name="Freeform 87"/>
            <p:cNvSpPr/>
            <p:nvPr/>
          </p:nvSpPr>
          <p:spPr bwMode="auto">
            <a:xfrm>
              <a:off x="2599" y="1355"/>
              <a:ext cx="239" cy="33"/>
            </a:xfrm>
            <a:custGeom>
              <a:avLst/>
              <a:gdLst>
                <a:gd name="T0" fmla="*/ 0 w 239"/>
                <a:gd name="T1" fmla="*/ 33 h 33"/>
                <a:gd name="T2" fmla="*/ 0 w 239"/>
                <a:gd name="T3" fmla="*/ 24 h 33"/>
                <a:gd name="T4" fmla="*/ 239 w 239"/>
                <a:gd name="T5" fmla="*/ 0 h 33"/>
                <a:gd name="T6" fmla="*/ 239 w 239"/>
                <a:gd name="T7" fmla="*/ 12 h 33"/>
                <a:gd name="T8" fmla="*/ 0 w 239"/>
                <a:gd name="T9" fmla="*/ 33 h 33"/>
              </a:gdLst>
              <a:ahLst/>
              <a:cxnLst>
                <a:cxn ang="0">
                  <a:pos x="T0" y="T1"/>
                </a:cxn>
                <a:cxn ang="0">
                  <a:pos x="T2" y="T3"/>
                </a:cxn>
                <a:cxn ang="0">
                  <a:pos x="T4" y="T5"/>
                </a:cxn>
                <a:cxn ang="0">
                  <a:pos x="T6" y="T7"/>
                </a:cxn>
                <a:cxn ang="0">
                  <a:pos x="T8" y="T9"/>
                </a:cxn>
              </a:cxnLst>
              <a:rect l="0" t="0" r="r" b="b"/>
              <a:pathLst>
                <a:path w="239" h="33">
                  <a:moveTo>
                    <a:pt x="0" y="33"/>
                  </a:moveTo>
                  <a:lnTo>
                    <a:pt x="0" y="24"/>
                  </a:lnTo>
                  <a:lnTo>
                    <a:pt x="239" y="0"/>
                  </a:lnTo>
                  <a:lnTo>
                    <a:pt x="239" y="12"/>
                  </a:ln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19" name="Freeform 88"/>
            <p:cNvSpPr/>
            <p:nvPr/>
          </p:nvSpPr>
          <p:spPr bwMode="auto">
            <a:xfrm>
              <a:off x="2287" y="1286"/>
              <a:ext cx="315" cy="104"/>
            </a:xfrm>
            <a:custGeom>
              <a:avLst/>
              <a:gdLst>
                <a:gd name="T0" fmla="*/ 310 w 315"/>
                <a:gd name="T1" fmla="*/ 104 h 104"/>
                <a:gd name="T2" fmla="*/ 0 w 315"/>
                <a:gd name="T3" fmla="*/ 10 h 104"/>
                <a:gd name="T4" fmla="*/ 5 w 315"/>
                <a:gd name="T5" fmla="*/ 0 h 104"/>
                <a:gd name="T6" fmla="*/ 315 w 315"/>
                <a:gd name="T7" fmla="*/ 95 h 104"/>
                <a:gd name="T8" fmla="*/ 310 w 315"/>
                <a:gd name="T9" fmla="*/ 104 h 104"/>
              </a:gdLst>
              <a:ahLst/>
              <a:cxnLst>
                <a:cxn ang="0">
                  <a:pos x="T0" y="T1"/>
                </a:cxn>
                <a:cxn ang="0">
                  <a:pos x="T2" y="T3"/>
                </a:cxn>
                <a:cxn ang="0">
                  <a:pos x="T4" y="T5"/>
                </a:cxn>
                <a:cxn ang="0">
                  <a:pos x="T6" y="T7"/>
                </a:cxn>
                <a:cxn ang="0">
                  <a:pos x="T8" y="T9"/>
                </a:cxn>
              </a:cxnLst>
              <a:rect l="0" t="0" r="r" b="b"/>
              <a:pathLst>
                <a:path w="315" h="104">
                  <a:moveTo>
                    <a:pt x="310" y="104"/>
                  </a:moveTo>
                  <a:lnTo>
                    <a:pt x="0" y="10"/>
                  </a:lnTo>
                  <a:lnTo>
                    <a:pt x="5" y="0"/>
                  </a:lnTo>
                  <a:lnTo>
                    <a:pt x="315" y="95"/>
                  </a:lnTo>
                  <a:lnTo>
                    <a:pt x="310"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0" name="Freeform 89"/>
            <p:cNvSpPr/>
            <p:nvPr/>
          </p:nvSpPr>
          <p:spPr bwMode="auto">
            <a:xfrm>
              <a:off x="2448" y="1383"/>
              <a:ext cx="149" cy="48"/>
            </a:xfrm>
            <a:custGeom>
              <a:avLst/>
              <a:gdLst>
                <a:gd name="T0" fmla="*/ 5 w 149"/>
                <a:gd name="T1" fmla="*/ 48 h 48"/>
                <a:gd name="T2" fmla="*/ 0 w 149"/>
                <a:gd name="T3" fmla="*/ 36 h 48"/>
                <a:gd name="T4" fmla="*/ 147 w 149"/>
                <a:gd name="T5" fmla="*/ 0 h 48"/>
                <a:gd name="T6" fmla="*/ 149 w 149"/>
                <a:gd name="T7" fmla="*/ 10 h 48"/>
                <a:gd name="T8" fmla="*/ 5 w 149"/>
                <a:gd name="T9" fmla="*/ 48 h 48"/>
              </a:gdLst>
              <a:ahLst/>
              <a:cxnLst>
                <a:cxn ang="0">
                  <a:pos x="T0" y="T1"/>
                </a:cxn>
                <a:cxn ang="0">
                  <a:pos x="T2" y="T3"/>
                </a:cxn>
                <a:cxn ang="0">
                  <a:pos x="T4" y="T5"/>
                </a:cxn>
                <a:cxn ang="0">
                  <a:pos x="T6" y="T7"/>
                </a:cxn>
                <a:cxn ang="0">
                  <a:pos x="T8" y="T9"/>
                </a:cxn>
              </a:cxnLst>
              <a:rect l="0" t="0" r="r" b="b"/>
              <a:pathLst>
                <a:path w="149" h="48">
                  <a:moveTo>
                    <a:pt x="5" y="48"/>
                  </a:moveTo>
                  <a:lnTo>
                    <a:pt x="0" y="36"/>
                  </a:lnTo>
                  <a:lnTo>
                    <a:pt x="147" y="0"/>
                  </a:lnTo>
                  <a:lnTo>
                    <a:pt x="149" y="10"/>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1" name="Freeform 90"/>
            <p:cNvSpPr/>
            <p:nvPr/>
          </p:nvSpPr>
          <p:spPr bwMode="auto">
            <a:xfrm>
              <a:off x="2618" y="1386"/>
              <a:ext cx="473" cy="132"/>
            </a:xfrm>
            <a:custGeom>
              <a:avLst/>
              <a:gdLst>
                <a:gd name="T0" fmla="*/ 0 w 200"/>
                <a:gd name="T1" fmla="*/ 56 h 56"/>
                <a:gd name="T2" fmla="*/ 0 w 200"/>
                <a:gd name="T3" fmla="*/ 56 h 56"/>
                <a:gd name="T4" fmla="*/ 1 w 200"/>
                <a:gd name="T5" fmla="*/ 54 h 56"/>
                <a:gd name="T6" fmla="*/ 1 w 200"/>
                <a:gd name="T7" fmla="*/ 52 h 56"/>
                <a:gd name="T8" fmla="*/ 199 w 200"/>
                <a:gd name="T9" fmla="*/ 0 h 56"/>
                <a:gd name="T10" fmla="*/ 200 w 200"/>
                <a:gd name="T11" fmla="*/ 4 h 56"/>
                <a:gd name="T12" fmla="*/ 0 w 200"/>
                <a:gd name="T13" fmla="*/ 56 h 56"/>
              </a:gdLst>
              <a:ahLst/>
              <a:cxnLst>
                <a:cxn ang="0">
                  <a:pos x="T0" y="T1"/>
                </a:cxn>
                <a:cxn ang="0">
                  <a:pos x="T2" y="T3"/>
                </a:cxn>
                <a:cxn ang="0">
                  <a:pos x="T4" y="T5"/>
                </a:cxn>
                <a:cxn ang="0">
                  <a:pos x="T6" y="T7"/>
                </a:cxn>
                <a:cxn ang="0">
                  <a:pos x="T8" y="T9"/>
                </a:cxn>
                <a:cxn ang="0">
                  <a:pos x="T10" y="T11"/>
                </a:cxn>
                <a:cxn ang="0">
                  <a:pos x="T12" y="T13"/>
                </a:cxn>
              </a:cxnLst>
              <a:rect l="0" t="0" r="r" b="b"/>
              <a:pathLst>
                <a:path w="200" h="56">
                  <a:moveTo>
                    <a:pt x="0" y="56"/>
                  </a:moveTo>
                  <a:cubicBezTo>
                    <a:pt x="0" y="56"/>
                    <a:pt x="0" y="56"/>
                    <a:pt x="0" y="56"/>
                  </a:cubicBezTo>
                  <a:cubicBezTo>
                    <a:pt x="1" y="54"/>
                    <a:pt x="1" y="54"/>
                    <a:pt x="1" y="54"/>
                  </a:cubicBezTo>
                  <a:cubicBezTo>
                    <a:pt x="1" y="52"/>
                    <a:pt x="1" y="52"/>
                    <a:pt x="1" y="52"/>
                  </a:cubicBezTo>
                  <a:cubicBezTo>
                    <a:pt x="6" y="51"/>
                    <a:pt x="145" y="14"/>
                    <a:pt x="199" y="0"/>
                  </a:cubicBezTo>
                  <a:cubicBezTo>
                    <a:pt x="200" y="4"/>
                    <a:pt x="200" y="4"/>
                    <a:pt x="200" y="4"/>
                  </a:cubicBezTo>
                  <a:cubicBezTo>
                    <a:pt x="18" y="53"/>
                    <a:pt x="2" y="56"/>
                    <a:pt x="0"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2" name="Freeform 91"/>
            <p:cNvSpPr/>
            <p:nvPr/>
          </p:nvSpPr>
          <p:spPr bwMode="auto">
            <a:xfrm>
              <a:off x="2618" y="1357"/>
              <a:ext cx="225" cy="163"/>
            </a:xfrm>
            <a:custGeom>
              <a:avLst/>
              <a:gdLst>
                <a:gd name="T0" fmla="*/ 7 w 225"/>
                <a:gd name="T1" fmla="*/ 163 h 163"/>
                <a:gd name="T2" fmla="*/ 0 w 225"/>
                <a:gd name="T3" fmla="*/ 154 h 163"/>
                <a:gd name="T4" fmla="*/ 218 w 225"/>
                <a:gd name="T5" fmla="*/ 0 h 163"/>
                <a:gd name="T6" fmla="*/ 225 w 225"/>
                <a:gd name="T7" fmla="*/ 10 h 163"/>
                <a:gd name="T8" fmla="*/ 7 w 225"/>
                <a:gd name="T9" fmla="*/ 163 h 163"/>
              </a:gdLst>
              <a:ahLst/>
              <a:cxnLst>
                <a:cxn ang="0">
                  <a:pos x="T0" y="T1"/>
                </a:cxn>
                <a:cxn ang="0">
                  <a:pos x="T2" y="T3"/>
                </a:cxn>
                <a:cxn ang="0">
                  <a:pos x="T4" y="T5"/>
                </a:cxn>
                <a:cxn ang="0">
                  <a:pos x="T6" y="T7"/>
                </a:cxn>
                <a:cxn ang="0">
                  <a:pos x="T8" y="T9"/>
                </a:cxn>
              </a:cxnLst>
              <a:rect l="0" t="0" r="r" b="b"/>
              <a:pathLst>
                <a:path w="225" h="163">
                  <a:moveTo>
                    <a:pt x="7" y="163"/>
                  </a:moveTo>
                  <a:lnTo>
                    <a:pt x="0" y="154"/>
                  </a:lnTo>
                  <a:lnTo>
                    <a:pt x="218" y="0"/>
                  </a:lnTo>
                  <a:lnTo>
                    <a:pt x="225" y="10"/>
                  </a:lnTo>
                  <a:lnTo>
                    <a:pt x="7" y="1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3" name="Freeform 92"/>
            <p:cNvSpPr/>
            <p:nvPr/>
          </p:nvSpPr>
          <p:spPr bwMode="auto">
            <a:xfrm>
              <a:off x="2845" y="1258"/>
              <a:ext cx="395" cy="99"/>
            </a:xfrm>
            <a:custGeom>
              <a:avLst/>
              <a:gdLst>
                <a:gd name="T0" fmla="*/ 2 w 395"/>
                <a:gd name="T1" fmla="*/ 99 h 99"/>
                <a:gd name="T2" fmla="*/ 0 w 395"/>
                <a:gd name="T3" fmla="*/ 88 h 99"/>
                <a:gd name="T4" fmla="*/ 392 w 395"/>
                <a:gd name="T5" fmla="*/ 0 h 99"/>
                <a:gd name="T6" fmla="*/ 395 w 395"/>
                <a:gd name="T7" fmla="*/ 12 h 99"/>
                <a:gd name="T8" fmla="*/ 2 w 395"/>
                <a:gd name="T9" fmla="*/ 99 h 99"/>
              </a:gdLst>
              <a:ahLst/>
              <a:cxnLst>
                <a:cxn ang="0">
                  <a:pos x="T0" y="T1"/>
                </a:cxn>
                <a:cxn ang="0">
                  <a:pos x="T2" y="T3"/>
                </a:cxn>
                <a:cxn ang="0">
                  <a:pos x="T4" y="T5"/>
                </a:cxn>
                <a:cxn ang="0">
                  <a:pos x="T6" y="T7"/>
                </a:cxn>
                <a:cxn ang="0">
                  <a:pos x="T8" y="T9"/>
                </a:cxn>
              </a:cxnLst>
              <a:rect l="0" t="0" r="r" b="b"/>
              <a:pathLst>
                <a:path w="395" h="99">
                  <a:moveTo>
                    <a:pt x="2" y="99"/>
                  </a:moveTo>
                  <a:lnTo>
                    <a:pt x="0" y="88"/>
                  </a:lnTo>
                  <a:lnTo>
                    <a:pt x="392" y="0"/>
                  </a:lnTo>
                  <a:lnTo>
                    <a:pt x="395" y="12"/>
                  </a:lnTo>
                  <a:lnTo>
                    <a:pt x="2"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4" name="Freeform 93"/>
            <p:cNvSpPr/>
            <p:nvPr/>
          </p:nvSpPr>
          <p:spPr bwMode="auto">
            <a:xfrm>
              <a:off x="3086" y="1393"/>
              <a:ext cx="69" cy="198"/>
            </a:xfrm>
            <a:custGeom>
              <a:avLst/>
              <a:gdLst>
                <a:gd name="T0" fmla="*/ 59 w 69"/>
                <a:gd name="T1" fmla="*/ 198 h 198"/>
                <a:gd name="T2" fmla="*/ 0 w 69"/>
                <a:gd name="T3" fmla="*/ 2 h 198"/>
                <a:gd name="T4" fmla="*/ 12 w 69"/>
                <a:gd name="T5" fmla="*/ 0 h 198"/>
                <a:gd name="T6" fmla="*/ 69 w 69"/>
                <a:gd name="T7" fmla="*/ 196 h 198"/>
                <a:gd name="T8" fmla="*/ 59 w 69"/>
                <a:gd name="T9" fmla="*/ 198 h 198"/>
              </a:gdLst>
              <a:ahLst/>
              <a:cxnLst>
                <a:cxn ang="0">
                  <a:pos x="T0" y="T1"/>
                </a:cxn>
                <a:cxn ang="0">
                  <a:pos x="T2" y="T3"/>
                </a:cxn>
                <a:cxn ang="0">
                  <a:pos x="T4" y="T5"/>
                </a:cxn>
                <a:cxn ang="0">
                  <a:pos x="T6" y="T7"/>
                </a:cxn>
                <a:cxn ang="0">
                  <a:pos x="T8" y="T9"/>
                </a:cxn>
              </a:cxnLst>
              <a:rect l="0" t="0" r="r" b="b"/>
              <a:pathLst>
                <a:path w="69" h="198">
                  <a:moveTo>
                    <a:pt x="59" y="198"/>
                  </a:moveTo>
                  <a:lnTo>
                    <a:pt x="0" y="2"/>
                  </a:lnTo>
                  <a:lnTo>
                    <a:pt x="12" y="0"/>
                  </a:lnTo>
                  <a:lnTo>
                    <a:pt x="69" y="196"/>
                  </a:lnTo>
                  <a:lnTo>
                    <a:pt x="59" y="1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5" name="Freeform 94"/>
            <p:cNvSpPr/>
            <p:nvPr/>
          </p:nvSpPr>
          <p:spPr bwMode="auto">
            <a:xfrm>
              <a:off x="2980" y="1105"/>
              <a:ext cx="401" cy="51"/>
            </a:xfrm>
            <a:custGeom>
              <a:avLst/>
              <a:gdLst>
                <a:gd name="T0" fmla="*/ 399 w 401"/>
                <a:gd name="T1" fmla="*/ 51 h 51"/>
                <a:gd name="T2" fmla="*/ 0 w 401"/>
                <a:gd name="T3" fmla="*/ 11 h 51"/>
                <a:gd name="T4" fmla="*/ 0 w 401"/>
                <a:gd name="T5" fmla="*/ 0 h 51"/>
                <a:gd name="T6" fmla="*/ 401 w 401"/>
                <a:gd name="T7" fmla="*/ 42 h 51"/>
                <a:gd name="T8" fmla="*/ 399 w 401"/>
                <a:gd name="T9" fmla="*/ 51 h 51"/>
              </a:gdLst>
              <a:ahLst/>
              <a:cxnLst>
                <a:cxn ang="0">
                  <a:pos x="T0" y="T1"/>
                </a:cxn>
                <a:cxn ang="0">
                  <a:pos x="T2" y="T3"/>
                </a:cxn>
                <a:cxn ang="0">
                  <a:pos x="T4" y="T5"/>
                </a:cxn>
                <a:cxn ang="0">
                  <a:pos x="T6" y="T7"/>
                </a:cxn>
                <a:cxn ang="0">
                  <a:pos x="T8" y="T9"/>
                </a:cxn>
              </a:cxnLst>
              <a:rect l="0" t="0" r="r" b="b"/>
              <a:pathLst>
                <a:path w="401" h="51">
                  <a:moveTo>
                    <a:pt x="399" y="51"/>
                  </a:moveTo>
                  <a:lnTo>
                    <a:pt x="0" y="11"/>
                  </a:lnTo>
                  <a:lnTo>
                    <a:pt x="0" y="0"/>
                  </a:lnTo>
                  <a:lnTo>
                    <a:pt x="401" y="42"/>
                  </a:lnTo>
                  <a:lnTo>
                    <a:pt x="399"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6" name="Freeform 95"/>
            <p:cNvSpPr/>
            <p:nvPr/>
          </p:nvSpPr>
          <p:spPr bwMode="auto">
            <a:xfrm>
              <a:off x="2977" y="944"/>
              <a:ext cx="232" cy="168"/>
            </a:xfrm>
            <a:custGeom>
              <a:avLst/>
              <a:gdLst>
                <a:gd name="T0" fmla="*/ 7 w 232"/>
                <a:gd name="T1" fmla="*/ 168 h 168"/>
                <a:gd name="T2" fmla="*/ 0 w 232"/>
                <a:gd name="T3" fmla="*/ 161 h 168"/>
                <a:gd name="T4" fmla="*/ 225 w 232"/>
                <a:gd name="T5" fmla="*/ 0 h 168"/>
                <a:gd name="T6" fmla="*/ 232 w 232"/>
                <a:gd name="T7" fmla="*/ 9 h 168"/>
                <a:gd name="T8" fmla="*/ 7 w 232"/>
                <a:gd name="T9" fmla="*/ 168 h 168"/>
              </a:gdLst>
              <a:ahLst/>
              <a:cxnLst>
                <a:cxn ang="0">
                  <a:pos x="T0" y="T1"/>
                </a:cxn>
                <a:cxn ang="0">
                  <a:pos x="T2" y="T3"/>
                </a:cxn>
                <a:cxn ang="0">
                  <a:pos x="T4" y="T5"/>
                </a:cxn>
                <a:cxn ang="0">
                  <a:pos x="T6" y="T7"/>
                </a:cxn>
                <a:cxn ang="0">
                  <a:pos x="T8" y="T9"/>
                </a:cxn>
              </a:cxnLst>
              <a:rect l="0" t="0" r="r" b="b"/>
              <a:pathLst>
                <a:path w="232" h="168">
                  <a:moveTo>
                    <a:pt x="7" y="168"/>
                  </a:moveTo>
                  <a:lnTo>
                    <a:pt x="0" y="161"/>
                  </a:lnTo>
                  <a:lnTo>
                    <a:pt x="225" y="0"/>
                  </a:lnTo>
                  <a:lnTo>
                    <a:pt x="232" y="9"/>
                  </a:lnTo>
                  <a:lnTo>
                    <a:pt x="7" y="1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7" name="Freeform 96"/>
            <p:cNvSpPr/>
            <p:nvPr/>
          </p:nvSpPr>
          <p:spPr bwMode="auto">
            <a:xfrm>
              <a:off x="2283" y="1038"/>
              <a:ext cx="111" cy="253"/>
            </a:xfrm>
            <a:custGeom>
              <a:avLst/>
              <a:gdLst>
                <a:gd name="T0" fmla="*/ 9 w 111"/>
                <a:gd name="T1" fmla="*/ 253 h 253"/>
                <a:gd name="T2" fmla="*/ 0 w 111"/>
                <a:gd name="T3" fmla="*/ 248 h 253"/>
                <a:gd name="T4" fmla="*/ 99 w 111"/>
                <a:gd name="T5" fmla="*/ 0 h 253"/>
                <a:gd name="T6" fmla="*/ 111 w 111"/>
                <a:gd name="T7" fmla="*/ 5 h 253"/>
                <a:gd name="T8" fmla="*/ 9 w 111"/>
                <a:gd name="T9" fmla="*/ 253 h 253"/>
              </a:gdLst>
              <a:ahLst/>
              <a:cxnLst>
                <a:cxn ang="0">
                  <a:pos x="T0" y="T1"/>
                </a:cxn>
                <a:cxn ang="0">
                  <a:pos x="T2" y="T3"/>
                </a:cxn>
                <a:cxn ang="0">
                  <a:pos x="T4" y="T5"/>
                </a:cxn>
                <a:cxn ang="0">
                  <a:pos x="T6" y="T7"/>
                </a:cxn>
                <a:cxn ang="0">
                  <a:pos x="T8" y="T9"/>
                </a:cxn>
              </a:cxnLst>
              <a:rect l="0" t="0" r="r" b="b"/>
              <a:pathLst>
                <a:path w="111" h="253">
                  <a:moveTo>
                    <a:pt x="9" y="253"/>
                  </a:moveTo>
                  <a:lnTo>
                    <a:pt x="0" y="248"/>
                  </a:lnTo>
                  <a:lnTo>
                    <a:pt x="99" y="0"/>
                  </a:lnTo>
                  <a:lnTo>
                    <a:pt x="111" y="5"/>
                  </a:lnTo>
                  <a:lnTo>
                    <a:pt x="9" y="2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8" name="Freeform 97"/>
            <p:cNvSpPr/>
            <p:nvPr/>
          </p:nvSpPr>
          <p:spPr bwMode="auto">
            <a:xfrm>
              <a:off x="2389" y="1034"/>
              <a:ext cx="173" cy="241"/>
            </a:xfrm>
            <a:custGeom>
              <a:avLst/>
              <a:gdLst>
                <a:gd name="T0" fmla="*/ 163 w 173"/>
                <a:gd name="T1" fmla="*/ 241 h 241"/>
                <a:gd name="T2" fmla="*/ 0 w 173"/>
                <a:gd name="T3" fmla="*/ 7 h 241"/>
                <a:gd name="T4" fmla="*/ 9 w 173"/>
                <a:gd name="T5" fmla="*/ 0 h 241"/>
                <a:gd name="T6" fmla="*/ 173 w 173"/>
                <a:gd name="T7" fmla="*/ 234 h 241"/>
                <a:gd name="T8" fmla="*/ 163 w 173"/>
                <a:gd name="T9" fmla="*/ 241 h 241"/>
              </a:gdLst>
              <a:ahLst/>
              <a:cxnLst>
                <a:cxn ang="0">
                  <a:pos x="T0" y="T1"/>
                </a:cxn>
                <a:cxn ang="0">
                  <a:pos x="T2" y="T3"/>
                </a:cxn>
                <a:cxn ang="0">
                  <a:pos x="T4" y="T5"/>
                </a:cxn>
                <a:cxn ang="0">
                  <a:pos x="T6" y="T7"/>
                </a:cxn>
                <a:cxn ang="0">
                  <a:pos x="T8" y="T9"/>
                </a:cxn>
              </a:cxnLst>
              <a:rect l="0" t="0" r="r" b="b"/>
              <a:pathLst>
                <a:path w="173" h="241">
                  <a:moveTo>
                    <a:pt x="163" y="241"/>
                  </a:moveTo>
                  <a:lnTo>
                    <a:pt x="0" y="7"/>
                  </a:lnTo>
                  <a:lnTo>
                    <a:pt x="9" y="0"/>
                  </a:lnTo>
                  <a:lnTo>
                    <a:pt x="173" y="234"/>
                  </a:lnTo>
                  <a:lnTo>
                    <a:pt x="163" y="2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29" name="Freeform 98"/>
            <p:cNvSpPr/>
            <p:nvPr/>
          </p:nvSpPr>
          <p:spPr bwMode="auto">
            <a:xfrm>
              <a:off x="2562" y="1263"/>
              <a:ext cx="285" cy="99"/>
            </a:xfrm>
            <a:custGeom>
              <a:avLst/>
              <a:gdLst>
                <a:gd name="T0" fmla="*/ 283 w 285"/>
                <a:gd name="T1" fmla="*/ 99 h 99"/>
                <a:gd name="T2" fmla="*/ 0 w 285"/>
                <a:gd name="T3" fmla="*/ 9 h 99"/>
                <a:gd name="T4" fmla="*/ 2 w 285"/>
                <a:gd name="T5" fmla="*/ 0 h 99"/>
                <a:gd name="T6" fmla="*/ 285 w 285"/>
                <a:gd name="T7" fmla="*/ 87 h 99"/>
                <a:gd name="T8" fmla="*/ 283 w 285"/>
                <a:gd name="T9" fmla="*/ 99 h 99"/>
              </a:gdLst>
              <a:ahLst/>
              <a:cxnLst>
                <a:cxn ang="0">
                  <a:pos x="T0" y="T1"/>
                </a:cxn>
                <a:cxn ang="0">
                  <a:pos x="T2" y="T3"/>
                </a:cxn>
                <a:cxn ang="0">
                  <a:pos x="T4" y="T5"/>
                </a:cxn>
                <a:cxn ang="0">
                  <a:pos x="T6" y="T7"/>
                </a:cxn>
                <a:cxn ang="0">
                  <a:pos x="T8" y="T9"/>
                </a:cxn>
              </a:cxnLst>
              <a:rect l="0" t="0" r="r" b="b"/>
              <a:pathLst>
                <a:path w="285" h="99">
                  <a:moveTo>
                    <a:pt x="283" y="99"/>
                  </a:moveTo>
                  <a:lnTo>
                    <a:pt x="0" y="9"/>
                  </a:lnTo>
                  <a:lnTo>
                    <a:pt x="2" y="0"/>
                  </a:lnTo>
                  <a:lnTo>
                    <a:pt x="285" y="87"/>
                  </a:lnTo>
                  <a:lnTo>
                    <a:pt x="283"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0" name="Freeform 99"/>
            <p:cNvSpPr/>
            <p:nvPr/>
          </p:nvSpPr>
          <p:spPr bwMode="auto">
            <a:xfrm>
              <a:off x="2554" y="1265"/>
              <a:ext cx="48" cy="121"/>
            </a:xfrm>
            <a:custGeom>
              <a:avLst/>
              <a:gdLst>
                <a:gd name="T0" fmla="*/ 38 w 48"/>
                <a:gd name="T1" fmla="*/ 121 h 121"/>
                <a:gd name="T2" fmla="*/ 0 w 48"/>
                <a:gd name="T3" fmla="*/ 5 h 121"/>
                <a:gd name="T4" fmla="*/ 12 w 48"/>
                <a:gd name="T5" fmla="*/ 0 h 121"/>
                <a:gd name="T6" fmla="*/ 48 w 48"/>
                <a:gd name="T7" fmla="*/ 118 h 121"/>
                <a:gd name="T8" fmla="*/ 38 w 48"/>
                <a:gd name="T9" fmla="*/ 121 h 121"/>
              </a:gdLst>
              <a:ahLst/>
              <a:cxnLst>
                <a:cxn ang="0">
                  <a:pos x="T0" y="T1"/>
                </a:cxn>
                <a:cxn ang="0">
                  <a:pos x="T2" y="T3"/>
                </a:cxn>
                <a:cxn ang="0">
                  <a:pos x="T4" y="T5"/>
                </a:cxn>
                <a:cxn ang="0">
                  <a:pos x="T6" y="T7"/>
                </a:cxn>
                <a:cxn ang="0">
                  <a:pos x="T8" y="T9"/>
                </a:cxn>
              </a:cxnLst>
              <a:rect l="0" t="0" r="r" b="b"/>
              <a:pathLst>
                <a:path w="48" h="121">
                  <a:moveTo>
                    <a:pt x="38" y="121"/>
                  </a:moveTo>
                  <a:lnTo>
                    <a:pt x="0" y="5"/>
                  </a:lnTo>
                  <a:lnTo>
                    <a:pt x="12" y="0"/>
                  </a:lnTo>
                  <a:lnTo>
                    <a:pt x="48" y="118"/>
                  </a:lnTo>
                  <a:lnTo>
                    <a:pt x="38" y="1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1" name="Freeform 100"/>
            <p:cNvSpPr/>
            <p:nvPr/>
          </p:nvSpPr>
          <p:spPr bwMode="auto">
            <a:xfrm>
              <a:off x="2443" y="1263"/>
              <a:ext cx="121" cy="165"/>
            </a:xfrm>
            <a:custGeom>
              <a:avLst/>
              <a:gdLst>
                <a:gd name="T0" fmla="*/ 10 w 121"/>
                <a:gd name="T1" fmla="*/ 165 h 165"/>
                <a:gd name="T2" fmla="*/ 0 w 121"/>
                <a:gd name="T3" fmla="*/ 158 h 165"/>
                <a:gd name="T4" fmla="*/ 111 w 121"/>
                <a:gd name="T5" fmla="*/ 0 h 165"/>
                <a:gd name="T6" fmla="*/ 121 w 121"/>
                <a:gd name="T7" fmla="*/ 7 h 165"/>
                <a:gd name="T8" fmla="*/ 10 w 121"/>
                <a:gd name="T9" fmla="*/ 165 h 165"/>
              </a:gdLst>
              <a:ahLst/>
              <a:cxnLst>
                <a:cxn ang="0">
                  <a:pos x="T0" y="T1"/>
                </a:cxn>
                <a:cxn ang="0">
                  <a:pos x="T2" y="T3"/>
                </a:cxn>
                <a:cxn ang="0">
                  <a:pos x="T4" y="T5"/>
                </a:cxn>
                <a:cxn ang="0">
                  <a:pos x="T6" y="T7"/>
                </a:cxn>
                <a:cxn ang="0">
                  <a:pos x="T8" y="T9"/>
                </a:cxn>
              </a:cxnLst>
              <a:rect l="0" t="0" r="r" b="b"/>
              <a:pathLst>
                <a:path w="121" h="165">
                  <a:moveTo>
                    <a:pt x="10" y="165"/>
                  </a:moveTo>
                  <a:lnTo>
                    <a:pt x="0" y="158"/>
                  </a:lnTo>
                  <a:lnTo>
                    <a:pt x="111" y="0"/>
                  </a:lnTo>
                  <a:lnTo>
                    <a:pt x="121" y="7"/>
                  </a:lnTo>
                  <a:lnTo>
                    <a:pt x="10" y="1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2" name="Freeform 101"/>
            <p:cNvSpPr/>
            <p:nvPr/>
          </p:nvSpPr>
          <p:spPr bwMode="auto">
            <a:xfrm>
              <a:off x="2382" y="885"/>
              <a:ext cx="198" cy="160"/>
            </a:xfrm>
            <a:custGeom>
              <a:avLst/>
              <a:gdLst>
                <a:gd name="T0" fmla="*/ 7 w 198"/>
                <a:gd name="T1" fmla="*/ 160 h 160"/>
                <a:gd name="T2" fmla="*/ 0 w 198"/>
                <a:gd name="T3" fmla="*/ 151 h 160"/>
                <a:gd name="T4" fmla="*/ 191 w 198"/>
                <a:gd name="T5" fmla="*/ 0 h 160"/>
                <a:gd name="T6" fmla="*/ 198 w 198"/>
                <a:gd name="T7" fmla="*/ 7 h 160"/>
                <a:gd name="T8" fmla="*/ 7 w 198"/>
                <a:gd name="T9" fmla="*/ 160 h 160"/>
              </a:gdLst>
              <a:ahLst/>
              <a:cxnLst>
                <a:cxn ang="0">
                  <a:pos x="T0" y="T1"/>
                </a:cxn>
                <a:cxn ang="0">
                  <a:pos x="T2" y="T3"/>
                </a:cxn>
                <a:cxn ang="0">
                  <a:pos x="T4" y="T5"/>
                </a:cxn>
                <a:cxn ang="0">
                  <a:pos x="T6" y="T7"/>
                </a:cxn>
                <a:cxn ang="0">
                  <a:pos x="T8" y="T9"/>
                </a:cxn>
              </a:cxnLst>
              <a:rect l="0" t="0" r="r" b="b"/>
              <a:pathLst>
                <a:path w="198" h="160">
                  <a:moveTo>
                    <a:pt x="7" y="160"/>
                  </a:moveTo>
                  <a:lnTo>
                    <a:pt x="0" y="151"/>
                  </a:lnTo>
                  <a:lnTo>
                    <a:pt x="191" y="0"/>
                  </a:lnTo>
                  <a:lnTo>
                    <a:pt x="198" y="7"/>
                  </a:lnTo>
                  <a:lnTo>
                    <a:pt x="7" y="1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3" name="Freeform 102"/>
            <p:cNvSpPr/>
            <p:nvPr/>
          </p:nvSpPr>
          <p:spPr bwMode="auto">
            <a:xfrm>
              <a:off x="2569" y="885"/>
              <a:ext cx="208" cy="250"/>
            </a:xfrm>
            <a:custGeom>
              <a:avLst/>
              <a:gdLst>
                <a:gd name="T0" fmla="*/ 200 w 208"/>
                <a:gd name="T1" fmla="*/ 250 h 250"/>
                <a:gd name="T2" fmla="*/ 0 w 208"/>
                <a:gd name="T3" fmla="*/ 7 h 250"/>
                <a:gd name="T4" fmla="*/ 9 w 208"/>
                <a:gd name="T5" fmla="*/ 0 h 250"/>
                <a:gd name="T6" fmla="*/ 208 w 208"/>
                <a:gd name="T7" fmla="*/ 243 h 250"/>
                <a:gd name="T8" fmla="*/ 200 w 208"/>
                <a:gd name="T9" fmla="*/ 250 h 250"/>
              </a:gdLst>
              <a:ahLst/>
              <a:cxnLst>
                <a:cxn ang="0">
                  <a:pos x="T0" y="T1"/>
                </a:cxn>
                <a:cxn ang="0">
                  <a:pos x="T2" y="T3"/>
                </a:cxn>
                <a:cxn ang="0">
                  <a:pos x="T4" y="T5"/>
                </a:cxn>
                <a:cxn ang="0">
                  <a:pos x="T6" y="T7"/>
                </a:cxn>
                <a:cxn ang="0">
                  <a:pos x="T8" y="T9"/>
                </a:cxn>
              </a:cxnLst>
              <a:rect l="0" t="0" r="r" b="b"/>
              <a:pathLst>
                <a:path w="208" h="250">
                  <a:moveTo>
                    <a:pt x="200" y="250"/>
                  </a:moveTo>
                  <a:lnTo>
                    <a:pt x="0" y="7"/>
                  </a:lnTo>
                  <a:lnTo>
                    <a:pt x="9" y="0"/>
                  </a:lnTo>
                  <a:lnTo>
                    <a:pt x="208" y="243"/>
                  </a:lnTo>
                  <a:lnTo>
                    <a:pt x="200" y="2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4" name="Freeform 103"/>
            <p:cNvSpPr/>
            <p:nvPr/>
          </p:nvSpPr>
          <p:spPr bwMode="auto">
            <a:xfrm>
              <a:off x="2554" y="1123"/>
              <a:ext cx="220" cy="147"/>
            </a:xfrm>
            <a:custGeom>
              <a:avLst/>
              <a:gdLst>
                <a:gd name="T0" fmla="*/ 8 w 220"/>
                <a:gd name="T1" fmla="*/ 147 h 147"/>
                <a:gd name="T2" fmla="*/ 0 w 220"/>
                <a:gd name="T3" fmla="*/ 137 h 147"/>
                <a:gd name="T4" fmla="*/ 215 w 220"/>
                <a:gd name="T5" fmla="*/ 0 h 147"/>
                <a:gd name="T6" fmla="*/ 220 w 220"/>
                <a:gd name="T7" fmla="*/ 10 h 147"/>
                <a:gd name="T8" fmla="*/ 8 w 220"/>
                <a:gd name="T9" fmla="*/ 147 h 147"/>
              </a:gdLst>
              <a:ahLst/>
              <a:cxnLst>
                <a:cxn ang="0">
                  <a:pos x="T0" y="T1"/>
                </a:cxn>
                <a:cxn ang="0">
                  <a:pos x="T2" y="T3"/>
                </a:cxn>
                <a:cxn ang="0">
                  <a:pos x="T4" y="T5"/>
                </a:cxn>
                <a:cxn ang="0">
                  <a:pos x="T6" y="T7"/>
                </a:cxn>
                <a:cxn ang="0">
                  <a:pos x="T8" y="T9"/>
                </a:cxn>
              </a:cxnLst>
              <a:rect l="0" t="0" r="r" b="b"/>
              <a:pathLst>
                <a:path w="220" h="147">
                  <a:moveTo>
                    <a:pt x="8" y="147"/>
                  </a:moveTo>
                  <a:lnTo>
                    <a:pt x="0" y="137"/>
                  </a:lnTo>
                  <a:lnTo>
                    <a:pt x="215" y="0"/>
                  </a:lnTo>
                  <a:lnTo>
                    <a:pt x="220" y="10"/>
                  </a:lnTo>
                  <a:lnTo>
                    <a:pt x="8" y="1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5" name="Freeform 104"/>
            <p:cNvSpPr/>
            <p:nvPr/>
          </p:nvSpPr>
          <p:spPr bwMode="auto">
            <a:xfrm>
              <a:off x="2290" y="1263"/>
              <a:ext cx="269" cy="28"/>
            </a:xfrm>
            <a:custGeom>
              <a:avLst/>
              <a:gdLst>
                <a:gd name="T0" fmla="*/ 0 w 269"/>
                <a:gd name="T1" fmla="*/ 28 h 28"/>
                <a:gd name="T2" fmla="*/ 0 w 269"/>
                <a:gd name="T3" fmla="*/ 16 h 28"/>
                <a:gd name="T4" fmla="*/ 269 w 269"/>
                <a:gd name="T5" fmla="*/ 0 h 28"/>
                <a:gd name="T6" fmla="*/ 269 w 269"/>
                <a:gd name="T7" fmla="*/ 9 h 28"/>
                <a:gd name="T8" fmla="*/ 0 w 269"/>
                <a:gd name="T9" fmla="*/ 28 h 28"/>
              </a:gdLst>
              <a:ahLst/>
              <a:cxnLst>
                <a:cxn ang="0">
                  <a:pos x="T0" y="T1"/>
                </a:cxn>
                <a:cxn ang="0">
                  <a:pos x="T2" y="T3"/>
                </a:cxn>
                <a:cxn ang="0">
                  <a:pos x="T4" y="T5"/>
                </a:cxn>
                <a:cxn ang="0">
                  <a:pos x="T6" y="T7"/>
                </a:cxn>
                <a:cxn ang="0">
                  <a:pos x="T8" y="T9"/>
                </a:cxn>
              </a:cxnLst>
              <a:rect l="0" t="0" r="r" b="b"/>
              <a:pathLst>
                <a:path w="269" h="28">
                  <a:moveTo>
                    <a:pt x="0" y="28"/>
                  </a:moveTo>
                  <a:lnTo>
                    <a:pt x="0" y="16"/>
                  </a:lnTo>
                  <a:lnTo>
                    <a:pt x="269" y="0"/>
                  </a:lnTo>
                  <a:lnTo>
                    <a:pt x="269" y="9"/>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6" name="Freeform 105"/>
            <p:cNvSpPr/>
            <p:nvPr/>
          </p:nvSpPr>
          <p:spPr bwMode="auto">
            <a:xfrm>
              <a:off x="2772" y="1102"/>
              <a:ext cx="210" cy="31"/>
            </a:xfrm>
            <a:custGeom>
              <a:avLst/>
              <a:gdLst>
                <a:gd name="T0" fmla="*/ 2 w 210"/>
                <a:gd name="T1" fmla="*/ 31 h 31"/>
                <a:gd name="T2" fmla="*/ 0 w 210"/>
                <a:gd name="T3" fmla="*/ 19 h 31"/>
                <a:gd name="T4" fmla="*/ 210 w 210"/>
                <a:gd name="T5" fmla="*/ 0 h 31"/>
                <a:gd name="T6" fmla="*/ 210 w 210"/>
                <a:gd name="T7" fmla="*/ 12 h 31"/>
                <a:gd name="T8" fmla="*/ 2 w 210"/>
                <a:gd name="T9" fmla="*/ 31 h 31"/>
              </a:gdLst>
              <a:ahLst/>
              <a:cxnLst>
                <a:cxn ang="0">
                  <a:pos x="T0" y="T1"/>
                </a:cxn>
                <a:cxn ang="0">
                  <a:pos x="T2" y="T3"/>
                </a:cxn>
                <a:cxn ang="0">
                  <a:pos x="T4" y="T5"/>
                </a:cxn>
                <a:cxn ang="0">
                  <a:pos x="T6" y="T7"/>
                </a:cxn>
                <a:cxn ang="0">
                  <a:pos x="T8" y="T9"/>
                </a:cxn>
              </a:cxnLst>
              <a:rect l="0" t="0" r="r" b="b"/>
              <a:pathLst>
                <a:path w="210" h="31">
                  <a:moveTo>
                    <a:pt x="2" y="31"/>
                  </a:moveTo>
                  <a:lnTo>
                    <a:pt x="0" y="19"/>
                  </a:lnTo>
                  <a:lnTo>
                    <a:pt x="210" y="0"/>
                  </a:lnTo>
                  <a:lnTo>
                    <a:pt x="210" y="12"/>
                  </a:lnTo>
                  <a:lnTo>
                    <a:pt x="2"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7" name="Freeform 106"/>
            <p:cNvSpPr/>
            <p:nvPr/>
          </p:nvSpPr>
          <p:spPr bwMode="auto">
            <a:xfrm>
              <a:off x="2899" y="814"/>
              <a:ext cx="308" cy="139"/>
            </a:xfrm>
            <a:custGeom>
              <a:avLst/>
              <a:gdLst>
                <a:gd name="T0" fmla="*/ 303 w 308"/>
                <a:gd name="T1" fmla="*/ 139 h 139"/>
                <a:gd name="T2" fmla="*/ 0 w 308"/>
                <a:gd name="T3" fmla="*/ 9 h 139"/>
                <a:gd name="T4" fmla="*/ 5 w 308"/>
                <a:gd name="T5" fmla="*/ 0 h 139"/>
                <a:gd name="T6" fmla="*/ 308 w 308"/>
                <a:gd name="T7" fmla="*/ 127 h 139"/>
                <a:gd name="T8" fmla="*/ 303 w 308"/>
                <a:gd name="T9" fmla="*/ 139 h 139"/>
              </a:gdLst>
              <a:ahLst/>
              <a:cxnLst>
                <a:cxn ang="0">
                  <a:pos x="T0" y="T1"/>
                </a:cxn>
                <a:cxn ang="0">
                  <a:pos x="T2" y="T3"/>
                </a:cxn>
                <a:cxn ang="0">
                  <a:pos x="T4" y="T5"/>
                </a:cxn>
                <a:cxn ang="0">
                  <a:pos x="T6" y="T7"/>
                </a:cxn>
                <a:cxn ang="0">
                  <a:pos x="T8" y="T9"/>
                </a:cxn>
              </a:cxnLst>
              <a:rect l="0" t="0" r="r" b="b"/>
              <a:pathLst>
                <a:path w="308" h="139">
                  <a:moveTo>
                    <a:pt x="303" y="139"/>
                  </a:moveTo>
                  <a:lnTo>
                    <a:pt x="0" y="9"/>
                  </a:lnTo>
                  <a:lnTo>
                    <a:pt x="5" y="0"/>
                  </a:lnTo>
                  <a:lnTo>
                    <a:pt x="308" y="127"/>
                  </a:lnTo>
                  <a:lnTo>
                    <a:pt x="303" y="1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8" name="Freeform 107"/>
            <p:cNvSpPr/>
            <p:nvPr/>
          </p:nvSpPr>
          <p:spPr bwMode="auto">
            <a:xfrm>
              <a:off x="2571" y="814"/>
              <a:ext cx="331" cy="78"/>
            </a:xfrm>
            <a:custGeom>
              <a:avLst/>
              <a:gdLst>
                <a:gd name="T0" fmla="*/ 2 w 331"/>
                <a:gd name="T1" fmla="*/ 78 h 78"/>
                <a:gd name="T2" fmla="*/ 0 w 331"/>
                <a:gd name="T3" fmla="*/ 66 h 78"/>
                <a:gd name="T4" fmla="*/ 328 w 331"/>
                <a:gd name="T5" fmla="*/ 0 h 78"/>
                <a:gd name="T6" fmla="*/ 331 w 331"/>
                <a:gd name="T7" fmla="*/ 12 h 78"/>
                <a:gd name="T8" fmla="*/ 2 w 331"/>
                <a:gd name="T9" fmla="*/ 78 h 78"/>
              </a:gdLst>
              <a:ahLst/>
              <a:cxnLst>
                <a:cxn ang="0">
                  <a:pos x="T0" y="T1"/>
                </a:cxn>
                <a:cxn ang="0">
                  <a:pos x="T2" y="T3"/>
                </a:cxn>
                <a:cxn ang="0">
                  <a:pos x="T4" y="T5"/>
                </a:cxn>
                <a:cxn ang="0">
                  <a:pos x="T6" y="T7"/>
                </a:cxn>
                <a:cxn ang="0">
                  <a:pos x="T8" y="T9"/>
                </a:cxn>
              </a:cxnLst>
              <a:rect l="0" t="0" r="r" b="b"/>
              <a:pathLst>
                <a:path w="331" h="78">
                  <a:moveTo>
                    <a:pt x="2" y="78"/>
                  </a:moveTo>
                  <a:lnTo>
                    <a:pt x="0" y="66"/>
                  </a:lnTo>
                  <a:lnTo>
                    <a:pt x="328" y="0"/>
                  </a:lnTo>
                  <a:lnTo>
                    <a:pt x="331" y="12"/>
                  </a:lnTo>
                  <a:lnTo>
                    <a:pt x="2"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39" name="Freeform 108"/>
            <p:cNvSpPr/>
            <p:nvPr/>
          </p:nvSpPr>
          <p:spPr bwMode="auto">
            <a:xfrm>
              <a:off x="2895" y="819"/>
              <a:ext cx="94" cy="290"/>
            </a:xfrm>
            <a:custGeom>
              <a:avLst/>
              <a:gdLst>
                <a:gd name="T0" fmla="*/ 82 w 94"/>
                <a:gd name="T1" fmla="*/ 290 h 290"/>
                <a:gd name="T2" fmla="*/ 0 w 94"/>
                <a:gd name="T3" fmla="*/ 2 h 290"/>
                <a:gd name="T4" fmla="*/ 11 w 94"/>
                <a:gd name="T5" fmla="*/ 0 h 290"/>
                <a:gd name="T6" fmla="*/ 94 w 94"/>
                <a:gd name="T7" fmla="*/ 288 h 290"/>
                <a:gd name="T8" fmla="*/ 82 w 94"/>
                <a:gd name="T9" fmla="*/ 290 h 290"/>
              </a:gdLst>
              <a:ahLst/>
              <a:cxnLst>
                <a:cxn ang="0">
                  <a:pos x="T0" y="T1"/>
                </a:cxn>
                <a:cxn ang="0">
                  <a:pos x="T2" y="T3"/>
                </a:cxn>
                <a:cxn ang="0">
                  <a:pos x="T4" y="T5"/>
                </a:cxn>
                <a:cxn ang="0">
                  <a:pos x="T6" y="T7"/>
                </a:cxn>
                <a:cxn ang="0">
                  <a:pos x="T8" y="T9"/>
                </a:cxn>
              </a:cxnLst>
              <a:rect l="0" t="0" r="r" b="b"/>
              <a:pathLst>
                <a:path w="94" h="290">
                  <a:moveTo>
                    <a:pt x="82" y="290"/>
                  </a:moveTo>
                  <a:lnTo>
                    <a:pt x="0" y="2"/>
                  </a:lnTo>
                  <a:lnTo>
                    <a:pt x="11" y="0"/>
                  </a:lnTo>
                  <a:lnTo>
                    <a:pt x="94" y="288"/>
                  </a:lnTo>
                  <a:lnTo>
                    <a:pt x="82" y="2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0" name="Freeform 109"/>
            <p:cNvSpPr/>
            <p:nvPr/>
          </p:nvSpPr>
          <p:spPr bwMode="auto">
            <a:xfrm>
              <a:off x="2762" y="823"/>
              <a:ext cx="142" cy="305"/>
            </a:xfrm>
            <a:custGeom>
              <a:avLst/>
              <a:gdLst>
                <a:gd name="T0" fmla="*/ 10 w 142"/>
                <a:gd name="T1" fmla="*/ 305 h 305"/>
                <a:gd name="T2" fmla="*/ 0 w 142"/>
                <a:gd name="T3" fmla="*/ 300 h 305"/>
                <a:gd name="T4" fmla="*/ 130 w 142"/>
                <a:gd name="T5" fmla="*/ 0 h 305"/>
                <a:gd name="T6" fmla="*/ 142 w 142"/>
                <a:gd name="T7" fmla="*/ 5 h 305"/>
                <a:gd name="T8" fmla="*/ 10 w 142"/>
                <a:gd name="T9" fmla="*/ 305 h 305"/>
              </a:gdLst>
              <a:ahLst/>
              <a:cxnLst>
                <a:cxn ang="0">
                  <a:pos x="T0" y="T1"/>
                </a:cxn>
                <a:cxn ang="0">
                  <a:pos x="T2" y="T3"/>
                </a:cxn>
                <a:cxn ang="0">
                  <a:pos x="T4" y="T5"/>
                </a:cxn>
                <a:cxn ang="0">
                  <a:pos x="T6" y="T7"/>
                </a:cxn>
                <a:cxn ang="0">
                  <a:pos x="T8" y="T9"/>
                </a:cxn>
              </a:cxnLst>
              <a:rect l="0" t="0" r="r" b="b"/>
              <a:pathLst>
                <a:path w="142" h="305">
                  <a:moveTo>
                    <a:pt x="10" y="305"/>
                  </a:moveTo>
                  <a:lnTo>
                    <a:pt x="0" y="300"/>
                  </a:lnTo>
                  <a:lnTo>
                    <a:pt x="130" y="0"/>
                  </a:lnTo>
                  <a:lnTo>
                    <a:pt x="142" y="5"/>
                  </a:lnTo>
                  <a:lnTo>
                    <a:pt x="10" y="30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1" name="Freeform 110"/>
            <p:cNvSpPr/>
            <p:nvPr/>
          </p:nvSpPr>
          <p:spPr bwMode="auto">
            <a:xfrm>
              <a:off x="2550" y="887"/>
              <a:ext cx="28" cy="373"/>
            </a:xfrm>
            <a:custGeom>
              <a:avLst/>
              <a:gdLst>
                <a:gd name="T0" fmla="*/ 12 w 28"/>
                <a:gd name="T1" fmla="*/ 373 h 373"/>
                <a:gd name="T2" fmla="*/ 0 w 28"/>
                <a:gd name="T3" fmla="*/ 373 h 373"/>
                <a:gd name="T4" fmla="*/ 16 w 28"/>
                <a:gd name="T5" fmla="*/ 0 h 373"/>
                <a:gd name="T6" fmla="*/ 28 w 28"/>
                <a:gd name="T7" fmla="*/ 0 h 373"/>
                <a:gd name="T8" fmla="*/ 12 w 28"/>
                <a:gd name="T9" fmla="*/ 373 h 373"/>
              </a:gdLst>
              <a:ahLst/>
              <a:cxnLst>
                <a:cxn ang="0">
                  <a:pos x="T0" y="T1"/>
                </a:cxn>
                <a:cxn ang="0">
                  <a:pos x="T2" y="T3"/>
                </a:cxn>
                <a:cxn ang="0">
                  <a:pos x="T4" y="T5"/>
                </a:cxn>
                <a:cxn ang="0">
                  <a:pos x="T6" y="T7"/>
                </a:cxn>
                <a:cxn ang="0">
                  <a:pos x="T8" y="T9"/>
                </a:cxn>
              </a:cxnLst>
              <a:rect l="0" t="0" r="r" b="b"/>
              <a:pathLst>
                <a:path w="28" h="373">
                  <a:moveTo>
                    <a:pt x="12" y="373"/>
                  </a:moveTo>
                  <a:lnTo>
                    <a:pt x="0" y="373"/>
                  </a:lnTo>
                  <a:lnTo>
                    <a:pt x="16" y="0"/>
                  </a:lnTo>
                  <a:lnTo>
                    <a:pt x="28" y="0"/>
                  </a:lnTo>
                  <a:lnTo>
                    <a:pt x="12" y="3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2" name="Freeform 111"/>
            <p:cNvSpPr/>
            <p:nvPr/>
          </p:nvSpPr>
          <p:spPr bwMode="auto">
            <a:xfrm>
              <a:off x="2977" y="1107"/>
              <a:ext cx="121" cy="281"/>
            </a:xfrm>
            <a:custGeom>
              <a:avLst/>
              <a:gdLst>
                <a:gd name="T0" fmla="*/ 109 w 121"/>
                <a:gd name="T1" fmla="*/ 281 h 281"/>
                <a:gd name="T2" fmla="*/ 0 w 121"/>
                <a:gd name="T3" fmla="*/ 2 h 281"/>
                <a:gd name="T4" fmla="*/ 12 w 121"/>
                <a:gd name="T5" fmla="*/ 0 h 281"/>
                <a:gd name="T6" fmla="*/ 121 w 121"/>
                <a:gd name="T7" fmla="*/ 276 h 281"/>
                <a:gd name="T8" fmla="*/ 109 w 121"/>
                <a:gd name="T9" fmla="*/ 281 h 281"/>
              </a:gdLst>
              <a:ahLst/>
              <a:cxnLst>
                <a:cxn ang="0">
                  <a:pos x="T0" y="T1"/>
                </a:cxn>
                <a:cxn ang="0">
                  <a:pos x="T2" y="T3"/>
                </a:cxn>
                <a:cxn ang="0">
                  <a:pos x="T4" y="T5"/>
                </a:cxn>
                <a:cxn ang="0">
                  <a:pos x="T6" y="T7"/>
                </a:cxn>
                <a:cxn ang="0">
                  <a:pos x="T8" y="T9"/>
                </a:cxn>
              </a:cxnLst>
              <a:rect l="0" t="0" r="r" b="b"/>
              <a:pathLst>
                <a:path w="121" h="281">
                  <a:moveTo>
                    <a:pt x="109" y="281"/>
                  </a:moveTo>
                  <a:lnTo>
                    <a:pt x="0" y="2"/>
                  </a:lnTo>
                  <a:lnTo>
                    <a:pt x="12" y="0"/>
                  </a:lnTo>
                  <a:lnTo>
                    <a:pt x="121" y="276"/>
                  </a:lnTo>
                  <a:lnTo>
                    <a:pt x="109" y="2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3" name="Freeform 112"/>
            <p:cNvSpPr/>
            <p:nvPr/>
          </p:nvSpPr>
          <p:spPr bwMode="auto">
            <a:xfrm>
              <a:off x="2769" y="1126"/>
              <a:ext cx="74" cy="224"/>
            </a:xfrm>
            <a:custGeom>
              <a:avLst/>
              <a:gdLst>
                <a:gd name="T0" fmla="*/ 62 w 74"/>
                <a:gd name="T1" fmla="*/ 224 h 224"/>
                <a:gd name="T2" fmla="*/ 0 w 74"/>
                <a:gd name="T3" fmla="*/ 5 h 224"/>
                <a:gd name="T4" fmla="*/ 12 w 74"/>
                <a:gd name="T5" fmla="*/ 0 h 224"/>
                <a:gd name="T6" fmla="*/ 74 w 74"/>
                <a:gd name="T7" fmla="*/ 222 h 224"/>
                <a:gd name="T8" fmla="*/ 62 w 74"/>
                <a:gd name="T9" fmla="*/ 224 h 224"/>
              </a:gdLst>
              <a:ahLst/>
              <a:cxnLst>
                <a:cxn ang="0">
                  <a:pos x="T0" y="T1"/>
                </a:cxn>
                <a:cxn ang="0">
                  <a:pos x="T2" y="T3"/>
                </a:cxn>
                <a:cxn ang="0">
                  <a:pos x="T4" y="T5"/>
                </a:cxn>
                <a:cxn ang="0">
                  <a:pos x="T6" y="T7"/>
                </a:cxn>
                <a:cxn ang="0">
                  <a:pos x="T8" y="T9"/>
                </a:cxn>
              </a:cxnLst>
              <a:rect l="0" t="0" r="r" b="b"/>
              <a:pathLst>
                <a:path w="74" h="224">
                  <a:moveTo>
                    <a:pt x="62" y="224"/>
                  </a:moveTo>
                  <a:lnTo>
                    <a:pt x="0" y="5"/>
                  </a:lnTo>
                  <a:lnTo>
                    <a:pt x="12" y="0"/>
                  </a:lnTo>
                  <a:lnTo>
                    <a:pt x="74" y="222"/>
                  </a:lnTo>
                  <a:lnTo>
                    <a:pt x="62"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4" name="Freeform 113"/>
            <p:cNvSpPr/>
            <p:nvPr/>
          </p:nvSpPr>
          <p:spPr bwMode="auto">
            <a:xfrm>
              <a:off x="2836" y="1109"/>
              <a:ext cx="148" cy="248"/>
            </a:xfrm>
            <a:custGeom>
              <a:avLst/>
              <a:gdLst>
                <a:gd name="T0" fmla="*/ 9 w 148"/>
                <a:gd name="T1" fmla="*/ 248 h 248"/>
                <a:gd name="T2" fmla="*/ 0 w 148"/>
                <a:gd name="T3" fmla="*/ 244 h 248"/>
                <a:gd name="T4" fmla="*/ 139 w 148"/>
                <a:gd name="T5" fmla="*/ 0 h 248"/>
                <a:gd name="T6" fmla="*/ 148 w 148"/>
                <a:gd name="T7" fmla="*/ 7 h 248"/>
                <a:gd name="T8" fmla="*/ 9 w 148"/>
                <a:gd name="T9" fmla="*/ 248 h 248"/>
              </a:gdLst>
              <a:ahLst/>
              <a:cxnLst>
                <a:cxn ang="0">
                  <a:pos x="T0" y="T1"/>
                </a:cxn>
                <a:cxn ang="0">
                  <a:pos x="T2" y="T3"/>
                </a:cxn>
                <a:cxn ang="0">
                  <a:pos x="T4" y="T5"/>
                </a:cxn>
                <a:cxn ang="0">
                  <a:pos x="T6" y="T7"/>
                </a:cxn>
                <a:cxn ang="0">
                  <a:pos x="T8" y="T9"/>
                </a:cxn>
              </a:cxnLst>
              <a:rect l="0" t="0" r="r" b="b"/>
              <a:pathLst>
                <a:path w="148" h="248">
                  <a:moveTo>
                    <a:pt x="9" y="248"/>
                  </a:moveTo>
                  <a:lnTo>
                    <a:pt x="0" y="244"/>
                  </a:lnTo>
                  <a:lnTo>
                    <a:pt x="139" y="0"/>
                  </a:lnTo>
                  <a:lnTo>
                    <a:pt x="148" y="7"/>
                  </a:lnTo>
                  <a:lnTo>
                    <a:pt x="9" y="2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5" name="Freeform 114"/>
            <p:cNvSpPr/>
            <p:nvPr/>
          </p:nvSpPr>
          <p:spPr bwMode="auto">
            <a:xfrm>
              <a:off x="2987" y="1105"/>
              <a:ext cx="255" cy="160"/>
            </a:xfrm>
            <a:custGeom>
              <a:avLst/>
              <a:gdLst>
                <a:gd name="T0" fmla="*/ 250 w 255"/>
                <a:gd name="T1" fmla="*/ 160 h 160"/>
                <a:gd name="T2" fmla="*/ 0 w 255"/>
                <a:gd name="T3" fmla="*/ 9 h 160"/>
                <a:gd name="T4" fmla="*/ 5 w 255"/>
                <a:gd name="T5" fmla="*/ 0 h 160"/>
                <a:gd name="T6" fmla="*/ 255 w 255"/>
                <a:gd name="T7" fmla="*/ 151 h 160"/>
                <a:gd name="T8" fmla="*/ 250 w 255"/>
                <a:gd name="T9" fmla="*/ 160 h 160"/>
              </a:gdLst>
              <a:ahLst/>
              <a:cxnLst>
                <a:cxn ang="0">
                  <a:pos x="T0" y="T1"/>
                </a:cxn>
                <a:cxn ang="0">
                  <a:pos x="T2" y="T3"/>
                </a:cxn>
                <a:cxn ang="0">
                  <a:pos x="T4" y="T5"/>
                </a:cxn>
                <a:cxn ang="0">
                  <a:pos x="T6" y="T7"/>
                </a:cxn>
                <a:cxn ang="0">
                  <a:pos x="T8" y="T9"/>
                </a:cxn>
              </a:cxnLst>
              <a:rect l="0" t="0" r="r" b="b"/>
              <a:pathLst>
                <a:path w="255" h="160">
                  <a:moveTo>
                    <a:pt x="250" y="160"/>
                  </a:moveTo>
                  <a:lnTo>
                    <a:pt x="0" y="9"/>
                  </a:lnTo>
                  <a:lnTo>
                    <a:pt x="5" y="0"/>
                  </a:lnTo>
                  <a:lnTo>
                    <a:pt x="255" y="151"/>
                  </a:lnTo>
                  <a:lnTo>
                    <a:pt x="250" y="1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6" name="Freeform 115"/>
            <p:cNvSpPr/>
            <p:nvPr/>
          </p:nvSpPr>
          <p:spPr bwMode="auto">
            <a:xfrm>
              <a:off x="3235" y="1263"/>
              <a:ext cx="165" cy="217"/>
            </a:xfrm>
            <a:custGeom>
              <a:avLst/>
              <a:gdLst>
                <a:gd name="T0" fmla="*/ 156 w 165"/>
                <a:gd name="T1" fmla="*/ 217 h 217"/>
                <a:gd name="T2" fmla="*/ 0 w 165"/>
                <a:gd name="T3" fmla="*/ 7 h 217"/>
                <a:gd name="T4" fmla="*/ 9 w 165"/>
                <a:gd name="T5" fmla="*/ 0 h 217"/>
                <a:gd name="T6" fmla="*/ 165 w 165"/>
                <a:gd name="T7" fmla="*/ 212 h 217"/>
                <a:gd name="T8" fmla="*/ 156 w 165"/>
                <a:gd name="T9" fmla="*/ 217 h 217"/>
              </a:gdLst>
              <a:ahLst/>
              <a:cxnLst>
                <a:cxn ang="0">
                  <a:pos x="T0" y="T1"/>
                </a:cxn>
                <a:cxn ang="0">
                  <a:pos x="T2" y="T3"/>
                </a:cxn>
                <a:cxn ang="0">
                  <a:pos x="T4" y="T5"/>
                </a:cxn>
                <a:cxn ang="0">
                  <a:pos x="T6" y="T7"/>
                </a:cxn>
                <a:cxn ang="0">
                  <a:pos x="T8" y="T9"/>
                </a:cxn>
              </a:cxnLst>
              <a:rect l="0" t="0" r="r" b="b"/>
              <a:pathLst>
                <a:path w="165" h="217">
                  <a:moveTo>
                    <a:pt x="156" y="217"/>
                  </a:moveTo>
                  <a:lnTo>
                    <a:pt x="0" y="7"/>
                  </a:lnTo>
                  <a:lnTo>
                    <a:pt x="9" y="0"/>
                  </a:lnTo>
                  <a:lnTo>
                    <a:pt x="165" y="212"/>
                  </a:lnTo>
                  <a:lnTo>
                    <a:pt x="156" y="2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7" name="Freeform 116"/>
            <p:cNvSpPr/>
            <p:nvPr/>
          </p:nvSpPr>
          <p:spPr bwMode="auto">
            <a:xfrm>
              <a:off x="3150" y="1270"/>
              <a:ext cx="94" cy="321"/>
            </a:xfrm>
            <a:custGeom>
              <a:avLst/>
              <a:gdLst>
                <a:gd name="T0" fmla="*/ 9 w 94"/>
                <a:gd name="T1" fmla="*/ 321 h 321"/>
                <a:gd name="T2" fmla="*/ 0 w 94"/>
                <a:gd name="T3" fmla="*/ 319 h 321"/>
                <a:gd name="T4" fmla="*/ 83 w 94"/>
                <a:gd name="T5" fmla="*/ 0 h 321"/>
                <a:gd name="T6" fmla="*/ 94 w 94"/>
                <a:gd name="T7" fmla="*/ 2 h 321"/>
                <a:gd name="T8" fmla="*/ 9 w 94"/>
                <a:gd name="T9" fmla="*/ 321 h 321"/>
              </a:gdLst>
              <a:ahLst/>
              <a:cxnLst>
                <a:cxn ang="0">
                  <a:pos x="T0" y="T1"/>
                </a:cxn>
                <a:cxn ang="0">
                  <a:pos x="T2" y="T3"/>
                </a:cxn>
                <a:cxn ang="0">
                  <a:pos x="T4" y="T5"/>
                </a:cxn>
                <a:cxn ang="0">
                  <a:pos x="T6" y="T7"/>
                </a:cxn>
                <a:cxn ang="0">
                  <a:pos x="T8" y="T9"/>
                </a:cxn>
              </a:cxnLst>
              <a:rect l="0" t="0" r="r" b="b"/>
              <a:pathLst>
                <a:path w="94" h="321">
                  <a:moveTo>
                    <a:pt x="9" y="321"/>
                  </a:moveTo>
                  <a:lnTo>
                    <a:pt x="0" y="319"/>
                  </a:lnTo>
                  <a:lnTo>
                    <a:pt x="83" y="0"/>
                  </a:lnTo>
                  <a:lnTo>
                    <a:pt x="94" y="2"/>
                  </a:lnTo>
                  <a:lnTo>
                    <a:pt x="9" y="3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8" name="Freeform 117"/>
            <p:cNvSpPr/>
            <p:nvPr/>
          </p:nvSpPr>
          <p:spPr bwMode="auto">
            <a:xfrm>
              <a:off x="2838" y="1357"/>
              <a:ext cx="158" cy="284"/>
            </a:xfrm>
            <a:custGeom>
              <a:avLst/>
              <a:gdLst>
                <a:gd name="T0" fmla="*/ 149 w 158"/>
                <a:gd name="T1" fmla="*/ 284 h 284"/>
                <a:gd name="T2" fmla="*/ 0 w 158"/>
                <a:gd name="T3" fmla="*/ 5 h 284"/>
                <a:gd name="T4" fmla="*/ 9 w 158"/>
                <a:gd name="T5" fmla="*/ 0 h 284"/>
                <a:gd name="T6" fmla="*/ 158 w 158"/>
                <a:gd name="T7" fmla="*/ 277 h 284"/>
                <a:gd name="T8" fmla="*/ 149 w 158"/>
                <a:gd name="T9" fmla="*/ 284 h 284"/>
              </a:gdLst>
              <a:ahLst/>
              <a:cxnLst>
                <a:cxn ang="0">
                  <a:pos x="T0" y="T1"/>
                </a:cxn>
                <a:cxn ang="0">
                  <a:pos x="T2" y="T3"/>
                </a:cxn>
                <a:cxn ang="0">
                  <a:pos x="T4" y="T5"/>
                </a:cxn>
                <a:cxn ang="0">
                  <a:pos x="T6" y="T7"/>
                </a:cxn>
                <a:cxn ang="0">
                  <a:pos x="T8" y="T9"/>
                </a:cxn>
              </a:cxnLst>
              <a:rect l="0" t="0" r="r" b="b"/>
              <a:pathLst>
                <a:path w="158" h="284">
                  <a:moveTo>
                    <a:pt x="149" y="284"/>
                  </a:moveTo>
                  <a:lnTo>
                    <a:pt x="0" y="5"/>
                  </a:lnTo>
                  <a:lnTo>
                    <a:pt x="9" y="0"/>
                  </a:lnTo>
                  <a:lnTo>
                    <a:pt x="158" y="277"/>
                  </a:lnTo>
                  <a:lnTo>
                    <a:pt x="149" y="28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49" name="Freeform 118"/>
            <p:cNvSpPr/>
            <p:nvPr/>
          </p:nvSpPr>
          <p:spPr bwMode="auto">
            <a:xfrm>
              <a:off x="2987" y="1390"/>
              <a:ext cx="109" cy="246"/>
            </a:xfrm>
            <a:custGeom>
              <a:avLst/>
              <a:gdLst>
                <a:gd name="T0" fmla="*/ 9 w 109"/>
                <a:gd name="T1" fmla="*/ 246 h 246"/>
                <a:gd name="T2" fmla="*/ 0 w 109"/>
                <a:gd name="T3" fmla="*/ 241 h 246"/>
                <a:gd name="T4" fmla="*/ 99 w 109"/>
                <a:gd name="T5" fmla="*/ 0 h 246"/>
                <a:gd name="T6" fmla="*/ 109 w 109"/>
                <a:gd name="T7" fmla="*/ 5 h 246"/>
                <a:gd name="T8" fmla="*/ 9 w 109"/>
                <a:gd name="T9" fmla="*/ 246 h 246"/>
              </a:gdLst>
              <a:ahLst/>
              <a:cxnLst>
                <a:cxn ang="0">
                  <a:pos x="T0" y="T1"/>
                </a:cxn>
                <a:cxn ang="0">
                  <a:pos x="T2" y="T3"/>
                </a:cxn>
                <a:cxn ang="0">
                  <a:pos x="T4" y="T5"/>
                </a:cxn>
                <a:cxn ang="0">
                  <a:pos x="T6" y="T7"/>
                </a:cxn>
                <a:cxn ang="0">
                  <a:pos x="T8" y="T9"/>
                </a:cxn>
              </a:cxnLst>
              <a:rect l="0" t="0" r="r" b="b"/>
              <a:pathLst>
                <a:path w="109" h="246">
                  <a:moveTo>
                    <a:pt x="9" y="246"/>
                  </a:moveTo>
                  <a:lnTo>
                    <a:pt x="0" y="241"/>
                  </a:lnTo>
                  <a:lnTo>
                    <a:pt x="99" y="0"/>
                  </a:lnTo>
                  <a:lnTo>
                    <a:pt x="109" y="5"/>
                  </a:lnTo>
                  <a:lnTo>
                    <a:pt x="9" y="2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50" name="Freeform 119"/>
            <p:cNvSpPr/>
            <p:nvPr/>
          </p:nvSpPr>
          <p:spPr bwMode="auto">
            <a:xfrm>
              <a:off x="2850" y="1634"/>
              <a:ext cx="142" cy="196"/>
            </a:xfrm>
            <a:custGeom>
              <a:avLst/>
              <a:gdLst>
                <a:gd name="T0" fmla="*/ 9 w 142"/>
                <a:gd name="T1" fmla="*/ 196 h 196"/>
                <a:gd name="T2" fmla="*/ 0 w 142"/>
                <a:gd name="T3" fmla="*/ 189 h 196"/>
                <a:gd name="T4" fmla="*/ 132 w 142"/>
                <a:gd name="T5" fmla="*/ 0 h 196"/>
                <a:gd name="T6" fmla="*/ 142 w 142"/>
                <a:gd name="T7" fmla="*/ 7 h 196"/>
                <a:gd name="T8" fmla="*/ 9 w 142"/>
                <a:gd name="T9" fmla="*/ 196 h 196"/>
              </a:gdLst>
              <a:ahLst/>
              <a:cxnLst>
                <a:cxn ang="0">
                  <a:pos x="T0" y="T1"/>
                </a:cxn>
                <a:cxn ang="0">
                  <a:pos x="T2" y="T3"/>
                </a:cxn>
                <a:cxn ang="0">
                  <a:pos x="T4" y="T5"/>
                </a:cxn>
                <a:cxn ang="0">
                  <a:pos x="T6" y="T7"/>
                </a:cxn>
                <a:cxn ang="0">
                  <a:pos x="T8" y="T9"/>
                </a:cxn>
              </a:cxnLst>
              <a:rect l="0" t="0" r="r" b="b"/>
              <a:pathLst>
                <a:path w="142" h="196">
                  <a:moveTo>
                    <a:pt x="9" y="196"/>
                  </a:moveTo>
                  <a:lnTo>
                    <a:pt x="0" y="189"/>
                  </a:lnTo>
                  <a:lnTo>
                    <a:pt x="132" y="0"/>
                  </a:lnTo>
                  <a:lnTo>
                    <a:pt x="142" y="7"/>
                  </a:lnTo>
                  <a:lnTo>
                    <a:pt x="9" y="1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51" name="Freeform 120"/>
            <p:cNvSpPr/>
            <p:nvPr/>
          </p:nvSpPr>
          <p:spPr bwMode="auto">
            <a:xfrm>
              <a:off x="2850" y="1837"/>
              <a:ext cx="175" cy="205"/>
            </a:xfrm>
            <a:custGeom>
              <a:avLst/>
              <a:gdLst>
                <a:gd name="T0" fmla="*/ 165 w 175"/>
                <a:gd name="T1" fmla="*/ 205 h 205"/>
                <a:gd name="T2" fmla="*/ 0 w 175"/>
                <a:gd name="T3" fmla="*/ 7 h 205"/>
                <a:gd name="T4" fmla="*/ 7 w 175"/>
                <a:gd name="T5" fmla="*/ 0 h 205"/>
                <a:gd name="T6" fmla="*/ 175 w 175"/>
                <a:gd name="T7" fmla="*/ 198 h 205"/>
                <a:gd name="T8" fmla="*/ 165 w 175"/>
                <a:gd name="T9" fmla="*/ 205 h 205"/>
              </a:gdLst>
              <a:ahLst/>
              <a:cxnLst>
                <a:cxn ang="0">
                  <a:pos x="T0" y="T1"/>
                </a:cxn>
                <a:cxn ang="0">
                  <a:pos x="T2" y="T3"/>
                </a:cxn>
                <a:cxn ang="0">
                  <a:pos x="T4" y="T5"/>
                </a:cxn>
                <a:cxn ang="0">
                  <a:pos x="T6" y="T7"/>
                </a:cxn>
                <a:cxn ang="0">
                  <a:pos x="T8" y="T9"/>
                </a:cxn>
              </a:cxnLst>
              <a:rect l="0" t="0" r="r" b="b"/>
              <a:pathLst>
                <a:path w="175" h="205">
                  <a:moveTo>
                    <a:pt x="165" y="205"/>
                  </a:moveTo>
                  <a:lnTo>
                    <a:pt x="0" y="7"/>
                  </a:lnTo>
                  <a:lnTo>
                    <a:pt x="7" y="0"/>
                  </a:lnTo>
                  <a:lnTo>
                    <a:pt x="175" y="198"/>
                  </a:lnTo>
                  <a:lnTo>
                    <a:pt x="165" y="20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52" name="Freeform 121"/>
            <p:cNvSpPr/>
            <p:nvPr/>
          </p:nvSpPr>
          <p:spPr bwMode="auto">
            <a:xfrm>
              <a:off x="2616" y="1523"/>
              <a:ext cx="241" cy="321"/>
            </a:xfrm>
            <a:custGeom>
              <a:avLst/>
              <a:gdLst>
                <a:gd name="T0" fmla="*/ 234 w 241"/>
                <a:gd name="T1" fmla="*/ 321 h 321"/>
                <a:gd name="T2" fmla="*/ 0 w 241"/>
                <a:gd name="T3" fmla="*/ 7 h 321"/>
                <a:gd name="T4" fmla="*/ 9 w 241"/>
                <a:gd name="T5" fmla="*/ 0 h 321"/>
                <a:gd name="T6" fmla="*/ 241 w 241"/>
                <a:gd name="T7" fmla="*/ 316 h 321"/>
                <a:gd name="T8" fmla="*/ 234 w 241"/>
                <a:gd name="T9" fmla="*/ 321 h 321"/>
              </a:gdLst>
              <a:ahLst/>
              <a:cxnLst>
                <a:cxn ang="0">
                  <a:pos x="T0" y="T1"/>
                </a:cxn>
                <a:cxn ang="0">
                  <a:pos x="T2" y="T3"/>
                </a:cxn>
                <a:cxn ang="0">
                  <a:pos x="T4" y="T5"/>
                </a:cxn>
                <a:cxn ang="0">
                  <a:pos x="T6" y="T7"/>
                </a:cxn>
                <a:cxn ang="0">
                  <a:pos x="T8" y="T9"/>
                </a:cxn>
              </a:cxnLst>
              <a:rect l="0" t="0" r="r" b="b"/>
              <a:pathLst>
                <a:path w="241" h="321">
                  <a:moveTo>
                    <a:pt x="234" y="321"/>
                  </a:moveTo>
                  <a:lnTo>
                    <a:pt x="0" y="7"/>
                  </a:lnTo>
                  <a:lnTo>
                    <a:pt x="9" y="0"/>
                  </a:lnTo>
                  <a:lnTo>
                    <a:pt x="241" y="316"/>
                  </a:lnTo>
                  <a:lnTo>
                    <a:pt x="234" y="3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sp>
          <p:nvSpPr>
            <p:cNvPr id="153" name="Oval 122"/>
            <p:cNvSpPr>
              <a:spLocks noChangeArrowheads="1"/>
            </p:cNvSpPr>
            <p:nvPr/>
          </p:nvSpPr>
          <p:spPr bwMode="auto">
            <a:xfrm>
              <a:off x="2786" y="1291"/>
              <a:ext cx="111" cy="111"/>
            </a:xfrm>
            <a:prstGeom prst="ellipse">
              <a:avLst/>
            </a:prstGeom>
            <a:grpFill/>
            <a:ln>
              <a:noFill/>
            </a:ln>
            <a:effectLst/>
            <a:scene3d>
              <a:camera prst="orthographicFront"/>
              <a:lightRig rig="threePt" dir="t"/>
            </a:scene3d>
            <a:sp3d>
              <a:bevelT w="38100" 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54" name="Oval 123"/>
            <p:cNvSpPr>
              <a:spLocks noChangeArrowheads="1"/>
            </p:cNvSpPr>
            <p:nvPr/>
          </p:nvSpPr>
          <p:spPr bwMode="auto">
            <a:xfrm>
              <a:off x="2306" y="1591"/>
              <a:ext cx="111" cy="114"/>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55" name="Oval 124"/>
            <p:cNvSpPr>
              <a:spLocks noChangeArrowheads="1"/>
            </p:cNvSpPr>
            <p:nvPr/>
          </p:nvSpPr>
          <p:spPr bwMode="auto">
            <a:xfrm>
              <a:off x="2798" y="2137"/>
              <a:ext cx="111" cy="111"/>
            </a:xfrm>
            <a:prstGeom prst="ellipse">
              <a:avLst/>
            </a:prstGeom>
            <a:grpFill/>
            <a:ln>
              <a:noFill/>
            </a:ln>
            <a:effectLst/>
            <a:scene3d>
              <a:camera prst="orthographicFront"/>
              <a:lightRig rig="threePt" dir="t"/>
            </a:scene3d>
            <a:sp3d>
              <a:bevelT w="38100" 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56" name="Oval 125"/>
            <p:cNvSpPr>
              <a:spLocks noChangeArrowheads="1"/>
            </p:cNvSpPr>
            <p:nvPr/>
          </p:nvSpPr>
          <p:spPr bwMode="auto">
            <a:xfrm>
              <a:off x="2798" y="1579"/>
              <a:ext cx="111" cy="111"/>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57" name="Oval 126"/>
            <p:cNvSpPr>
              <a:spLocks noChangeArrowheads="1"/>
            </p:cNvSpPr>
            <p:nvPr/>
          </p:nvSpPr>
          <p:spPr bwMode="auto">
            <a:xfrm>
              <a:off x="2781" y="1761"/>
              <a:ext cx="144" cy="144"/>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58" name="Oval 127"/>
            <p:cNvSpPr>
              <a:spLocks noChangeArrowheads="1"/>
            </p:cNvSpPr>
            <p:nvPr/>
          </p:nvSpPr>
          <p:spPr bwMode="auto">
            <a:xfrm>
              <a:off x="3341" y="1421"/>
              <a:ext cx="114" cy="111"/>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59" name="Oval 128"/>
            <p:cNvSpPr>
              <a:spLocks noChangeArrowheads="1"/>
            </p:cNvSpPr>
            <p:nvPr/>
          </p:nvSpPr>
          <p:spPr bwMode="auto">
            <a:xfrm>
              <a:off x="2524" y="835"/>
              <a:ext cx="111" cy="111"/>
            </a:xfrm>
            <a:prstGeom prst="ellipse">
              <a:avLst/>
            </a:prstGeom>
            <a:grpFill/>
            <a:ln>
              <a:noFill/>
            </a:ln>
            <a:effectLst/>
            <a:scene3d>
              <a:camera prst="orthographicFront"/>
              <a:lightRig rig="threePt" dir="t"/>
            </a:scene3d>
            <a:sp3d>
              <a:bevelT w="38100" 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0" name="Oval 129"/>
            <p:cNvSpPr>
              <a:spLocks noChangeArrowheads="1"/>
            </p:cNvSpPr>
            <p:nvPr/>
          </p:nvSpPr>
          <p:spPr bwMode="auto">
            <a:xfrm>
              <a:off x="2521" y="1227"/>
              <a:ext cx="81" cy="81"/>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1" name="Oval 130"/>
            <p:cNvSpPr>
              <a:spLocks noChangeArrowheads="1"/>
            </p:cNvSpPr>
            <p:nvPr/>
          </p:nvSpPr>
          <p:spPr bwMode="auto">
            <a:xfrm>
              <a:off x="2250" y="1249"/>
              <a:ext cx="80" cy="80"/>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2" name="Oval 131"/>
            <p:cNvSpPr>
              <a:spLocks noChangeArrowheads="1"/>
            </p:cNvSpPr>
            <p:nvPr/>
          </p:nvSpPr>
          <p:spPr bwMode="auto">
            <a:xfrm>
              <a:off x="2351" y="1001"/>
              <a:ext cx="81" cy="80"/>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3" name="Oval 132"/>
            <p:cNvSpPr>
              <a:spLocks noChangeArrowheads="1"/>
            </p:cNvSpPr>
            <p:nvPr/>
          </p:nvSpPr>
          <p:spPr bwMode="auto">
            <a:xfrm>
              <a:off x="2942" y="1069"/>
              <a:ext cx="80" cy="80"/>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4" name="Oval 133"/>
            <p:cNvSpPr>
              <a:spLocks noChangeArrowheads="1"/>
            </p:cNvSpPr>
            <p:nvPr/>
          </p:nvSpPr>
          <p:spPr bwMode="auto">
            <a:xfrm>
              <a:off x="3346" y="1109"/>
              <a:ext cx="80" cy="81"/>
            </a:xfrm>
            <a:prstGeom prst="ellipse">
              <a:avLst/>
            </a:prstGeom>
            <a:grpFill/>
            <a:ln>
              <a:noFill/>
            </a:ln>
            <a:effectLst/>
            <a:scene3d>
              <a:camera prst="orthographicFront"/>
              <a:lightRig rig="threePt" dir="t"/>
            </a:scene3d>
            <a:sp3d>
              <a:bevelT w="38100" 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5" name="Oval 134"/>
            <p:cNvSpPr>
              <a:spLocks noChangeArrowheads="1"/>
            </p:cNvSpPr>
            <p:nvPr/>
          </p:nvSpPr>
          <p:spPr bwMode="auto">
            <a:xfrm>
              <a:off x="3110" y="1558"/>
              <a:ext cx="80" cy="80"/>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6" name="Oval 135"/>
            <p:cNvSpPr>
              <a:spLocks noChangeArrowheads="1"/>
            </p:cNvSpPr>
            <p:nvPr/>
          </p:nvSpPr>
          <p:spPr bwMode="auto">
            <a:xfrm>
              <a:off x="3204" y="1225"/>
              <a:ext cx="78" cy="78"/>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7" name="Oval 136"/>
            <p:cNvSpPr>
              <a:spLocks noChangeArrowheads="1"/>
            </p:cNvSpPr>
            <p:nvPr/>
          </p:nvSpPr>
          <p:spPr bwMode="auto">
            <a:xfrm>
              <a:off x="2491" y="1962"/>
              <a:ext cx="80" cy="80"/>
            </a:xfrm>
            <a:prstGeom prst="ellipse">
              <a:avLst/>
            </a:prstGeom>
            <a:grpFill/>
            <a:ln>
              <a:noFill/>
            </a:ln>
            <a:effectLst/>
            <a:scene3d>
              <a:camera prst="orthographicFront"/>
              <a:lightRig rig="threePt" dir="t"/>
            </a:scene3d>
            <a:sp3d>
              <a:bevelT w="38100" 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8" name="Oval 137"/>
            <p:cNvSpPr>
              <a:spLocks noChangeArrowheads="1"/>
            </p:cNvSpPr>
            <p:nvPr/>
          </p:nvSpPr>
          <p:spPr bwMode="auto">
            <a:xfrm>
              <a:off x="3136" y="1901"/>
              <a:ext cx="80" cy="80"/>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69" name="Oval 138"/>
            <p:cNvSpPr>
              <a:spLocks noChangeArrowheads="1"/>
            </p:cNvSpPr>
            <p:nvPr/>
          </p:nvSpPr>
          <p:spPr bwMode="auto">
            <a:xfrm>
              <a:off x="2746" y="1102"/>
              <a:ext cx="57" cy="59"/>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0" name="Oval 139"/>
            <p:cNvSpPr>
              <a:spLocks noChangeArrowheads="1"/>
            </p:cNvSpPr>
            <p:nvPr/>
          </p:nvSpPr>
          <p:spPr bwMode="auto">
            <a:xfrm>
              <a:off x="2422" y="1395"/>
              <a:ext cx="57"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1" name="Oval 140"/>
            <p:cNvSpPr>
              <a:spLocks noChangeArrowheads="1"/>
            </p:cNvSpPr>
            <p:nvPr/>
          </p:nvSpPr>
          <p:spPr bwMode="auto">
            <a:xfrm>
              <a:off x="2573" y="1357"/>
              <a:ext cx="57"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2" name="Oval 141"/>
            <p:cNvSpPr>
              <a:spLocks noChangeArrowheads="1"/>
            </p:cNvSpPr>
            <p:nvPr/>
          </p:nvSpPr>
          <p:spPr bwMode="auto">
            <a:xfrm>
              <a:off x="3065" y="1362"/>
              <a:ext cx="59" cy="57"/>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3" name="Oval 142"/>
            <p:cNvSpPr>
              <a:spLocks noChangeArrowheads="1"/>
            </p:cNvSpPr>
            <p:nvPr/>
          </p:nvSpPr>
          <p:spPr bwMode="auto">
            <a:xfrm>
              <a:off x="2968" y="1610"/>
              <a:ext cx="57" cy="57"/>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4" name="Oval 143"/>
            <p:cNvSpPr>
              <a:spLocks noChangeArrowheads="1"/>
            </p:cNvSpPr>
            <p:nvPr/>
          </p:nvSpPr>
          <p:spPr bwMode="auto">
            <a:xfrm>
              <a:off x="2873" y="790"/>
              <a:ext cx="57"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5" name="Oval 144"/>
            <p:cNvSpPr>
              <a:spLocks noChangeArrowheads="1"/>
            </p:cNvSpPr>
            <p:nvPr/>
          </p:nvSpPr>
          <p:spPr bwMode="auto">
            <a:xfrm>
              <a:off x="3178" y="923"/>
              <a:ext cx="57" cy="56"/>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6" name="Oval 145"/>
            <p:cNvSpPr>
              <a:spLocks noChangeArrowheads="1"/>
            </p:cNvSpPr>
            <p:nvPr/>
          </p:nvSpPr>
          <p:spPr bwMode="auto">
            <a:xfrm>
              <a:off x="3254" y="1707"/>
              <a:ext cx="57"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7" name="Oval 146"/>
            <p:cNvSpPr>
              <a:spLocks noChangeArrowheads="1"/>
            </p:cNvSpPr>
            <p:nvPr/>
          </p:nvSpPr>
          <p:spPr bwMode="auto">
            <a:xfrm>
              <a:off x="3119" y="2139"/>
              <a:ext cx="57"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8" name="Oval 147"/>
            <p:cNvSpPr>
              <a:spLocks noChangeArrowheads="1"/>
            </p:cNvSpPr>
            <p:nvPr/>
          </p:nvSpPr>
          <p:spPr bwMode="auto">
            <a:xfrm>
              <a:off x="2994" y="2170"/>
              <a:ext cx="57"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79" name="Oval 148"/>
            <p:cNvSpPr>
              <a:spLocks noChangeArrowheads="1"/>
            </p:cNvSpPr>
            <p:nvPr/>
          </p:nvSpPr>
          <p:spPr bwMode="auto">
            <a:xfrm>
              <a:off x="2557" y="2172"/>
              <a:ext cx="56" cy="59"/>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0" name="Oval 149"/>
            <p:cNvSpPr>
              <a:spLocks noChangeArrowheads="1"/>
            </p:cNvSpPr>
            <p:nvPr/>
          </p:nvSpPr>
          <p:spPr bwMode="auto">
            <a:xfrm>
              <a:off x="2618" y="1735"/>
              <a:ext cx="81" cy="81"/>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1" name="Oval 150"/>
            <p:cNvSpPr>
              <a:spLocks noChangeArrowheads="1"/>
            </p:cNvSpPr>
            <p:nvPr/>
          </p:nvSpPr>
          <p:spPr bwMode="auto">
            <a:xfrm>
              <a:off x="2989" y="1809"/>
              <a:ext cx="81" cy="80"/>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2" name="Oval 151"/>
            <p:cNvSpPr>
              <a:spLocks noChangeArrowheads="1"/>
            </p:cNvSpPr>
            <p:nvPr/>
          </p:nvSpPr>
          <p:spPr bwMode="auto">
            <a:xfrm>
              <a:off x="2994" y="2009"/>
              <a:ext cx="80" cy="81"/>
            </a:xfrm>
            <a:prstGeom prst="ellipse">
              <a:avLst/>
            </a:prstGeom>
            <a:grp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3" name="Oval 152"/>
            <p:cNvSpPr>
              <a:spLocks noChangeArrowheads="1"/>
            </p:cNvSpPr>
            <p:nvPr/>
          </p:nvSpPr>
          <p:spPr bwMode="auto">
            <a:xfrm>
              <a:off x="2694" y="1991"/>
              <a:ext cx="80" cy="80"/>
            </a:xfrm>
            <a:prstGeom prst="ellipse">
              <a:avLst/>
            </a:prstGeom>
            <a:grpFill/>
            <a:ln>
              <a:noFill/>
            </a:ln>
            <a:effectLst/>
            <a:scene3d>
              <a:camera prst="orthographicFront"/>
              <a:lightRig rig="threePt" dir="t"/>
            </a:scene3d>
            <a:sp3d>
              <a:bevelT w="38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4" name="Oval 153"/>
            <p:cNvSpPr>
              <a:spLocks noChangeArrowheads="1"/>
            </p:cNvSpPr>
            <p:nvPr/>
          </p:nvSpPr>
          <p:spPr bwMode="auto">
            <a:xfrm>
              <a:off x="2583" y="1483"/>
              <a:ext cx="80" cy="80"/>
            </a:xfrm>
            <a:prstGeom prst="ellipse">
              <a:avLst/>
            </a:prstGeom>
            <a:grpFill/>
            <a:ln>
              <a:noFill/>
            </a:ln>
            <a:effectLst/>
            <a:scene3d>
              <a:camera prst="orthographicFront"/>
              <a:lightRig rig="threePt" dir="t"/>
            </a:scene3d>
            <a:sp3d>
              <a:bevelT w="38100" 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5" name="Freeform 154"/>
            <p:cNvSpPr/>
            <p:nvPr/>
          </p:nvSpPr>
          <p:spPr bwMode="auto">
            <a:xfrm>
              <a:off x="2810" y="1787"/>
              <a:ext cx="87" cy="90"/>
            </a:xfrm>
            <a:custGeom>
              <a:avLst/>
              <a:gdLst>
                <a:gd name="T0" fmla="*/ 18 w 37"/>
                <a:gd name="T1" fmla="*/ 38 h 38"/>
                <a:gd name="T2" fmla="*/ 14 w 37"/>
                <a:gd name="T3" fmla="*/ 33 h 38"/>
                <a:gd name="T4" fmla="*/ 14 w 37"/>
                <a:gd name="T5" fmla="*/ 23 h 38"/>
                <a:gd name="T6" fmla="*/ 4 w 37"/>
                <a:gd name="T7" fmla="*/ 23 h 38"/>
                <a:gd name="T8" fmla="*/ 0 w 37"/>
                <a:gd name="T9" fmla="*/ 19 h 38"/>
                <a:gd name="T10" fmla="*/ 4 w 37"/>
                <a:gd name="T11" fmla="*/ 15 h 38"/>
                <a:gd name="T12" fmla="*/ 14 w 37"/>
                <a:gd name="T13" fmla="*/ 15 h 38"/>
                <a:gd name="T14" fmla="*/ 14 w 37"/>
                <a:gd name="T15" fmla="*/ 4 h 38"/>
                <a:gd name="T16" fmla="*/ 18 w 37"/>
                <a:gd name="T17" fmla="*/ 0 h 38"/>
                <a:gd name="T18" fmla="*/ 23 w 37"/>
                <a:gd name="T19" fmla="*/ 4 h 38"/>
                <a:gd name="T20" fmla="*/ 23 w 37"/>
                <a:gd name="T21" fmla="*/ 15 h 38"/>
                <a:gd name="T22" fmla="*/ 33 w 37"/>
                <a:gd name="T23" fmla="*/ 15 h 38"/>
                <a:gd name="T24" fmla="*/ 37 w 37"/>
                <a:gd name="T25" fmla="*/ 19 h 38"/>
                <a:gd name="T26" fmla="*/ 33 w 37"/>
                <a:gd name="T27" fmla="*/ 23 h 38"/>
                <a:gd name="T28" fmla="*/ 23 w 37"/>
                <a:gd name="T29" fmla="*/ 23 h 38"/>
                <a:gd name="T30" fmla="*/ 23 w 37"/>
                <a:gd name="T31" fmla="*/ 33 h 38"/>
                <a:gd name="T32" fmla="*/ 18 w 37"/>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8">
                  <a:moveTo>
                    <a:pt x="18" y="38"/>
                  </a:moveTo>
                  <a:cubicBezTo>
                    <a:pt x="16" y="38"/>
                    <a:pt x="14" y="36"/>
                    <a:pt x="14" y="33"/>
                  </a:cubicBezTo>
                  <a:cubicBezTo>
                    <a:pt x="14" y="23"/>
                    <a:pt x="14" y="23"/>
                    <a:pt x="14" y="23"/>
                  </a:cubicBezTo>
                  <a:cubicBezTo>
                    <a:pt x="4" y="23"/>
                    <a:pt x="4" y="23"/>
                    <a:pt x="4" y="23"/>
                  </a:cubicBezTo>
                  <a:cubicBezTo>
                    <a:pt x="2" y="23"/>
                    <a:pt x="0" y="21"/>
                    <a:pt x="0" y="19"/>
                  </a:cubicBezTo>
                  <a:cubicBezTo>
                    <a:pt x="0" y="17"/>
                    <a:pt x="2" y="15"/>
                    <a:pt x="4" y="15"/>
                  </a:cubicBezTo>
                  <a:cubicBezTo>
                    <a:pt x="14" y="15"/>
                    <a:pt x="14" y="15"/>
                    <a:pt x="14" y="15"/>
                  </a:cubicBezTo>
                  <a:cubicBezTo>
                    <a:pt x="14" y="4"/>
                    <a:pt x="14" y="4"/>
                    <a:pt x="14" y="4"/>
                  </a:cubicBezTo>
                  <a:cubicBezTo>
                    <a:pt x="14" y="2"/>
                    <a:pt x="16" y="0"/>
                    <a:pt x="18" y="0"/>
                  </a:cubicBezTo>
                  <a:cubicBezTo>
                    <a:pt x="21" y="0"/>
                    <a:pt x="23" y="2"/>
                    <a:pt x="23" y="4"/>
                  </a:cubicBezTo>
                  <a:cubicBezTo>
                    <a:pt x="23" y="15"/>
                    <a:pt x="23" y="15"/>
                    <a:pt x="23" y="15"/>
                  </a:cubicBezTo>
                  <a:cubicBezTo>
                    <a:pt x="33" y="15"/>
                    <a:pt x="33" y="15"/>
                    <a:pt x="33" y="15"/>
                  </a:cubicBezTo>
                  <a:cubicBezTo>
                    <a:pt x="35" y="15"/>
                    <a:pt x="37" y="17"/>
                    <a:pt x="37" y="19"/>
                  </a:cubicBezTo>
                  <a:cubicBezTo>
                    <a:pt x="37" y="21"/>
                    <a:pt x="35" y="23"/>
                    <a:pt x="33" y="23"/>
                  </a:cubicBezTo>
                  <a:cubicBezTo>
                    <a:pt x="23" y="23"/>
                    <a:pt x="23" y="23"/>
                    <a:pt x="23" y="23"/>
                  </a:cubicBezTo>
                  <a:cubicBezTo>
                    <a:pt x="23" y="33"/>
                    <a:pt x="23" y="33"/>
                    <a:pt x="23" y="33"/>
                  </a:cubicBezTo>
                  <a:cubicBezTo>
                    <a:pt x="23" y="36"/>
                    <a:pt x="21" y="38"/>
                    <a:pt x="18"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grpSp>
        <p:nvGrpSpPr>
          <p:cNvPr id="186" name="组合 185"/>
          <p:cNvGrpSpPr/>
          <p:nvPr/>
        </p:nvGrpSpPr>
        <p:grpSpPr>
          <a:xfrm>
            <a:off x="2254176" y="3156319"/>
            <a:ext cx="354368" cy="354368"/>
            <a:chOff x="2771800" y="2974815"/>
            <a:chExt cx="265776" cy="265776"/>
          </a:xfrm>
        </p:grpSpPr>
        <p:sp>
          <p:nvSpPr>
            <p:cNvPr id="187" name="椭圆 186"/>
            <p:cNvSpPr/>
            <p:nvPr/>
          </p:nvSpPr>
          <p:spPr>
            <a:xfrm>
              <a:off x="2771800" y="2974815"/>
              <a:ext cx="265776" cy="265776"/>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8" name="椭圆 187"/>
            <p:cNvSpPr/>
            <p:nvPr/>
          </p:nvSpPr>
          <p:spPr>
            <a:xfrm>
              <a:off x="2798757" y="2999947"/>
              <a:ext cx="211861" cy="211861"/>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89" name="Freeform 154"/>
            <p:cNvSpPr/>
            <p:nvPr/>
          </p:nvSpPr>
          <p:spPr bwMode="auto">
            <a:xfrm>
              <a:off x="2838622" y="3032686"/>
              <a:ext cx="132129" cy="136685"/>
            </a:xfrm>
            <a:custGeom>
              <a:avLst/>
              <a:gdLst>
                <a:gd name="T0" fmla="*/ 18 w 37"/>
                <a:gd name="T1" fmla="*/ 38 h 38"/>
                <a:gd name="T2" fmla="*/ 14 w 37"/>
                <a:gd name="T3" fmla="*/ 33 h 38"/>
                <a:gd name="T4" fmla="*/ 14 w 37"/>
                <a:gd name="T5" fmla="*/ 23 h 38"/>
                <a:gd name="T6" fmla="*/ 4 w 37"/>
                <a:gd name="T7" fmla="*/ 23 h 38"/>
                <a:gd name="T8" fmla="*/ 0 w 37"/>
                <a:gd name="T9" fmla="*/ 19 h 38"/>
                <a:gd name="T10" fmla="*/ 4 w 37"/>
                <a:gd name="T11" fmla="*/ 15 h 38"/>
                <a:gd name="T12" fmla="*/ 14 w 37"/>
                <a:gd name="T13" fmla="*/ 15 h 38"/>
                <a:gd name="T14" fmla="*/ 14 w 37"/>
                <a:gd name="T15" fmla="*/ 4 h 38"/>
                <a:gd name="T16" fmla="*/ 18 w 37"/>
                <a:gd name="T17" fmla="*/ 0 h 38"/>
                <a:gd name="T18" fmla="*/ 23 w 37"/>
                <a:gd name="T19" fmla="*/ 4 h 38"/>
                <a:gd name="T20" fmla="*/ 23 w 37"/>
                <a:gd name="T21" fmla="*/ 15 h 38"/>
                <a:gd name="T22" fmla="*/ 33 w 37"/>
                <a:gd name="T23" fmla="*/ 15 h 38"/>
                <a:gd name="T24" fmla="*/ 37 w 37"/>
                <a:gd name="T25" fmla="*/ 19 h 38"/>
                <a:gd name="T26" fmla="*/ 33 w 37"/>
                <a:gd name="T27" fmla="*/ 23 h 38"/>
                <a:gd name="T28" fmla="*/ 23 w 37"/>
                <a:gd name="T29" fmla="*/ 23 h 38"/>
                <a:gd name="T30" fmla="*/ 23 w 37"/>
                <a:gd name="T31" fmla="*/ 33 h 38"/>
                <a:gd name="T32" fmla="*/ 18 w 37"/>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8">
                  <a:moveTo>
                    <a:pt x="18" y="38"/>
                  </a:moveTo>
                  <a:cubicBezTo>
                    <a:pt x="16" y="38"/>
                    <a:pt x="14" y="36"/>
                    <a:pt x="14" y="33"/>
                  </a:cubicBezTo>
                  <a:cubicBezTo>
                    <a:pt x="14" y="23"/>
                    <a:pt x="14" y="23"/>
                    <a:pt x="14" y="23"/>
                  </a:cubicBezTo>
                  <a:cubicBezTo>
                    <a:pt x="4" y="23"/>
                    <a:pt x="4" y="23"/>
                    <a:pt x="4" y="23"/>
                  </a:cubicBezTo>
                  <a:cubicBezTo>
                    <a:pt x="2" y="23"/>
                    <a:pt x="0" y="21"/>
                    <a:pt x="0" y="19"/>
                  </a:cubicBezTo>
                  <a:cubicBezTo>
                    <a:pt x="0" y="17"/>
                    <a:pt x="2" y="15"/>
                    <a:pt x="4" y="15"/>
                  </a:cubicBezTo>
                  <a:cubicBezTo>
                    <a:pt x="14" y="15"/>
                    <a:pt x="14" y="15"/>
                    <a:pt x="14" y="15"/>
                  </a:cubicBezTo>
                  <a:cubicBezTo>
                    <a:pt x="14" y="4"/>
                    <a:pt x="14" y="4"/>
                    <a:pt x="14" y="4"/>
                  </a:cubicBezTo>
                  <a:cubicBezTo>
                    <a:pt x="14" y="2"/>
                    <a:pt x="16" y="0"/>
                    <a:pt x="18" y="0"/>
                  </a:cubicBezTo>
                  <a:cubicBezTo>
                    <a:pt x="21" y="0"/>
                    <a:pt x="23" y="2"/>
                    <a:pt x="23" y="4"/>
                  </a:cubicBezTo>
                  <a:cubicBezTo>
                    <a:pt x="23" y="15"/>
                    <a:pt x="23" y="15"/>
                    <a:pt x="23" y="15"/>
                  </a:cubicBezTo>
                  <a:cubicBezTo>
                    <a:pt x="33" y="15"/>
                    <a:pt x="33" y="15"/>
                    <a:pt x="33" y="15"/>
                  </a:cubicBezTo>
                  <a:cubicBezTo>
                    <a:pt x="35" y="15"/>
                    <a:pt x="37" y="17"/>
                    <a:pt x="37" y="19"/>
                  </a:cubicBezTo>
                  <a:cubicBezTo>
                    <a:pt x="37" y="21"/>
                    <a:pt x="35" y="23"/>
                    <a:pt x="33" y="23"/>
                  </a:cubicBezTo>
                  <a:cubicBezTo>
                    <a:pt x="23" y="23"/>
                    <a:pt x="23" y="23"/>
                    <a:pt x="23" y="23"/>
                  </a:cubicBezTo>
                  <a:cubicBezTo>
                    <a:pt x="23" y="33"/>
                    <a:pt x="23" y="33"/>
                    <a:pt x="23" y="33"/>
                  </a:cubicBezTo>
                  <a:cubicBezTo>
                    <a:pt x="23" y="36"/>
                    <a:pt x="21" y="38"/>
                    <a:pt x="18" y="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sp>
        <p:nvSpPr>
          <p:cNvPr id="190" name="矩形 189"/>
          <p:cNvSpPr/>
          <p:nvPr/>
        </p:nvSpPr>
        <p:spPr>
          <a:xfrm flipH="1">
            <a:off x="369915" y="3934147"/>
            <a:ext cx="2393331" cy="636072"/>
          </a:xfrm>
          <a:prstGeom prst="rect">
            <a:avLst/>
          </a:prstGeom>
          <a:effectLst/>
        </p:spPr>
        <p:txBody>
          <a:bodyPr wrap="square" lIns="121893" tIns="60946" rIns="121893" bIns="60946">
            <a:spAutoFit/>
          </a:bodyPr>
          <a:lstStyle/>
          <a:p>
            <a:pPr algn="just" defTabSz="1219200" fontAlgn="base">
              <a:lnSpc>
                <a:spcPts val="1335"/>
              </a:lnSpc>
              <a:spcBef>
                <a:spcPct val="0"/>
              </a:spcBef>
              <a:spcAft>
                <a:spcPct val="0"/>
              </a:spcAft>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中国首家演示设计交易平台。基于演示设计一站式在线演示、素材销售、服务交易系统。</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91" name="矩形 190"/>
          <p:cNvSpPr/>
          <p:nvPr/>
        </p:nvSpPr>
        <p:spPr>
          <a:xfrm>
            <a:off x="1323082" y="3617369"/>
            <a:ext cx="1440161" cy="328295"/>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300" b="1">
                <a:solidFill>
                  <a:prstClr val="black"/>
                </a:solidFill>
                <a:latin typeface="微软雅黑" panose="020B0503020204020204" pitchFamily="34" charset="-122"/>
                <a:ea typeface="微软雅黑" panose="020B0503020204020204" pitchFamily="34" charset="-122"/>
              </a:rPr>
              <a:t>这里填写小标题</a:t>
            </a:r>
            <a:endParaRPr lang="en-US" altLang="zh-CN" sz="1300" b="1" dirty="0">
              <a:solidFill>
                <a:prstClr val="black"/>
              </a:solidFill>
              <a:latin typeface="微软雅黑" panose="020B0503020204020204" pitchFamily="34" charset="-122"/>
              <a:ea typeface="微软雅黑" panose="020B0503020204020204" pitchFamily="34" charset="-122"/>
            </a:endParaRPr>
          </a:p>
        </p:txBody>
      </p:sp>
      <p:grpSp>
        <p:nvGrpSpPr>
          <p:cNvPr id="192" name="组合 191"/>
          <p:cNvGrpSpPr/>
          <p:nvPr/>
        </p:nvGrpSpPr>
        <p:grpSpPr>
          <a:xfrm>
            <a:off x="2254176" y="1428127"/>
            <a:ext cx="354368" cy="354368"/>
            <a:chOff x="2771800" y="2974815"/>
            <a:chExt cx="265776" cy="265776"/>
          </a:xfrm>
        </p:grpSpPr>
        <p:sp>
          <p:nvSpPr>
            <p:cNvPr id="193" name="椭圆 192"/>
            <p:cNvSpPr/>
            <p:nvPr/>
          </p:nvSpPr>
          <p:spPr>
            <a:xfrm>
              <a:off x="2771800" y="2974815"/>
              <a:ext cx="265776" cy="265776"/>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94" name="椭圆 193"/>
            <p:cNvSpPr/>
            <p:nvPr/>
          </p:nvSpPr>
          <p:spPr>
            <a:xfrm>
              <a:off x="2798757" y="2999947"/>
              <a:ext cx="211861" cy="211861"/>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195" name="Freeform 154"/>
            <p:cNvSpPr/>
            <p:nvPr/>
          </p:nvSpPr>
          <p:spPr bwMode="auto">
            <a:xfrm>
              <a:off x="2838622" y="3032686"/>
              <a:ext cx="132129" cy="136685"/>
            </a:xfrm>
            <a:custGeom>
              <a:avLst/>
              <a:gdLst>
                <a:gd name="T0" fmla="*/ 18 w 37"/>
                <a:gd name="T1" fmla="*/ 38 h 38"/>
                <a:gd name="T2" fmla="*/ 14 w 37"/>
                <a:gd name="T3" fmla="*/ 33 h 38"/>
                <a:gd name="T4" fmla="*/ 14 w 37"/>
                <a:gd name="T5" fmla="*/ 23 h 38"/>
                <a:gd name="T6" fmla="*/ 4 w 37"/>
                <a:gd name="T7" fmla="*/ 23 h 38"/>
                <a:gd name="T8" fmla="*/ 0 w 37"/>
                <a:gd name="T9" fmla="*/ 19 h 38"/>
                <a:gd name="T10" fmla="*/ 4 w 37"/>
                <a:gd name="T11" fmla="*/ 15 h 38"/>
                <a:gd name="T12" fmla="*/ 14 w 37"/>
                <a:gd name="T13" fmla="*/ 15 h 38"/>
                <a:gd name="T14" fmla="*/ 14 w 37"/>
                <a:gd name="T15" fmla="*/ 4 h 38"/>
                <a:gd name="T16" fmla="*/ 18 w 37"/>
                <a:gd name="T17" fmla="*/ 0 h 38"/>
                <a:gd name="T18" fmla="*/ 23 w 37"/>
                <a:gd name="T19" fmla="*/ 4 h 38"/>
                <a:gd name="T20" fmla="*/ 23 w 37"/>
                <a:gd name="T21" fmla="*/ 15 h 38"/>
                <a:gd name="T22" fmla="*/ 33 w 37"/>
                <a:gd name="T23" fmla="*/ 15 h 38"/>
                <a:gd name="T24" fmla="*/ 37 w 37"/>
                <a:gd name="T25" fmla="*/ 19 h 38"/>
                <a:gd name="T26" fmla="*/ 33 w 37"/>
                <a:gd name="T27" fmla="*/ 23 h 38"/>
                <a:gd name="T28" fmla="*/ 23 w 37"/>
                <a:gd name="T29" fmla="*/ 23 h 38"/>
                <a:gd name="T30" fmla="*/ 23 w 37"/>
                <a:gd name="T31" fmla="*/ 33 h 38"/>
                <a:gd name="T32" fmla="*/ 18 w 37"/>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8">
                  <a:moveTo>
                    <a:pt x="18" y="38"/>
                  </a:moveTo>
                  <a:cubicBezTo>
                    <a:pt x="16" y="38"/>
                    <a:pt x="14" y="36"/>
                    <a:pt x="14" y="33"/>
                  </a:cubicBezTo>
                  <a:cubicBezTo>
                    <a:pt x="14" y="23"/>
                    <a:pt x="14" y="23"/>
                    <a:pt x="14" y="23"/>
                  </a:cubicBezTo>
                  <a:cubicBezTo>
                    <a:pt x="4" y="23"/>
                    <a:pt x="4" y="23"/>
                    <a:pt x="4" y="23"/>
                  </a:cubicBezTo>
                  <a:cubicBezTo>
                    <a:pt x="2" y="23"/>
                    <a:pt x="0" y="21"/>
                    <a:pt x="0" y="19"/>
                  </a:cubicBezTo>
                  <a:cubicBezTo>
                    <a:pt x="0" y="17"/>
                    <a:pt x="2" y="15"/>
                    <a:pt x="4" y="15"/>
                  </a:cubicBezTo>
                  <a:cubicBezTo>
                    <a:pt x="14" y="15"/>
                    <a:pt x="14" y="15"/>
                    <a:pt x="14" y="15"/>
                  </a:cubicBezTo>
                  <a:cubicBezTo>
                    <a:pt x="14" y="4"/>
                    <a:pt x="14" y="4"/>
                    <a:pt x="14" y="4"/>
                  </a:cubicBezTo>
                  <a:cubicBezTo>
                    <a:pt x="14" y="2"/>
                    <a:pt x="16" y="0"/>
                    <a:pt x="18" y="0"/>
                  </a:cubicBezTo>
                  <a:cubicBezTo>
                    <a:pt x="21" y="0"/>
                    <a:pt x="23" y="2"/>
                    <a:pt x="23" y="4"/>
                  </a:cubicBezTo>
                  <a:cubicBezTo>
                    <a:pt x="23" y="15"/>
                    <a:pt x="23" y="15"/>
                    <a:pt x="23" y="15"/>
                  </a:cubicBezTo>
                  <a:cubicBezTo>
                    <a:pt x="33" y="15"/>
                    <a:pt x="33" y="15"/>
                    <a:pt x="33" y="15"/>
                  </a:cubicBezTo>
                  <a:cubicBezTo>
                    <a:pt x="35" y="15"/>
                    <a:pt x="37" y="17"/>
                    <a:pt x="37" y="19"/>
                  </a:cubicBezTo>
                  <a:cubicBezTo>
                    <a:pt x="37" y="21"/>
                    <a:pt x="35" y="23"/>
                    <a:pt x="33" y="23"/>
                  </a:cubicBezTo>
                  <a:cubicBezTo>
                    <a:pt x="23" y="23"/>
                    <a:pt x="23" y="23"/>
                    <a:pt x="23" y="23"/>
                  </a:cubicBezTo>
                  <a:cubicBezTo>
                    <a:pt x="23" y="33"/>
                    <a:pt x="23" y="33"/>
                    <a:pt x="23" y="33"/>
                  </a:cubicBezTo>
                  <a:cubicBezTo>
                    <a:pt x="23" y="36"/>
                    <a:pt x="21" y="38"/>
                    <a:pt x="18" y="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sp>
        <p:nvSpPr>
          <p:cNvPr id="196" name="矩形 195"/>
          <p:cNvSpPr/>
          <p:nvPr/>
        </p:nvSpPr>
        <p:spPr>
          <a:xfrm flipH="1">
            <a:off x="369915" y="2205955"/>
            <a:ext cx="2393331" cy="636072"/>
          </a:xfrm>
          <a:prstGeom prst="rect">
            <a:avLst/>
          </a:prstGeom>
          <a:effectLst/>
        </p:spPr>
        <p:txBody>
          <a:bodyPr wrap="square" lIns="121893" tIns="60946" rIns="121893" bIns="60946">
            <a:spAutoFit/>
          </a:bodyPr>
          <a:lstStyle/>
          <a:p>
            <a:pPr algn="just" defTabSz="1219200" fontAlgn="base">
              <a:lnSpc>
                <a:spcPts val="1335"/>
              </a:lnSpc>
              <a:spcBef>
                <a:spcPct val="0"/>
              </a:spcBef>
              <a:spcAft>
                <a:spcPct val="0"/>
              </a:spcAft>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中国首家演示设计交易平台。基于演示设计一站式在线演示、素材销售、服务交易系统。</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97" name="矩形 196"/>
          <p:cNvSpPr/>
          <p:nvPr/>
        </p:nvSpPr>
        <p:spPr>
          <a:xfrm>
            <a:off x="1323082" y="1889169"/>
            <a:ext cx="1440161" cy="328295"/>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300" b="1" dirty="0">
                <a:solidFill>
                  <a:prstClr val="black"/>
                </a:solidFill>
                <a:latin typeface="微软雅黑" panose="020B0503020204020204" pitchFamily="34" charset="-122"/>
                <a:ea typeface="微软雅黑" panose="020B0503020204020204" pitchFamily="34" charset="-122"/>
              </a:rPr>
              <a:t>这里填写小标题</a:t>
            </a:r>
            <a:endParaRPr lang="en-US" altLang="zh-CN" sz="1300" b="1" dirty="0">
              <a:solidFill>
                <a:prstClr val="black"/>
              </a:solidFill>
              <a:latin typeface="微软雅黑" panose="020B0503020204020204" pitchFamily="34" charset="-122"/>
              <a:ea typeface="微软雅黑" panose="020B0503020204020204" pitchFamily="34" charset="-122"/>
            </a:endParaRPr>
          </a:p>
        </p:txBody>
      </p:sp>
      <p:grpSp>
        <p:nvGrpSpPr>
          <p:cNvPr id="198" name="组合 197"/>
          <p:cNvGrpSpPr/>
          <p:nvPr/>
        </p:nvGrpSpPr>
        <p:grpSpPr>
          <a:xfrm>
            <a:off x="6566722" y="1428127"/>
            <a:ext cx="354368" cy="354368"/>
            <a:chOff x="2771800" y="2974815"/>
            <a:chExt cx="265776" cy="265776"/>
          </a:xfrm>
        </p:grpSpPr>
        <p:sp>
          <p:nvSpPr>
            <p:cNvPr id="199" name="椭圆 198"/>
            <p:cNvSpPr/>
            <p:nvPr/>
          </p:nvSpPr>
          <p:spPr>
            <a:xfrm>
              <a:off x="2771800" y="2974815"/>
              <a:ext cx="265776" cy="265776"/>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200" name="椭圆 199"/>
            <p:cNvSpPr/>
            <p:nvPr/>
          </p:nvSpPr>
          <p:spPr>
            <a:xfrm>
              <a:off x="2798757" y="2999947"/>
              <a:ext cx="211861" cy="211861"/>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201" name="Freeform 154"/>
            <p:cNvSpPr/>
            <p:nvPr/>
          </p:nvSpPr>
          <p:spPr bwMode="auto">
            <a:xfrm>
              <a:off x="2838622" y="3032686"/>
              <a:ext cx="132129" cy="136685"/>
            </a:xfrm>
            <a:custGeom>
              <a:avLst/>
              <a:gdLst>
                <a:gd name="T0" fmla="*/ 18 w 37"/>
                <a:gd name="T1" fmla="*/ 38 h 38"/>
                <a:gd name="T2" fmla="*/ 14 w 37"/>
                <a:gd name="T3" fmla="*/ 33 h 38"/>
                <a:gd name="T4" fmla="*/ 14 w 37"/>
                <a:gd name="T5" fmla="*/ 23 h 38"/>
                <a:gd name="T6" fmla="*/ 4 w 37"/>
                <a:gd name="T7" fmla="*/ 23 h 38"/>
                <a:gd name="T8" fmla="*/ 0 w 37"/>
                <a:gd name="T9" fmla="*/ 19 h 38"/>
                <a:gd name="T10" fmla="*/ 4 w 37"/>
                <a:gd name="T11" fmla="*/ 15 h 38"/>
                <a:gd name="T12" fmla="*/ 14 w 37"/>
                <a:gd name="T13" fmla="*/ 15 h 38"/>
                <a:gd name="T14" fmla="*/ 14 w 37"/>
                <a:gd name="T15" fmla="*/ 4 h 38"/>
                <a:gd name="T16" fmla="*/ 18 w 37"/>
                <a:gd name="T17" fmla="*/ 0 h 38"/>
                <a:gd name="T18" fmla="*/ 23 w 37"/>
                <a:gd name="T19" fmla="*/ 4 h 38"/>
                <a:gd name="T20" fmla="*/ 23 w 37"/>
                <a:gd name="T21" fmla="*/ 15 h 38"/>
                <a:gd name="T22" fmla="*/ 33 w 37"/>
                <a:gd name="T23" fmla="*/ 15 h 38"/>
                <a:gd name="T24" fmla="*/ 37 w 37"/>
                <a:gd name="T25" fmla="*/ 19 h 38"/>
                <a:gd name="T26" fmla="*/ 33 w 37"/>
                <a:gd name="T27" fmla="*/ 23 h 38"/>
                <a:gd name="T28" fmla="*/ 23 w 37"/>
                <a:gd name="T29" fmla="*/ 23 h 38"/>
                <a:gd name="T30" fmla="*/ 23 w 37"/>
                <a:gd name="T31" fmla="*/ 33 h 38"/>
                <a:gd name="T32" fmla="*/ 18 w 37"/>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8">
                  <a:moveTo>
                    <a:pt x="18" y="38"/>
                  </a:moveTo>
                  <a:cubicBezTo>
                    <a:pt x="16" y="38"/>
                    <a:pt x="14" y="36"/>
                    <a:pt x="14" y="33"/>
                  </a:cubicBezTo>
                  <a:cubicBezTo>
                    <a:pt x="14" y="23"/>
                    <a:pt x="14" y="23"/>
                    <a:pt x="14" y="23"/>
                  </a:cubicBezTo>
                  <a:cubicBezTo>
                    <a:pt x="4" y="23"/>
                    <a:pt x="4" y="23"/>
                    <a:pt x="4" y="23"/>
                  </a:cubicBezTo>
                  <a:cubicBezTo>
                    <a:pt x="2" y="23"/>
                    <a:pt x="0" y="21"/>
                    <a:pt x="0" y="19"/>
                  </a:cubicBezTo>
                  <a:cubicBezTo>
                    <a:pt x="0" y="17"/>
                    <a:pt x="2" y="15"/>
                    <a:pt x="4" y="15"/>
                  </a:cubicBezTo>
                  <a:cubicBezTo>
                    <a:pt x="14" y="15"/>
                    <a:pt x="14" y="15"/>
                    <a:pt x="14" y="15"/>
                  </a:cubicBezTo>
                  <a:cubicBezTo>
                    <a:pt x="14" y="4"/>
                    <a:pt x="14" y="4"/>
                    <a:pt x="14" y="4"/>
                  </a:cubicBezTo>
                  <a:cubicBezTo>
                    <a:pt x="14" y="2"/>
                    <a:pt x="16" y="0"/>
                    <a:pt x="18" y="0"/>
                  </a:cubicBezTo>
                  <a:cubicBezTo>
                    <a:pt x="21" y="0"/>
                    <a:pt x="23" y="2"/>
                    <a:pt x="23" y="4"/>
                  </a:cubicBezTo>
                  <a:cubicBezTo>
                    <a:pt x="23" y="15"/>
                    <a:pt x="23" y="15"/>
                    <a:pt x="23" y="15"/>
                  </a:cubicBezTo>
                  <a:cubicBezTo>
                    <a:pt x="33" y="15"/>
                    <a:pt x="33" y="15"/>
                    <a:pt x="33" y="15"/>
                  </a:cubicBezTo>
                  <a:cubicBezTo>
                    <a:pt x="35" y="15"/>
                    <a:pt x="37" y="17"/>
                    <a:pt x="37" y="19"/>
                  </a:cubicBezTo>
                  <a:cubicBezTo>
                    <a:pt x="37" y="21"/>
                    <a:pt x="35" y="23"/>
                    <a:pt x="33" y="23"/>
                  </a:cubicBezTo>
                  <a:cubicBezTo>
                    <a:pt x="23" y="23"/>
                    <a:pt x="23" y="23"/>
                    <a:pt x="23" y="23"/>
                  </a:cubicBezTo>
                  <a:cubicBezTo>
                    <a:pt x="23" y="33"/>
                    <a:pt x="23" y="33"/>
                    <a:pt x="23" y="33"/>
                  </a:cubicBezTo>
                  <a:cubicBezTo>
                    <a:pt x="23" y="36"/>
                    <a:pt x="21" y="38"/>
                    <a:pt x="18" y="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sp>
        <p:nvSpPr>
          <p:cNvPr id="202" name="矩形 201"/>
          <p:cNvSpPr/>
          <p:nvPr/>
        </p:nvSpPr>
        <p:spPr>
          <a:xfrm flipH="1">
            <a:off x="6467319" y="2205955"/>
            <a:ext cx="2393331" cy="636072"/>
          </a:xfrm>
          <a:prstGeom prst="rect">
            <a:avLst/>
          </a:prstGeom>
          <a:effectLst/>
        </p:spPr>
        <p:txBody>
          <a:bodyPr wrap="square" lIns="121893" tIns="60946" rIns="121893" bIns="60946">
            <a:spAutoFit/>
          </a:bodyPr>
          <a:lstStyle/>
          <a:p>
            <a:pPr algn="just" defTabSz="1219200" fontAlgn="base">
              <a:lnSpc>
                <a:spcPts val="1335"/>
              </a:lnSpc>
              <a:spcBef>
                <a:spcPct val="0"/>
              </a:spcBef>
              <a:spcAft>
                <a:spcPct val="0"/>
              </a:spcAft>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中国首家演示设计交易平台。基于演示设计一站式在线演示、素材销售、服务交易系统。</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203" name="矩形 202"/>
          <p:cNvSpPr/>
          <p:nvPr/>
        </p:nvSpPr>
        <p:spPr>
          <a:xfrm>
            <a:off x="6467328" y="1889169"/>
            <a:ext cx="1440161" cy="328295"/>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300" b="1" dirty="0">
                <a:solidFill>
                  <a:prstClr val="black"/>
                </a:solidFill>
                <a:latin typeface="微软雅黑" panose="020B0503020204020204" pitchFamily="34" charset="-122"/>
                <a:ea typeface="微软雅黑" panose="020B0503020204020204" pitchFamily="34" charset="-122"/>
              </a:rPr>
              <a:t>这里填写小标题</a:t>
            </a:r>
            <a:endParaRPr lang="en-US" altLang="zh-CN" sz="1300" b="1" dirty="0">
              <a:solidFill>
                <a:prstClr val="black"/>
              </a:solidFill>
              <a:latin typeface="微软雅黑" panose="020B0503020204020204" pitchFamily="34" charset="-122"/>
              <a:ea typeface="微软雅黑" panose="020B0503020204020204" pitchFamily="34" charset="-122"/>
            </a:endParaRPr>
          </a:p>
        </p:txBody>
      </p:sp>
      <p:grpSp>
        <p:nvGrpSpPr>
          <p:cNvPr id="204" name="组合 203"/>
          <p:cNvGrpSpPr/>
          <p:nvPr/>
        </p:nvGrpSpPr>
        <p:grpSpPr>
          <a:xfrm>
            <a:off x="6566722" y="3156319"/>
            <a:ext cx="354368" cy="354368"/>
            <a:chOff x="2771800" y="2974815"/>
            <a:chExt cx="265776" cy="265776"/>
          </a:xfrm>
        </p:grpSpPr>
        <p:sp>
          <p:nvSpPr>
            <p:cNvPr id="205" name="椭圆 204"/>
            <p:cNvSpPr/>
            <p:nvPr/>
          </p:nvSpPr>
          <p:spPr>
            <a:xfrm>
              <a:off x="2771800" y="2974815"/>
              <a:ext cx="265776" cy="265776"/>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206" name="椭圆 205"/>
            <p:cNvSpPr/>
            <p:nvPr/>
          </p:nvSpPr>
          <p:spPr>
            <a:xfrm>
              <a:off x="2798757" y="2999947"/>
              <a:ext cx="211861" cy="211861"/>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a:solidFill>
                  <a:prstClr val="white"/>
                </a:solidFill>
              </a:endParaRPr>
            </a:p>
          </p:txBody>
        </p:sp>
        <p:sp>
          <p:nvSpPr>
            <p:cNvPr id="207" name="Freeform 154"/>
            <p:cNvSpPr/>
            <p:nvPr/>
          </p:nvSpPr>
          <p:spPr bwMode="auto">
            <a:xfrm>
              <a:off x="2838622" y="3032686"/>
              <a:ext cx="132129" cy="136685"/>
            </a:xfrm>
            <a:custGeom>
              <a:avLst/>
              <a:gdLst>
                <a:gd name="T0" fmla="*/ 18 w 37"/>
                <a:gd name="T1" fmla="*/ 38 h 38"/>
                <a:gd name="T2" fmla="*/ 14 w 37"/>
                <a:gd name="T3" fmla="*/ 33 h 38"/>
                <a:gd name="T4" fmla="*/ 14 w 37"/>
                <a:gd name="T5" fmla="*/ 23 h 38"/>
                <a:gd name="T6" fmla="*/ 4 w 37"/>
                <a:gd name="T7" fmla="*/ 23 h 38"/>
                <a:gd name="T8" fmla="*/ 0 w 37"/>
                <a:gd name="T9" fmla="*/ 19 h 38"/>
                <a:gd name="T10" fmla="*/ 4 w 37"/>
                <a:gd name="T11" fmla="*/ 15 h 38"/>
                <a:gd name="T12" fmla="*/ 14 w 37"/>
                <a:gd name="T13" fmla="*/ 15 h 38"/>
                <a:gd name="T14" fmla="*/ 14 w 37"/>
                <a:gd name="T15" fmla="*/ 4 h 38"/>
                <a:gd name="T16" fmla="*/ 18 w 37"/>
                <a:gd name="T17" fmla="*/ 0 h 38"/>
                <a:gd name="T18" fmla="*/ 23 w 37"/>
                <a:gd name="T19" fmla="*/ 4 h 38"/>
                <a:gd name="T20" fmla="*/ 23 w 37"/>
                <a:gd name="T21" fmla="*/ 15 h 38"/>
                <a:gd name="T22" fmla="*/ 33 w 37"/>
                <a:gd name="T23" fmla="*/ 15 h 38"/>
                <a:gd name="T24" fmla="*/ 37 w 37"/>
                <a:gd name="T25" fmla="*/ 19 h 38"/>
                <a:gd name="T26" fmla="*/ 33 w 37"/>
                <a:gd name="T27" fmla="*/ 23 h 38"/>
                <a:gd name="T28" fmla="*/ 23 w 37"/>
                <a:gd name="T29" fmla="*/ 23 h 38"/>
                <a:gd name="T30" fmla="*/ 23 w 37"/>
                <a:gd name="T31" fmla="*/ 33 h 38"/>
                <a:gd name="T32" fmla="*/ 18 w 37"/>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8">
                  <a:moveTo>
                    <a:pt x="18" y="38"/>
                  </a:moveTo>
                  <a:cubicBezTo>
                    <a:pt x="16" y="38"/>
                    <a:pt x="14" y="36"/>
                    <a:pt x="14" y="33"/>
                  </a:cubicBezTo>
                  <a:cubicBezTo>
                    <a:pt x="14" y="23"/>
                    <a:pt x="14" y="23"/>
                    <a:pt x="14" y="23"/>
                  </a:cubicBezTo>
                  <a:cubicBezTo>
                    <a:pt x="4" y="23"/>
                    <a:pt x="4" y="23"/>
                    <a:pt x="4" y="23"/>
                  </a:cubicBezTo>
                  <a:cubicBezTo>
                    <a:pt x="2" y="23"/>
                    <a:pt x="0" y="21"/>
                    <a:pt x="0" y="19"/>
                  </a:cubicBezTo>
                  <a:cubicBezTo>
                    <a:pt x="0" y="17"/>
                    <a:pt x="2" y="15"/>
                    <a:pt x="4" y="15"/>
                  </a:cubicBezTo>
                  <a:cubicBezTo>
                    <a:pt x="14" y="15"/>
                    <a:pt x="14" y="15"/>
                    <a:pt x="14" y="15"/>
                  </a:cubicBezTo>
                  <a:cubicBezTo>
                    <a:pt x="14" y="4"/>
                    <a:pt x="14" y="4"/>
                    <a:pt x="14" y="4"/>
                  </a:cubicBezTo>
                  <a:cubicBezTo>
                    <a:pt x="14" y="2"/>
                    <a:pt x="16" y="0"/>
                    <a:pt x="18" y="0"/>
                  </a:cubicBezTo>
                  <a:cubicBezTo>
                    <a:pt x="21" y="0"/>
                    <a:pt x="23" y="2"/>
                    <a:pt x="23" y="4"/>
                  </a:cubicBezTo>
                  <a:cubicBezTo>
                    <a:pt x="23" y="15"/>
                    <a:pt x="23" y="15"/>
                    <a:pt x="23" y="15"/>
                  </a:cubicBezTo>
                  <a:cubicBezTo>
                    <a:pt x="33" y="15"/>
                    <a:pt x="33" y="15"/>
                    <a:pt x="33" y="15"/>
                  </a:cubicBezTo>
                  <a:cubicBezTo>
                    <a:pt x="35" y="15"/>
                    <a:pt x="37" y="17"/>
                    <a:pt x="37" y="19"/>
                  </a:cubicBezTo>
                  <a:cubicBezTo>
                    <a:pt x="37" y="21"/>
                    <a:pt x="35" y="23"/>
                    <a:pt x="33" y="23"/>
                  </a:cubicBezTo>
                  <a:cubicBezTo>
                    <a:pt x="23" y="23"/>
                    <a:pt x="23" y="23"/>
                    <a:pt x="23" y="23"/>
                  </a:cubicBezTo>
                  <a:cubicBezTo>
                    <a:pt x="23" y="33"/>
                    <a:pt x="23" y="33"/>
                    <a:pt x="23" y="33"/>
                  </a:cubicBezTo>
                  <a:cubicBezTo>
                    <a:pt x="23" y="36"/>
                    <a:pt x="21" y="38"/>
                    <a:pt x="18" y="3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a:solidFill>
                  <a:prstClr val="black"/>
                </a:solidFill>
              </a:endParaRPr>
            </a:p>
          </p:txBody>
        </p:sp>
      </p:grpSp>
      <p:sp>
        <p:nvSpPr>
          <p:cNvPr id="208" name="矩形 207"/>
          <p:cNvSpPr/>
          <p:nvPr/>
        </p:nvSpPr>
        <p:spPr>
          <a:xfrm flipH="1">
            <a:off x="6467319" y="3934147"/>
            <a:ext cx="2393331" cy="636072"/>
          </a:xfrm>
          <a:prstGeom prst="rect">
            <a:avLst/>
          </a:prstGeom>
          <a:effectLst/>
        </p:spPr>
        <p:txBody>
          <a:bodyPr wrap="square" lIns="121893" tIns="60946" rIns="121893" bIns="60946">
            <a:spAutoFit/>
          </a:bodyPr>
          <a:lstStyle/>
          <a:p>
            <a:pPr algn="just" defTabSz="1219200" fontAlgn="base">
              <a:lnSpc>
                <a:spcPts val="1335"/>
              </a:lnSpc>
              <a:spcBef>
                <a:spcPct val="0"/>
              </a:spcBef>
              <a:spcAft>
                <a:spcPct val="0"/>
              </a:spcAft>
            </a:pPr>
            <a:r>
              <a:rPr lang="zh-CN" altLang="en-US" sz="1200">
                <a:solidFill>
                  <a:prstClr val="black">
                    <a:lumMod val="50000"/>
                    <a:lumOff val="50000"/>
                  </a:prstClr>
                </a:solidFill>
                <a:latin typeface="微软雅黑" panose="020B0503020204020204" pitchFamily="34" charset="-122"/>
                <a:ea typeface="微软雅黑" panose="020B0503020204020204" pitchFamily="34" charset="-122"/>
              </a:rPr>
              <a:t>中国</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首家演示设计交易平台。基于演示设计一站式在线演示、素材销售、服务交易系统。</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209" name="矩形 208"/>
          <p:cNvSpPr/>
          <p:nvPr/>
        </p:nvSpPr>
        <p:spPr>
          <a:xfrm>
            <a:off x="6467328" y="3617369"/>
            <a:ext cx="1440161" cy="328295"/>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300" b="1">
                <a:solidFill>
                  <a:prstClr val="black"/>
                </a:solidFill>
                <a:latin typeface="微软雅黑" panose="020B0503020204020204" pitchFamily="34" charset="-122"/>
                <a:ea typeface="微软雅黑" panose="020B0503020204020204" pitchFamily="34" charset="-122"/>
              </a:rPr>
              <a:t>这里填写小标题</a:t>
            </a:r>
            <a:endParaRPr lang="en-US" altLang="zh-CN" sz="13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0-#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300" fill="hold"/>
                                        <p:tgtEl>
                                          <p:spTgt spid="22"/>
                                        </p:tgtEl>
                                        <p:attrNameLst>
                                          <p:attrName>ppt_x</p:attrName>
                                        </p:attrNameLst>
                                      </p:cBhvr>
                                      <p:tavLst>
                                        <p:tav tm="0">
                                          <p:val>
                                            <p:strVal val="#ppt_x"/>
                                          </p:val>
                                        </p:tav>
                                        <p:tav tm="100000">
                                          <p:val>
                                            <p:strVal val="#ppt_x"/>
                                          </p:val>
                                        </p:tav>
                                      </p:tavLst>
                                    </p:anim>
                                    <p:anim calcmode="lin" valueType="num">
                                      <p:cBhvr additive="base">
                                        <p:cTn id="23" dur="300" fill="hold"/>
                                        <p:tgtEl>
                                          <p:spTgt spid="22"/>
                                        </p:tgtEl>
                                        <p:attrNameLst>
                                          <p:attrName>ppt_y</p:attrName>
                                        </p:attrNameLst>
                                      </p:cBhvr>
                                      <p:tavLst>
                                        <p:tav tm="0">
                                          <p:val>
                                            <p:strVal val="0-#ppt_h/2"/>
                                          </p:val>
                                        </p:tav>
                                        <p:tav tm="100000">
                                          <p:val>
                                            <p:strVal val="#ppt_y"/>
                                          </p:val>
                                        </p:tav>
                                      </p:tavLst>
                                    </p:anim>
                                  </p:childTnLst>
                                </p:cTn>
                              </p:par>
                              <p:par>
                                <p:cTn id="24" presetID="6" presetClass="entr" presetSubtype="32"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circle(out)">
                                      <p:cBhvr>
                                        <p:cTn id="26" dur="300"/>
                                        <p:tgtEl>
                                          <p:spTgt spid="21"/>
                                        </p:tgtEl>
                                      </p:cBhvr>
                                    </p:animEffect>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26" presetClass="emph" presetSubtype="0" fill="hold" nodeType="withEffect">
                                  <p:stCondLst>
                                    <p:cond delay="0"/>
                                  </p:stCondLst>
                                  <p:childTnLst>
                                    <p:animEffect transition="out" filter="fade">
                                      <p:cBhvr>
                                        <p:cTn id="32" dur="400" tmFilter="0, 0; .2, .5; .8, .5; 1, 0"/>
                                        <p:tgtEl>
                                          <p:spTgt spid="52"/>
                                        </p:tgtEl>
                                      </p:cBhvr>
                                    </p:animEffect>
                                    <p:animScale>
                                      <p:cBhvr>
                                        <p:cTn id="33" dur="200" autoRev="1" fill="hold"/>
                                        <p:tgtEl>
                                          <p:spTgt spid="52"/>
                                        </p:tgtEl>
                                      </p:cBhvr>
                                      <p:by x="105000" y="105000"/>
                                    </p:animScale>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192"/>
                                        </p:tgtEl>
                                        <p:attrNameLst>
                                          <p:attrName>style.visibility</p:attrName>
                                        </p:attrNameLst>
                                      </p:cBhvr>
                                      <p:to>
                                        <p:strVal val="visible"/>
                                      </p:to>
                                    </p:set>
                                    <p:animEffect transition="in" filter="fade">
                                      <p:cBhvr>
                                        <p:cTn id="37" dur="350"/>
                                        <p:tgtEl>
                                          <p:spTgt spid="192"/>
                                        </p:tgtEl>
                                      </p:cBhvr>
                                    </p:animEffect>
                                  </p:childTnLst>
                                </p:cTn>
                              </p:par>
                              <p:par>
                                <p:cTn id="38" presetID="26" presetClass="emph" presetSubtype="0" fill="hold" nodeType="withEffect">
                                  <p:stCondLst>
                                    <p:cond delay="0"/>
                                  </p:stCondLst>
                                  <p:childTnLst>
                                    <p:animEffect transition="out" filter="fade">
                                      <p:cBhvr>
                                        <p:cTn id="39" dur="400" tmFilter="0, 0; .2, .5; .8, .5; 1, 0"/>
                                        <p:tgtEl>
                                          <p:spTgt spid="192"/>
                                        </p:tgtEl>
                                      </p:cBhvr>
                                    </p:animEffect>
                                    <p:animScale>
                                      <p:cBhvr>
                                        <p:cTn id="40" dur="200" autoRev="1" fill="hold"/>
                                        <p:tgtEl>
                                          <p:spTgt spid="192"/>
                                        </p:tgtEl>
                                      </p:cBhvr>
                                      <p:by x="105000" y="105000"/>
                                    </p:animScale>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197"/>
                                        </p:tgtEl>
                                        <p:attrNameLst>
                                          <p:attrName>style.visibility</p:attrName>
                                        </p:attrNameLst>
                                      </p:cBhvr>
                                      <p:to>
                                        <p:strVal val="visible"/>
                                      </p:to>
                                    </p:set>
                                    <p:animEffect transition="in" filter="fade">
                                      <p:cBhvr>
                                        <p:cTn id="44" dur="350"/>
                                        <p:tgtEl>
                                          <p:spTgt spid="197"/>
                                        </p:tgtEl>
                                      </p:cBhvr>
                                    </p:animEffect>
                                  </p:childTnLst>
                                </p:cTn>
                              </p:par>
                              <p:par>
                                <p:cTn id="45" presetID="26" presetClass="emph" presetSubtype="0" fill="hold" grpId="1" nodeType="withEffect">
                                  <p:stCondLst>
                                    <p:cond delay="0"/>
                                  </p:stCondLst>
                                  <p:childTnLst>
                                    <p:animEffect transition="out" filter="fade">
                                      <p:cBhvr>
                                        <p:cTn id="46" dur="400" tmFilter="0, 0; .2, .5; .8, .5; 1, 0"/>
                                        <p:tgtEl>
                                          <p:spTgt spid="197"/>
                                        </p:tgtEl>
                                      </p:cBhvr>
                                    </p:animEffect>
                                    <p:animScale>
                                      <p:cBhvr>
                                        <p:cTn id="47" dur="200" autoRev="1" fill="hold"/>
                                        <p:tgtEl>
                                          <p:spTgt spid="197"/>
                                        </p:tgtEl>
                                      </p:cBhvr>
                                      <p:by x="105000" y="105000"/>
                                    </p:animScale>
                                  </p:childTnLst>
                                </p:cTn>
                              </p:par>
                            </p:childTnLst>
                          </p:cTn>
                        </p:par>
                        <p:par>
                          <p:cTn id="48" fill="hold">
                            <p:stCondLst>
                              <p:cond delay="3500"/>
                            </p:stCondLst>
                            <p:childTnLst>
                              <p:par>
                                <p:cTn id="49" presetID="10" presetClass="entr" presetSubtype="0" fill="hold" grpId="0" nodeType="afterEffect">
                                  <p:stCondLst>
                                    <p:cond delay="0"/>
                                  </p:stCondLst>
                                  <p:childTnLst>
                                    <p:set>
                                      <p:cBhvr>
                                        <p:cTn id="50" dur="1" fill="hold">
                                          <p:stCondLst>
                                            <p:cond delay="0"/>
                                          </p:stCondLst>
                                        </p:cTn>
                                        <p:tgtEl>
                                          <p:spTgt spid="196"/>
                                        </p:tgtEl>
                                        <p:attrNameLst>
                                          <p:attrName>style.visibility</p:attrName>
                                        </p:attrNameLst>
                                      </p:cBhvr>
                                      <p:to>
                                        <p:strVal val="visible"/>
                                      </p:to>
                                    </p:set>
                                    <p:animEffect transition="in" filter="fade">
                                      <p:cBhvr>
                                        <p:cTn id="51" dur="500"/>
                                        <p:tgtEl>
                                          <p:spTgt spid="196"/>
                                        </p:tgtEl>
                                      </p:cBhvr>
                                    </p:animEffect>
                                  </p:childTnLst>
                                </p:cTn>
                              </p:par>
                            </p:childTnLst>
                          </p:cTn>
                        </p:par>
                        <p:par>
                          <p:cTn id="52" fill="hold">
                            <p:stCondLst>
                              <p:cond delay="4000"/>
                            </p:stCondLst>
                            <p:childTnLst>
                              <p:par>
                                <p:cTn id="53" presetID="10" presetClass="entr" presetSubtype="0" fill="hold" nodeType="afterEffect">
                                  <p:stCondLst>
                                    <p:cond delay="0"/>
                                  </p:stCondLst>
                                  <p:childTnLst>
                                    <p:set>
                                      <p:cBhvr>
                                        <p:cTn id="54" dur="1" fill="hold">
                                          <p:stCondLst>
                                            <p:cond delay="0"/>
                                          </p:stCondLst>
                                        </p:cTn>
                                        <p:tgtEl>
                                          <p:spTgt spid="186"/>
                                        </p:tgtEl>
                                        <p:attrNameLst>
                                          <p:attrName>style.visibility</p:attrName>
                                        </p:attrNameLst>
                                      </p:cBhvr>
                                      <p:to>
                                        <p:strVal val="visible"/>
                                      </p:to>
                                    </p:set>
                                    <p:animEffect transition="in" filter="fade">
                                      <p:cBhvr>
                                        <p:cTn id="55" dur="350"/>
                                        <p:tgtEl>
                                          <p:spTgt spid="186"/>
                                        </p:tgtEl>
                                      </p:cBhvr>
                                    </p:animEffect>
                                  </p:childTnLst>
                                </p:cTn>
                              </p:par>
                              <p:par>
                                <p:cTn id="56" presetID="26" presetClass="emph" presetSubtype="0" fill="hold" nodeType="withEffect">
                                  <p:stCondLst>
                                    <p:cond delay="0"/>
                                  </p:stCondLst>
                                  <p:childTnLst>
                                    <p:animEffect transition="out" filter="fade">
                                      <p:cBhvr>
                                        <p:cTn id="57" dur="400" tmFilter="0, 0; .2, .5; .8, .5; 1, 0"/>
                                        <p:tgtEl>
                                          <p:spTgt spid="186"/>
                                        </p:tgtEl>
                                      </p:cBhvr>
                                    </p:animEffect>
                                    <p:animScale>
                                      <p:cBhvr>
                                        <p:cTn id="58" dur="200" autoRev="1" fill="hold"/>
                                        <p:tgtEl>
                                          <p:spTgt spid="186"/>
                                        </p:tgtEl>
                                      </p:cBhvr>
                                      <p:by x="105000" y="105000"/>
                                    </p:animScale>
                                  </p:childTnLst>
                                </p:cTn>
                              </p:par>
                            </p:childTnLst>
                          </p:cTn>
                        </p:par>
                        <p:par>
                          <p:cTn id="59" fill="hold">
                            <p:stCondLst>
                              <p:cond delay="4500"/>
                            </p:stCondLst>
                            <p:childTnLst>
                              <p:par>
                                <p:cTn id="60" presetID="10" presetClass="entr" presetSubtype="0" fill="hold" grpId="0" nodeType="afterEffect">
                                  <p:stCondLst>
                                    <p:cond delay="0"/>
                                  </p:stCondLst>
                                  <p:childTnLst>
                                    <p:set>
                                      <p:cBhvr>
                                        <p:cTn id="61" dur="1" fill="hold">
                                          <p:stCondLst>
                                            <p:cond delay="0"/>
                                          </p:stCondLst>
                                        </p:cTn>
                                        <p:tgtEl>
                                          <p:spTgt spid="191"/>
                                        </p:tgtEl>
                                        <p:attrNameLst>
                                          <p:attrName>style.visibility</p:attrName>
                                        </p:attrNameLst>
                                      </p:cBhvr>
                                      <p:to>
                                        <p:strVal val="visible"/>
                                      </p:to>
                                    </p:set>
                                    <p:animEffect transition="in" filter="fade">
                                      <p:cBhvr>
                                        <p:cTn id="62" dur="350"/>
                                        <p:tgtEl>
                                          <p:spTgt spid="191"/>
                                        </p:tgtEl>
                                      </p:cBhvr>
                                    </p:animEffect>
                                  </p:childTnLst>
                                </p:cTn>
                              </p:par>
                              <p:par>
                                <p:cTn id="63" presetID="26" presetClass="emph" presetSubtype="0" fill="hold" grpId="1" nodeType="withEffect">
                                  <p:stCondLst>
                                    <p:cond delay="0"/>
                                  </p:stCondLst>
                                  <p:childTnLst>
                                    <p:animEffect transition="out" filter="fade">
                                      <p:cBhvr>
                                        <p:cTn id="64" dur="400" tmFilter="0, 0; .2, .5; .8, .5; 1, 0"/>
                                        <p:tgtEl>
                                          <p:spTgt spid="191"/>
                                        </p:tgtEl>
                                      </p:cBhvr>
                                    </p:animEffect>
                                    <p:animScale>
                                      <p:cBhvr>
                                        <p:cTn id="65" dur="200" autoRev="1" fill="hold"/>
                                        <p:tgtEl>
                                          <p:spTgt spid="191"/>
                                        </p:tgtEl>
                                      </p:cBhvr>
                                      <p:by x="105000" y="105000"/>
                                    </p:animScale>
                                  </p:childTnLst>
                                </p:cTn>
                              </p:par>
                            </p:childTnLst>
                          </p:cTn>
                        </p:par>
                        <p:par>
                          <p:cTn id="66" fill="hold">
                            <p:stCondLst>
                              <p:cond delay="5000"/>
                            </p:stCondLst>
                            <p:childTnLst>
                              <p:par>
                                <p:cTn id="67" presetID="10" presetClass="entr" presetSubtype="0" fill="hold" grpId="0" nodeType="afterEffect">
                                  <p:stCondLst>
                                    <p:cond delay="0"/>
                                  </p:stCondLst>
                                  <p:childTnLst>
                                    <p:set>
                                      <p:cBhvr>
                                        <p:cTn id="68" dur="1" fill="hold">
                                          <p:stCondLst>
                                            <p:cond delay="0"/>
                                          </p:stCondLst>
                                        </p:cTn>
                                        <p:tgtEl>
                                          <p:spTgt spid="190"/>
                                        </p:tgtEl>
                                        <p:attrNameLst>
                                          <p:attrName>style.visibility</p:attrName>
                                        </p:attrNameLst>
                                      </p:cBhvr>
                                      <p:to>
                                        <p:strVal val="visible"/>
                                      </p:to>
                                    </p:set>
                                    <p:animEffect transition="in" filter="fade">
                                      <p:cBhvr>
                                        <p:cTn id="69" dur="500"/>
                                        <p:tgtEl>
                                          <p:spTgt spid="190"/>
                                        </p:tgtEl>
                                      </p:cBhvr>
                                    </p:animEffect>
                                  </p:childTnLst>
                                </p:cTn>
                              </p:par>
                            </p:childTnLst>
                          </p:cTn>
                        </p:par>
                        <p:par>
                          <p:cTn id="70" fill="hold">
                            <p:stCondLst>
                              <p:cond delay="5500"/>
                            </p:stCondLst>
                            <p:childTnLst>
                              <p:par>
                                <p:cTn id="71" presetID="10" presetClass="entr" presetSubtype="0" fill="hold" nodeType="afterEffect">
                                  <p:stCondLst>
                                    <p:cond delay="0"/>
                                  </p:stCondLst>
                                  <p:childTnLst>
                                    <p:set>
                                      <p:cBhvr>
                                        <p:cTn id="72" dur="1" fill="hold">
                                          <p:stCondLst>
                                            <p:cond delay="0"/>
                                          </p:stCondLst>
                                        </p:cTn>
                                        <p:tgtEl>
                                          <p:spTgt spid="198"/>
                                        </p:tgtEl>
                                        <p:attrNameLst>
                                          <p:attrName>style.visibility</p:attrName>
                                        </p:attrNameLst>
                                      </p:cBhvr>
                                      <p:to>
                                        <p:strVal val="visible"/>
                                      </p:to>
                                    </p:set>
                                    <p:animEffect transition="in" filter="fade">
                                      <p:cBhvr>
                                        <p:cTn id="73" dur="350"/>
                                        <p:tgtEl>
                                          <p:spTgt spid="198"/>
                                        </p:tgtEl>
                                      </p:cBhvr>
                                    </p:animEffect>
                                  </p:childTnLst>
                                </p:cTn>
                              </p:par>
                              <p:par>
                                <p:cTn id="74" presetID="26" presetClass="emph" presetSubtype="0" fill="hold" nodeType="withEffect">
                                  <p:stCondLst>
                                    <p:cond delay="0"/>
                                  </p:stCondLst>
                                  <p:childTnLst>
                                    <p:animEffect transition="out" filter="fade">
                                      <p:cBhvr>
                                        <p:cTn id="75" dur="400" tmFilter="0, 0; .2, .5; .8, .5; 1, 0"/>
                                        <p:tgtEl>
                                          <p:spTgt spid="198"/>
                                        </p:tgtEl>
                                      </p:cBhvr>
                                    </p:animEffect>
                                    <p:animScale>
                                      <p:cBhvr>
                                        <p:cTn id="76" dur="200" autoRev="1" fill="hold"/>
                                        <p:tgtEl>
                                          <p:spTgt spid="198"/>
                                        </p:tgtEl>
                                      </p:cBhvr>
                                      <p:by x="105000" y="105000"/>
                                    </p:animScale>
                                  </p:childTnLst>
                                </p:cTn>
                              </p:par>
                            </p:childTnLst>
                          </p:cTn>
                        </p:par>
                        <p:par>
                          <p:cTn id="77" fill="hold">
                            <p:stCondLst>
                              <p:cond delay="6000"/>
                            </p:stCondLst>
                            <p:childTnLst>
                              <p:par>
                                <p:cTn id="78" presetID="10" presetClass="entr" presetSubtype="0" fill="hold" grpId="0" nodeType="afterEffect">
                                  <p:stCondLst>
                                    <p:cond delay="0"/>
                                  </p:stCondLst>
                                  <p:childTnLst>
                                    <p:set>
                                      <p:cBhvr>
                                        <p:cTn id="79" dur="1" fill="hold">
                                          <p:stCondLst>
                                            <p:cond delay="0"/>
                                          </p:stCondLst>
                                        </p:cTn>
                                        <p:tgtEl>
                                          <p:spTgt spid="203"/>
                                        </p:tgtEl>
                                        <p:attrNameLst>
                                          <p:attrName>style.visibility</p:attrName>
                                        </p:attrNameLst>
                                      </p:cBhvr>
                                      <p:to>
                                        <p:strVal val="visible"/>
                                      </p:to>
                                    </p:set>
                                    <p:animEffect transition="in" filter="fade">
                                      <p:cBhvr>
                                        <p:cTn id="80" dur="350"/>
                                        <p:tgtEl>
                                          <p:spTgt spid="203"/>
                                        </p:tgtEl>
                                      </p:cBhvr>
                                    </p:animEffect>
                                  </p:childTnLst>
                                </p:cTn>
                              </p:par>
                              <p:par>
                                <p:cTn id="81" presetID="26" presetClass="emph" presetSubtype="0" fill="hold" grpId="1" nodeType="withEffect">
                                  <p:stCondLst>
                                    <p:cond delay="0"/>
                                  </p:stCondLst>
                                  <p:childTnLst>
                                    <p:animEffect transition="out" filter="fade">
                                      <p:cBhvr>
                                        <p:cTn id="82" dur="400" tmFilter="0, 0; .2, .5; .8, .5; 1, 0"/>
                                        <p:tgtEl>
                                          <p:spTgt spid="203"/>
                                        </p:tgtEl>
                                      </p:cBhvr>
                                    </p:animEffect>
                                    <p:animScale>
                                      <p:cBhvr>
                                        <p:cTn id="83" dur="200" autoRev="1" fill="hold"/>
                                        <p:tgtEl>
                                          <p:spTgt spid="203"/>
                                        </p:tgtEl>
                                      </p:cBhvr>
                                      <p:by x="105000" y="105000"/>
                                    </p:animScale>
                                  </p:childTnLst>
                                </p:cTn>
                              </p:par>
                            </p:childTnLst>
                          </p:cTn>
                        </p:par>
                        <p:par>
                          <p:cTn id="84" fill="hold">
                            <p:stCondLst>
                              <p:cond delay="6500"/>
                            </p:stCondLst>
                            <p:childTnLst>
                              <p:par>
                                <p:cTn id="85" presetID="10" presetClass="entr" presetSubtype="0" fill="hold" grpId="0" nodeType="afterEffect">
                                  <p:stCondLst>
                                    <p:cond delay="0"/>
                                  </p:stCondLst>
                                  <p:childTnLst>
                                    <p:set>
                                      <p:cBhvr>
                                        <p:cTn id="86" dur="1" fill="hold">
                                          <p:stCondLst>
                                            <p:cond delay="0"/>
                                          </p:stCondLst>
                                        </p:cTn>
                                        <p:tgtEl>
                                          <p:spTgt spid="202"/>
                                        </p:tgtEl>
                                        <p:attrNameLst>
                                          <p:attrName>style.visibility</p:attrName>
                                        </p:attrNameLst>
                                      </p:cBhvr>
                                      <p:to>
                                        <p:strVal val="visible"/>
                                      </p:to>
                                    </p:set>
                                    <p:animEffect transition="in" filter="fade">
                                      <p:cBhvr>
                                        <p:cTn id="87" dur="500"/>
                                        <p:tgtEl>
                                          <p:spTgt spid="202"/>
                                        </p:tgtEl>
                                      </p:cBhvr>
                                    </p:animEffect>
                                  </p:childTnLst>
                                </p:cTn>
                              </p:par>
                            </p:childTnLst>
                          </p:cTn>
                        </p:par>
                        <p:par>
                          <p:cTn id="88" fill="hold">
                            <p:stCondLst>
                              <p:cond delay="7000"/>
                            </p:stCondLst>
                            <p:childTnLst>
                              <p:par>
                                <p:cTn id="89" presetID="10" presetClass="entr" presetSubtype="0" fill="hold" nodeType="afterEffect">
                                  <p:stCondLst>
                                    <p:cond delay="0"/>
                                  </p:stCondLst>
                                  <p:childTnLst>
                                    <p:set>
                                      <p:cBhvr>
                                        <p:cTn id="90" dur="1" fill="hold">
                                          <p:stCondLst>
                                            <p:cond delay="0"/>
                                          </p:stCondLst>
                                        </p:cTn>
                                        <p:tgtEl>
                                          <p:spTgt spid="204"/>
                                        </p:tgtEl>
                                        <p:attrNameLst>
                                          <p:attrName>style.visibility</p:attrName>
                                        </p:attrNameLst>
                                      </p:cBhvr>
                                      <p:to>
                                        <p:strVal val="visible"/>
                                      </p:to>
                                    </p:set>
                                    <p:animEffect transition="in" filter="fade">
                                      <p:cBhvr>
                                        <p:cTn id="91" dur="350"/>
                                        <p:tgtEl>
                                          <p:spTgt spid="204"/>
                                        </p:tgtEl>
                                      </p:cBhvr>
                                    </p:animEffect>
                                  </p:childTnLst>
                                </p:cTn>
                              </p:par>
                              <p:par>
                                <p:cTn id="92" presetID="26" presetClass="emph" presetSubtype="0" fill="hold" nodeType="withEffect">
                                  <p:stCondLst>
                                    <p:cond delay="0"/>
                                  </p:stCondLst>
                                  <p:childTnLst>
                                    <p:animEffect transition="out" filter="fade">
                                      <p:cBhvr>
                                        <p:cTn id="93" dur="400" tmFilter="0, 0; .2, .5; .8, .5; 1, 0"/>
                                        <p:tgtEl>
                                          <p:spTgt spid="204"/>
                                        </p:tgtEl>
                                      </p:cBhvr>
                                    </p:animEffect>
                                    <p:animScale>
                                      <p:cBhvr>
                                        <p:cTn id="94" dur="200" autoRev="1" fill="hold"/>
                                        <p:tgtEl>
                                          <p:spTgt spid="204"/>
                                        </p:tgtEl>
                                      </p:cBhvr>
                                      <p:by x="105000" y="105000"/>
                                    </p:animScale>
                                  </p:childTnLst>
                                </p:cTn>
                              </p:par>
                            </p:childTnLst>
                          </p:cTn>
                        </p:par>
                        <p:par>
                          <p:cTn id="95" fill="hold">
                            <p:stCondLst>
                              <p:cond delay="7500"/>
                            </p:stCondLst>
                            <p:childTnLst>
                              <p:par>
                                <p:cTn id="96" presetID="10" presetClass="entr" presetSubtype="0" fill="hold" grpId="0" nodeType="afterEffect">
                                  <p:stCondLst>
                                    <p:cond delay="0"/>
                                  </p:stCondLst>
                                  <p:childTnLst>
                                    <p:set>
                                      <p:cBhvr>
                                        <p:cTn id="97" dur="1" fill="hold">
                                          <p:stCondLst>
                                            <p:cond delay="0"/>
                                          </p:stCondLst>
                                        </p:cTn>
                                        <p:tgtEl>
                                          <p:spTgt spid="209"/>
                                        </p:tgtEl>
                                        <p:attrNameLst>
                                          <p:attrName>style.visibility</p:attrName>
                                        </p:attrNameLst>
                                      </p:cBhvr>
                                      <p:to>
                                        <p:strVal val="visible"/>
                                      </p:to>
                                    </p:set>
                                    <p:animEffect transition="in" filter="fade">
                                      <p:cBhvr>
                                        <p:cTn id="98" dur="350"/>
                                        <p:tgtEl>
                                          <p:spTgt spid="209"/>
                                        </p:tgtEl>
                                      </p:cBhvr>
                                    </p:animEffect>
                                  </p:childTnLst>
                                </p:cTn>
                              </p:par>
                              <p:par>
                                <p:cTn id="99" presetID="26" presetClass="emph" presetSubtype="0" fill="hold" grpId="1" nodeType="withEffect">
                                  <p:stCondLst>
                                    <p:cond delay="0"/>
                                  </p:stCondLst>
                                  <p:childTnLst>
                                    <p:animEffect transition="out" filter="fade">
                                      <p:cBhvr>
                                        <p:cTn id="100" dur="400" tmFilter="0, 0; .2, .5; .8, .5; 1, 0"/>
                                        <p:tgtEl>
                                          <p:spTgt spid="209"/>
                                        </p:tgtEl>
                                      </p:cBhvr>
                                    </p:animEffect>
                                    <p:animScale>
                                      <p:cBhvr>
                                        <p:cTn id="101" dur="200" autoRev="1" fill="hold"/>
                                        <p:tgtEl>
                                          <p:spTgt spid="209"/>
                                        </p:tgtEl>
                                      </p:cBhvr>
                                      <p:by x="105000" y="105000"/>
                                    </p:animScale>
                                  </p:childTnLst>
                                </p:cTn>
                              </p:par>
                            </p:childTnLst>
                          </p:cTn>
                        </p:par>
                        <p:par>
                          <p:cTn id="102" fill="hold">
                            <p:stCondLst>
                              <p:cond delay="8000"/>
                            </p:stCondLst>
                            <p:childTnLst>
                              <p:par>
                                <p:cTn id="103" presetID="10" presetClass="entr" presetSubtype="0" fill="hold" grpId="0" nodeType="afterEffect">
                                  <p:stCondLst>
                                    <p:cond delay="0"/>
                                  </p:stCondLst>
                                  <p:childTnLst>
                                    <p:set>
                                      <p:cBhvr>
                                        <p:cTn id="104" dur="1" fill="hold">
                                          <p:stCondLst>
                                            <p:cond delay="0"/>
                                          </p:stCondLst>
                                        </p:cTn>
                                        <p:tgtEl>
                                          <p:spTgt spid="208"/>
                                        </p:tgtEl>
                                        <p:attrNameLst>
                                          <p:attrName>style.visibility</p:attrName>
                                        </p:attrNameLst>
                                      </p:cBhvr>
                                      <p:to>
                                        <p:strVal val="visible"/>
                                      </p:to>
                                    </p:set>
                                    <p:animEffect transition="in" filter="fade">
                                      <p:cBhvr>
                                        <p:cTn id="105" dur="5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6" grpId="0" animBg="1"/>
      <p:bldP spid="21" grpId="0" animBg="1"/>
      <p:bldP spid="190" grpId="0"/>
      <p:bldP spid="191" grpId="0"/>
      <p:bldP spid="191" grpId="1"/>
      <p:bldP spid="196" grpId="0"/>
      <p:bldP spid="197" grpId="0"/>
      <p:bldP spid="197" grpId="1"/>
      <p:bldP spid="202" grpId="0"/>
      <p:bldP spid="203" grpId="0"/>
      <p:bldP spid="203" grpId="1"/>
      <p:bldP spid="208" grpId="0"/>
      <p:bldP spid="209" grpId="0"/>
      <p:bldP spid="20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1717159" y="1800952"/>
            <a:ext cx="1944216" cy="185091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流程图: 库存数据 8"/>
          <p:cNvSpPr/>
          <p:nvPr/>
        </p:nvSpPr>
        <p:spPr>
          <a:xfrm flipH="1">
            <a:off x="3220969" y="1800952"/>
            <a:ext cx="4375367" cy="1850917"/>
          </a:xfrm>
          <a:prstGeom prst="flowChartOnlineStorag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973366" y="1912835"/>
            <a:ext cx="1431802" cy="1569660"/>
          </a:xfrm>
          <a:prstGeom prst="rect">
            <a:avLst/>
          </a:prstGeom>
          <a:noFill/>
        </p:spPr>
        <p:txBody>
          <a:bodyPr wrap="none" rtlCol="0">
            <a:spAutoFit/>
          </a:bodyPr>
          <a:lstStyle/>
          <a:p>
            <a:r>
              <a:rPr lang="en-US" altLang="zh-CN" sz="9600" b="1" dirty="0">
                <a:solidFill>
                  <a:schemeClr val="bg1"/>
                </a:solidFill>
              </a:rPr>
              <a:t>02</a:t>
            </a:r>
            <a:endParaRPr lang="zh-CN" altLang="en-US" sz="9600" b="1" dirty="0">
              <a:solidFill>
                <a:schemeClr val="bg1"/>
              </a:solidFill>
            </a:endParaRPr>
          </a:p>
        </p:txBody>
      </p:sp>
      <p:cxnSp>
        <p:nvCxnSpPr>
          <p:cNvPr id="17" name="直接连接符 16"/>
          <p:cNvCxnSpPr/>
          <p:nvPr/>
        </p:nvCxnSpPr>
        <p:spPr>
          <a:xfrm>
            <a:off x="4223116" y="2546391"/>
            <a:ext cx="301318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11960" y="2114343"/>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19" name="TextBox 18"/>
          <p:cNvSpPr txBox="1"/>
          <p:nvPr/>
        </p:nvSpPr>
        <p:spPr>
          <a:xfrm>
            <a:off x="4211960" y="2660151"/>
            <a:ext cx="3168352" cy="630942"/>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点此输入文字点此输入文字点此此输</a:t>
            </a:r>
            <a:endParaRPr lang="en-US" altLang="zh-CN" sz="1400" dirty="0">
              <a:solidFill>
                <a:schemeClr val="bg1"/>
              </a:solidFill>
              <a:latin typeface="微软雅黑" panose="020B0503020204020204" pitchFamily="34" charset="-122"/>
              <a:ea typeface="微软雅黑" panose="020B0503020204020204" pitchFamily="34" charset="-122"/>
            </a:endParaRPr>
          </a:p>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入文字点此输入文字</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nodeType="withEffect">
                                  <p:stCondLst>
                                    <p:cond delay="25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3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9"/>
                                        </p:tgtEl>
                                        <p:attrNameLst>
                                          <p:attrName>ppt_y</p:attrName>
                                        </p:attrNameLst>
                                      </p:cBhvr>
                                      <p:tavLst>
                                        <p:tav tm="0">
                                          <p:val>
                                            <p:strVal val="#ppt_y"/>
                                          </p:val>
                                        </p:tav>
                                        <p:tav tm="100000">
                                          <p:val>
                                            <p:strVal val="#ppt_y"/>
                                          </p:val>
                                        </p:tav>
                                      </p:tavLst>
                                    </p:anim>
                                    <p:anim calcmode="lin" valueType="num">
                                      <p:cBhvr>
                                        <p:cTn id="24"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9"/>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8"/>
                                        </p:tgtEl>
                                        <p:attrNameLst>
                                          <p:attrName>ppt_y</p:attrName>
                                        </p:attrNameLst>
                                      </p:cBhvr>
                                      <p:tavLst>
                                        <p:tav tm="0">
                                          <p:val>
                                            <p:strVal val="#ppt_y"/>
                                          </p:val>
                                        </p:tav>
                                        <p:tav tm="100000">
                                          <p:val>
                                            <p:strVal val="#ppt_y"/>
                                          </p:val>
                                        </p:tav>
                                      </p:tavLst>
                                    </p:anim>
                                    <p:anim calcmode="lin" valueType="num">
                                      <p:cBhvr>
                                        <p:cTn id="31"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6"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泪滴形 31"/>
          <p:cNvSpPr/>
          <p:nvPr/>
        </p:nvSpPr>
        <p:spPr>
          <a:xfrm rot="8035252">
            <a:off x="586957" y="1516234"/>
            <a:ext cx="2664296" cy="2664296"/>
          </a:xfrm>
          <a:prstGeom prst="teardrop">
            <a:avLst/>
          </a:prstGeom>
          <a:noFill/>
          <a:ln>
            <a:solidFill>
              <a:srgbClr val="231815">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3" name="泪滴形 32"/>
          <p:cNvSpPr/>
          <p:nvPr/>
        </p:nvSpPr>
        <p:spPr>
          <a:xfrm rot="8035252">
            <a:off x="2913000" y="2552933"/>
            <a:ext cx="1779427" cy="1779427"/>
          </a:xfrm>
          <a:prstGeom prst="teardrop">
            <a:avLst/>
          </a:prstGeom>
          <a:noFill/>
          <a:ln>
            <a:solidFill>
              <a:srgbClr val="231815">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4" name="椭圆 33"/>
          <p:cNvSpPr/>
          <p:nvPr/>
        </p:nvSpPr>
        <p:spPr>
          <a:xfrm>
            <a:off x="2544691" y="1540838"/>
            <a:ext cx="864096" cy="864096"/>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5" name="椭圆 34"/>
          <p:cNvSpPr/>
          <p:nvPr/>
        </p:nvSpPr>
        <p:spPr>
          <a:xfrm>
            <a:off x="4043985" y="2561865"/>
            <a:ext cx="672032" cy="672032"/>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6" name="TextBox 35"/>
          <p:cNvSpPr txBox="1"/>
          <p:nvPr/>
        </p:nvSpPr>
        <p:spPr>
          <a:xfrm>
            <a:off x="2660787" y="1756862"/>
            <a:ext cx="627095" cy="400110"/>
          </a:xfrm>
          <a:prstGeom prst="rect">
            <a:avLst/>
          </a:prstGeom>
          <a:noFill/>
        </p:spPr>
        <p:txBody>
          <a:bodyPr wrap="none" rtlCol="0">
            <a:spAutoFit/>
          </a:bodyPr>
          <a:lstStyle/>
          <a:p>
            <a:r>
              <a:rPr lang="en-US" altLang="zh-CN" sz="2000" dirty="0">
                <a:solidFill>
                  <a:schemeClr val="bg1"/>
                </a:solidFill>
              </a:rPr>
              <a:t>80%</a:t>
            </a:r>
            <a:endParaRPr lang="zh-CN" altLang="en-US" sz="2000" dirty="0">
              <a:solidFill>
                <a:schemeClr val="bg1"/>
              </a:solidFill>
            </a:endParaRPr>
          </a:p>
        </p:txBody>
      </p:sp>
      <p:sp>
        <p:nvSpPr>
          <p:cNvPr id="37" name="TextBox 36"/>
          <p:cNvSpPr txBox="1"/>
          <p:nvPr/>
        </p:nvSpPr>
        <p:spPr>
          <a:xfrm>
            <a:off x="4084113" y="2697826"/>
            <a:ext cx="583814" cy="369332"/>
          </a:xfrm>
          <a:prstGeom prst="rect">
            <a:avLst/>
          </a:prstGeom>
          <a:noFill/>
        </p:spPr>
        <p:txBody>
          <a:bodyPr wrap="none" rtlCol="0">
            <a:spAutoFit/>
          </a:bodyPr>
          <a:lstStyle/>
          <a:p>
            <a:r>
              <a:rPr lang="en-US" altLang="zh-CN" dirty="0">
                <a:solidFill>
                  <a:schemeClr val="bg1"/>
                </a:solidFill>
              </a:rPr>
              <a:t>35%</a:t>
            </a:r>
            <a:endParaRPr lang="zh-CN" altLang="en-US" dirty="0">
              <a:solidFill>
                <a:schemeClr val="bg1"/>
              </a:solidFill>
            </a:endParaRPr>
          </a:p>
        </p:txBody>
      </p:sp>
      <p:sp>
        <p:nvSpPr>
          <p:cNvPr id="38" name="矩形 37"/>
          <p:cNvSpPr/>
          <p:nvPr/>
        </p:nvSpPr>
        <p:spPr>
          <a:xfrm flipH="1">
            <a:off x="1032523" y="2550356"/>
            <a:ext cx="1719593" cy="954079"/>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a:t>
            </a:r>
            <a:endParaRPr lang="en-US" altLang="zh-CN" sz="1200" dirty="0">
              <a:solidFill>
                <a:srgbClr val="231815"/>
              </a:solidFill>
            </a:endParaRPr>
          </a:p>
          <a:p>
            <a:pPr>
              <a:lnSpc>
                <a:spcPct val="150000"/>
              </a:lnSpc>
            </a:pPr>
            <a:r>
              <a:rPr lang="zh-CN" altLang="en-US" sz="1200" dirty="0">
                <a:solidFill>
                  <a:srgbClr val="231815"/>
                </a:solidFill>
              </a:rPr>
              <a:t>概述这里输入简单文</a:t>
            </a:r>
            <a:endParaRPr lang="en-US" altLang="zh-CN" sz="1200" dirty="0">
              <a:solidFill>
                <a:srgbClr val="231815"/>
              </a:solidFill>
            </a:endParaRPr>
          </a:p>
          <a:p>
            <a:pPr>
              <a:lnSpc>
                <a:spcPct val="150000"/>
              </a:lnSpc>
            </a:pPr>
            <a:r>
              <a:rPr lang="zh-CN" altLang="en-US" sz="1200" dirty="0">
                <a:solidFill>
                  <a:srgbClr val="231815"/>
                </a:solidFill>
              </a:rPr>
              <a:t>字概述简单的文字概</a:t>
            </a:r>
            <a:endParaRPr lang="en-US" altLang="zh-CN" sz="1200" dirty="0">
              <a:solidFill>
                <a:srgbClr val="231815"/>
              </a:solidFill>
            </a:endParaRPr>
          </a:p>
        </p:txBody>
      </p:sp>
      <p:sp>
        <p:nvSpPr>
          <p:cNvPr id="39" name="矩形 38"/>
          <p:cNvSpPr/>
          <p:nvPr/>
        </p:nvSpPr>
        <p:spPr>
          <a:xfrm>
            <a:off x="1104530" y="2233570"/>
            <a:ext cx="1440161" cy="328295"/>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3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300" b="1" dirty="0">
              <a:solidFill>
                <a:srgbClr val="231815"/>
              </a:solidFill>
              <a:latin typeface="微软雅黑" panose="020B0503020204020204" pitchFamily="34" charset="-122"/>
              <a:ea typeface="微软雅黑" panose="020B0503020204020204" pitchFamily="34" charset="-122"/>
            </a:endParaRPr>
          </a:p>
        </p:txBody>
      </p:sp>
      <p:sp>
        <p:nvSpPr>
          <p:cNvPr id="40" name="矩形 39"/>
          <p:cNvSpPr/>
          <p:nvPr/>
        </p:nvSpPr>
        <p:spPr>
          <a:xfrm flipH="1">
            <a:off x="3002387" y="3347726"/>
            <a:ext cx="1719593" cy="677080"/>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a:t>
            </a:r>
            <a:endParaRPr lang="en-US" altLang="zh-CN" sz="1200" dirty="0">
              <a:solidFill>
                <a:srgbClr val="231815"/>
              </a:solidFill>
            </a:endParaRPr>
          </a:p>
          <a:p>
            <a:pPr>
              <a:lnSpc>
                <a:spcPct val="150000"/>
              </a:lnSpc>
            </a:pPr>
            <a:r>
              <a:rPr lang="zh-CN" altLang="en-US" sz="1200" dirty="0">
                <a:solidFill>
                  <a:srgbClr val="231815"/>
                </a:solidFill>
              </a:rPr>
              <a:t>概述这里输入简单文</a:t>
            </a:r>
            <a:endParaRPr lang="en-US" altLang="zh-CN" sz="1200" dirty="0">
              <a:solidFill>
                <a:srgbClr val="231815"/>
              </a:solidFill>
            </a:endParaRPr>
          </a:p>
        </p:txBody>
      </p:sp>
      <p:sp>
        <p:nvSpPr>
          <p:cNvPr id="41" name="矩形 40"/>
          <p:cNvSpPr/>
          <p:nvPr/>
        </p:nvSpPr>
        <p:spPr>
          <a:xfrm>
            <a:off x="3074394" y="3030940"/>
            <a:ext cx="1440161" cy="328295"/>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300" b="1" dirty="0">
                <a:solidFill>
                  <a:srgbClr val="231815"/>
                </a:solidFill>
                <a:latin typeface="微软雅黑" panose="020B0503020204020204" pitchFamily="34" charset="-122"/>
                <a:ea typeface="微软雅黑" panose="020B0503020204020204" pitchFamily="34" charset="-122"/>
              </a:rPr>
              <a:t>填写小标题</a:t>
            </a:r>
            <a:endParaRPr lang="en-US" altLang="zh-CN" sz="1300" b="1" dirty="0">
              <a:solidFill>
                <a:srgbClr val="231815"/>
              </a:solidFill>
              <a:latin typeface="微软雅黑" panose="020B0503020204020204" pitchFamily="34" charset="-122"/>
              <a:ea typeface="微软雅黑" panose="020B0503020204020204" pitchFamily="34" charset="-122"/>
            </a:endParaRPr>
          </a:p>
        </p:txBody>
      </p:sp>
      <p:sp>
        <p:nvSpPr>
          <p:cNvPr id="42" name="矩形 41"/>
          <p:cNvSpPr/>
          <p:nvPr/>
        </p:nvSpPr>
        <p:spPr>
          <a:xfrm flipH="1">
            <a:off x="4043984" y="1512528"/>
            <a:ext cx="4776488" cy="677080"/>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231815"/>
                </a:solidFill>
              </a:rPr>
              <a:t>这里输入简单的文字概述这里输入简单文字概述简单的文字概述</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43" name="矩形 42"/>
          <p:cNvSpPr/>
          <p:nvPr/>
        </p:nvSpPr>
        <p:spPr>
          <a:xfrm flipH="1">
            <a:off x="5652121" y="2793728"/>
            <a:ext cx="2832272" cy="1231078"/>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231815"/>
                </a:solidFill>
              </a:rPr>
              <a:t>这里输入简单的文字概述这里输入简单文字概述简单的文字概述</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20"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1"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2"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6"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80">
                                          <p:stCondLst>
                                            <p:cond delay="0"/>
                                          </p:stCondLst>
                                        </p:cTn>
                                        <p:tgtEl>
                                          <p:spTgt spid="32"/>
                                        </p:tgtEl>
                                      </p:cBhvr>
                                    </p:animEffect>
                                    <p:anim calcmode="lin" valueType="num">
                                      <p:cBhvr>
                                        <p:cTn id="23"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28" dur="26">
                                          <p:stCondLst>
                                            <p:cond delay="650"/>
                                          </p:stCondLst>
                                        </p:cTn>
                                        <p:tgtEl>
                                          <p:spTgt spid="32"/>
                                        </p:tgtEl>
                                      </p:cBhvr>
                                      <p:to x="100000" y="60000"/>
                                    </p:animScale>
                                    <p:animScale>
                                      <p:cBhvr>
                                        <p:cTn id="29" dur="166" decel="50000">
                                          <p:stCondLst>
                                            <p:cond delay="676"/>
                                          </p:stCondLst>
                                        </p:cTn>
                                        <p:tgtEl>
                                          <p:spTgt spid="32"/>
                                        </p:tgtEl>
                                      </p:cBhvr>
                                      <p:to x="100000" y="100000"/>
                                    </p:animScale>
                                    <p:animScale>
                                      <p:cBhvr>
                                        <p:cTn id="30" dur="26">
                                          <p:stCondLst>
                                            <p:cond delay="1312"/>
                                          </p:stCondLst>
                                        </p:cTn>
                                        <p:tgtEl>
                                          <p:spTgt spid="32"/>
                                        </p:tgtEl>
                                      </p:cBhvr>
                                      <p:to x="100000" y="80000"/>
                                    </p:animScale>
                                    <p:animScale>
                                      <p:cBhvr>
                                        <p:cTn id="31" dur="166" decel="50000">
                                          <p:stCondLst>
                                            <p:cond delay="1338"/>
                                          </p:stCondLst>
                                        </p:cTn>
                                        <p:tgtEl>
                                          <p:spTgt spid="32"/>
                                        </p:tgtEl>
                                      </p:cBhvr>
                                      <p:to x="100000" y="100000"/>
                                    </p:animScale>
                                    <p:animScale>
                                      <p:cBhvr>
                                        <p:cTn id="32" dur="26">
                                          <p:stCondLst>
                                            <p:cond delay="1642"/>
                                          </p:stCondLst>
                                        </p:cTn>
                                        <p:tgtEl>
                                          <p:spTgt spid="32"/>
                                        </p:tgtEl>
                                      </p:cBhvr>
                                      <p:to x="100000" y="90000"/>
                                    </p:animScale>
                                    <p:animScale>
                                      <p:cBhvr>
                                        <p:cTn id="33" dur="166" decel="50000">
                                          <p:stCondLst>
                                            <p:cond delay="1668"/>
                                          </p:stCondLst>
                                        </p:cTn>
                                        <p:tgtEl>
                                          <p:spTgt spid="32"/>
                                        </p:tgtEl>
                                      </p:cBhvr>
                                      <p:to x="100000" y="100000"/>
                                    </p:animScale>
                                    <p:animScale>
                                      <p:cBhvr>
                                        <p:cTn id="34" dur="26">
                                          <p:stCondLst>
                                            <p:cond delay="1808"/>
                                          </p:stCondLst>
                                        </p:cTn>
                                        <p:tgtEl>
                                          <p:spTgt spid="32"/>
                                        </p:tgtEl>
                                      </p:cBhvr>
                                      <p:to x="100000" y="95000"/>
                                    </p:animScale>
                                    <p:animScale>
                                      <p:cBhvr>
                                        <p:cTn id="35" dur="166" decel="50000">
                                          <p:stCondLst>
                                            <p:cond delay="1834"/>
                                          </p:stCondLst>
                                        </p:cTn>
                                        <p:tgtEl>
                                          <p:spTgt spid="32"/>
                                        </p:tgtEl>
                                      </p:cBhvr>
                                      <p:to x="100000" y="100000"/>
                                    </p:animScale>
                                  </p:childTnLst>
                                </p:cTn>
                              </p:par>
                              <p:par>
                                <p:cTn id="36" presetID="26" presetClass="entr" presetSubtype="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down)">
                                      <p:cBhvr>
                                        <p:cTn id="38" dur="580">
                                          <p:stCondLst>
                                            <p:cond delay="0"/>
                                          </p:stCondLst>
                                        </p:cTn>
                                        <p:tgtEl>
                                          <p:spTgt spid="33"/>
                                        </p:tgtEl>
                                      </p:cBhvr>
                                    </p:animEffect>
                                    <p:anim calcmode="lin" valueType="num">
                                      <p:cBhvr>
                                        <p:cTn id="39"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44" dur="26">
                                          <p:stCondLst>
                                            <p:cond delay="650"/>
                                          </p:stCondLst>
                                        </p:cTn>
                                        <p:tgtEl>
                                          <p:spTgt spid="33"/>
                                        </p:tgtEl>
                                      </p:cBhvr>
                                      <p:to x="100000" y="60000"/>
                                    </p:animScale>
                                    <p:animScale>
                                      <p:cBhvr>
                                        <p:cTn id="45" dur="166" decel="50000">
                                          <p:stCondLst>
                                            <p:cond delay="676"/>
                                          </p:stCondLst>
                                        </p:cTn>
                                        <p:tgtEl>
                                          <p:spTgt spid="33"/>
                                        </p:tgtEl>
                                      </p:cBhvr>
                                      <p:to x="100000" y="100000"/>
                                    </p:animScale>
                                    <p:animScale>
                                      <p:cBhvr>
                                        <p:cTn id="46" dur="26">
                                          <p:stCondLst>
                                            <p:cond delay="1312"/>
                                          </p:stCondLst>
                                        </p:cTn>
                                        <p:tgtEl>
                                          <p:spTgt spid="33"/>
                                        </p:tgtEl>
                                      </p:cBhvr>
                                      <p:to x="100000" y="80000"/>
                                    </p:animScale>
                                    <p:animScale>
                                      <p:cBhvr>
                                        <p:cTn id="47" dur="166" decel="50000">
                                          <p:stCondLst>
                                            <p:cond delay="1338"/>
                                          </p:stCondLst>
                                        </p:cTn>
                                        <p:tgtEl>
                                          <p:spTgt spid="33"/>
                                        </p:tgtEl>
                                      </p:cBhvr>
                                      <p:to x="100000" y="100000"/>
                                    </p:animScale>
                                    <p:animScale>
                                      <p:cBhvr>
                                        <p:cTn id="48" dur="26">
                                          <p:stCondLst>
                                            <p:cond delay="1642"/>
                                          </p:stCondLst>
                                        </p:cTn>
                                        <p:tgtEl>
                                          <p:spTgt spid="33"/>
                                        </p:tgtEl>
                                      </p:cBhvr>
                                      <p:to x="100000" y="90000"/>
                                    </p:animScale>
                                    <p:animScale>
                                      <p:cBhvr>
                                        <p:cTn id="49" dur="166" decel="50000">
                                          <p:stCondLst>
                                            <p:cond delay="1668"/>
                                          </p:stCondLst>
                                        </p:cTn>
                                        <p:tgtEl>
                                          <p:spTgt spid="33"/>
                                        </p:tgtEl>
                                      </p:cBhvr>
                                      <p:to x="100000" y="100000"/>
                                    </p:animScale>
                                    <p:animScale>
                                      <p:cBhvr>
                                        <p:cTn id="50" dur="26">
                                          <p:stCondLst>
                                            <p:cond delay="1808"/>
                                          </p:stCondLst>
                                        </p:cTn>
                                        <p:tgtEl>
                                          <p:spTgt spid="33"/>
                                        </p:tgtEl>
                                      </p:cBhvr>
                                      <p:to x="100000" y="95000"/>
                                    </p:animScale>
                                    <p:animScale>
                                      <p:cBhvr>
                                        <p:cTn id="51" dur="166" decel="50000">
                                          <p:stCondLst>
                                            <p:cond delay="1834"/>
                                          </p:stCondLst>
                                        </p:cTn>
                                        <p:tgtEl>
                                          <p:spTgt spid="33"/>
                                        </p:tgtEl>
                                      </p:cBhvr>
                                      <p:to x="100000" y="100000"/>
                                    </p:animScale>
                                  </p:childTnLst>
                                </p:cTn>
                              </p:par>
                            </p:childTnLst>
                          </p:cTn>
                        </p:par>
                        <p:par>
                          <p:cTn id="52" fill="hold">
                            <p:stCondLst>
                              <p:cond delay="3500"/>
                            </p:stCondLst>
                            <p:childTnLst>
                              <p:par>
                                <p:cTn id="53" presetID="52"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Scale>
                                      <p:cBhvr>
                                        <p:cTn id="55"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34"/>
                                        </p:tgtEl>
                                        <p:attrNameLst>
                                          <p:attrName>ppt_x</p:attrName>
                                          <p:attrName>ppt_y</p:attrName>
                                        </p:attrNameLst>
                                      </p:cBhvr>
                                    </p:animMotion>
                                    <p:animEffect transition="in" filter="fade">
                                      <p:cBhvr>
                                        <p:cTn id="57" dur="1000"/>
                                        <p:tgtEl>
                                          <p:spTgt spid="34"/>
                                        </p:tgtEl>
                                      </p:cBhvr>
                                    </p:animEffect>
                                  </p:childTnLst>
                                </p:cTn>
                              </p:par>
                              <p:par>
                                <p:cTn id="58" presetID="52" presetClass="entr" presetSubtype="0" fill="hold" grpId="0" nodeType="withEffect">
                                  <p:stCondLst>
                                    <p:cond delay="0"/>
                                  </p:stCondLst>
                                  <p:childTnLst>
                                    <p:set>
                                      <p:cBhvr>
                                        <p:cTn id="59" dur="1" fill="hold">
                                          <p:stCondLst>
                                            <p:cond delay="0"/>
                                          </p:stCondLst>
                                        </p:cTn>
                                        <p:tgtEl>
                                          <p:spTgt spid="36"/>
                                        </p:tgtEl>
                                        <p:attrNameLst>
                                          <p:attrName>style.visibility</p:attrName>
                                        </p:attrNameLst>
                                      </p:cBhvr>
                                      <p:to>
                                        <p:strVal val="visible"/>
                                      </p:to>
                                    </p:set>
                                    <p:animScale>
                                      <p:cBhvr>
                                        <p:cTn id="60"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36"/>
                                        </p:tgtEl>
                                        <p:attrNameLst>
                                          <p:attrName>ppt_x</p:attrName>
                                          <p:attrName>ppt_y</p:attrName>
                                        </p:attrNameLst>
                                      </p:cBhvr>
                                    </p:animMotion>
                                    <p:animEffect transition="in" filter="fade">
                                      <p:cBhvr>
                                        <p:cTn id="62" dur="1000"/>
                                        <p:tgtEl>
                                          <p:spTgt spid="36"/>
                                        </p:tgtEl>
                                      </p:cBhvr>
                                    </p:animEffect>
                                  </p:childTnLst>
                                </p:cTn>
                              </p:par>
                            </p:childTnLst>
                          </p:cTn>
                        </p:par>
                        <p:par>
                          <p:cTn id="63" fill="hold">
                            <p:stCondLst>
                              <p:cond delay="4500"/>
                            </p:stCondLst>
                            <p:childTnLst>
                              <p:par>
                                <p:cTn id="64" presetID="10" presetClass="entr" presetSubtype="0"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fade">
                                      <p:cBhvr>
                                        <p:cTn id="66" dur="350"/>
                                        <p:tgtEl>
                                          <p:spTgt spid="39"/>
                                        </p:tgtEl>
                                      </p:cBhvr>
                                    </p:animEffect>
                                  </p:childTnLst>
                                </p:cTn>
                              </p:par>
                              <p:par>
                                <p:cTn id="67" presetID="26" presetClass="emph" presetSubtype="0" fill="hold" grpId="1" nodeType="withEffect">
                                  <p:stCondLst>
                                    <p:cond delay="0"/>
                                  </p:stCondLst>
                                  <p:childTnLst>
                                    <p:animEffect transition="out" filter="fade">
                                      <p:cBhvr>
                                        <p:cTn id="68" dur="400" tmFilter="0, 0; .2, .5; .8, .5; 1, 0"/>
                                        <p:tgtEl>
                                          <p:spTgt spid="39"/>
                                        </p:tgtEl>
                                      </p:cBhvr>
                                    </p:animEffect>
                                    <p:animScale>
                                      <p:cBhvr>
                                        <p:cTn id="69" dur="200" autoRev="1" fill="hold"/>
                                        <p:tgtEl>
                                          <p:spTgt spid="39"/>
                                        </p:tgtEl>
                                      </p:cBhvr>
                                      <p:by x="105000" y="105000"/>
                                    </p:animScale>
                                  </p:childTnLst>
                                </p:cTn>
                              </p:par>
                            </p:childTnLst>
                          </p:cTn>
                        </p:par>
                        <p:par>
                          <p:cTn id="70" fill="hold">
                            <p:stCondLst>
                              <p:cond delay="5000"/>
                            </p:stCondLst>
                            <p:childTnLst>
                              <p:par>
                                <p:cTn id="71" presetID="10" presetClass="entr" presetSubtype="0"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500"/>
                                        <p:tgtEl>
                                          <p:spTgt spid="38"/>
                                        </p:tgtEl>
                                      </p:cBhvr>
                                    </p:animEffect>
                                  </p:childTnLst>
                                </p:cTn>
                              </p:par>
                            </p:childTnLst>
                          </p:cTn>
                        </p:par>
                        <p:par>
                          <p:cTn id="74" fill="hold">
                            <p:stCondLst>
                              <p:cond delay="5500"/>
                            </p:stCondLst>
                            <p:childTnLst>
                              <p:par>
                                <p:cTn id="75" presetID="10" presetClass="entr" presetSubtype="0"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500"/>
                                        <p:tgtEl>
                                          <p:spTgt spid="42"/>
                                        </p:tgtEl>
                                      </p:cBhvr>
                                    </p:animEffect>
                                  </p:childTnLst>
                                </p:cTn>
                              </p:par>
                            </p:childTnLst>
                          </p:cTn>
                        </p:par>
                        <p:par>
                          <p:cTn id="78" fill="hold">
                            <p:stCondLst>
                              <p:cond delay="6000"/>
                            </p:stCondLst>
                            <p:childTnLst>
                              <p:par>
                                <p:cTn id="79" presetID="52" presetClass="entr" presetSubtype="0"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Scale>
                                      <p:cBhvr>
                                        <p:cTn id="81"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2" dur="1000" decel="50000" fill="hold">
                                          <p:stCondLst>
                                            <p:cond delay="0"/>
                                          </p:stCondLst>
                                        </p:cTn>
                                        <p:tgtEl>
                                          <p:spTgt spid="35"/>
                                        </p:tgtEl>
                                        <p:attrNameLst>
                                          <p:attrName>ppt_x</p:attrName>
                                          <p:attrName>ppt_y</p:attrName>
                                        </p:attrNameLst>
                                      </p:cBhvr>
                                    </p:animMotion>
                                    <p:animEffect transition="in" filter="fade">
                                      <p:cBhvr>
                                        <p:cTn id="83" dur="1000"/>
                                        <p:tgtEl>
                                          <p:spTgt spid="35"/>
                                        </p:tgtEl>
                                      </p:cBhvr>
                                    </p:animEffect>
                                  </p:childTnLst>
                                </p:cTn>
                              </p:par>
                              <p:par>
                                <p:cTn id="84" presetID="5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Scale>
                                      <p:cBhvr>
                                        <p:cTn id="86"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7" dur="1000" decel="50000" fill="hold">
                                          <p:stCondLst>
                                            <p:cond delay="0"/>
                                          </p:stCondLst>
                                        </p:cTn>
                                        <p:tgtEl>
                                          <p:spTgt spid="37"/>
                                        </p:tgtEl>
                                        <p:attrNameLst>
                                          <p:attrName>ppt_x</p:attrName>
                                          <p:attrName>ppt_y</p:attrName>
                                        </p:attrNameLst>
                                      </p:cBhvr>
                                    </p:animMotion>
                                    <p:animEffect transition="in" filter="fade">
                                      <p:cBhvr>
                                        <p:cTn id="88" dur="1000"/>
                                        <p:tgtEl>
                                          <p:spTgt spid="37"/>
                                        </p:tgtEl>
                                      </p:cBhvr>
                                    </p:animEffect>
                                  </p:childTnLst>
                                </p:cTn>
                              </p:par>
                            </p:childTnLst>
                          </p:cTn>
                        </p:par>
                        <p:par>
                          <p:cTn id="89" fill="hold">
                            <p:stCondLst>
                              <p:cond delay="7000"/>
                            </p:stCondLst>
                            <p:childTnLst>
                              <p:par>
                                <p:cTn id="90" presetID="10" presetClass="entr" presetSubtype="0"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fade">
                                      <p:cBhvr>
                                        <p:cTn id="92" dur="350"/>
                                        <p:tgtEl>
                                          <p:spTgt spid="41"/>
                                        </p:tgtEl>
                                      </p:cBhvr>
                                    </p:animEffect>
                                  </p:childTnLst>
                                </p:cTn>
                              </p:par>
                              <p:par>
                                <p:cTn id="93" presetID="26" presetClass="emph" presetSubtype="0" fill="hold" grpId="1" nodeType="withEffect">
                                  <p:stCondLst>
                                    <p:cond delay="0"/>
                                  </p:stCondLst>
                                  <p:childTnLst>
                                    <p:animEffect transition="out" filter="fade">
                                      <p:cBhvr>
                                        <p:cTn id="94" dur="400" tmFilter="0, 0; .2, .5; .8, .5; 1, 0"/>
                                        <p:tgtEl>
                                          <p:spTgt spid="41"/>
                                        </p:tgtEl>
                                      </p:cBhvr>
                                    </p:animEffect>
                                    <p:animScale>
                                      <p:cBhvr>
                                        <p:cTn id="95" dur="200" autoRev="1" fill="hold"/>
                                        <p:tgtEl>
                                          <p:spTgt spid="41"/>
                                        </p:tgtEl>
                                      </p:cBhvr>
                                      <p:by x="105000" y="105000"/>
                                    </p:animScale>
                                  </p:childTnLst>
                                </p:cTn>
                              </p:par>
                            </p:childTnLst>
                          </p:cTn>
                        </p:par>
                        <p:par>
                          <p:cTn id="96" fill="hold">
                            <p:stCondLst>
                              <p:cond delay="7500"/>
                            </p:stCondLst>
                            <p:childTnLst>
                              <p:par>
                                <p:cTn id="97" presetID="10" presetClass="entr" presetSubtype="0" fill="hold" grpId="0" nodeType="after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fade">
                                      <p:cBhvr>
                                        <p:cTn id="99" dur="500"/>
                                        <p:tgtEl>
                                          <p:spTgt spid="40"/>
                                        </p:tgtEl>
                                      </p:cBhvr>
                                    </p:animEffect>
                                  </p:childTnLst>
                                </p:cTn>
                              </p:par>
                            </p:childTnLst>
                          </p:cTn>
                        </p:par>
                        <p:par>
                          <p:cTn id="100" fill="hold">
                            <p:stCondLst>
                              <p:cond delay="8000"/>
                            </p:stCondLst>
                            <p:childTnLst>
                              <p:par>
                                <p:cTn id="101" presetID="10" presetClass="entr" presetSubtype="0" fill="hold" grpId="0" nodeType="after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fade">
                                      <p:cBhvr>
                                        <p:cTn id="10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p:bldP spid="37" grpId="0"/>
      <p:bldP spid="38" grpId="0"/>
      <p:bldP spid="39" grpId="0"/>
      <p:bldP spid="39" grpId="1"/>
      <p:bldP spid="40" grpId="0"/>
      <p:bldP spid="41" grpId="0"/>
      <p:bldP spid="41" grpId="1"/>
      <p:bldP spid="42" grpId="0"/>
      <p:bldP spid="43" grpId="0"/>
      <p:bldP spid="20" grpId="0"/>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直角三角形 31"/>
          <p:cNvSpPr/>
          <p:nvPr/>
        </p:nvSpPr>
        <p:spPr>
          <a:xfrm>
            <a:off x="4510354" y="987574"/>
            <a:ext cx="987388" cy="987388"/>
          </a:xfrm>
          <a:prstGeom prst="r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3" name="直角三角形 32"/>
          <p:cNvSpPr/>
          <p:nvPr/>
        </p:nvSpPr>
        <p:spPr>
          <a:xfrm flipH="1">
            <a:off x="3542936" y="1974962"/>
            <a:ext cx="987388" cy="987388"/>
          </a:xfrm>
          <a:prstGeom prst="r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直角三角形 33"/>
          <p:cNvSpPr/>
          <p:nvPr/>
        </p:nvSpPr>
        <p:spPr>
          <a:xfrm>
            <a:off x="4510354" y="2969238"/>
            <a:ext cx="987388" cy="987388"/>
          </a:xfrm>
          <a:prstGeom prst="r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直角三角形 34"/>
          <p:cNvSpPr/>
          <p:nvPr/>
        </p:nvSpPr>
        <p:spPr>
          <a:xfrm flipH="1">
            <a:off x="3542936" y="3956626"/>
            <a:ext cx="987388" cy="987388"/>
          </a:xfrm>
          <a:prstGeom prst="r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6" name="矩形 35"/>
          <p:cNvSpPr/>
          <p:nvPr/>
        </p:nvSpPr>
        <p:spPr>
          <a:xfrm>
            <a:off x="4585344" y="1481268"/>
            <a:ext cx="418704" cy="369332"/>
          </a:xfrm>
          <a:prstGeom prst="rect">
            <a:avLst/>
          </a:prstGeom>
        </p:spPr>
        <p:txBody>
          <a:bodyPr wrap="none">
            <a:spAutoFit/>
          </a:bodyPr>
          <a:lstStyle/>
          <a:p>
            <a:pPr algn="ctr" fontAlgn="auto">
              <a:spcBef>
                <a:spcPts val="0"/>
              </a:spcBef>
              <a:spcAft>
                <a:spcPts val="0"/>
              </a:spcAft>
              <a:defRPr/>
            </a:pPr>
            <a:r>
              <a:rPr lang="en-US" altLang="zh-CN" dirty="0">
                <a:solidFill>
                  <a:schemeClr val="bg1"/>
                </a:solidFill>
              </a:rPr>
              <a:t>01</a:t>
            </a:r>
            <a:endParaRPr lang="zh-CN" altLang="en-US" dirty="0">
              <a:solidFill>
                <a:schemeClr val="bg1"/>
              </a:solidFill>
            </a:endParaRPr>
          </a:p>
        </p:txBody>
      </p:sp>
      <p:sp>
        <p:nvSpPr>
          <p:cNvPr id="37" name="矩形 36"/>
          <p:cNvSpPr/>
          <p:nvPr/>
        </p:nvSpPr>
        <p:spPr>
          <a:xfrm>
            <a:off x="4053756" y="2465784"/>
            <a:ext cx="418704" cy="369332"/>
          </a:xfrm>
          <a:prstGeom prst="rect">
            <a:avLst/>
          </a:prstGeom>
        </p:spPr>
        <p:txBody>
          <a:bodyPr wrap="none">
            <a:spAutoFit/>
          </a:bodyPr>
          <a:lstStyle/>
          <a:p>
            <a:pPr algn="ctr" fontAlgn="auto">
              <a:spcBef>
                <a:spcPts val="0"/>
              </a:spcBef>
              <a:spcAft>
                <a:spcPts val="0"/>
              </a:spcAft>
              <a:defRPr/>
            </a:pPr>
            <a:r>
              <a:rPr lang="en-US" altLang="zh-CN" dirty="0">
                <a:solidFill>
                  <a:schemeClr val="bg1"/>
                </a:solidFill>
              </a:rPr>
              <a:t>02</a:t>
            </a:r>
            <a:endParaRPr lang="zh-CN" altLang="en-US" dirty="0">
              <a:solidFill>
                <a:schemeClr val="bg1"/>
              </a:solidFill>
            </a:endParaRPr>
          </a:p>
        </p:txBody>
      </p:sp>
      <p:sp>
        <p:nvSpPr>
          <p:cNvPr id="38" name="矩形 37"/>
          <p:cNvSpPr/>
          <p:nvPr/>
        </p:nvSpPr>
        <p:spPr>
          <a:xfrm>
            <a:off x="4585344" y="3462932"/>
            <a:ext cx="418704" cy="369332"/>
          </a:xfrm>
          <a:prstGeom prst="rect">
            <a:avLst/>
          </a:prstGeom>
        </p:spPr>
        <p:txBody>
          <a:bodyPr wrap="none">
            <a:spAutoFit/>
          </a:bodyPr>
          <a:lstStyle/>
          <a:p>
            <a:pPr algn="ctr" fontAlgn="auto">
              <a:spcBef>
                <a:spcPts val="0"/>
              </a:spcBef>
              <a:spcAft>
                <a:spcPts val="0"/>
              </a:spcAft>
              <a:defRPr/>
            </a:pPr>
            <a:r>
              <a:rPr lang="en-US" altLang="zh-CN" dirty="0">
                <a:solidFill>
                  <a:schemeClr val="bg1"/>
                </a:solidFill>
              </a:rPr>
              <a:t>03</a:t>
            </a:r>
            <a:endParaRPr lang="zh-CN" altLang="en-US" dirty="0">
              <a:solidFill>
                <a:schemeClr val="bg1"/>
              </a:solidFill>
            </a:endParaRPr>
          </a:p>
        </p:txBody>
      </p:sp>
      <p:sp>
        <p:nvSpPr>
          <p:cNvPr id="39" name="矩形 38"/>
          <p:cNvSpPr/>
          <p:nvPr/>
        </p:nvSpPr>
        <p:spPr>
          <a:xfrm>
            <a:off x="4091650" y="4466323"/>
            <a:ext cx="418704" cy="369332"/>
          </a:xfrm>
          <a:prstGeom prst="rect">
            <a:avLst/>
          </a:prstGeom>
        </p:spPr>
        <p:txBody>
          <a:bodyPr wrap="none">
            <a:spAutoFit/>
          </a:bodyPr>
          <a:lstStyle/>
          <a:p>
            <a:pPr algn="ctr" fontAlgn="auto">
              <a:spcBef>
                <a:spcPts val="0"/>
              </a:spcBef>
              <a:spcAft>
                <a:spcPts val="0"/>
              </a:spcAft>
              <a:defRPr/>
            </a:pPr>
            <a:r>
              <a:rPr lang="en-US" altLang="zh-CN" dirty="0">
                <a:solidFill>
                  <a:schemeClr val="bg1"/>
                </a:solidFill>
              </a:rPr>
              <a:t>04</a:t>
            </a:r>
            <a:endParaRPr lang="zh-CN" altLang="en-US" dirty="0">
              <a:solidFill>
                <a:schemeClr val="bg1"/>
              </a:solidFill>
            </a:endParaRPr>
          </a:p>
        </p:txBody>
      </p:sp>
      <p:sp>
        <p:nvSpPr>
          <p:cNvPr id="40" name="TextBox 39"/>
          <p:cNvSpPr txBox="1"/>
          <p:nvPr/>
        </p:nvSpPr>
        <p:spPr bwMode="auto">
          <a:xfrm>
            <a:off x="851290" y="1345767"/>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41" name="TextBox 40"/>
          <p:cNvSpPr txBox="1"/>
          <p:nvPr/>
        </p:nvSpPr>
        <p:spPr bwMode="auto">
          <a:xfrm>
            <a:off x="5004048" y="2297309"/>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42" name="TextBox 41"/>
          <p:cNvSpPr txBox="1"/>
          <p:nvPr/>
        </p:nvSpPr>
        <p:spPr bwMode="auto">
          <a:xfrm>
            <a:off x="821178" y="3220639"/>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43" name="TextBox 42"/>
          <p:cNvSpPr txBox="1"/>
          <p:nvPr/>
        </p:nvSpPr>
        <p:spPr bwMode="auto">
          <a:xfrm>
            <a:off x="4973936" y="4189324"/>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26"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7"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1+#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1+#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0-#ppt_w/2"/>
                                          </p:val>
                                        </p:tav>
                                        <p:tav tm="100000">
                                          <p:val>
                                            <p:strVal val="#ppt_x"/>
                                          </p:val>
                                        </p:tav>
                                      </p:tavLst>
                                    </p:anim>
                                    <p:anim calcmode="lin" valueType="num">
                                      <p:cBhvr additive="base">
                                        <p:cTn id="32" dur="500" fill="hold"/>
                                        <p:tgtEl>
                                          <p:spTgt spid="33"/>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par>
                          <p:cTn id="37" fill="hold">
                            <p:stCondLst>
                              <p:cond delay="3500"/>
                            </p:stCondLst>
                            <p:childTnLst>
                              <p:par>
                                <p:cTn id="38" presetID="2" presetClass="entr" presetSubtype="2" fill="hold" grpId="0" nodeType="after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additive="base">
                                        <p:cTn id="40" dur="500" fill="hold"/>
                                        <p:tgtEl>
                                          <p:spTgt spid="34"/>
                                        </p:tgtEl>
                                        <p:attrNameLst>
                                          <p:attrName>ppt_x</p:attrName>
                                        </p:attrNameLst>
                                      </p:cBhvr>
                                      <p:tavLst>
                                        <p:tav tm="0">
                                          <p:val>
                                            <p:strVal val="1+#ppt_w/2"/>
                                          </p:val>
                                        </p:tav>
                                        <p:tav tm="100000">
                                          <p:val>
                                            <p:strVal val="#ppt_x"/>
                                          </p:val>
                                        </p:tav>
                                      </p:tavLst>
                                    </p:anim>
                                    <p:anim calcmode="lin" valueType="num">
                                      <p:cBhvr additive="base">
                                        <p:cTn id="41" dur="500" fill="hold"/>
                                        <p:tgtEl>
                                          <p:spTgt spid="34"/>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500"/>
                                        <p:tgtEl>
                                          <p:spTgt spid="38"/>
                                        </p:tgtEl>
                                      </p:cBhvr>
                                    </p:animEffect>
                                  </p:childTnLst>
                                </p:cTn>
                              </p:par>
                            </p:childTnLst>
                          </p:cTn>
                        </p:par>
                        <p:par>
                          <p:cTn id="46" fill="hold">
                            <p:stCondLst>
                              <p:cond delay="4500"/>
                            </p:stCondLst>
                            <p:childTnLst>
                              <p:par>
                                <p:cTn id="47" presetID="2" presetClass="entr" presetSubtype="8"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0-#ppt_w/2"/>
                                          </p:val>
                                        </p:tav>
                                        <p:tav tm="100000">
                                          <p:val>
                                            <p:strVal val="#ppt_x"/>
                                          </p:val>
                                        </p:tav>
                                      </p:tavLst>
                                    </p:anim>
                                    <p:anim calcmode="lin" valueType="num">
                                      <p:cBhvr additive="base">
                                        <p:cTn id="50" dur="500" fill="hold"/>
                                        <p:tgtEl>
                                          <p:spTgt spid="35"/>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10" presetClass="entr" presetSubtype="0"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500"/>
                                        <p:tgtEl>
                                          <p:spTgt spid="39"/>
                                        </p:tgtEl>
                                      </p:cBhvr>
                                    </p:animEffect>
                                  </p:childTnLst>
                                </p:cTn>
                              </p:par>
                            </p:childTnLst>
                          </p:cTn>
                        </p:par>
                        <p:par>
                          <p:cTn id="55" fill="hold">
                            <p:stCondLst>
                              <p:cond delay="5500"/>
                            </p:stCondLst>
                            <p:childTnLst>
                              <p:par>
                                <p:cTn id="56" presetID="42" presetClass="entr" presetSubtype="0"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1000"/>
                                        <p:tgtEl>
                                          <p:spTgt spid="40"/>
                                        </p:tgtEl>
                                      </p:cBhvr>
                                    </p:animEffect>
                                    <p:anim calcmode="lin" valueType="num">
                                      <p:cBhvr>
                                        <p:cTn id="59" dur="1000" fill="hold"/>
                                        <p:tgtEl>
                                          <p:spTgt spid="40"/>
                                        </p:tgtEl>
                                        <p:attrNameLst>
                                          <p:attrName>ppt_x</p:attrName>
                                        </p:attrNameLst>
                                      </p:cBhvr>
                                      <p:tavLst>
                                        <p:tav tm="0">
                                          <p:val>
                                            <p:strVal val="#ppt_x"/>
                                          </p:val>
                                        </p:tav>
                                        <p:tav tm="100000">
                                          <p:val>
                                            <p:strVal val="#ppt_x"/>
                                          </p:val>
                                        </p:tav>
                                      </p:tavLst>
                                    </p:anim>
                                    <p:anim calcmode="lin" valueType="num">
                                      <p:cBhvr>
                                        <p:cTn id="60" dur="1000" fill="hold"/>
                                        <p:tgtEl>
                                          <p:spTgt spid="4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1000"/>
                                        <p:tgtEl>
                                          <p:spTgt spid="41"/>
                                        </p:tgtEl>
                                      </p:cBhvr>
                                    </p:animEffect>
                                    <p:anim calcmode="lin" valueType="num">
                                      <p:cBhvr>
                                        <p:cTn id="64" dur="1000" fill="hold"/>
                                        <p:tgtEl>
                                          <p:spTgt spid="41"/>
                                        </p:tgtEl>
                                        <p:attrNameLst>
                                          <p:attrName>ppt_x</p:attrName>
                                        </p:attrNameLst>
                                      </p:cBhvr>
                                      <p:tavLst>
                                        <p:tav tm="0">
                                          <p:val>
                                            <p:strVal val="#ppt_x"/>
                                          </p:val>
                                        </p:tav>
                                        <p:tav tm="100000">
                                          <p:val>
                                            <p:strVal val="#ppt_x"/>
                                          </p:val>
                                        </p:tav>
                                      </p:tavLst>
                                    </p:anim>
                                    <p:anim calcmode="lin" valueType="num">
                                      <p:cBhvr>
                                        <p:cTn id="65" dur="1000" fill="hold"/>
                                        <p:tgtEl>
                                          <p:spTgt spid="41"/>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1000"/>
                                        <p:tgtEl>
                                          <p:spTgt spid="43"/>
                                        </p:tgtEl>
                                      </p:cBhvr>
                                    </p:animEffect>
                                    <p:anim calcmode="lin" valueType="num">
                                      <p:cBhvr>
                                        <p:cTn id="74" dur="1000" fill="hold"/>
                                        <p:tgtEl>
                                          <p:spTgt spid="43"/>
                                        </p:tgtEl>
                                        <p:attrNameLst>
                                          <p:attrName>ppt_x</p:attrName>
                                        </p:attrNameLst>
                                      </p:cBhvr>
                                      <p:tavLst>
                                        <p:tav tm="0">
                                          <p:val>
                                            <p:strVal val="#ppt_x"/>
                                          </p:val>
                                        </p:tav>
                                        <p:tav tm="100000">
                                          <p:val>
                                            <p:strVal val="#ppt_x"/>
                                          </p:val>
                                        </p:tav>
                                      </p:tavLst>
                                    </p:anim>
                                    <p:anim calcmode="lin" valueType="num">
                                      <p:cBhvr>
                                        <p:cTn id="75"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p:bldP spid="37" grpId="0"/>
      <p:bldP spid="38" grpId="0"/>
      <p:bldP spid="39" grpId="0"/>
      <p:bldP spid="40" grpId="0"/>
      <p:bldP spid="41" grpId="0"/>
      <p:bldP spid="42" grpId="0"/>
      <p:bldP spid="43" grpId="0"/>
      <p:bldP spid="26" grpId="0"/>
      <p:bldP spid="27"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泪滴形 29"/>
          <p:cNvSpPr/>
          <p:nvPr/>
        </p:nvSpPr>
        <p:spPr>
          <a:xfrm rot="16200000" flipH="1">
            <a:off x="6266687" y="1131591"/>
            <a:ext cx="1563918" cy="1563918"/>
          </a:xfrm>
          <a:prstGeom prst="teardrop">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1" name="泪滴形 30"/>
          <p:cNvSpPr/>
          <p:nvPr/>
        </p:nvSpPr>
        <p:spPr>
          <a:xfrm rot="5400000" flipH="1" flipV="1">
            <a:off x="6266685" y="2826276"/>
            <a:ext cx="2121739" cy="2121739"/>
          </a:xfrm>
          <a:prstGeom prst="teardrop">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2" name="泪滴形 31"/>
          <p:cNvSpPr/>
          <p:nvPr/>
        </p:nvSpPr>
        <p:spPr>
          <a:xfrm rot="16200000" flipV="1">
            <a:off x="4025145" y="2826276"/>
            <a:ext cx="2121739" cy="2121739"/>
          </a:xfrm>
          <a:prstGeom prst="teardrop">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3" name="Text Box 40"/>
          <p:cNvSpPr txBox="1">
            <a:spLocks noChangeArrowheads="1"/>
          </p:cNvSpPr>
          <p:nvPr/>
        </p:nvSpPr>
        <p:spPr bwMode="gray">
          <a:xfrm>
            <a:off x="755576" y="1707654"/>
            <a:ext cx="5056765" cy="978729"/>
          </a:xfrm>
          <a:prstGeom prst="rect">
            <a:avLst/>
          </a:prstGeom>
          <a:noFill/>
          <a:ln w="9525">
            <a:noFill/>
            <a:miter lim="800000"/>
          </a:ln>
        </p:spPr>
        <p:txBody>
          <a:bodyPr wrap="square">
            <a:spAutoFit/>
          </a:bodyPr>
          <a:lstStyle/>
          <a:p>
            <a:pPr lvl="0">
              <a:lnSpc>
                <a:spcPct val="120000"/>
              </a:lnSpc>
              <a:defRPr/>
            </a:pPr>
            <a:r>
              <a:rPr lang="zh-CN" altLang="en-US" sz="1200" kern="0" dirty="0">
                <a:solidFill>
                  <a:srgbClr val="231815"/>
                </a:solidFill>
                <a:latin typeface="微软雅黑" panose="020B0503020204020204" pitchFamily="34" charset="-122"/>
                <a:ea typeface="微软雅黑" panose="020B0503020204020204" pitchFamily="34" charset="-122"/>
              </a:rPr>
              <a:t>单击此处输入文字单击此处输入文字单击此处输入文字单击此处输入文字单击此处输文字单击此处输文字单击此处输文字单击此处输入文字单击此处输入文字单击此处输入文字单击此处输文字单击此处输入文字单击此处输入文字单击此处输文字单击此处输入文字单击此处输入文字</a:t>
            </a:r>
          </a:p>
        </p:txBody>
      </p:sp>
      <p:sp>
        <p:nvSpPr>
          <p:cNvPr id="34" name="Rectangle 11"/>
          <p:cNvSpPr>
            <a:spLocks noChangeArrowheads="1"/>
          </p:cNvSpPr>
          <p:nvPr/>
        </p:nvSpPr>
        <p:spPr bwMode="gray">
          <a:xfrm>
            <a:off x="4139952" y="1348879"/>
            <a:ext cx="1503511" cy="358775"/>
          </a:xfrm>
          <a:prstGeom prst="rect">
            <a:avLst/>
          </a:prstGeom>
          <a:noFill/>
          <a:ln>
            <a:noFill/>
          </a:ln>
        </p:spPr>
        <p:txBody>
          <a:bodyPr lIns="0" tIns="0" rIns="0" bIns="0" anchor="ctr"/>
          <a:lstStyle/>
          <a:p>
            <a:pPr lvl="0">
              <a:lnSpc>
                <a:spcPct val="120000"/>
              </a:lnSpc>
              <a:defRPr/>
            </a:pPr>
            <a:r>
              <a:rPr lang="zh-CN" altLang="en-US" sz="1400" b="1" kern="0" dirty="0">
                <a:solidFill>
                  <a:srgbClr val="231815"/>
                </a:solidFill>
                <a:latin typeface="微软雅黑" panose="020B0503020204020204" pitchFamily="34" charset="-122"/>
                <a:ea typeface="微软雅黑" panose="020B0503020204020204" pitchFamily="34" charset="-122"/>
              </a:rPr>
              <a:t>单击此处输入标题</a:t>
            </a:r>
          </a:p>
        </p:txBody>
      </p:sp>
      <p:sp>
        <p:nvSpPr>
          <p:cNvPr id="35" name="TextBox 34"/>
          <p:cNvSpPr txBox="1"/>
          <p:nvPr/>
        </p:nvSpPr>
        <p:spPr>
          <a:xfrm>
            <a:off x="6404880" y="1575832"/>
            <a:ext cx="1364476" cy="707886"/>
          </a:xfrm>
          <a:prstGeom prst="rect">
            <a:avLst/>
          </a:prstGeom>
          <a:noFill/>
        </p:spPr>
        <p:txBody>
          <a:bodyPr wrap="none" rtlCol="0">
            <a:spAutoFit/>
          </a:bodyPr>
          <a:lstStyle/>
          <a:p>
            <a:r>
              <a:rPr lang="zh-CN" altLang="en-US" sz="4000" b="1" spc="600" dirty="0">
                <a:solidFill>
                  <a:schemeClr val="bg1"/>
                </a:solidFill>
                <a:latin typeface="微软雅黑" panose="020B0503020204020204" pitchFamily="34" charset="-122"/>
                <a:ea typeface="微软雅黑" panose="020B0503020204020204" pitchFamily="34" charset="-122"/>
              </a:rPr>
              <a:t>标题</a:t>
            </a:r>
          </a:p>
        </p:txBody>
      </p:sp>
      <p:sp>
        <p:nvSpPr>
          <p:cNvPr id="36" name="Text Box 40"/>
          <p:cNvSpPr txBox="1">
            <a:spLocks noChangeArrowheads="1"/>
          </p:cNvSpPr>
          <p:nvPr/>
        </p:nvSpPr>
        <p:spPr bwMode="gray">
          <a:xfrm>
            <a:off x="4268036" y="3579862"/>
            <a:ext cx="1744124" cy="978729"/>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bg1"/>
                </a:solidFill>
                <a:latin typeface="微软雅黑" panose="020B0503020204020204" pitchFamily="34" charset="-122"/>
                <a:ea typeface="微软雅黑" panose="020B0503020204020204" pitchFamily="34" charset="-122"/>
              </a:rPr>
              <a:t>单击此处输入文字单击此处输入文字单击此处输入文字单击此处输入文字单击此处输文字</a:t>
            </a:r>
          </a:p>
        </p:txBody>
      </p:sp>
      <p:sp>
        <p:nvSpPr>
          <p:cNvPr id="37" name="Rectangle 11"/>
          <p:cNvSpPr>
            <a:spLocks noChangeArrowheads="1"/>
          </p:cNvSpPr>
          <p:nvPr/>
        </p:nvSpPr>
        <p:spPr bwMode="gray">
          <a:xfrm>
            <a:off x="4388342" y="3221087"/>
            <a:ext cx="1503511" cy="358775"/>
          </a:xfrm>
          <a:prstGeom prst="rect">
            <a:avLst/>
          </a:prstGeom>
          <a:noFill/>
          <a:ln>
            <a:noFill/>
          </a:ln>
        </p:spPr>
        <p:txBody>
          <a:bodyPr lIns="0" tIns="0" rIns="0" bIns="0" anchor="ctr"/>
          <a:lstStyle/>
          <a:p>
            <a:pPr lvl="0">
              <a:lnSpc>
                <a:spcPct val="120000"/>
              </a:lnSpc>
              <a:defRPr/>
            </a:pPr>
            <a:r>
              <a:rPr lang="zh-CN" altLang="en-US" sz="1400" b="1" kern="0" dirty="0">
                <a:solidFill>
                  <a:schemeClr val="bg1"/>
                </a:solidFill>
                <a:latin typeface="微软雅黑" panose="020B0503020204020204" pitchFamily="34" charset="-122"/>
                <a:ea typeface="微软雅黑" panose="020B0503020204020204" pitchFamily="34" charset="-122"/>
              </a:rPr>
              <a:t>单击此处输入标题</a:t>
            </a:r>
          </a:p>
        </p:txBody>
      </p:sp>
      <p:sp>
        <p:nvSpPr>
          <p:cNvPr id="38" name="Text Box 40"/>
          <p:cNvSpPr txBox="1">
            <a:spLocks noChangeArrowheads="1"/>
          </p:cNvSpPr>
          <p:nvPr/>
        </p:nvSpPr>
        <p:spPr bwMode="gray">
          <a:xfrm>
            <a:off x="6455492" y="3579862"/>
            <a:ext cx="1744124" cy="978729"/>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bg1"/>
                </a:solidFill>
                <a:latin typeface="微软雅黑" panose="020B0503020204020204" pitchFamily="34" charset="-122"/>
                <a:ea typeface="微软雅黑" panose="020B0503020204020204" pitchFamily="34" charset="-122"/>
              </a:rPr>
              <a:t>单击此处输入文字单击此处输入文字单击此处输入文字单击此处输入文字单击此处输文字</a:t>
            </a:r>
          </a:p>
        </p:txBody>
      </p:sp>
      <p:sp>
        <p:nvSpPr>
          <p:cNvPr id="39" name="Rectangle 11"/>
          <p:cNvSpPr>
            <a:spLocks noChangeArrowheads="1"/>
          </p:cNvSpPr>
          <p:nvPr/>
        </p:nvSpPr>
        <p:spPr bwMode="gray">
          <a:xfrm>
            <a:off x="6575798" y="3221087"/>
            <a:ext cx="1503511" cy="358775"/>
          </a:xfrm>
          <a:prstGeom prst="rect">
            <a:avLst/>
          </a:prstGeom>
          <a:noFill/>
          <a:ln>
            <a:noFill/>
          </a:ln>
        </p:spPr>
        <p:txBody>
          <a:bodyPr lIns="0" tIns="0" rIns="0" bIns="0" anchor="ctr"/>
          <a:lstStyle/>
          <a:p>
            <a:pPr lvl="0">
              <a:lnSpc>
                <a:spcPct val="120000"/>
              </a:lnSpc>
              <a:defRPr/>
            </a:pPr>
            <a:r>
              <a:rPr lang="zh-CN" altLang="en-US" sz="1400" b="1" kern="0" dirty="0">
                <a:solidFill>
                  <a:schemeClr val="bg1"/>
                </a:solidFill>
                <a:latin typeface="微软雅黑" panose="020B0503020204020204" pitchFamily="34" charset="-122"/>
                <a:ea typeface="微软雅黑" panose="020B0503020204020204" pitchFamily="34" charset="-122"/>
              </a:rPr>
              <a:t>单击此处输入标题</a:t>
            </a:r>
          </a:p>
        </p:txBody>
      </p:sp>
      <p:sp>
        <p:nvSpPr>
          <p:cNvPr id="24"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5"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0-#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3"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1+#ppt_w/2"/>
                                          </p:val>
                                        </p:tav>
                                        <p:tav tm="100000">
                                          <p:val>
                                            <p:strVal val="#ppt_x"/>
                                          </p:val>
                                        </p:tav>
                                      </p:tavLst>
                                    </p:anim>
                                    <p:anim calcmode="lin" valueType="num">
                                      <p:cBhvr additive="base">
                                        <p:cTn id="23" dur="500" fill="hold"/>
                                        <p:tgtEl>
                                          <p:spTgt spid="3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6"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1+#ppt_w/2"/>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12"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500" fill="hold"/>
                                        <p:tgtEl>
                                          <p:spTgt spid="32"/>
                                        </p:tgtEl>
                                        <p:attrNameLst>
                                          <p:attrName>ppt_x</p:attrName>
                                        </p:attrNameLst>
                                      </p:cBhvr>
                                      <p:tavLst>
                                        <p:tav tm="0">
                                          <p:val>
                                            <p:strVal val="0-#ppt_w/2"/>
                                          </p:val>
                                        </p:tav>
                                        <p:tav tm="100000">
                                          <p:val>
                                            <p:strVal val="#ppt_x"/>
                                          </p:val>
                                        </p:tav>
                                      </p:tavLst>
                                    </p:anim>
                                    <p:anim calcmode="lin" valueType="num">
                                      <p:cBhvr additive="base">
                                        <p:cTn id="33" dur="500" fill="hold"/>
                                        <p:tgtEl>
                                          <p:spTgt spid="3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37"/>
                                        </p:tgtEl>
                                        <p:attrNameLst>
                                          <p:attrName>style.visibility</p:attrName>
                                        </p:attrNameLst>
                                      </p:cBhvr>
                                      <p:to>
                                        <p:strVal val="visible"/>
                                      </p:to>
                                    </p:set>
                                    <p:anim calcmode="lin" valueType="num">
                                      <p:cBhvr>
                                        <p:cTn id="43"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7"/>
                                        </p:tgtEl>
                                        <p:attrNameLst>
                                          <p:attrName>ppt_y</p:attrName>
                                        </p:attrNameLst>
                                      </p:cBhvr>
                                      <p:tavLst>
                                        <p:tav tm="0">
                                          <p:val>
                                            <p:strVal val="#ppt_y"/>
                                          </p:val>
                                        </p:tav>
                                        <p:tav tm="100000">
                                          <p:val>
                                            <p:strVal val="#ppt_y"/>
                                          </p:val>
                                        </p:tav>
                                      </p:tavLst>
                                    </p:anim>
                                    <p:anim calcmode="lin" valueType="num">
                                      <p:cBhvr>
                                        <p:cTn id="45"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7"/>
                                        </p:tgtEl>
                                      </p:cBhvr>
                                    </p:animEffect>
                                  </p:childTnLst>
                                </p:cTn>
                              </p:par>
                            </p:childTnLst>
                          </p:cTn>
                        </p:par>
                        <p:par>
                          <p:cTn id="48" fill="hold">
                            <p:stCondLst>
                              <p:cond delay="4849"/>
                            </p:stCondLst>
                            <p:childTnLst>
                              <p:par>
                                <p:cTn id="49" presetID="42"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750"/>
                                        <p:tgtEl>
                                          <p:spTgt spid="36"/>
                                        </p:tgtEl>
                                      </p:cBhvr>
                                    </p:animEffect>
                                    <p:anim calcmode="lin" valueType="num">
                                      <p:cBhvr>
                                        <p:cTn id="52" dur="750" fill="hold"/>
                                        <p:tgtEl>
                                          <p:spTgt spid="36"/>
                                        </p:tgtEl>
                                        <p:attrNameLst>
                                          <p:attrName>ppt_x</p:attrName>
                                        </p:attrNameLst>
                                      </p:cBhvr>
                                      <p:tavLst>
                                        <p:tav tm="0">
                                          <p:val>
                                            <p:strVal val="#ppt_x"/>
                                          </p:val>
                                        </p:tav>
                                        <p:tav tm="100000">
                                          <p:val>
                                            <p:strVal val="#ppt_x"/>
                                          </p:val>
                                        </p:tav>
                                      </p:tavLst>
                                    </p:anim>
                                    <p:anim calcmode="lin" valueType="num">
                                      <p:cBhvr>
                                        <p:cTn id="53" dur="750" fill="hold"/>
                                        <p:tgtEl>
                                          <p:spTgt spid="36"/>
                                        </p:tgtEl>
                                        <p:attrNameLst>
                                          <p:attrName>ppt_y</p:attrName>
                                        </p:attrNameLst>
                                      </p:cBhvr>
                                      <p:tavLst>
                                        <p:tav tm="0">
                                          <p:val>
                                            <p:strVal val="#ppt_y+.1"/>
                                          </p:val>
                                        </p:tav>
                                        <p:tav tm="100000">
                                          <p:val>
                                            <p:strVal val="#ppt_y"/>
                                          </p:val>
                                        </p:tav>
                                      </p:tavLst>
                                    </p:anim>
                                  </p:childTnLst>
                                </p:cTn>
                              </p:par>
                            </p:childTnLst>
                          </p:cTn>
                        </p:par>
                        <p:par>
                          <p:cTn id="54" fill="hold">
                            <p:stCondLst>
                              <p:cond delay="5849"/>
                            </p:stCondLst>
                            <p:childTnLst>
                              <p:par>
                                <p:cTn id="55" presetID="41" presetClass="entr" presetSubtype="0" fill="hold" grpId="0" nodeType="afterEffect">
                                  <p:stCondLst>
                                    <p:cond delay="0"/>
                                  </p:stCondLst>
                                  <p:iterate type="lt">
                                    <p:tmPct val="10000"/>
                                  </p:iterate>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9"/>
                                        </p:tgtEl>
                                        <p:attrNameLst>
                                          <p:attrName>ppt_y</p:attrName>
                                        </p:attrNameLst>
                                      </p:cBhvr>
                                      <p:tavLst>
                                        <p:tav tm="0">
                                          <p:val>
                                            <p:strVal val="#ppt_y"/>
                                          </p:val>
                                        </p:tav>
                                        <p:tav tm="100000">
                                          <p:val>
                                            <p:strVal val="#ppt_y"/>
                                          </p:val>
                                        </p:tav>
                                      </p:tavLst>
                                    </p:anim>
                                    <p:anim calcmode="lin" valueType="num">
                                      <p:cBhvr>
                                        <p:cTn id="59" dur="500" fill="hold"/>
                                        <p:tgtEl>
                                          <p:spTgt spid="39"/>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9"/>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39"/>
                                        </p:tgtEl>
                                      </p:cBhvr>
                                    </p:animEffect>
                                  </p:childTnLst>
                                </p:cTn>
                              </p:par>
                            </p:childTnLst>
                          </p:cTn>
                        </p:par>
                        <p:par>
                          <p:cTn id="62" fill="hold">
                            <p:stCondLst>
                              <p:cond delay="6449"/>
                            </p:stCondLst>
                            <p:childTnLst>
                              <p:par>
                                <p:cTn id="63" presetID="42" presetClass="entr" presetSubtype="0"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750"/>
                                        <p:tgtEl>
                                          <p:spTgt spid="38"/>
                                        </p:tgtEl>
                                      </p:cBhvr>
                                    </p:animEffect>
                                    <p:anim calcmode="lin" valueType="num">
                                      <p:cBhvr>
                                        <p:cTn id="66" dur="750" fill="hold"/>
                                        <p:tgtEl>
                                          <p:spTgt spid="38"/>
                                        </p:tgtEl>
                                        <p:attrNameLst>
                                          <p:attrName>ppt_x</p:attrName>
                                        </p:attrNameLst>
                                      </p:cBhvr>
                                      <p:tavLst>
                                        <p:tav tm="0">
                                          <p:val>
                                            <p:strVal val="#ppt_x"/>
                                          </p:val>
                                        </p:tav>
                                        <p:tav tm="100000">
                                          <p:val>
                                            <p:strVal val="#ppt_x"/>
                                          </p:val>
                                        </p:tav>
                                      </p:tavLst>
                                    </p:anim>
                                    <p:anim calcmode="lin" valueType="num">
                                      <p:cBhvr>
                                        <p:cTn id="67" dur="750" fill="hold"/>
                                        <p:tgtEl>
                                          <p:spTgt spid="38"/>
                                        </p:tgtEl>
                                        <p:attrNameLst>
                                          <p:attrName>ppt_y</p:attrName>
                                        </p:attrNameLst>
                                      </p:cBhvr>
                                      <p:tavLst>
                                        <p:tav tm="0">
                                          <p:val>
                                            <p:strVal val="#ppt_y+.1"/>
                                          </p:val>
                                        </p:tav>
                                        <p:tav tm="100000">
                                          <p:val>
                                            <p:strVal val="#ppt_y"/>
                                          </p:val>
                                        </p:tav>
                                      </p:tavLst>
                                    </p:anim>
                                  </p:childTnLst>
                                </p:cTn>
                              </p:par>
                            </p:childTnLst>
                          </p:cTn>
                        </p:par>
                        <p:par>
                          <p:cTn id="68" fill="hold">
                            <p:stCondLst>
                              <p:cond delay="7449"/>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34"/>
                                        </p:tgtEl>
                                        <p:attrNameLst>
                                          <p:attrName>style.visibility</p:attrName>
                                        </p:attrNameLst>
                                      </p:cBhvr>
                                      <p:to>
                                        <p:strVal val="visible"/>
                                      </p:to>
                                    </p:set>
                                    <p:anim calcmode="lin" valueType="num">
                                      <p:cBhvr>
                                        <p:cTn id="71"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34"/>
                                        </p:tgtEl>
                                        <p:attrNameLst>
                                          <p:attrName>ppt_y</p:attrName>
                                        </p:attrNameLst>
                                      </p:cBhvr>
                                      <p:tavLst>
                                        <p:tav tm="0">
                                          <p:val>
                                            <p:strVal val="#ppt_y"/>
                                          </p:val>
                                        </p:tav>
                                        <p:tav tm="100000">
                                          <p:val>
                                            <p:strVal val="#ppt_y"/>
                                          </p:val>
                                        </p:tav>
                                      </p:tavLst>
                                    </p:anim>
                                    <p:anim calcmode="lin" valueType="num">
                                      <p:cBhvr>
                                        <p:cTn id="73"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34"/>
                                        </p:tgtEl>
                                      </p:cBhvr>
                                    </p:animEffect>
                                  </p:childTnLst>
                                </p:cTn>
                              </p:par>
                            </p:childTnLst>
                          </p:cTn>
                        </p:par>
                        <p:par>
                          <p:cTn id="76" fill="hold">
                            <p:stCondLst>
                              <p:cond delay="8050"/>
                            </p:stCondLst>
                            <p:childTnLst>
                              <p:par>
                                <p:cTn id="77" presetID="42" presetClass="entr" presetSubtype="0"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750"/>
                                        <p:tgtEl>
                                          <p:spTgt spid="33"/>
                                        </p:tgtEl>
                                      </p:cBhvr>
                                    </p:animEffect>
                                    <p:anim calcmode="lin" valueType="num">
                                      <p:cBhvr>
                                        <p:cTn id="80" dur="750" fill="hold"/>
                                        <p:tgtEl>
                                          <p:spTgt spid="33"/>
                                        </p:tgtEl>
                                        <p:attrNameLst>
                                          <p:attrName>ppt_x</p:attrName>
                                        </p:attrNameLst>
                                      </p:cBhvr>
                                      <p:tavLst>
                                        <p:tav tm="0">
                                          <p:val>
                                            <p:strVal val="#ppt_x"/>
                                          </p:val>
                                        </p:tav>
                                        <p:tav tm="100000">
                                          <p:val>
                                            <p:strVal val="#ppt_x"/>
                                          </p:val>
                                        </p:tav>
                                      </p:tavLst>
                                    </p:anim>
                                    <p:anim calcmode="lin" valueType="num">
                                      <p:cBhvr>
                                        <p:cTn id="81" dur="75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p:bldP spid="34" grpId="0"/>
      <p:bldP spid="35" grpId="0"/>
      <p:bldP spid="36" grpId="0"/>
      <p:bldP spid="37" grpId="0"/>
      <p:bldP spid="38" grpId="0"/>
      <p:bldP spid="39" grpId="0"/>
      <p:bldP spid="24" grpId="0"/>
      <p:bldP spid="25"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弧形 32"/>
          <p:cNvSpPr/>
          <p:nvPr/>
        </p:nvSpPr>
        <p:spPr>
          <a:xfrm>
            <a:off x="971156" y="1524240"/>
            <a:ext cx="1603547" cy="1584176"/>
          </a:xfrm>
          <a:prstGeom prst="arc">
            <a:avLst>
              <a:gd name="adj1" fmla="val 11839608"/>
              <a:gd name="adj2" fmla="val 20486289"/>
            </a:avLst>
          </a:prstGeom>
          <a:ln>
            <a:solidFill>
              <a:srgbClr val="2318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CC6600"/>
              </a:solidFill>
            </a:endParaRPr>
          </a:p>
        </p:txBody>
      </p:sp>
      <p:sp>
        <p:nvSpPr>
          <p:cNvPr id="34" name="椭圆 33"/>
          <p:cNvSpPr/>
          <p:nvPr/>
        </p:nvSpPr>
        <p:spPr>
          <a:xfrm>
            <a:off x="3383868" y="1491630"/>
            <a:ext cx="2376264" cy="2376264"/>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5" name="椭圆 34"/>
          <p:cNvSpPr/>
          <p:nvPr/>
        </p:nvSpPr>
        <p:spPr>
          <a:xfrm>
            <a:off x="1866900" y="2051183"/>
            <a:ext cx="1257158" cy="125715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6" name="椭圆 35"/>
          <p:cNvSpPr/>
          <p:nvPr/>
        </p:nvSpPr>
        <p:spPr>
          <a:xfrm>
            <a:off x="471122" y="2067694"/>
            <a:ext cx="1257158" cy="125715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椭圆 36"/>
          <p:cNvSpPr/>
          <p:nvPr/>
        </p:nvSpPr>
        <p:spPr>
          <a:xfrm>
            <a:off x="7491306" y="2067694"/>
            <a:ext cx="1257158" cy="125715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8" name="椭圆 37"/>
          <p:cNvSpPr/>
          <p:nvPr/>
        </p:nvSpPr>
        <p:spPr>
          <a:xfrm>
            <a:off x="6095528" y="2084205"/>
            <a:ext cx="1257158" cy="125715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9" name="弧形 38"/>
          <p:cNvSpPr/>
          <p:nvPr/>
        </p:nvSpPr>
        <p:spPr>
          <a:xfrm flipV="1">
            <a:off x="6689532" y="2316328"/>
            <a:ext cx="1603547" cy="1584176"/>
          </a:xfrm>
          <a:prstGeom prst="arc">
            <a:avLst>
              <a:gd name="adj1" fmla="val 11839608"/>
              <a:gd name="adj2" fmla="val 20731723"/>
            </a:avLst>
          </a:prstGeom>
          <a:ln>
            <a:solidFill>
              <a:srgbClr val="2318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CC6600"/>
              </a:solidFill>
            </a:endParaRPr>
          </a:p>
        </p:txBody>
      </p:sp>
      <p:sp>
        <p:nvSpPr>
          <p:cNvPr id="40" name="TextBox 39"/>
          <p:cNvSpPr txBox="1"/>
          <p:nvPr/>
        </p:nvSpPr>
        <p:spPr>
          <a:xfrm>
            <a:off x="564939" y="2434663"/>
            <a:ext cx="1069524" cy="523220"/>
          </a:xfrm>
          <a:prstGeom prst="rect">
            <a:avLst/>
          </a:prstGeom>
          <a:noFill/>
        </p:spPr>
        <p:txBody>
          <a:bodyPr wrap="non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2015</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1960717" y="2451174"/>
            <a:ext cx="1069524" cy="523220"/>
          </a:xfrm>
          <a:prstGeom prst="rect">
            <a:avLst/>
          </a:prstGeom>
          <a:noFill/>
        </p:spPr>
        <p:txBody>
          <a:bodyPr wrap="non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2016</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3626869" y="2251119"/>
            <a:ext cx="1890261" cy="923330"/>
          </a:xfrm>
          <a:prstGeom prst="rect">
            <a:avLst/>
          </a:prstGeom>
          <a:noFill/>
        </p:spPr>
        <p:txBody>
          <a:bodyPr wrap="none" rtlCol="0">
            <a:spAutoFit/>
          </a:bodyPr>
          <a:lstStyle/>
          <a:p>
            <a:r>
              <a:rPr lang="en-US" altLang="zh-CN" sz="5400" b="1" dirty="0">
                <a:solidFill>
                  <a:schemeClr val="bg1"/>
                </a:solidFill>
                <a:latin typeface="微软雅黑" panose="020B0503020204020204" pitchFamily="34" charset="-122"/>
                <a:ea typeface="微软雅黑" panose="020B0503020204020204" pitchFamily="34" charset="-122"/>
              </a:rPr>
              <a:t>2020</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6202407" y="2434663"/>
            <a:ext cx="1069524" cy="523220"/>
          </a:xfrm>
          <a:prstGeom prst="rect">
            <a:avLst/>
          </a:prstGeom>
          <a:noFill/>
        </p:spPr>
        <p:txBody>
          <a:bodyPr wrap="non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2018</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4" name="TextBox 43"/>
          <p:cNvSpPr txBox="1"/>
          <p:nvPr/>
        </p:nvSpPr>
        <p:spPr>
          <a:xfrm>
            <a:off x="7573156" y="2418152"/>
            <a:ext cx="1069524" cy="523220"/>
          </a:xfrm>
          <a:prstGeom prst="rect">
            <a:avLst/>
          </a:prstGeom>
          <a:noFill/>
        </p:spPr>
        <p:txBody>
          <a:bodyPr wrap="non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2019</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5" name="TextBox 44"/>
          <p:cNvSpPr txBox="1"/>
          <p:nvPr/>
        </p:nvSpPr>
        <p:spPr bwMode="auto">
          <a:xfrm>
            <a:off x="476727" y="3579862"/>
            <a:ext cx="2727121" cy="1200329"/>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46" name="TextBox 45"/>
          <p:cNvSpPr txBox="1"/>
          <p:nvPr/>
        </p:nvSpPr>
        <p:spPr bwMode="auto">
          <a:xfrm>
            <a:off x="3476947" y="3940282"/>
            <a:ext cx="2283185" cy="1200329"/>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a:t>
            </a:r>
            <a:endParaRPr lang="zh-CN" altLang="en-US" sz="1200" dirty="0">
              <a:solidFill>
                <a:srgbClr val="231815"/>
              </a:solidFill>
              <a:latin typeface="Calibri" panose="020F0502020204030204" pitchFamily="34" charset="0"/>
            </a:endParaRPr>
          </a:p>
        </p:txBody>
      </p:sp>
      <p:sp>
        <p:nvSpPr>
          <p:cNvPr id="47" name="TextBox 46"/>
          <p:cNvSpPr txBox="1"/>
          <p:nvPr/>
        </p:nvSpPr>
        <p:spPr bwMode="auto">
          <a:xfrm>
            <a:off x="6038068" y="627534"/>
            <a:ext cx="2727121" cy="1200329"/>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27"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8"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1+#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childTnLst>
                                </p:cTn>
                              </p:par>
                            </p:childTnLst>
                          </p:cTn>
                        </p:par>
                        <p:par>
                          <p:cTn id="25" fill="hold">
                            <p:stCondLst>
                              <p:cond delay="2000"/>
                            </p:stCondLst>
                            <p:childTnLst>
                              <p:par>
                                <p:cTn id="26" presetID="23" presetClass="entr" presetSubtype="528"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p:cTn id="28" dur="500" fill="hold"/>
                                        <p:tgtEl>
                                          <p:spTgt spid="38"/>
                                        </p:tgtEl>
                                        <p:attrNameLst>
                                          <p:attrName>ppt_w</p:attrName>
                                        </p:attrNameLst>
                                      </p:cBhvr>
                                      <p:tavLst>
                                        <p:tav tm="0">
                                          <p:val>
                                            <p:fltVal val="0"/>
                                          </p:val>
                                        </p:tav>
                                        <p:tav tm="100000">
                                          <p:val>
                                            <p:strVal val="#ppt_w"/>
                                          </p:val>
                                        </p:tav>
                                      </p:tavLst>
                                    </p:anim>
                                    <p:anim calcmode="lin" valueType="num">
                                      <p:cBhvr>
                                        <p:cTn id="29" dur="500" fill="hold"/>
                                        <p:tgtEl>
                                          <p:spTgt spid="38"/>
                                        </p:tgtEl>
                                        <p:attrNameLst>
                                          <p:attrName>ppt_h</p:attrName>
                                        </p:attrNameLst>
                                      </p:cBhvr>
                                      <p:tavLst>
                                        <p:tav tm="0">
                                          <p:val>
                                            <p:fltVal val="0"/>
                                          </p:val>
                                        </p:tav>
                                        <p:tav tm="100000">
                                          <p:val>
                                            <p:strVal val="#ppt_h"/>
                                          </p:val>
                                        </p:tav>
                                      </p:tavLst>
                                    </p:anim>
                                    <p:anim calcmode="lin" valueType="num">
                                      <p:cBhvr>
                                        <p:cTn id="30" dur="500" fill="hold"/>
                                        <p:tgtEl>
                                          <p:spTgt spid="38"/>
                                        </p:tgtEl>
                                        <p:attrNameLst>
                                          <p:attrName>ppt_x</p:attrName>
                                        </p:attrNameLst>
                                      </p:cBhvr>
                                      <p:tavLst>
                                        <p:tav tm="0">
                                          <p:val>
                                            <p:fltVal val="0.5"/>
                                          </p:val>
                                        </p:tav>
                                        <p:tav tm="100000">
                                          <p:val>
                                            <p:strVal val="#ppt_x"/>
                                          </p:val>
                                        </p:tav>
                                      </p:tavLst>
                                    </p:anim>
                                    <p:anim calcmode="lin" valueType="num">
                                      <p:cBhvr>
                                        <p:cTn id="31" dur="500" fill="hold"/>
                                        <p:tgtEl>
                                          <p:spTgt spid="38"/>
                                        </p:tgtEl>
                                        <p:attrNameLst>
                                          <p:attrName>ppt_y</p:attrName>
                                        </p:attrNameLst>
                                      </p:cBhvr>
                                      <p:tavLst>
                                        <p:tav tm="0">
                                          <p:val>
                                            <p:fltVal val="0.5"/>
                                          </p:val>
                                        </p:tav>
                                        <p:tav tm="100000">
                                          <p:val>
                                            <p:strVal val="#ppt_y"/>
                                          </p:val>
                                        </p:tav>
                                      </p:tavLst>
                                    </p:anim>
                                  </p:childTnLst>
                                </p:cTn>
                              </p:par>
                              <p:par>
                                <p:cTn id="32" presetID="23" presetClass="entr" presetSubtype="528"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 calcmode="lin" valueType="num">
                                      <p:cBhvr>
                                        <p:cTn id="34" dur="500" fill="hold"/>
                                        <p:tgtEl>
                                          <p:spTgt spid="35"/>
                                        </p:tgtEl>
                                        <p:attrNameLst>
                                          <p:attrName>ppt_w</p:attrName>
                                        </p:attrNameLst>
                                      </p:cBhvr>
                                      <p:tavLst>
                                        <p:tav tm="0">
                                          <p:val>
                                            <p:fltVal val="0"/>
                                          </p:val>
                                        </p:tav>
                                        <p:tav tm="100000">
                                          <p:val>
                                            <p:strVal val="#ppt_w"/>
                                          </p:val>
                                        </p:tav>
                                      </p:tavLst>
                                    </p:anim>
                                    <p:anim calcmode="lin" valueType="num">
                                      <p:cBhvr>
                                        <p:cTn id="35" dur="500" fill="hold"/>
                                        <p:tgtEl>
                                          <p:spTgt spid="35"/>
                                        </p:tgtEl>
                                        <p:attrNameLst>
                                          <p:attrName>ppt_h</p:attrName>
                                        </p:attrNameLst>
                                      </p:cBhvr>
                                      <p:tavLst>
                                        <p:tav tm="0">
                                          <p:val>
                                            <p:fltVal val="0"/>
                                          </p:val>
                                        </p:tav>
                                        <p:tav tm="100000">
                                          <p:val>
                                            <p:strVal val="#ppt_h"/>
                                          </p:val>
                                        </p:tav>
                                      </p:tavLst>
                                    </p:anim>
                                    <p:anim calcmode="lin" valueType="num">
                                      <p:cBhvr>
                                        <p:cTn id="36" dur="500" fill="hold"/>
                                        <p:tgtEl>
                                          <p:spTgt spid="35"/>
                                        </p:tgtEl>
                                        <p:attrNameLst>
                                          <p:attrName>ppt_x</p:attrName>
                                        </p:attrNameLst>
                                      </p:cBhvr>
                                      <p:tavLst>
                                        <p:tav tm="0">
                                          <p:val>
                                            <p:fltVal val="0.5"/>
                                          </p:val>
                                        </p:tav>
                                        <p:tav tm="100000">
                                          <p:val>
                                            <p:strVal val="#ppt_x"/>
                                          </p:val>
                                        </p:tav>
                                      </p:tavLst>
                                    </p:anim>
                                    <p:anim calcmode="lin" valueType="num">
                                      <p:cBhvr>
                                        <p:cTn id="37" dur="500" fill="hold"/>
                                        <p:tgtEl>
                                          <p:spTgt spid="35"/>
                                        </p:tgtEl>
                                        <p:attrNameLst>
                                          <p:attrName>ppt_y</p:attrName>
                                        </p:attrNameLst>
                                      </p:cBhvr>
                                      <p:tavLst>
                                        <p:tav tm="0">
                                          <p:val>
                                            <p:fltVal val="0.5"/>
                                          </p:val>
                                        </p:tav>
                                        <p:tav tm="100000">
                                          <p:val>
                                            <p:strVal val="#ppt_y"/>
                                          </p:val>
                                        </p:tav>
                                      </p:tavLst>
                                    </p:anim>
                                  </p:childTnLst>
                                </p:cTn>
                              </p:par>
                            </p:childTnLst>
                          </p:cTn>
                        </p:par>
                        <p:par>
                          <p:cTn id="38" fill="hold">
                            <p:stCondLst>
                              <p:cond delay="2500"/>
                            </p:stCondLst>
                            <p:childTnLst>
                              <p:par>
                                <p:cTn id="39" presetID="23" presetClass="entr" presetSubtype="528"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500" fill="hold"/>
                                        <p:tgtEl>
                                          <p:spTgt spid="36"/>
                                        </p:tgtEl>
                                        <p:attrNameLst>
                                          <p:attrName>ppt_w</p:attrName>
                                        </p:attrNameLst>
                                      </p:cBhvr>
                                      <p:tavLst>
                                        <p:tav tm="0">
                                          <p:val>
                                            <p:fltVal val="0"/>
                                          </p:val>
                                        </p:tav>
                                        <p:tav tm="100000">
                                          <p:val>
                                            <p:strVal val="#ppt_w"/>
                                          </p:val>
                                        </p:tav>
                                      </p:tavLst>
                                    </p:anim>
                                    <p:anim calcmode="lin" valueType="num">
                                      <p:cBhvr>
                                        <p:cTn id="42" dur="500" fill="hold"/>
                                        <p:tgtEl>
                                          <p:spTgt spid="36"/>
                                        </p:tgtEl>
                                        <p:attrNameLst>
                                          <p:attrName>ppt_h</p:attrName>
                                        </p:attrNameLst>
                                      </p:cBhvr>
                                      <p:tavLst>
                                        <p:tav tm="0">
                                          <p:val>
                                            <p:fltVal val="0"/>
                                          </p:val>
                                        </p:tav>
                                        <p:tav tm="100000">
                                          <p:val>
                                            <p:strVal val="#ppt_h"/>
                                          </p:val>
                                        </p:tav>
                                      </p:tavLst>
                                    </p:anim>
                                    <p:anim calcmode="lin" valueType="num">
                                      <p:cBhvr>
                                        <p:cTn id="43" dur="500" fill="hold"/>
                                        <p:tgtEl>
                                          <p:spTgt spid="36"/>
                                        </p:tgtEl>
                                        <p:attrNameLst>
                                          <p:attrName>ppt_x</p:attrName>
                                        </p:attrNameLst>
                                      </p:cBhvr>
                                      <p:tavLst>
                                        <p:tav tm="0">
                                          <p:val>
                                            <p:fltVal val="0.5"/>
                                          </p:val>
                                        </p:tav>
                                        <p:tav tm="100000">
                                          <p:val>
                                            <p:strVal val="#ppt_x"/>
                                          </p:val>
                                        </p:tav>
                                      </p:tavLst>
                                    </p:anim>
                                    <p:anim calcmode="lin" valueType="num">
                                      <p:cBhvr>
                                        <p:cTn id="44" dur="500" fill="hold"/>
                                        <p:tgtEl>
                                          <p:spTgt spid="36"/>
                                        </p:tgtEl>
                                        <p:attrNameLst>
                                          <p:attrName>ppt_y</p:attrName>
                                        </p:attrNameLst>
                                      </p:cBhvr>
                                      <p:tavLst>
                                        <p:tav tm="0">
                                          <p:val>
                                            <p:fltVal val="0.5"/>
                                          </p:val>
                                        </p:tav>
                                        <p:tav tm="100000">
                                          <p:val>
                                            <p:strVal val="#ppt_y"/>
                                          </p:val>
                                        </p:tav>
                                      </p:tavLst>
                                    </p:anim>
                                  </p:childTnLst>
                                </p:cTn>
                              </p:par>
                              <p:par>
                                <p:cTn id="45" presetID="23" presetClass="entr" presetSubtype="528"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 calcmode="lin" valueType="num">
                                      <p:cBhvr>
                                        <p:cTn id="49" dur="500" fill="hold"/>
                                        <p:tgtEl>
                                          <p:spTgt spid="37"/>
                                        </p:tgtEl>
                                        <p:attrNameLst>
                                          <p:attrName>ppt_x</p:attrName>
                                        </p:attrNameLst>
                                      </p:cBhvr>
                                      <p:tavLst>
                                        <p:tav tm="0">
                                          <p:val>
                                            <p:fltVal val="0.5"/>
                                          </p:val>
                                        </p:tav>
                                        <p:tav tm="100000">
                                          <p:val>
                                            <p:strVal val="#ppt_x"/>
                                          </p:val>
                                        </p:tav>
                                      </p:tavLst>
                                    </p:anim>
                                    <p:anim calcmode="lin" valueType="num">
                                      <p:cBhvr>
                                        <p:cTn id="50" dur="500" fill="hold"/>
                                        <p:tgtEl>
                                          <p:spTgt spid="37"/>
                                        </p:tgtEl>
                                        <p:attrNameLst>
                                          <p:attrName>ppt_y</p:attrName>
                                        </p:attrNameLst>
                                      </p:cBhvr>
                                      <p:tavLst>
                                        <p:tav tm="0">
                                          <p:val>
                                            <p:fltVal val="0.5"/>
                                          </p:val>
                                        </p:tav>
                                        <p:tav tm="100000">
                                          <p:val>
                                            <p:strVal val="#ppt_y"/>
                                          </p:val>
                                        </p:tav>
                                      </p:tavLst>
                                    </p:anim>
                                  </p:childTnLst>
                                </p:cTn>
                              </p:par>
                            </p:childTnLst>
                          </p:cTn>
                        </p:par>
                        <p:par>
                          <p:cTn id="51" fill="hold">
                            <p:stCondLst>
                              <p:cond delay="3000"/>
                            </p:stCondLst>
                            <p:childTnLst>
                              <p:par>
                                <p:cTn id="52" presetID="22" presetClass="entr" presetSubtype="8" fill="hold" grpId="0"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left)">
                                      <p:cBhvr>
                                        <p:cTn id="58" dur="500"/>
                                        <p:tgtEl>
                                          <p:spTgt spid="39"/>
                                        </p:tgtEl>
                                      </p:cBhvr>
                                    </p:animEffect>
                                  </p:childTnLst>
                                </p:cTn>
                              </p:par>
                            </p:childTnLst>
                          </p:cTn>
                        </p:par>
                        <p:par>
                          <p:cTn id="59" fill="hold">
                            <p:stCondLst>
                              <p:cond delay="4000"/>
                            </p:stCondLst>
                            <p:childTnLst>
                              <p:par>
                                <p:cTn id="60" presetID="15" presetClass="entr" presetSubtype="0"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p:cTn id="62" dur="1000" fill="hold"/>
                                        <p:tgtEl>
                                          <p:spTgt spid="42"/>
                                        </p:tgtEl>
                                        <p:attrNameLst>
                                          <p:attrName>ppt_w</p:attrName>
                                        </p:attrNameLst>
                                      </p:cBhvr>
                                      <p:tavLst>
                                        <p:tav tm="0">
                                          <p:val>
                                            <p:fltVal val="0"/>
                                          </p:val>
                                        </p:tav>
                                        <p:tav tm="100000">
                                          <p:val>
                                            <p:strVal val="#ppt_w"/>
                                          </p:val>
                                        </p:tav>
                                      </p:tavLst>
                                    </p:anim>
                                    <p:anim calcmode="lin" valueType="num">
                                      <p:cBhvr>
                                        <p:cTn id="63" dur="1000" fill="hold"/>
                                        <p:tgtEl>
                                          <p:spTgt spid="42"/>
                                        </p:tgtEl>
                                        <p:attrNameLst>
                                          <p:attrName>ppt_h</p:attrName>
                                        </p:attrNameLst>
                                      </p:cBhvr>
                                      <p:tavLst>
                                        <p:tav tm="0">
                                          <p:val>
                                            <p:fltVal val="0"/>
                                          </p:val>
                                        </p:tav>
                                        <p:tav tm="100000">
                                          <p:val>
                                            <p:strVal val="#ppt_h"/>
                                          </p:val>
                                        </p:tav>
                                      </p:tavLst>
                                    </p:anim>
                                    <p:anim calcmode="lin" valueType="num">
                                      <p:cBhvr>
                                        <p:cTn id="64"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5000"/>
                            </p:stCondLst>
                            <p:childTnLst>
                              <p:par>
                                <p:cTn id="67" presetID="23" presetClass="entr" presetSubtype="528" fill="hold" grpId="0"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par>
                                <p:cTn id="73" presetID="23" presetClass="entr" presetSubtype="528" fill="hold" grpId="0" nodeType="with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p:cTn id="75" dur="500" fill="hold"/>
                                        <p:tgtEl>
                                          <p:spTgt spid="43"/>
                                        </p:tgtEl>
                                        <p:attrNameLst>
                                          <p:attrName>ppt_w</p:attrName>
                                        </p:attrNameLst>
                                      </p:cBhvr>
                                      <p:tavLst>
                                        <p:tav tm="0">
                                          <p:val>
                                            <p:fltVal val="0"/>
                                          </p:val>
                                        </p:tav>
                                        <p:tav tm="100000">
                                          <p:val>
                                            <p:strVal val="#ppt_w"/>
                                          </p:val>
                                        </p:tav>
                                      </p:tavLst>
                                    </p:anim>
                                    <p:anim calcmode="lin" valueType="num">
                                      <p:cBhvr>
                                        <p:cTn id="76" dur="500" fill="hold"/>
                                        <p:tgtEl>
                                          <p:spTgt spid="43"/>
                                        </p:tgtEl>
                                        <p:attrNameLst>
                                          <p:attrName>ppt_h</p:attrName>
                                        </p:attrNameLst>
                                      </p:cBhvr>
                                      <p:tavLst>
                                        <p:tav tm="0">
                                          <p:val>
                                            <p:fltVal val="0"/>
                                          </p:val>
                                        </p:tav>
                                        <p:tav tm="100000">
                                          <p:val>
                                            <p:strVal val="#ppt_h"/>
                                          </p:val>
                                        </p:tav>
                                      </p:tavLst>
                                    </p:anim>
                                    <p:anim calcmode="lin" valueType="num">
                                      <p:cBhvr>
                                        <p:cTn id="77" dur="500" fill="hold"/>
                                        <p:tgtEl>
                                          <p:spTgt spid="43"/>
                                        </p:tgtEl>
                                        <p:attrNameLst>
                                          <p:attrName>ppt_x</p:attrName>
                                        </p:attrNameLst>
                                      </p:cBhvr>
                                      <p:tavLst>
                                        <p:tav tm="0">
                                          <p:val>
                                            <p:fltVal val="0.5"/>
                                          </p:val>
                                        </p:tav>
                                        <p:tav tm="100000">
                                          <p:val>
                                            <p:strVal val="#ppt_x"/>
                                          </p:val>
                                        </p:tav>
                                      </p:tavLst>
                                    </p:anim>
                                    <p:anim calcmode="lin" valueType="num">
                                      <p:cBhvr>
                                        <p:cTn id="78" dur="500" fill="hold"/>
                                        <p:tgtEl>
                                          <p:spTgt spid="43"/>
                                        </p:tgtEl>
                                        <p:attrNameLst>
                                          <p:attrName>ppt_y</p:attrName>
                                        </p:attrNameLst>
                                      </p:cBhvr>
                                      <p:tavLst>
                                        <p:tav tm="0">
                                          <p:val>
                                            <p:fltVal val="0.5"/>
                                          </p:val>
                                        </p:tav>
                                        <p:tav tm="100000">
                                          <p:val>
                                            <p:strVal val="#ppt_y"/>
                                          </p:val>
                                        </p:tav>
                                      </p:tavLst>
                                    </p:anim>
                                  </p:childTnLst>
                                </p:cTn>
                              </p:par>
                            </p:childTnLst>
                          </p:cTn>
                        </p:par>
                        <p:par>
                          <p:cTn id="79" fill="hold">
                            <p:stCondLst>
                              <p:cond delay="5500"/>
                            </p:stCondLst>
                            <p:childTnLst>
                              <p:par>
                                <p:cTn id="80" presetID="23" presetClass="entr" presetSubtype="528"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p:cTn id="82" dur="500" fill="hold"/>
                                        <p:tgtEl>
                                          <p:spTgt spid="40"/>
                                        </p:tgtEl>
                                        <p:attrNameLst>
                                          <p:attrName>ppt_w</p:attrName>
                                        </p:attrNameLst>
                                      </p:cBhvr>
                                      <p:tavLst>
                                        <p:tav tm="0">
                                          <p:val>
                                            <p:fltVal val="0"/>
                                          </p:val>
                                        </p:tav>
                                        <p:tav tm="100000">
                                          <p:val>
                                            <p:strVal val="#ppt_w"/>
                                          </p:val>
                                        </p:tav>
                                      </p:tavLst>
                                    </p:anim>
                                    <p:anim calcmode="lin" valueType="num">
                                      <p:cBhvr>
                                        <p:cTn id="83" dur="500" fill="hold"/>
                                        <p:tgtEl>
                                          <p:spTgt spid="40"/>
                                        </p:tgtEl>
                                        <p:attrNameLst>
                                          <p:attrName>ppt_h</p:attrName>
                                        </p:attrNameLst>
                                      </p:cBhvr>
                                      <p:tavLst>
                                        <p:tav tm="0">
                                          <p:val>
                                            <p:fltVal val="0"/>
                                          </p:val>
                                        </p:tav>
                                        <p:tav tm="100000">
                                          <p:val>
                                            <p:strVal val="#ppt_h"/>
                                          </p:val>
                                        </p:tav>
                                      </p:tavLst>
                                    </p:anim>
                                    <p:anim calcmode="lin" valueType="num">
                                      <p:cBhvr>
                                        <p:cTn id="84" dur="500" fill="hold"/>
                                        <p:tgtEl>
                                          <p:spTgt spid="40"/>
                                        </p:tgtEl>
                                        <p:attrNameLst>
                                          <p:attrName>ppt_x</p:attrName>
                                        </p:attrNameLst>
                                      </p:cBhvr>
                                      <p:tavLst>
                                        <p:tav tm="0">
                                          <p:val>
                                            <p:fltVal val="0.5"/>
                                          </p:val>
                                        </p:tav>
                                        <p:tav tm="100000">
                                          <p:val>
                                            <p:strVal val="#ppt_x"/>
                                          </p:val>
                                        </p:tav>
                                      </p:tavLst>
                                    </p:anim>
                                    <p:anim calcmode="lin" valueType="num">
                                      <p:cBhvr>
                                        <p:cTn id="85" dur="500" fill="hold"/>
                                        <p:tgtEl>
                                          <p:spTgt spid="40"/>
                                        </p:tgtEl>
                                        <p:attrNameLst>
                                          <p:attrName>ppt_y</p:attrName>
                                        </p:attrNameLst>
                                      </p:cBhvr>
                                      <p:tavLst>
                                        <p:tav tm="0">
                                          <p:val>
                                            <p:fltVal val="0.5"/>
                                          </p:val>
                                        </p:tav>
                                        <p:tav tm="100000">
                                          <p:val>
                                            <p:strVal val="#ppt_y"/>
                                          </p:val>
                                        </p:tav>
                                      </p:tavLst>
                                    </p:anim>
                                  </p:childTnLst>
                                </p:cTn>
                              </p:par>
                              <p:par>
                                <p:cTn id="86" presetID="23" presetClass="entr" presetSubtype="528" fill="hold" grpId="0" nodeType="with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 calcmode="lin" valueType="num">
                                      <p:cBhvr>
                                        <p:cTn id="90" dur="500" fill="hold"/>
                                        <p:tgtEl>
                                          <p:spTgt spid="44"/>
                                        </p:tgtEl>
                                        <p:attrNameLst>
                                          <p:attrName>ppt_x</p:attrName>
                                        </p:attrNameLst>
                                      </p:cBhvr>
                                      <p:tavLst>
                                        <p:tav tm="0">
                                          <p:val>
                                            <p:fltVal val="0.5"/>
                                          </p:val>
                                        </p:tav>
                                        <p:tav tm="100000">
                                          <p:val>
                                            <p:strVal val="#ppt_x"/>
                                          </p:val>
                                        </p:tav>
                                      </p:tavLst>
                                    </p:anim>
                                    <p:anim calcmode="lin" valueType="num">
                                      <p:cBhvr>
                                        <p:cTn id="91" dur="500" fill="hold"/>
                                        <p:tgtEl>
                                          <p:spTgt spid="44"/>
                                        </p:tgtEl>
                                        <p:attrNameLst>
                                          <p:attrName>ppt_y</p:attrName>
                                        </p:attrNameLst>
                                      </p:cBhvr>
                                      <p:tavLst>
                                        <p:tav tm="0">
                                          <p:val>
                                            <p:fltVal val="0.5"/>
                                          </p:val>
                                        </p:tav>
                                        <p:tav tm="100000">
                                          <p:val>
                                            <p:strVal val="#ppt_y"/>
                                          </p:val>
                                        </p:tav>
                                      </p:tavLst>
                                    </p:anim>
                                  </p:childTnLst>
                                </p:cTn>
                              </p:par>
                            </p:childTnLst>
                          </p:cTn>
                        </p:par>
                        <p:par>
                          <p:cTn id="92" fill="hold">
                            <p:stCondLst>
                              <p:cond delay="6000"/>
                            </p:stCondLst>
                            <p:childTnLst>
                              <p:par>
                                <p:cTn id="93" presetID="42" presetClass="entr" presetSubtype="0" fill="hold" grpId="0" nodeType="after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1000"/>
                                        <p:tgtEl>
                                          <p:spTgt spid="45"/>
                                        </p:tgtEl>
                                      </p:cBhvr>
                                    </p:animEffect>
                                    <p:anim calcmode="lin" valueType="num">
                                      <p:cBhvr>
                                        <p:cTn id="96" dur="1000" fill="hold"/>
                                        <p:tgtEl>
                                          <p:spTgt spid="45"/>
                                        </p:tgtEl>
                                        <p:attrNameLst>
                                          <p:attrName>ppt_x</p:attrName>
                                        </p:attrNameLst>
                                      </p:cBhvr>
                                      <p:tavLst>
                                        <p:tav tm="0">
                                          <p:val>
                                            <p:strVal val="#ppt_x"/>
                                          </p:val>
                                        </p:tav>
                                        <p:tav tm="100000">
                                          <p:val>
                                            <p:strVal val="#ppt_x"/>
                                          </p:val>
                                        </p:tav>
                                      </p:tavLst>
                                    </p:anim>
                                    <p:anim calcmode="lin" valueType="num">
                                      <p:cBhvr>
                                        <p:cTn id="97" dur="1000" fill="hold"/>
                                        <p:tgtEl>
                                          <p:spTgt spid="45"/>
                                        </p:tgtEl>
                                        <p:attrNameLst>
                                          <p:attrName>ppt_y</p:attrName>
                                        </p:attrNameLst>
                                      </p:cBhvr>
                                      <p:tavLst>
                                        <p:tav tm="0">
                                          <p:val>
                                            <p:strVal val="#ppt_y+.1"/>
                                          </p:val>
                                        </p:tav>
                                        <p:tav tm="100000">
                                          <p:val>
                                            <p:strVal val="#ppt_y"/>
                                          </p:val>
                                        </p:tav>
                                      </p:tavLst>
                                    </p:anim>
                                  </p:childTnLst>
                                </p:cTn>
                              </p:par>
                            </p:childTnLst>
                          </p:cTn>
                        </p:par>
                        <p:par>
                          <p:cTn id="98" fill="hold">
                            <p:stCondLst>
                              <p:cond delay="7000"/>
                            </p:stCondLst>
                            <p:childTnLst>
                              <p:par>
                                <p:cTn id="99" presetID="42" presetClass="entr" presetSubtype="0"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1000"/>
                                        <p:tgtEl>
                                          <p:spTgt spid="46"/>
                                        </p:tgtEl>
                                      </p:cBhvr>
                                    </p:animEffect>
                                    <p:anim calcmode="lin" valueType="num">
                                      <p:cBhvr>
                                        <p:cTn id="102" dur="1000" fill="hold"/>
                                        <p:tgtEl>
                                          <p:spTgt spid="46"/>
                                        </p:tgtEl>
                                        <p:attrNameLst>
                                          <p:attrName>ppt_x</p:attrName>
                                        </p:attrNameLst>
                                      </p:cBhvr>
                                      <p:tavLst>
                                        <p:tav tm="0">
                                          <p:val>
                                            <p:strVal val="#ppt_x"/>
                                          </p:val>
                                        </p:tav>
                                        <p:tav tm="100000">
                                          <p:val>
                                            <p:strVal val="#ppt_x"/>
                                          </p:val>
                                        </p:tav>
                                      </p:tavLst>
                                    </p:anim>
                                    <p:anim calcmode="lin" valueType="num">
                                      <p:cBhvr>
                                        <p:cTn id="103" dur="1000" fill="hold"/>
                                        <p:tgtEl>
                                          <p:spTgt spid="46"/>
                                        </p:tgtEl>
                                        <p:attrNameLst>
                                          <p:attrName>ppt_y</p:attrName>
                                        </p:attrNameLst>
                                      </p:cBhvr>
                                      <p:tavLst>
                                        <p:tav tm="0">
                                          <p:val>
                                            <p:strVal val="#ppt_y+.1"/>
                                          </p:val>
                                        </p:tav>
                                        <p:tav tm="100000">
                                          <p:val>
                                            <p:strVal val="#ppt_y"/>
                                          </p:val>
                                        </p:tav>
                                      </p:tavLst>
                                    </p:anim>
                                  </p:childTnLst>
                                </p:cTn>
                              </p:par>
                            </p:childTnLst>
                          </p:cTn>
                        </p:par>
                        <p:par>
                          <p:cTn id="104" fill="hold">
                            <p:stCondLst>
                              <p:cond delay="8000"/>
                            </p:stCondLst>
                            <p:childTnLst>
                              <p:par>
                                <p:cTn id="105" presetID="42" presetClass="entr" presetSubtype="0" fill="hold" grpId="0" nodeType="afterEffect">
                                  <p:stCondLst>
                                    <p:cond delay="0"/>
                                  </p:stCondLst>
                                  <p:childTnLst>
                                    <p:set>
                                      <p:cBhvr>
                                        <p:cTn id="106" dur="1" fill="hold">
                                          <p:stCondLst>
                                            <p:cond delay="0"/>
                                          </p:stCondLst>
                                        </p:cTn>
                                        <p:tgtEl>
                                          <p:spTgt spid="47"/>
                                        </p:tgtEl>
                                        <p:attrNameLst>
                                          <p:attrName>style.visibility</p:attrName>
                                        </p:attrNameLst>
                                      </p:cBhvr>
                                      <p:to>
                                        <p:strVal val="visible"/>
                                      </p:to>
                                    </p:set>
                                    <p:animEffect transition="in" filter="fade">
                                      <p:cBhvr>
                                        <p:cTn id="107" dur="1000"/>
                                        <p:tgtEl>
                                          <p:spTgt spid="47"/>
                                        </p:tgtEl>
                                      </p:cBhvr>
                                    </p:animEffect>
                                    <p:anim calcmode="lin" valueType="num">
                                      <p:cBhvr>
                                        <p:cTn id="108" dur="1000" fill="hold"/>
                                        <p:tgtEl>
                                          <p:spTgt spid="47"/>
                                        </p:tgtEl>
                                        <p:attrNameLst>
                                          <p:attrName>ppt_x</p:attrName>
                                        </p:attrNameLst>
                                      </p:cBhvr>
                                      <p:tavLst>
                                        <p:tav tm="0">
                                          <p:val>
                                            <p:strVal val="#ppt_x"/>
                                          </p:val>
                                        </p:tav>
                                        <p:tav tm="100000">
                                          <p:val>
                                            <p:strVal val="#ppt_x"/>
                                          </p:val>
                                        </p:tav>
                                      </p:tavLst>
                                    </p:anim>
                                    <p:anim calcmode="lin" valueType="num">
                                      <p:cBhvr>
                                        <p:cTn id="10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P spid="39" grpId="0" animBg="1"/>
      <p:bldP spid="40" grpId="0"/>
      <p:bldP spid="41" grpId="0"/>
      <p:bldP spid="42" grpId="0"/>
      <p:bldP spid="43" grpId="0"/>
      <p:bldP spid="44" grpId="0"/>
      <p:bldP spid="45" grpId="0"/>
      <p:bldP spid="46" grpId="0"/>
      <p:bldP spid="47" grpId="0"/>
      <p:bldP spid="27" grpId="0"/>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4825175" y="3533343"/>
            <a:ext cx="2173288" cy="584200"/>
          </a:xfrm>
          <a:prstGeom prst="rect">
            <a:avLst/>
          </a:prstGeom>
          <a:noFill/>
        </p:spPr>
        <p:txBody>
          <a:bodyPr wrap="none">
            <a:spAutoFit/>
          </a:bodyPr>
          <a:lstStyle/>
          <a:p>
            <a:pPr marL="342900" indent="-342900" fontAlgn="base">
              <a:spcBef>
                <a:spcPct val="0"/>
              </a:spcBef>
              <a:spcAft>
                <a:spcPct val="0"/>
              </a:spcAft>
              <a:buFont typeface="Arial" panose="020B0604020202020204" pitchFamily="34" charset="0"/>
              <a:buChar char="•"/>
              <a:defRPr/>
            </a:pPr>
            <a:r>
              <a:rPr lang="zh-CN" altLang="en-US" sz="1600" dirty="0">
                <a:solidFill>
                  <a:srgbClr val="231815"/>
                </a:solidFill>
                <a:latin typeface="微软雅黑" panose="020B0503020204020204" pitchFamily="34" charset="-122"/>
                <a:ea typeface="微软雅黑" panose="020B0503020204020204" pitchFamily="34" charset="-122"/>
              </a:rPr>
              <a:t>点击此处输入文字</a:t>
            </a:r>
            <a:endParaRPr lang="en-US" altLang="zh-CN" sz="1600" dirty="0">
              <a:solidFill>
                <a:srgbClr val="231815"/>
              </a:solidFill>
              <a:latin typeface="微软雅黑" panose="020B0503020204020204" pitchFamily="34" charset="-122"/>
              <a:ea typeface="微软雅黑" panose="020B0503020204020204" pitchFamily="34" charset="-122"/>
            </a:endParaRPr>
          </a:p>
          <a:p>
            <a:pPr marL="342900" indent="-342900" fontAlgn="base">
              <a:spcBef>
                <a:spcPct val="0"/>
              </a:spcBef>
              <a:spcAft>
                <a:spcPct val="0"/>
              </a:spcAft>
              <a:buFont typeface="Arial" panose="020B0604020202020204" pitchFamily="34" charset="0"/>
              <a:buChar char="•"/>
              <a:defRPr/>
            </a:pPr>
            <a:r>
              <a:rPr lang="zh-CN" altLang="en-US" sz="1600" dirty="0">
                <a:solidFill>
                  <a:srgbClr val="231815"/>
                </a:solidFill>
                <a:latin typeface="微软雅黑" panose="020B0503020204020204" pitchFamily="34" charset="-122"/>
                <a:ea typeface="微软雅黑" panose="020B0503020204020204" pitchFamily="34" charset="-122"/>
              </a:rPr>
              <a:t>点击此处输入文字</a:t>
            </a:r>
            <a:endParaRPr lang="en-US" altLang="zh-CN" sz="1600" dirty="0">
              <a:solidFill>
                <a:srgbClr val="231815"/>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2414318" y="4125240"/>
            <a:ext cx="2378075" cy="646113"/>
          </a:xfrm>
          <a:prstGeom prst="rect">
            <a:avLst/>
          </a:prstGeom>
          <a:noFill/>
        </p:spPr>
        <p:txBody>
          <a:bodyPr wrap="none">
            <a:spAutoFit/>
          </a:bodyPr>
          <a:lstStyle/>
          <a:p>
            <a:pPr marL="342900" indent="-342900" fontAlgn="base">
              <a:spcBef>
                <a:spcPct val="0"/>
              </a:spcBef>
              <a:spcAft>
                <a:spcPct val="0"/>
              </a:spcAft>
              <a:buFont typeface="Arial" panose="020B0604020202020204" pitchFamily="34" charset="0"/>
              <a:buChar char="•"/>
              <a:defRPr/>
            </a:pPr>
            <a:r>
              <a:rPr lang="zh-CN" altLang="en-US" b="1" dirty="0">
                <a:solidFill>
                  <a:srgbClr val="231815"/>
                </a:solidFill>
                <a:latin typeface="微软雅黑" panose="020B0503020204020204" pitchFamily="34" charset="-122"/>
                <a:ea typeface="微软雅黑" panose="020B0503020204020204" pitchFamily="34" charset="-122"/>
              </a:rPr>
              <a:t>点击此处输入文字</a:t>
            </a:r>
            <a:endParaRPr lang="en-US" altLang="zh-CN" b="1" dirty="0">
              <a:solidFill>
                <a:srgbClr val="231815"/>
              </a:solidFill>
              <a:latin typeface="微软雅黑" panose="020B0503020204020204" pitchFamily="34" charset="-122"/>
              <a:ea typeface="微软雅黑" panose="020B0503020204020204" pitchFamily="34" charset="-122"/>
            </a:endParaRPr>
          </a:p>
          <a:p>
            <a:pPr marL="342900" indent="-342900" fontAlgn="base">
              <a:spcBef>
                <a:spcPct val="0"/>
              </a:spcBef>
              <a:spcAft>
                <a:spcPct val="0"/>
              </a:spcAft>
              <a:buFont typeface="Arial" panose="020B0604020202020204" pitchFamily="34" charset="0"/>
              <a:buChar char="•"/>
              <a:defRPr/>
            </a:pPr>
            <a:r>
              <a:rPr lang="zh-CN" altLang="en-US" b="1" dirty="0">
                <a:solidFill>
                  <a:srgbClr val="231815"/>
                </a:solidFill>
                <a:latin typeface="微软雅黑" panose="020B0503020204020204" pitchFamily="34" charset="-122"/>
                <a:ea typeface="微软雅黑" panose="020B0503020204020204" pitchFamily="34" charset="-122"/>
              </a:rPr>
              <a:t>点击此处输入文字</a:t>
            </a:r>
            <a:endParaRPr lang="en-US" altLang="zh-CN" b="1" dirty="0">
              <a:solidFill>
                <a:srgbClr val="231815"/>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6945347" y="2678438"/>
            <a:ext cx="1966913" cy="523875"/>
          </a:xfrm>
          <a:prstGeom prst="rect">
            <a:avLst/>
          </a:prstGeom>
          <a:noFill/>
        </p:spPr>
        <p:txBody>
          <a:bodyPr wrap="none">
            <a:spAutoFit/>
          </a:bodyPr>
          <a:lstStyle/>
          <a:p>
            <a:pPr marL="342900" indent="-342900" fontAlgn="base">
              <a:spcBef>
                <a:spcPct val="0"/>
              </a:spcBef>
              <a:spcAft>
                <a:spcPct val="0"/>
              </a:spcAft>
              <a:buFont typeface="Arial" panose="020B0604020202020204" pitchFamily="34" charset="0"/>
              <a:buChar char="•"/>
              <a:defRPr/>
            </a:pPr>
            <a:r>
              <a:rPr lang="zh-CN" altLang="en-US" sz="1400" dirty="0">
                <a:solidFill>
                  <a:srgbClr val="231815"/>
                </a:solidFill>
                <a:latin typeface="微软雅黑" panose="020B0503020204020204" pitchFamily="34" charset="-122"/>
                <a:ea typeface="微软雅黑" panose="020B0503020204020204" pitchFamily="34" charset="-122"/>
              </a:rPr>
              <a:t>点击此处输入文字</a:t>
            </a:r>
            <a:endParaRPr lang="en-US" altLang="zh-CN" sz="1400" dirty="0">
              <a:solidFill>
                <a:srgbClr val="231815"/>
              </a:solidFill>
              <a:latin typeface="微软雅黑" panose="020B0503020204020204" pitchFamily="34" charset="-122"/>
              <a:ea typeface="微软雅黑" panose="020B0503020204020204" pitchFamily="34" charset="-122"/>
            </a:endParaRPr>
          </a:p>
          <a:p>
            <a:pPr marL="342900" indent="-342900" fontAlgn="base">
              <a:spcBef>
                <a:spcPct val="0"/>
              </a:spcBef>
              <a:spcAft>
                <a:spcPct val="0"/>
              </a:spcAft>
              <a:buFont typeface="Arial" panose="020B0604020202020204" pitchFamily="34" charset="0"/>
              <a:buChar char="•"/>
              <a:defRPr/>
            </a:pPr>
            <a:r>
              <a:rPr lang="zh-CN" altLang="en-US" sz="1400" dirty="0">
                <a:solidFill>
                  <a:srgbClr val="231815"/>
                </a:solidFill>
                <a:latin typeface="微软雅黑" panose="020B0503020204020204" pitchFamily="34" charset="-122"/>
                <a:ea typeface="微软雅黑" panose="020B0503020204020204" pitchFamily="34" charset="-122"/>
              </a:rPr>
              <a:t>点击此处输入文字</a:t>
            </a:r>
            <a:endParaRPr lang="en-US" altLang="zh-CN" sz="1400" dirty="0">
              <a:solidFill>
                <a:srgbClr val="231815"/>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899592" y="1794021"/>
            <a:ext cx="1944688" cy="2447925"/>
            <a:chOff x="681032" y="1902140"/>
            <a:chExt cx="1944688" cy="2447925"/>
          </a:xfrm>
        </p:grpSpPr>
        <p:sp>
          <p:nvSpPr>
            <p:cNvPr id="36"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31815"/>
            </a:solidFill>
            <a:ln>
              <a:noFill/>
            </a:ln>
          </p:spPr>
          <p:txBody>
            <a:bodyPr wrap="none" anchor="ctr"/>
            <a:lstStyle/>
            <a:p>
              <a:pPr fontAlgn="base">
                <a:spcBef>
                  <a:spcPct val="0"/>
                </a:spcBef>
                <a:spcAft>
                  <a:spcPct val="0"/>
                </a:spcAft>
              </a:pPr>
              <a:endParaRPr lang="zh-CN" altLang="en-US" kern="0" dirty="0">
                <a:solidFill>
                  <a:schemeClr val="bg1"/>
                </a:solidFill>
                <a:latin typeface="Arial" panose="020B0604020202020204" pitchFamily="34" charset="0"/>
                <a:ea typeface="华文细黑" panose="02010600040101010101" pitchFamily="2" charset="-122"/>
              </a:endParaRPr>
            </a:p>
          </p:txBody>
        </p:sp>
        <p:sp>
          <p:nvSpPr>
            <p:cNvPr id="37" name="矩形​​ 16"/>
            <p:cNvSpPr>
              <a:spLocks noChangeArrowheads="1"/>
            </p:cNvSpPr>
            <p:nvPr/>
          </p:nvSpPr>
          <p:spPr bwMode="auto">
            <a:xfrm>
              <a:off x="1087761" y="2412848"/>
              <a:ext cx="110799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24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Arial Unicode MS" pitchFamily="34" charset="-122"/>
                </a:rPr>
                <a:t>入内容</a:t>
              </a:r>
            </a:p>
          </p:txBody>
        </p:sp>
      </p:grpSp>
      <p:grpSp>
        <p:nvGrpSpPr>
          <p:cNvPr id="38" name="组合 37"/>
          <p:cNvGrpSpPr/>
          <p:nvPr/>
        </p:nvGrpSpPr>
        <p:grpSpPr>
          <a:xfrm>
            <a:off x="4140101" y="1444790"/>
            <a:ext cx="1439862" cy="1812925"/>
            <a:chOff x="3146420" y="1529078"/>
            <a:chExt cx="1439862" cy="1812925"/>
          </a:xfrm>
        </p:grpSpPr>
        <p:sp>
          <p:nvSpPr>
            <p:cNvPr id="39"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31815"/>
            </a:solidFill>
            <a:ln>
              <a:noFill/>
            </a:ln>
          </p:spPr>
          <p:txBody>
            <a:bodyPr wrap="none" anchor="ctr"/>
            <a:lstStyle/>
            <a:p>
              <a:pPr fontAlgn="base">
                <a:spcBef>
                  <a:spcPct val="0"/>
                </a:spcBef>
                <a:spcAft>
                  <a:spcPct val="0"/>
                </a:spcAft>
              </a:pPr>
              <a:endParaRPr lang="zh-CN" altLang="en-US" kern="0">
                <a:solidFill>
                  <a:schemeClr val="bg1"/>
                </a:solidFill>
                <a:latin typeface="Arial" panose="020B0604020202020204" pitchFamily="34" charset="0"/>
                <a:ea typeface="华文细黑" panose="02010600040101010101" pitchFamily="2" charset="-122"/>
              </a:endParaRPr>
            </a:p>
          </p:txBody>
        </p:sp>
        <p:sp>
          <p:nvSpPr>
            <p:cNvPr id="40" name="矩形​​ 17"/>
            <p:cNvSpPr>
              <a:spLocks noChangeArrowheads="1"/>
            </p:cNvSpPr>
            <p:nvPr/>
          </p:nvSpPr>
          <p:spPr bwMode="auto">
            <a:xfrm>
              <a:off x="3360312" y="1855757"/>
              <a:ext cx="9541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2000" b="1" kern="0" dirty="0">
                  <a:solidFill>
                    <a:schemeClr val="bg1"/>
                  </a:solidFill>
                  <a:latin typeface="微软雅黑" panose="020B0503020204020204" pitchFamily="34" charset="-122"/>
                  <a:ea typeface="微软雅黑" panose="020B0503020204020204" pitchFamily="34" charset="-122"/>
                  <a:cs typeface="Arial Unicode MS" pitchFamily="34" charset="-122"/>
                </a:rPr>
                <a:t>点击录</a:t>
              </a:r>
              <a:endParaRPr lang="en-US" altLang="zh-CN" sz="200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a:p>
              <a:pPr algn="ctr" fontAlgn="base">
                <a:spcBef>
                  <a:spcPct val="0"/>
                </a:spcBef>
                <a:spcAft>
                  <a:spcPct val="0"/>
                </a:spcAft>
              </a:pPr>
              <a:r>
                <a:rPr lang="zh-CN" altLang="en-US" sz="2000" b="1" kern="0" dirty="0">
                  <a:solidFill>
                    <a:schemeClr val="bg1"/>
                  </a:solidFill>
                  <a:latin typeface="微软雅黑" panose="020B0503020204020204" pitchFamily="34" charset="-122"/>
                  <a:ea typeface="微软雅黑" panose="020B0503020204020204" pitchFamily="34" charset="-122"/>
                  <a:cs typeface="Arial Unicode MS" pitchFamily="34" charset="-122"/>
                </a:rPr>
                <a:t>入内容</a:t>
              </a:r>
            </a:p>
          </p:txBody>
        </p:sp>
      </p:grpSp>
      <p:grpSp>
        <p:nvGrpSpPr>
          <p:cNvPr id="41" name="组合 40"/>
          <p:cNvGrpSpPr/>
          <p:nvPr/>
        </p:nvGrpSpPr>
        <p:grpSpPr>
          <a:xfrm>
            <a:off x="6998463" y="1131590"/>
            <a:ext cx="1012825" cy="1274762"/>
            <a:chOff x="5073645" y="1252853"/>
            <a:chExt cx="1012825" cy="1274762"/>
          </a:xfrm>
        </p:grpSpPr>
        <p:sp>
          <p:nvSpPr>
            <p:cNvPr id="42"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31815"/>
            </a:solidFill>
            <a:ln>
              <a:noFill/>
            </a:ln>
          </p:spPr>
          <p:txBody>
            <a:bodyPr wrap="none" anchor="ctr"/>
            <a:lstStyle/>
            <a:p>
              <a:pPr fontAlgn="base">
                <a:spcBef>
                  <a:spcPct val="0"/>
                </a:spcBef>
                <a:spcAft>
                  <a:spcPct val="0"/>
                </a:spcAft>
              </a:pPr>
              <a:endParaRPr lang="zh-CN" altLang="en-US" kern="0">
                <a:solidFill>
                  <a:schemeClr val="bg1"/>
                </a:solidFill>
                <a:latin typeface="Arial" panose="020B0604020202020204" pitchFamily="34" charset="0"/>
                <a:ea typeface="华文细黑" panose="02010600040101010101" pitchFamily="2" charset="-122"/>
              </a:endParaRPr>
            </a:p>
          </p:txBody>
        </p:sp>
        <p:sp>
          <p:nvSpPr>
            <p:cNvPr id="43" name="矩形​​ 18"/>
            <p:cNvSpPr>
              <a:spLocks noChangeArrowheads="1"/>
            </p:cNvSpPr>
            <p:nvPr/>
          </p:nvSpPr>
          <p:spPr bwMode="auto">
            <a:xfrm>
              <a:off x="5179154" y="1463486"/>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600" b="1" kern="0" dirty="0">
                  <a:solidFill>
                    <a:schemeClr val="bg1"/>
                  </a:solidFill>
                  <a:latin typeface="微软雅黑" panose="020B0503020204020204" pitchFamily="34" charset="-122"/>
                  <a:ea typeface="微软雅黑" panose="020B0503020204020204" pitchFamily="34" charset="-122"/>
                  <a:cs typeface="Arial Unicode MS" pitchFamily="34" charset="-122"/>
                </a:rPr>
                <a:t>点击录</a:t>
              </a:r>
              <a:endParaRPr lang="en-US" altLang="zh-CN" sz="160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a:p>
              <a:pPr algn="ctr" fontAlgn="base">
                <a:spcBef>
                  <a:spcPct val="0"/>
                </a:spcBef>
                <a:spcAft>
                  <a:spcPct val="0"/>
                </a:spcAft>
              </a:pPr>
              <a:r>
                <a:rPr lang="zh-CN" altLang="en-US" sz="1600" b="1" kern="0" dirty="0">
                  <a:solidFill>
                    <a:schemeClr val="bg1"/>
                  </a:solidFill>
                  <a:latin typeface="微软雅黑" panose="020B0503020204020204" pitchFamily="34" charset="-122"/>
                  <a:ea typeface="微软雅黑" panose="020B0503020204020204" pitchFamily="34" charset="-122"/>
                  <a:cs typeface="Arial Unicode MS" pitchFamily="34" charset="-122"/>
                </a:rPr>
                <a:t>入内容</a:t>
              </a:r>
            </a:p>
          </p:txBody>
        </p:sp>
      </p:grpSp>
      <p:sp>
        <p:nvSpPr>
          <p:cNvPr id="26"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7"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1+#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6" presetClass="entr" presetSubtype="0"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down)">
                                      <p:cBhvr>
                                        <p:cTn id="22" dur="362">
                                          <p:stCondLst>
                                            <p:cond delay="0"/>
                                          </p:stCondLst>
                                        </p:cTn>
                                        <p:tgtEl>
                                          <p:spTgt spid="35"/>
                                        </p:tgtEl>
                                      </p:cBhvr>
                                    </p:animEffect>
                                    <p:anim calcmode="lin" valueType="num">
                                      <p:cBhvr>
                                        <p:cTn id="23" dur="1139"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24" dur="415"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25" dur="415" tmFilter="0, 0; 0.125,0.2665; 0.25,0.4; 0.375,0.465; 0.5,0.5;  0.625,0.535; 0.75,0.6; 0.875,0.7335; 1,1">
                                          <p:stCondLst>
                                            <p:cond delay="415"/>
                                          </p:stCondLst>
                                        </p:cTn>
                                        <p:tgtEl>
                                          <p:spTgt spid="35"/>
                                        </p:tgtEl>
                                        <p:attrNameLst>
                                          <p:attrName>ppt_y</p:attrName>
                                        </p:attrNameLst>
                                      </p:cBhvr>
                                      <p:tavLst>
                                        <p:tav tm="0" fmla="#ppt_y-sin(pi*$)/9">
                                          <p:val>
                                            <p:fltVal val="0"/>
                                          </p:val>
                                        </p:tav>
                                        <p:tav tm="100000">
                                          <p:val>
                                            <p:fltVal val="1"/>
                                          </p:val>
                                        </p:tav>
                                      </p:tavLst>
                                    </p:anim>
                                    <p:anim calcmode="lin" valueType="num">
                                      <p:cBhvr>
                                        <p:cTn id="26" dur="207" tmFilter="0, 0; 0.125,0.2665; 0.25,0.4; 0.375,0.465; 0.5,0.5;  0.625,0.535; 0.75,0.6; 0.875,0.7335; 1,1">
                                          <p:stCondLst>
                                            <p:cond delay="828"/>
                                          </p:stCondLst>
                                        </p:cTn>
                                        <p:tgtEl>
                                          <p:spTgt spid="35"/>
                                        </p:tgtEl>
                                        <p:attrNameLst>
                                          <p:attrName>ppt_y</p:attrName>
                                        </p:attrNameLst>
                                      </p:cBhvr>
                                      <p:tavLst>
                                        <p:tav tm="0" fmla="#ppt_y-sin(pi*$)/27">
                                          <p:val>
                                            <p:fltVal val="0"/>
                                          </p:val>
                                        </p:tav>
                                        <p:tav tm="100000">
                                          <p:val>
                                            <p:fltVal val="1"/>
                                          </p:val>
                                        </p:tav>
                                      </p:tavLst>
                                    </p:anim>
                                    <p:anim calcmode="lin" valueType="num">
                                      <p:cBhvr>
                                        <p:cTn id="27" dur="103" tmFilter="0, 0; 0.125,0.2665; 0.25,0.4; 0.375,0.465; 0.5,0.5;  0.625,0.535; 0.75,0.6; 0.875,0.7335; 1,1">
                                          <p:stCondLst>
                                            <p:cond delay="1035"/>
                                          </p:stCondLst>
                                        </p:cTn>
                                        <p:tgtEl>
                                          <p:spTgt spid="35"/>
                                        </p:tgtEl>
                                        <p:attrNameLst>
                                          <p:attrName>ppt_y</p:attrName>
                                        </p:attrNameLst>
                                      </p:cBhvr>
                                      <p:tavLst>
                                        <p:tav tm="0" fmla="#ppt_y-sin(pi*$)/81">
                                          <p:val>
                                            <p:fltVal val="0"/>
                                          </p:val>
                                        </p:tav>
                                        <p:tav tm="100000">
                                          <p:val>
                                            <p:fltVal val="1"/>
                                          </p:val>
                                        </p:tav>
                                      </p:tavLst>
                                    </p:anim>
                                    <p:animScale>
                                      <p:cBhvr>
                                        <p:cTn id="28" dur="16">
                                          <p:stCondLst>
                                            <p:cond delay="406"/>
                                          </p:stCondLst>
                                        </p:cTn>
                                        <p:tgtEl>
                                          <p:spTgt spid="35"/>
                                        </p:tgtEl>
                                      </p:cBhvr>
                                      <p:to x="100000" y="60000"/>
                                    </p:animScale>
                                    <p:animScale>
                                      <p:cBhvr>
                                        <p:cTn id="29" dur="104" decel="50000">
                                          <p:stCondLst>
                                            <p:cond delay="423"/>
                                          </p:stCondLst>
                                        </p:cTn>
                                        <p:tgtEl>
                                          <p:spTgt spid="35"/>
                                        </p:tgtEl>
                                      </p:cBhvr>
                                      <p:to x="100000" y="100000"/>
                                    </p:animScale>
                                    <p:animScale>
                                      <p:cBhvr>
                                        <p:cTn id="30" dur="16">
                                          <p:stCondLst>
                                            <p:cond delay="820"/>
                                          </p:stCondLst>
                                        </p:cTn>
                                        <p:tgtEl>
                                          <p:spTgt spid="35"/>
                                        </p:tgtEl>
                                      </p:cBhvr>
                                      <p:to x="100000" y="80000"/>
                                    </p:animScale>
                                    <p:animScale>
                                      <p:cBhvr>
                                        <p:cTn id="31" dur="104" decel="50000">
                                          <p:stCondLst>
                                            <p:cond delay="836"/>
                                          </p:stCondLst>
                                        </p:cTn>
                                        <p:tgtEl>
                                          <p:spTgt spid="35"/>
                                        </p:tgtEl>
                                      </p:cBhvr>
                                      <p:to x="100000" y="100000"/>
                                    </p:animScale>
                                    <p:animScale>
                                      <p:cBhvr>
                                        <p:cTn id="32" dur="16">
                                          <p:stCondLst>
                                            <p:cond delay="1026"/>
                                          </p:stCondLst>
                                        </p:cTn>
                                        <p:tgtEl>
                                          <p:spTgt spid="35"/>
                                        </p:tgtEl>
                                      </p:cBhvr>
                                      <p:to x="100000" y="90000"/>
                                    </p:animScale>
                                    <p:animScale>
                                      <p:cBhvr>
                                        <p:cTn id="33" dur="104" decel="50000">
                                          <p:stCondLst>
                                            <p:cond delay="1042"/>
                                          </p:stCondLst>
                                        </p:cTn>
                                        <p:tgtEl>
                                          <p:spTgt spid="35"/>
                                        </p:tgtEl>
                                      </p:cBhvr>
                                      <p:to x="100000" y="100000"/>
                                    </p:animScale>
                                    <p:animScale>
                                      <p:cBhvr>
                                        <p:cTn id="34" dur="16">
                                          <p:stCondLst>
                                            <p:cond delay="1130"/>
                                          </p:stCondLst>
                                        </p:cTn>
                                        <p:tgtEl>
                                          <p:spTgt spid="35"/>
                                        </p:tgtEl>
                                      </p:cBhvr>
                                      <p:to x="100000" y="95000"/>
                                    </p:animScale>
                                    <p:animScale>
                                      <p:cBhvr>
                                        <p:cTn id="35" dur="104" decel="50000">
                                          <p:stCondLst>
                                            <p:cond delay="1146"/>
                                          </p:stCondLst>
                                        </p:cTn>
                                        <p:tgtEl>
                                          <p:spTgt spid="35"/>
                                        </p:tgtEl>
                                      </p:cBhvr>
                                      <p:to x="100000" y="100000"/>
                                    </p:animScale>
                                  </p:childTnLst>
                                </p:cTn>
                              </p:par>
                              <p:par>
                                <p:cTn id="36" presetID="26" presetClass="entr" presetSubtype="0" fill="hold" nodeType="withEffect">
                                  <p:stCondLst>
                                    <p:cond delay="250"/>
                                  </p:stCondLst>
                                  <p:childTnLst>
                                    <p:set>
                                      <p:cBhvr>
                                        <p:cTn id="37" dur="1" fill="hold">
                                          <p:stCondLst>
                                            <p:cond delay="0"/>
                                          </p:stCondLst>
                                        </p:cTn>
                                        <p:tgtEl>
                                          <p:spTgt spid="38"/>
                                        </p:tgtEl>
                                        <p:attrNameLst>
                                          <p:attrName>style.visibility</p:attrName>
                                        </p:attrNameLst>
                                      </p:cBhvr>
                                      <p:to>
                                        <p:strVal val="visible"/>
                                      </p:to>
                                    </p:set>
                                    <p:animEffect transition="in" filter="wipe(down)">
                                      <p:cBhvr>
                                        <p:cTn id="38" dur="362">
                                          <p:stCondLst>
                                            <p:cond delay="0"/>
                                          </p:stCondLst>
                                        </p:cTn>
                                        <p:tgtEl>
                                          <p:spTgt spid="38"/>
                                        </p:tgtEl>
                                      </p:cBhvr>
                                    </p:animEffect>
                                    <p:anim calcmode="lin" valueType="num">
                                      <p:cBhvr>
                                        <p:cTn id="39" dur="1139"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40" dur="415"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41" dur="415" tmFilter="0, 0; 0.125,0.2665; 0.25,0.4; 0.375,0.465; 0.5,0.5;  0.625,0.535; 0.75,0.6; 0.875,0.7335; 1,1">
                                          <p:stCondLst>
                                            <p:cond delay="415"/>
                                          </p:stCondLst>
                                        </p:cTn>
                                        <p:tgtEl>
                                          <p:spTgt spid="38"/>
                                        </p:tgtEl>
                                        <p:attrNameLst>
                                          <p:attrName>ppt_y</p:attrName>
                                        </p:attrNameLst>
                                      </p:cBhvr>
                                      <p:tavLst>
                                        <p:tav tm="0" fmla="#ppt_y-sin(pi*$)/9">
                                          <p:val>
                                            <p:fltVal val="0"/>
                                          </p:val>
                                        </p:tav>
                                        <p:tav tm="100000">
                                          <p:val>
                                            <p:fltVal val="1"/>
                                          </p:val>
                                        </p:tav>
                                      </p:tavLst>
                                    </p:anim>
                                    <p:anim calcmode="lin" valueType="num">
                                      <p:cBhvr>
                                        <p:cTn id="42" dur="207" tmFilter="0, 0; 0.125,0.2665; 0.25,0.4; 0.375,0.465; 0.5,0.5;  0.625,0.535; 0.75,0.6; 0.875,0.7335; 1,1">
                                          <p:stCondLst>
                                            <p:cond delay="828"/>
                                          </p:stCondLst>
                                        </p:cTn>
                                        <p:tgtEl>
                                          <p:spTgt spid="38"/>
                                        </p:tgtEl>
                                        <p:attrNameLst>
                                          <p:attrName>ppt_y</p:attrName>
                                        </p:attrNameLst>
                                      </p:cBhvr>
                                      <p:tavLst>
                                        <p:tav tm="0" fmla="#ppt_y-sin(pi*$)/27">
                                          <p:val>
                                            <p:fltVal val="0"/>
                                          </p:val>
                                        </p:tav>
                                        <p:tav tm="100000">
                                          <p:val>
                                            <p:fltVal val="1"/>
                                          </p:val>
                                        </p:tav>
                                      </p:tavLst>
                                    </p:anim>
                                    <p:anim calcmode="lin" valueType="num">
                                      <p:cBhvr>
                                        <p:cTn id="43" dur="103" tmFilter="0, 0; 0.125,0.2665; 0.25,0.4; 0.375,0.465; 0.5,0.5;  0.625,0.535; 0.75,0.6; 0.875,0.7335; 1,1">
                                          <p:stCondLst>
                                            <p:cond delay="1035"/>
                                          </p:stCondLst>
                                        </p:cTn>
                                        <p:tgtEl>
                                          <p:spTgt spid="38"/>
                                        </p:tgtEl>
                                        <p:attrNameLst>
                                          <p:attrName>ppt_y</p:attrName>
                                        </p:attrNameLst>
                                      </p:cBhvr>
                                      <p:tavLst>
                                        <p:tav tm="0" fmla="#ppt_y-sin(pi*$)/81">
                                          <p:val>
                                            <p:fltVal val="0"/>
                                          </p:val>
                                        </p:tav>
                                        <p:tav tm="100000">
                                          <p:val>
                                            <p:fltVal val="1"/>
                                          </p:val>
                                        </p:tav>
                                      </p:tavLst>
                                    </p:anim>
                                    <p:animScale>
                                      <p:cBhvr>
                                        <p:cTn id="44" dur="16">
                                          <p:stCondLst>
                                            <p:cond delay="406"/>
                                          </p:stCondLst>
                                        </p:cTn>
                                        <p:tgtEl>
                                          <p:spTgt spid="38"/>
                                        </p:tgtEl>
                                      </p:cBhvr>
                                      <p:to x="100000" y="60000"/>
                                    </p:animScale>
                                    <p:animScale>
                                      <p:cBhvr>
                                        <p:cTn id="45" dur="104" decel="50000">
                                          <p:stCondLst>
                                            <p:cond delay="423"/>
                                          </p:stCondLst>
                                        </p:cTn>
                                        <p:tgtEl>
                                          <p:spTgt spid="38"/>
                                        </p:tgtEl>
                                      </p:cBhvr>
                                      <p:to x="100000" y="100000"/>
                                    </p:animScale>
                                    <p:animScale>
                                      <p:cBhvr>
                                        <p:cTn id="46" dur="16">
                                          <p:stCondLst>
                                            <p:cond delay="820"/>
                                          </p:stCondLst>
                                        </p:cTn>
                                        <p:tgtEl>
                                          <p:spTgt spid="38"/>
                                        </p:tgtEl>
                                      </p:cBhvr>
                                      <p:to x="100000" y="80000"/>
                                    </p:animScale>
                                    <p:animScale>
                                      <p:cBhvr>
                                        <p:cTn id="47" dur="104" decel="50000">
                                          <p:stCondLst>
                                            <p:cond delay="836"/>
                                          </p:stCondLst>
                                        </p:cTn>
                                        <p:tgtEl>
                                          <p:spTgt spid="38"/>
                                        </p:tgtEl>
                                      </p:cBhvr>
                                      <p:to x="100000" y="100000"/>
                                    </p:animScale>
                                    <p:animScale>
                                      <p:cBhvr>
                                        <p:cTn id="48" dur="16">
                                          <p:stCondLst>
                                            <p:cond delay="1026"/>
                                          </p:stCondLst>
                                        </p:cTn>
                                        <p:tgtEl>
                                          <p:spTgt spid="38"/>
                                        </p:tgtEl>
                                      </p:cBhvr>
                                      <p:to x="100000" y="90000"/>
                                    </p:animScale>
                                    <p:animScale>
                                      <p:cBhvr>
                                        <p:cTn id="49" dur="104" decel="50000">
                                          <p:stCondLst>
                                            <p:cond delay="1042"/>
                                          </p:stCondLst>
                                        </p:cTn>
                                        <p:tgtEl>
                                          <p:spTgt spid="38"/>
                                        </p:tgtEl>
                                      </p:cBhvr>
                                      <p:to x="100000" y="100000"/>
                                    </p:animScale>
                                    <p:animScale>
                                      <p:cBhvr>
                                        <p:cTn id="50" dur="16">
                                          <p:stCondLst>
                                            <p:cond delay="1130"/>
                                          </p:stCondLst>
                                        </p:cTn>
                                        <p:tgtEl>
                                          <p:spTgt spid="38"/>
                                        </p:tgtEl>
                                      </p:cBhvr>
                                      <p:to x="100000" y="95000"/>
                                    </p:animScale>
                                    <p:animScale>
                                      <p:cBhvr>
                                        <p:cTn id="51" dur="104" decel="50000">
                                          <p:stCondLst>
                                            <p:cond delay="1146"/>
                                          </p:stCondLst>
                                        </p:cTn>
                                        <p:tgtEl>
                                          <p:spTgt spid="38"/>
                                        </p:tgtEl>
                                      </p:cBhvr>
                                      <p:to x="100000" y="100000"/>
                                    </p:animScale>
                                  </p:childTnLst>
                                </p:cTn>
                              </p:par>
                              <p:par>
                                <p:cTn id="52" presetID="26" presetClass="entr" presetSubtype="0" fill="hold" nodeType="withEffect">
                                  <p:stCondLst>
                                    <p:cond delay="500"/>
                                  </p:stCondLst>
                                  <p:childTnLst>
                                    <p:set>
                                      <p:cBhvr>
                                        <p:cTn id="53" dur="1" fill="hold">
                                          <p:stCondLst>
                                            <p:cond delay="0"/>
                                          </p:stCondLst>
                                        </p:cTn>
                                        <p:tgtEl>
                                          <p:spTgt spid="41"/>
                                        </p:tgtEl>
                                        <p:attrNameLst>
                                          <p:attrName>style.visibility</p:attrName>
                                        </p:attrNameLst>
                                      </p:cBhvr>
                                      <p:to>
                                        <p:strVal val="visible"/>
                                      </p:to>
                                    </p:set>
                                    <p:animEffect transition="in" filter="wipe(down)">
                                      <p:cBhvr>
                                        <p:cTn id="54" dur="362">
                                          <p:stCondLst>
                                            <p:cond delay="0"/>
                                          </p:stCondLst>
                                        </p:cTn>
                                        <p:tgtEl>
                                          <p:spTgt spid="41"/>
                                        </p:tgtEl>
                                      </p:cBhvr>
                                    </p:animEffect>
                                    <p:anim calcmode="lin" valueType="num">
                                      <p:cBhvr>
                                        <p:cTn id="55" dur="1139" tmFilter="0,0; 0.14,0.36; 0.43,0.73; 0.71,0.91; 1.0,1.0">
                                          <p:stCondLst>
                                            <p:cond delay="0"/>
                                          </p:stCondLst>
                                        </p:cTn>
                                        <p:tgtEl>
                                          <p:spTgt spid="41"/>
                                        </p:tgtEl>
                                        <p:attrNameLst>
                                          <p:attrName>ppt_x</p:attrName>
                                        </p:attrNameLst>
                                      </p:cBhvr>
                                      <p:tavLst>
                                        <p:tav tm="0">
                                          <p:val>
                                            <p:strVal val="#ppt_x-0.25"/>
                                          </p:val>
                                        </p:tav>
                                        <p:tav tm="100000">
                                          <p:val>
                                            <p:strVal val="#ppt_x"/>
                                          </p:val>
                                        </p:tav>
                                      </p:tavLst>
                                    </p:anim>
                                    <p:anim calcmode="lin" valueType="num">
                                      <p:cBhvr>
                                        <p:cTn id="56" dur="415" tmFilter="0.0,0.0; 0.25,0.07; 0.50,0.2; 0.75,0.467; 1.0,1.0">
                                          <p:stCondLst>
                                            <p:cond delay="0"/>
                                          </p:stCondLst>
                                        </p:cTn>
                                        <p:tgtEl>
                                          <p:spTgt spid="41"/>
                                        </p:tgtEl>
                                        <p:attrNameLst>
                                          <p:attrName>ppt_y</p:attrName>
                                        </p:attrNameLst>
                                      </p:cBhvr>
                                      <p:tavLst>
                                        <p:tav tm="0" fmla="#ppt_y-sin(pi*$)/3">
                                          <p:val>
                                            <p:fltVal val="0.5"/>
                                          </p:val>
                                        </p:tav>
                                        <p:tav tm="100000">
                                          <p:val>
                                            <p:fltVal val="1"/>
                                          </p:val>
                                        </p:tav>
                                      </p:tavLst>
                                    </p:anim>
                                    <p:anim calcmode="lin" valueType="num">
                                      <p:cBhvr>
                                        <p:cTn id="57" dur="415" tmFilter="0, 0; 0.125,0.2665; 0.25,0.4; 0.375,0.465; 0.5,0.5;  0.625,0.535; 0.75,0.6; 0.875,0.7335; 1,1">
                                          <p:stCondLst>
                                            <p:cond delay="415"/>
                                          </p:stCondLst>
                                        </p:cTn>
                                        <p:tgtEl>
                                          <p:spTgt spid="41"/>
                                        </p:tgtEl>
                                        <p:attrNameLst>
                                          <p:attrName>ppt_y</p:attrName>
                                        </p:attrNameLst>
                                      </p:cBhvr>
                                      <p:tavLst>
                                        <p:tav tm="0" fmla="#ppt_y-sin(pi*$)/9">
                                          <p:val>
                                            <p:fltVal val="0"/>
                                          </p:val>
                                        </p:tav>
                                        <p:tav tm="100000">
                                          <p:val>
                                            <p:fltVal val="1"/>
                                          </p:val>
                                        </p:tav>
                                      </p:tavLst>
                                    </p:anim>
                                    <p:anim calcmode="lin" valueType="num">
                                      <p:cBhvr>
                                        <p:cTn id="58" dur="207" tmFilter="0, 0; 0.125,0.2665; 0.25,0.4; 0.375,0.465; 0.5,0.5;  0.625,0.535; 0.75,0.6; 0.875,0.7335; 1,1">
                                          <p:stCondLst>
                                            <p:cond delay="828"/>
                                          </p:stCondLst>
                                        </p:cTn>
                                        <p:tgtEl>
                                          <p:spTgt spid="41"/>
                                        </p:tgtEl>
                                        <p:attrNameLst>
                                          <p:attrName>ppt_y</p:attrName>
                                        </p:attrNameLst>
                                      </p:cBhvr>
                                      <p:tavLst>
                                        <p:tav tm="0" fmla="#ppt_y-sin(pi*$)/27">
                                          <p:val>
                                            <p:fltVal val="0"/>
                                          </p:val>
                                        </p:tav>
                                        <p:tav tm="100000">
                                          <p:val>
                                            <p:fltVal val="1"/>
                                          </p:val>
                                        </p:tav>
                                      </p:tavLst>
                                    </p:anim>
                                    <p:anim calcmode="lin" valueType="num">
                                      <p:cBhvr>
                                        <p:cTn id="59" dur="103" tmFilter="0, 0; 0.125,0.2665; 0.25,0.4; 0.375,0.465; 0.5,0.5;  0.625,0.535; 0.75,0.6; 0.875,0.7335; 1,1">
                                          <p:stCondLst>
                                            <p:cond delay="1035"/>
                                          </p:stCondLst>
                                        </p:cTn>
                                        <p:tgtEl>
                                          <p:spTgt spid="41"/>
                                        </p:tgtEl>
                                        <p:attrNameLst>
                                          <p:attrName>ppt_y</p:attrName>
                                        </p:attrNameLst>
                                      </p:cBhvr>
                                      <p:tavLst>
                                        <p:tav tm="0" fmla="#ppt_y-sin(pi*$)/81">
                                          <p:val>
                                            <p:fltVal val="0"/>
                                          </p:val>
                                        </p:tav>
                                        <p:tav tm="100000">
                                          <p:val>
                                            <p:fltVal val="1"/>
                                          </p:val>
                                        </p:tav>
                                      </p:tavLst>
                                    </p:anim>
                                    <p:animScale>
                                      <p:cBhvr>
                                        <p:cTn id="60" dur="16">
                                          <p:stCondLst>
                                            <p:cond delay="406"/>
                                          </p:stCondLst>
                                        </p:cTn>
                                        <p:tgtEl>
                                          <p:spTgt spid="41"/>
                                        </p:tgtEl>
                                      </p:cBhvr>
                                      <p:to x="100000" y="60000"/>
                                    </p:animScale>
                                    <p:animScale>
                                      <p:cBhvr>
                                        <p:cTn id="61" dur="104" decel="50000">
                                          <p:stCondLst>
                                            <p:cond delay="423"/>
                                          </p:stCondLst>
                                        </p:cTn>
                                        <p:tgtEl>
                                          <p:spTgt spid="41"/>
                                        </p:tgtEl>
                                      </p:cBhvr>
                                      <p:to x="100000" y="100000"/>
                                    </p:animScale>
                                    <p:animScale>
                                      <p:cBhvr>
                                        <p:cTn id="62" dur="16">
                                          <p:stCondLst>
                                            <p:cond delay="820"/>
                                          </p:stCondLst>
                                        </p:cTn>
                                        <p:tgtEl>
                                          <p:spTgt spid="41"/>
                                        </p:tgtEl>
                                      </p:cBhvr>
                                      <p:to x="100000" y="80000"/>
                                    </p:animScale>
                                    <p:animScale>
                                      <p:cBhvr>
                                        <p:cTn id="63" dur="104" decel="50000">
                                          <p:stCondLst>
                                            <p:cond delay="836"/>
                                          </p:stCondLst>
                                        </p:cTn>
                                        <p:tgtEl>
                                          <p:spTgt spid="41"/>
                                        </p:tgtEl>
                                      </p:cBhvr>
                                      <p:to x="100000" y="100000"/>
                                    </p:animScale>
                                    <p:animScale>
                                      <p:cBhvr>
                                        <p:cTn id="64" dur="16">
                                          <p:stCondLst>
                                            <p:cond delay="1026"/>
                                          </p:stCondLst>
                                        </p:cTn>
                                        <p:tgtEl>
                                          <p:spTgt spid="41"/>
                                        </p:tgtEl>
                                      </p:cBhvr>
                                      <p:to x="100000" y="90000"/>
                                    </p:animScale>
                                    <p:animScale>
                                      <p:cBhvr>
                                        <p:cTn id="65" dur="104" decel="50000">
                                          <p:stCondLst>
                                            <p:cond delay="1042"/>
                                          </p:stCondLst>
                                        </p:cTn>
                                        <p:tgtEl>
                                          <p:spTgt spid="41"/>
                                        </p:tgtEl>
                                      </p:cBhvr>
                                      <p:to x="100000" y="100000"/>
                                    </p:animScale>
                                    <p:animScale>
                                      <p:cBhvr>
                                        <p:cTn id="66" dur="16">
                                          <p:stCondLst>
                                            <p:cond delay="1130"/>
                                          </p:stCondLst>
                                        </p:cTn>
                                        <p:tgtEl>
                                          <p:spTgt spid="41"/>
                                        </p:tgtEl>
                                      </p:cBhvr>
                                      <p:to x="100000" y="95000"/>
                                    </p:animScale>
                                    <p:animScale>
                                      <p:cBhvr>
                                        <p:cTn id="67" dur="104" decel="50000">
                                          <p:stCondLst>
                                            <p:cond delay="1146"/>
                                          </p:stCondLst>
                                        </p:cTn>
                                        <p:tgtEl>
                                          <p:spTgt spid="41"/>
                                        </p:tgtEl>
                                      </p:cBhvr>
                                      <p:to x="100000" y="100000"/>
                                    </p:animScale>
                                  </p:childTnLst>
                                </p:cTn>
                              </p:par>
                            </p:childTnLst>
                          </p:cTn>
                        </p:par>
                        <p:par>
                          <p:cTn id="68" fill="hold">
                            <p:stCondLst>
                              <p:cond delay="3000"/>
                            </p:stCondLst>
                            <p:childTnLst>
                              <p:par>
                                <p:cTn id="69" presetID="22" presetClass="entr" presetSubtype="2"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right)">
                                      <p:cBhvr>
                                        <p:cTn id="71" dur="250"/>
                                        <p:tgtEl>
                                          <p:spTgt spid="34"/>
                                        </p:tgtEl>
                                      </p:cBhvr>
                                    </p:animEffect>
                                  </p:childTnLst>
                                </p:cTn>
                              </p:par>
                              <p:par>
                                <p:cTn id="72" presetID="22" presetClass="entr" presetSubtype="2" fill="hold" grpId="0" nodeType="withEffect">
                                  <p:stCondLst>
                                    <p:cond delay="250"/>
                                  </p:stCondLst>
                                  <p:childTnLst>
                                    <p:set>
                                      <p:cBhvr>
                                        <p:cTn id="73" dur="1" fill="hold">
                                          <p:stCondLst>
                                            <p:cond delay="0"/>
                                          </p:stCondLst>
                                        </p:cTn>
                                        <p:tgtEl>
                                          <p:spTgt spid="32"/>
                                        </p:tgtEl>
                                        <p:attrNameLst>
                                          <p:attrName>style.visibility</p:attrName>
                                        </p:attrNameLst>
                                      </p:cBhvr>
                                      <p:to>
                                        <p:strVal val="visible"/>
                                      </p:to>
                                    </p:set>
                                    <p:animEffect transition="in" filter="wipe(right)">
                                      <p:cBhvr>
                                        <p:cTn id="74" dur="250"/>
                                        <p:tgtEl>
                                          <p:spTgt spid="32"/>
                                        </p:tgtEl>
                                      </p:cBhvr>
                                    </p:animEffect>
                                  </p:childTnLst>
                                </p:cTn>
                              </p:par>
                              <p:par>
                                <p:cTn id="75" presetID="22" presetClass="entr" presetSubtype="2" fill="hold" grpId="0" nodeType="withEffect">
                                  <p:stCondLst>
                                    <p:cond delay="500"/>
                                  </p:stCondLst>
                                  <p:childTnLst>
                                    <p:set>
                                      <p:cBhvr>
                                        <p:cTn id="76" dur="1" fill="hold">
                                          <p:stCondLst>
                                            <p:cond delay="0"/>
                                          </p:stCondLst>
                                        </p:cTn>
                                        <p:tgtEl>
                                          <p:spTgt spid="33"/>
                                        </p:tgtEl>
                                        <p:attrNameLst>
                                          <p:attrName>style.visibility</p:attrName>
                                        </p:attrNameLst>
                                      </p:cBhvr>
                                      <p:to>
                                        <p:strVal val="visible"/>
                                      </p:to>
                                    </p:set>
                                    <p:animEffect transition="in" filter="wipe(right)">
                                      <p:cBhvr>
                                        <p:cTn id="77" dur="2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26" grpId="0"/>
      <p:bldP spid="27" grpId="0" animBg="1"/>
      <p:bldP spid="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bwMode="auto">
          <a:xfrm>
            <a:off x="610517" y="1275606"/>
            <a:ext cx="1439862" cy="1439863"/>
            <a:chOff x="630085" y="1203598"/>
            <a:chExt cx="1440160" cy="1440160"/>
          </a:xfrm>
          <a:noFill/>
        </p:grpSpPr>
        <p:sp>
          <p:nvSpPr>
            <p:cNvPr id="31" name="椭圆 30"/>
            <p:cNvSpPr/>
            <p:nvPr/>
          </p:nvSpPr>
          <p:spPr>
            <a:xfrm>
              <a:off x="630085" y="1203598"/>
              <a:ext cx="1440160" cy="1440160"/>
            </a:xfrm>
            <a:prstGeom prst="ellipse">
              <a:avLst/>
            </a:prstGeom>
            <a:grp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CC6600"/>
                </a:solidFill>
              </a:endParaRPr>
            </a:p>
          </p:txBody>
        </p:sp>
        <p:pic>
          <p:nvPicPr>
            <p:cNvPr id="32" name="Picture 3"/>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bwMode="auto">
            <a:xfrm>
              <a:off x="911814" y="1485327"/>
              <a:ext cx="876702" cy="876702"/>
            </a:xfrm>
            <a:prstGeom prst="rect">
              <a:avLst/>
            </a:prstGeom>
            <a:grpFill/>
            <a:ln w="9525">
              <a:noFill/>
              <a:miter lim="800000"/>
              <a:headEnd/>
              <a:tailEnd/>
            </a:ln>
          </p:spPr>
        </p:pic>
      </p:grpSp>
      <p:sp>
        <p:nvSpPr>
          <p:cNvPr id="33" name="TextBox 32"/>
          <p:cNvSpPr txBox="1"/>
          <p:nvPr/>
        </p:nvSpPr>
        <p:spPr>
          <a:xfrm>
            <a:off x="2392039" y="1653431"/>
            <a:ext cx="5257800" cy="1061829"/>
          </a:xfrm>
          <a:prstGeom prst="rect">
            <a:avLst/>
          </a:prstGeom>
          <a:noFill/>
        </p:spPr>
        <p:txBody>
          <a:bodyPr>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这里输入简单的文字概述这里输入简单文字概述简单的文字概述这里输入简单的文字概述这里输入简单这里输入简单的文字概述这里输入简单文字概述简单的文字概述这里</a:t>
            </a:r>
            <a:endParaRPr lang="zh-CN" altLang="en-US" sz="1400" dirty="0">
              <a:solidFill>
                <a:srgbClr val="231815"/>
              </a:solidFill>
              <a:latin typeface="Calibri" panose="020F0502020204030204" pitchFamily="34" charset="0"/>
            </a:endParaRPr>
          </a:p>
        </p:txBody>
      </p:sp>
      <p:sp>
        <p:nvSpPr>
          <p:cNvPr id="34" name="矩形 33"/>
          <p:cNvSpPr/>
          <p:nvPr/>
        </p:nvSpPr>
        <p:spPr>
          <a:xfrm>
            <a:off x="2401043" y="1285945"/>
            <a:ext cx="1811714" cy="369332"/>
          </a:xfrm>
          <a:prstGeom prst="rect">
            <a:avLst/>
          </a:prstGeom>
        </p:spPr>
        <p:txBody>
          <a:bodyPr wrap="none">
            <a:spAutoFit/>
          </a:bodyPr>
          <a:lstStyle/>
          <a:p>
            <a:pPr fontAlgn="auto">
              <a:spcBef>
                <a:spcPts val="0"/>
              </a:spcBef>
              <a:spcAft>
                <a:spcPts val="0"/>
              </a:spcAft>
              <a:defRPr/>
            </a:pPr>
            <a:r>
              <a:rPr lang="zh-CN" altLang="en-US" b="1" dirty="0">
                <a:solidFill>
                  <a:srgbClr val="231815"/>
                </a:solidFill>
                <a:latin typeface="+mn-lt"/>
                <a:ea typeface="+mn-ea"/>
              </a:rPr>
              <a:t>这里输入标题一</a:t>
            </a:r>
          </a:p>
        </p:txBody>
      </p:sp>
      <p:grpSp>
        <p:nvGrpSpPr>
          <p:cNvPr id="35" name="组合 34"/>
          <p:cNvGrpSpPr/>
          <p:nvPr/>
        </p:nvGrpSpPr>
        <p:grpSpPr bwMode="auto">
          <a:xfrm>
            <a:off x="7739384" y="3415531"/>
            <a:ext cx="1081088" cy="1081088"/>
            <a:chOff x="6804248" y="3219822"/>
            <a:chExt cx="1080120" cy="1080120"/>
          </a:xfrm>
        </p:grpSpPr>
        <p:sp>
          <p:nvSpPr>
            <p:cNvPr id="36" name="椭圆 35"/>
            <p:cNvSpPr/>
            <p:nvPr/>
          </p:nvSpPr>
          <p:spPr>
            <a:xfrm>
              <a:off x="6804248" y="3219822"/>
              <a:ext cx="1080120" cy="1080120"/>
            </a:xfrm>
            <a:prstGeom prst="ellipse">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CC6600"/>
                </a:solidFill>
              </a:endParaRPr>
            </a:p>
          </p:txBody>
        </p:sp>
        <p:sp>
          <p:nvSpPr>
            <p:cNvPr id="37" name="Freeform 14"/>
            <p:cNvSpPr>
              <a:spLocks noEditPoints="1"/>
            </p:cNvSpPr>
            <p:nvPr/>
          </p:nvSpPr>
          <p:spPr bwMode="black">
            <a:xfrm>
              <a:off x="7126472" y="3566406"/>
              <a:ext cx="501595" cy="445504"/>
            </a:xfrm>
            <a:custGeom>
              <a:avLst/>
              <a:gdLst>
                <a:gd name="T0" fmla="*/ 326037 w 300"/>
                <a:gd name="T1" fmla="*/ 363437 h 266"/>
                <a:gd name="T2" fmla="*/ 327709 w 300"/>
                <a:gd name="T3" fmla="*/ 380186 h 266"/>
                <a:gd name="T4" fmla="*/ 249126 w 300"/>
                <a:gd name="T5" fmla="*/ 445504 h 266"/>
                <a:gd name="T6" fmla="*/ 13376 w 300"/>
                <a:gd name="T7" fmla="*/ 194280 h 266"/>
                <a:gd name="T8" fmla="*/ 0 w 300"/>
                <a:gd name="T9" fmla="*/ 130637 h 266"/>
                <a:gd name="T10" fmla="*/ 130415 w 300"/>
                <a:gd name="T11" fmla="*/ 0 h 266"/>
                <a:gd name="T12" fmla="*/ 250797 w 300"/>
                <a:gd name="T13" fmla="*/ 80392 h 266"/>
                <a:gd name="T14" fmla="*/ 371180 w 300"/>
                <a:gd name="T15" fmla="*/ 0 h 266"/>
                <a:gd name="T16" fmla="*/ 501595 w 300"/>
                <a:gd name="T17" fmla="*/ 130637 h 266"/>
                <a:gd name="T18" fmla="*/ 488219 w 300"/>
                <a:gd name="T19" fmla="*/ 194280 h 266"/>
                <a:gd name="T20" fmla="*/ 438060 w 300"/>
                <a:gd name="T21" fmla="*/ 271322 h 266"/>
                <a:gd name="T22" fmla="*/ 419668 w 300"/>
                <a:gd name="T23" fmla="*/ 269647 h 266"/>
                <a:gd name="T24" fmla="*/ 326037 w 300"/>
                <a:gd name="T25" fmla="*/ 363437 h 266"/>
                <a:gd name="T26" fmla="*/ 429700 w 300"/>
                <a:gd name="T27" fmla="*/ 353388 h 266"/>
                <a:gd name="T28" fmla="*/ 459795 w 300"/>
                <a:gd name="T29" fmla="*/ 353388 h 266"/>
                <a:gd name="T30" fmla="*/ 459795 w 300"/>
                <a:gd name="T31" fmla="*/ 373486 h 266"/>
                <a:gd name="T32" fmla="*/ 429700 w 300"/>
                <a:gd name="T33" fmla="*/ 373486 h 266"/>
                <a:gd name="T34" fmla="*/ 429700 w 300"/>
                <a:gd name="T35" fmla="*/ 403633 h 266"/>
                <a:gd name="T36" fmla="*/ 409636 w 300"/>
                <a:gd name="T37" fmla="*/ 403633 h 266"/>
                <a:gd name="T38" fmla="*/ 409636 w 300"/>
                <a:gd name="T39" fmla="*/ 373486 h 266"/>
                <a:gd name="T40" fmla="*/ 379540 w 300"/>
                <a:gd name="T41" fmla="*/ 373486 h 266"/>
                <a:gd name="T42" fmla="*/ 379540 w 300"/>
                <a:gd name="T43" fmla="*/ 353388 h 266"/>
                <a:gd name="T44" fmla="*/ 409636 w 300"/>
                <a:gd name="T45" fmla="*/ 353388 h 266"/>
                <a:gd name="T46" fmla="*/ 409636 w 300"/>
                <a:gd name="T47" fmla="*/ 323242 h 266"/>
                <a:gd name="T48" fmla="*/ 429700 w 300"/>
                <a:gd name="T49" fmla="*/ 323242 h 266"/>
                <a:gd name="T50" fmla="*/ 429700 w 300"/>
                <a:gd name="T51" fmla="*/ 353388 h 266"/>
                <a:gd name="T52" fmla="*/ 419668 w 300"/>
                <a:gd name="T53" fmla="*/ 432105 h 266"/>
                <a:gd name="T54" fmla="*/ 351116 w 300"/>
                <a:gd name="T55" fmla="*/ 363437 h 266"/>
                <a:gd name="T56" fmla="*/ 419668 w 300"/>
                <a:gd name="T57" fmla="*/ 294770 h 266"/>
                <a:gd name="T58" fmla="*/ 489891 w 300"/>
                <a:gd name="T59" fmla="*/ 363437 h 266"/>
                <a:gd name="T60" fmla="*/ 419668 w 300"/>
                <a:gd name="T61" fmla="*/ 432105 h 266"/>
                <a:gd name="T62" fmla="*/ 419668 w 300"/>
                <a:gd name="T63" fmla="*/ 281371 h 266"/>
                <a:gd name="T64" fmla="*/ 339413 w 300"/>
                <a:gd name="T65" fmla="*/ 363437 h 266"/>
                <a:gd name="T66" fmla="*/ 419668 w 300"/>
                <a:gd name="T67" fmla="*/ 445504 h 266"/>
                <a:gd name="T68" fmla="*/ 501595 w 300"/>
                <a:gd name="T69" fmla="*/ 363437 h 266"/>
                <a:gd name="T70" fmla="*/ 419668 w 300"/>
                <a:gd name="T71" fmla="*/ 281371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
                <a:gd name="T109" fmla="*/ 0 h 266"/>
                <a:gd name="T110" fmla="*/ 300 w 300"/>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rgbClr val="231815"/>
            </a:solidFill>
            <a:ln w="9525">
              <a:solidFill>
                <a:srgbClr val="231815"/>
              </a:solidFill>
              <a:round/>
            </a:ln>
          </p:spPr>
          <p:txBody>
            <a:bodyPr lIns="83943" tIns="41972" rIns="83943" bIns="41972"/>
            <a:lstStyle/>
            <a:p>
              <a:endParaRPr lang="zh-CN" altLang="en-US">
                <a:solidFill>
                  <a:srgbClr val="CC6600"/>
                </a:solidFill>
              </a:endParaRPr>
            </a:p>
          </p:txBody>
        </p:sp>
      </p:grpSp>
      <p:sp>
        <p:nvSpPr>
          <p:cNvPr id="38" name="TextBox 37"/>
          <p:cNvSpPr txBox="1"/>
          <p:nvPr/>
        </p:nvSpPr>
        <p:spPr>
          <a:xfrm>
            <a:off x="2338709" y="3453631"/>
            <a:ext cx="5256213" cy="1062038"/>
          </a:xfrm>
          <a:prstGeom prst="rect">
            <a:avLst/>
          </a:prstGeom>
          <a:noFill/>
        </p:spPr>
        <p:txBody>
          <a:bodyPr>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这里输入简单的文字概述这里输入简单文字概述简单的文字概述这里输入简单的文字概述这里输入简单这里输入简单的文字概述这里输入简单文字概述简单的文字概述这里</a:t>
            </a:r>
            <a:endParaRPr lang="zh-CN" altLang="en-US" sz="1400" dirty="0">
              <a:solidFill>
                <a:srgbClr val="231815"/>
              </a:solidFill>
              <a:latin typeface="Calibri" panose="020F0502020204030204" pitchFamily="34" charset="0"/>
            </a:endParaRPr>
          </a:p>
        </p:txBody>
      </p:sp>
      <p:sp>
        <p:nvSpPr>
          <p:cNvPr id="39" name="矩形 38"/>
          <p:cNvSpPr/>
          <p:nvPr/>
        </p:nvSpPr>
        <p:spPr>
          <a:xfrm>
            <a:off x="5651375" y="3103866"/>
            <a:ext cx="1811714" cy="369332"/>
          </a:xfrm>
          <a:prstGeom prst="rect">
            <a:avLst/>
          </a:prstGeom>
        </p:spPr>
        <p:txBody>
          <a:bodyPr wrap="none">
            <a:spAutoFit/>
          </a:bodyPr>
          <a:lstStyle/>
          <a:p>
            <a:pPr fontAlgn="auto">
              <a:spcBef>
                <a:spcPts val="0"/>
              </a:spcBef>
              <a:spcAft>
                <a:spcPts val="0"/>
              </a:spcAft>
              <a:defRPr/>
            </a:pPr>
            <a:r>
              <a:rPr lang="zh-CN" altLang="en-US" b="1" dirty="0">
                <a:solidFill>
                  <a:srgbClr val="231815"/>
                </a:solidFill>
                <a:latin typeface="+mn-lt"/>
                <a:ea typeface="+mn-ea"/>
              </a:rPr>
              <a:t>这里输入标题二</a:t>
            </a:r>
          </a:p>
        </p:txBody>
      </p:sp>
      <p:sp>
        <p:nvSpPr>
          <p:cNvPr id="24"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5"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0-#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fill="hold"/>
                                        <p:tgtEl>
                                          <p:spTgt spid="35"/>
                                        </p:tgtEl>
                                        <p:attrNameLst>
                                          <p:attrName>ppt_x</p:attrName>
                                        </p:attrNameLst>
                                      </p:cBhvr>
                                      <p:tavLst>
                                        <p:tav tm="0">
                                          <p:val>
                                            <p:strVal val="1+#ppt_w/2"/>
                                          </p:val>
                                        </p:tav>
                                        <p:tav tm="100000">
                                          <p:val>
                                            <p:strVal val="#ppt_x"/>
                                          </p:val>
                                        </p:tav>
                                      </p:tavLst>
                                    </p:anim>
                                    <p:anim calcmode="lin" valueType="num">
                                      <p:cBhvr additive="base">
                                        <p:cTn id="36" dur="500" fill="hold"/>
                                        <p:tgtEl>
                                          <p:spTgt spid="35"/>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10" presetClass="entr" presetSubtype="0"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1000"/>
                                        <p:tgtEl>
                                          <p:spTgt spid="39"/>
                                        </p:tgtEl>
                                      </p:cBhvr>
                                    </p:animEffect>
                                  </p:childTnLst>
                                </p:cTn>
                              </p:par>
                            </p:childTnLst>
                          </p:cTn>
                        </p:par>
                        <p:par>
                          <p:cTn id="41" fill="hold">
                            <p:stCondLst>
                              <p:cond delay="5500"/>
                            </p:stCondLst>
                            <p:childTnLst>
                              <p:par>
                                <p:cTn id="42" presetID="10" presetClass="entr" presetSubtype="0"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8" grpId="0"/>
      <p:bldP spid="39" grpId="0"/>
      <p:bldP spid="24" grpId="0"/>
      <p:bldP spid="2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菱形 36"/>
          <p:cNvSpPr/>
          <p:nvPr/>
        </p:nvSpPr>
        <p:spPr>
          <a:xfrm>
            <a:off x="467544" y="987574"/>
            <a:ext cx="3816424" cy="3816424"/>
          </a:xfrm>
          <a:prstGeom prst="diamond">
            <a:avLst/>
          </a:prstGeom>
          <a:solidFill>
            <a:srgbClr val="23181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8" name="圆角矩形 37"/>
          <p:cNvSpPr/>
          <p:nvPr/>
        </p:nvSpPr>
        <p:spPr>
          <a:xfrm>
            <a:off x="2524034" y="1491630"/>
            <a:ext cx="1368152" cy="1368152"/>
          </a:xfrm>
          <a:prstGeom prst="round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9" name="圆角矩形 38"/>
          <p:cNvSpPr/>
          <p:nvPr/>
        </p:nvSpPr>
        <p:spPr>
          <a:xfrm>
            <a:off x="899592" y="3003798"/>
            <a:ext cx="1368152" cy="1368152"/>
          </a:xfrm>
          <a:prstGeom prst="round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0" name="圆角矩形 39"/>
          <p:cNvSpPr/>
          <p:nvPr/>
        </p:nvSpPr>
        <p:spPr>
          <a:xfrm>
            <a:off x="899592" y="1491630"/>
            <a:ext cx="1368152" cy="1368152"/>
          </a:xfrm>
          <a:prstGeom prst="round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1" name="圆角矩形 40"/>
          <p:cNvSpPr/>
          <p:nvPr/>
        </p:nvSpPr>
        <p:spPr>
          <a:xfrm>
            <a:off x="2524034" y="3003798"/>
            <a:ext cx="1368152" cy="1368152"/>
          </a:xfrm>
          <a:prstGeom prst="round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2" name="TextBox 41"/>
          <p:cNvSpPr txBox="1"/>
          <p:nvPr/>
        </p:nvSpPr>
        <p:spPr>
          <a:xfrm>
            <a:off x="1187624" y="1536343"/>
            <a:ext cx="801823" cy="1323439"/>
          </a:xfrm>
          <a:prstGeom prst="rect">
            <a:avLst/>
          </a:prstGeom>
          <a:noFill/>
        </p:spPr>
        <p:txBody>
          <a:bodyPr wrap="none" rtlCol="0">
            <a:spAutoFit/>
          </a:bodyPr>
          <a:lstStyle/>
          <a:p>
            <a:r>
              <a:rPr lang="en-US" altLang="zh-CN" sz="8000" b="1" dirty="0">
                <a:solidFill>
                  <a:schemeClr val="bg1"/>
                </a:solidFill>
                <a:latin typeface="微软雅黑" panose="020B0503020204020204" pitchFamily="34" charset="-122"/>
                <a:ea typeface="微软雅黑" panose="020B0503020204020204" pitchFamily="34" charset="-122"/>
              </a:rPr>
              <a:t>S</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2573786" y="1536343"/>
            <a:ext cx="1289135" cy="1323439"/>
          </a:xfrm>
          <a:prstGeom prst="rect">
            <a:avLst/>
          </a:prstGeom>
          <a:noFill/>
        </p:spPr>
        <p:txBody>
          <a:bodyPr wrap="none" rtlCol="0">
            <a:spAutoFit/>
          </a:bodyPr>
          <a:lstStyle/>
          <a:p>
            <a:r>
              <a:rPr lang="en-US" altLang="zh-CN" sz="8000" b="1" dirty="0">
                <a:solidFill>
                  <a:schemeClr val="bg1"/>
                </a:solidFill>
                <a:latin typeface="微软雅黑" panose="020B0503020204020204" pitchFamily="34" charset="-122"/>
                <a:ea typeface="微软雅黑" panose="020B0503020204020204" pitchFamily="34" charset="-122"/>
              </a:rPr>
              <a:t>W</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44" name="TextBox 43"/>
          <p:cNvSpPr txBox="1"/>
          <p:nvPr/>
        </p:nvSpPr>
        <p:spPr>
          <a:xfrm>
            <a:off x="1071348" y="3033930"/>
            <a:ext cx="1024639" cy="1323439"/>
          </a:xfrm>
          <a:prstGeom prst="rect">
            <a:avLst/>
          </a:prstGeom>
          <a:noFill/>
        </p:spPr>
        <p:txBody>
          <a:bodyPr wrap="none" rtlCol="0">
            <a:spAutoFit/>
          </a:bodyPr>
          <a:lstStyle/>
          <a:p>
            <a:r>
              <a:rPr lang="en-US" altLang="zh-CN" sz="8000" b="1" dirty="0">
                <a:solidFill>
                  <a:schemeClr val="bg1"/>
                </a:solidFill>
                <a:latin typeface="微软雅黑" panose="020B0503020204020204" pitchFamily="34" charset="-122"/>
                <a:ea typeface="微软雅黑" panose="020B0503020204020204" pitchFamily="34" charset="-122"/>
              </a:rPr>
              <a:t>O</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2795176" y="3048511"/>
            <a:ext cx="825867" cy="1323439"/>
          </a:xfrm>
          <a:prstGeom prst="rect">
            <a:avLst/>
          </a:prstGeom>
          <a:noFill/>
        </p:spPr>
        <p:txBody>
          <a:bodyPr wrap="none" rtlCol="0">
            <a:spAutoFit/>
          </a:bodyPr>
          <a:lstStyle/>
          <a:p>
            <a:r>
              <a:rPr lang="en-US" altLang="zh-CN" sz="8000" b="1" dirty="0">
                <a:solidFill>
                  <a:schemeClr val="bg1"/>
                </a:solidFill>
                <a:latin typeface="微软雅黑" panose="020B0503020204020204" pitchFamily="34" charset="-122"/>
                <a:ea typeface="微软雅黑" panose="020B0503020204020204" pitchFamily="34" charset="-122"/>
              </a:rPr>
              <a:t>T</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46" name="TextBox 45"/>
          <p:cNvSpPr txBox="1"/>
          <p:nvPr/>
        </p:nvSpPr>
        <p:spPr bwMode="auto">
          <a:xfrm>
            <a:off x="4841855" y="1385720"/>
            <a:ext cx="3546569" cy="461665"/>
          </a:xfrm>
          <a:prstGeom prst="rect">
            <a:avLst/>
          </a:prstGeom>
          <a:noFill/>
        </p:spPr>
        <p:txBody>
          <a:bodyPr wrap="square">
            <a:spAutoFit/>
          </a:bodyPr>
          <a:lstStyle/>
          <a:p>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47" name="矩形 46"/>
          <p:cNvSpPr/>
          <p:nvPr/>
        </p:nvSpPr>
        <p:spPr bwMode="auto">
          <a:xfrm>
            <a:off x="4856220" y="1019654"/>
            <a:ext cx="2020887" cy="338554"/>
          </a:xfrm>
          <a:prstGeom prst="rect">
            <a:avLst/>
          </a:prstGeom>
        </p:spPr>
        <p:txBody>
          <a:bodyPr>
            <a:spAutoFit/>
          </a:bodyPr>
          <a:lstStyle/>
          <a:p>
            <a:pPr>
              <a:defRPr/>
            </a:pPr>
            <a:r>
              <a:rPr lang="en-US" altLang="zh-CN" sz="1600" b="1" dirty="0">
                <a:solidFill>
                  <a:srgbClr val="231815"/>
                </a:solidFill>
                <a:latin typeface="微软雅黑" panose="020B0503020204020204" pitchFamily="34" charset="-122"/>
                <a:ea typeface="微软雅黑" panose="020B0503020204020204" pitchFamily="34" charset="-122"/>
              </a:rPr>
              <a:t>STRNGTH</a:t>
            </a:r>
            <a:endParaRPr lang="zh-CN" altLang="en-US" sz="1600" b="1" dirty="0">
              <a:solidFill>
                <a:srgbClr val="231815"/>
              </a:solidFill>
            </a:endParaRPr>
          </a:p>
        </p:txBody>
      </p:sp>
      <p:sp>
        <p:nvSpPr>
          <p:cNvPr id="48" name="TextBox 47"/>
          <p:cNvSpPr txBox="1"/>
          <p:nvPr/>
        </p:nvSpPr>
        <p:spPr bwMode="auto">
          <a:xfrm>
            <a:off x="4841855" y="2326109"/>
            <a:ext cx="3546569" cy="461665"/>
          </a:xfrm>
          <a:prstGeom prst="rect">
            <a:avLst/>
          </a:prstGeom>
          <a:noFill/>
        </p:spPr>
        <p:txBody>
          <a:bodyPr wrap="square">
            <a:spAutoFit/>
          </a:bodyPr>
          <a:lstStyle/>
          <a:p>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49" name="矩形 48"/>
          <p:cNvSpPr/>
          <p:nvPr/>
        </p:nvSpPr>
        <p:spPr bwMode="auto">
          <a:xfrm>
            <a:off x="4856220" y="1960043"/>
            <a:ext cx="2020887" cy="338554"/>
          </a:xfrm>
          <a:prstGeom prst="rect">
            <a:avLst/>
          </a:prstGeom>
        </p:spPr>
        <p:txBody>
          <a:bodyPr>
            <a:spAutoFit/>
          </a:bodyPr>
          <a:lstStyle/>
          <a:p>
            <a:pPr>
              <a:defRPr/>
            </a:pPr>
            <a:r>
              <a:rPr lang="en-US" altLang="zh-CN" sz="1600" b="1" dirty="0">
                <a:solidFill>
                  <a:srgbClr val="231815"/>
                </a:solidFill>
                <a:latin typeface="微软雅黑" panose="020B0503020204020204" pitchFamily="34" charset="-122"/>
                <a:ea typeface="微软雅黑" panose="020B0503020204020204" pitchFamily="34" charset="-122"/>
              </a:rPr>
              <a:t>WEAKNESS</a:t>
            </a:r>
            <a:endParaRPr lang="zh-CN" altLang="en-US" sz="1600" b="1" dirty="0">
              <a:solidFill>
                <a:srgbClr val="231815"/>
              </a:solidFill>
            </a:endParaRPr>
          </a:p>
        </p:txBody>
      </p:sp>
      <p:sp>
        <p:nvSpPr>
          <p:cNvPr id="50" name="TextBox 49"/>
          <p:cNvSpPr txBox="1"/>
          <p:nvPr/>
        </p:nvSpPr>
        <p:spPr bwMode="auto">
          <a:xfrm>
            <a:off x="4841855" y="3334221"/>
            <a:ext cx="3546569" cy="461665"/>
          </a:xfrm>
          <a:prstGeom prst="rect">
            <a:avLst/>
          </a:prstGeom>
          <a:noFill/>
        </p:spPr>
        <p:txBody>
          <a:bodyPr wrap="square">
            <a:spAutoFit/>
          </a:bodyPr>
          <a:lstStyle/>
          <a:p>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51" name="矩形 50"/>
          <p:cNvSpPr/>
          <p:nvPr/>
        </p:nvSpPr>
        <p:spPr bwMode="auto">
          <a:xfrm>
            <a:off x="4856220" y="2968155"/>
            <a:ext cx="2020887" cy="338554"/>
          </a:xfrm>
          <a:prstGeom prst="rect">
            <a:avLst/>
          </a:prstGeom>
        </p:spPr>
        <p:txBody>
          <a:bodyPr>
            <a:spAutoFit/>
          </a:bodyPr>
          <a:lstStyle/>
          <a:p>
            <a:pPr>
              <a:defRPr/>
            </a:pPr>
            <a:r>
              <a:rPr lang="en-US" altLang="zh-CN" sz="1600" b="1" dirty="0">
                <a:solidFill>
                  <a:srgbClr val="231815"/>
                </a:solidFill>
                <a:latin typeface="微软雅黑" panose="020B0503020204020204" pitchFamily="34" charset="-122"/>
                <a:ea typeface="微软雅黑" panose="020B0503020204020204" pitchFamily="34" charset="-122"/>
              </a:rPr>
              <a:t>OPPORTUNITY</a:t>
            </a:r>
            <a:endParaRPr lang="zh-CN" altLang="en-US" sz="1600" b="1" dirty="0">
              <a:solidFill>
                <a:srgbClr val="231815"/>
              </a:solidFill>
            </a:endParaRPr>
          </a:p>
        </p:txBody>
      </p:sp>
      <p:sp>
        <p:nvSpPr>
          <p:cNvPr id="52" name="TextBox 51"/>
          <p:cNvSpPr txBox="1"/>
          <p:nvPr/>
        </p:nvSpPr>
        <p:spPr bwMode="auto">
          <a:xfrm>
            <a:off x="4841855" y="4342333"/>
            <a:ext cx="3546569" cy="461665"/>
          </a:xfrm>
          <a:prstGeom prst="rect">
            <a:avLst/>
          </a:prstGeom>
          <a:noFill/>
        </p:spPr>
        <p:txBody>
          <a:bodyPr wrap="square">
            <a:spAutoFit/>
          </a:bodyPr>
          <a:lstStyle/>
          <a:p>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53" name="矩形 52"/>
          <p:cNvSpPr/>
          <p:nvPr/>
        </p:nvSpPr>
        <p:spPr bwMode="auto">
          <a:xfrm>
            <a:off x="4856220" y="3976267"/>
            <a:ext cx="2020887" cy="338554"/>
          </a:xfrm>
          <a:prstGeom prst="rect">
            <a:avLst/>
          </a:prstGeom>
        </p:spPr>
        <p:txBody>
          <a:bodyPr>
            <a:spAutoFit/>
          </a:bodyPr>
          <a:lstStyle/>
          <a:p>
            <a:pPr>
              <a:defRPr/>
            </a:pPr>
            <a:r>
              <a:rPr lang="en-US" altLang="zh-CN" sz="1600" b="1" dirty="0">
                <a:solidFill>
                  <a:srgbClr val="231815"/>
                </a:solidFill>
                <a:latin typeface="微软雅黑" panose="020B0503020204020204" pitchFamily="34" charset="-122"/>
                <a:ea typeface="微软雅黑" panose="020B0503020204020204" pitchFamily="34" charset="-122"/>
              </a:rPr>
              <a:t>TREAT</a:t>
            </a:r>
            <a:endParaRPr lang="zh-CN" altLang="en-US" sz="1600" b="1" dirty="0">
              <a:solidFill>
                <a:srgbClr val="231815"/>
              </a:solidFill>
            </a:endParaRPr>
          </a:p>
        </p:txBody>
      </p:sp>
      <p:sp>
        <p:nvSpPr>
          <p:cNvPr id="31"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2"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0-#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1" presetClass="entr" presetSubtype="0"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1000" fill="hold"/>
                                        <p:tgtEl>
                                          <p:spTgt spid="37"/>
                                        </p:tgtEl>
                                        <p:attrNameLst>
                                          <p:attrName>ppt_w</p:attrName>
                                        </p:attrNameLst>
                                      </p:cBhvr>
                                      <p:tavLst>
                                        <p:tav tm="0">
                                          <p:val>
                                            <p:fltVal val="0"/>
                                          </p:val>
                                        </p:tav>
                                        <p:tav tm="100000">
                                          <p:val>
                                            <p:strVal val="#ppt_w"/>
                                          </p:val>
                                        </p:tav>
                                      </p:tavLst>
                                    </p:anim>
                                    <p:anim calcmode="lin" valueType="num">
                                      <p:cBhvr>
                                        <p:cTn id="23" dur="1000" fill="hold"/>
                                        <p:tgtEl>
                                          <p:spTgt spid="37"/>
                                        </p:tgtEl>
                                        <p:attrNameLst>
                                          <p:attrName>ppt_h</p:attrName>
                                        </p:attrNameLst>
                                      </p:cBhvr>
                                      <p:tavLst>
                                        <p:tav tm="0">
                                          <p:val>
                                            <p:fltVal val="0"/>
                                          </p:val>
                                        </p:tav>
                                        <p:tav tm="100000">
                                          <p:val>
                                            <p:strVal val="#ppt_h"/>
                                          </p:val>
                                        </p:tav>
                                      </p:tavLst>
                                    </p:anim>
                                    <p:anim calcmode="lin" valueType="num">
                                      <p:cBhvr>
                                        <p:cTn id="24" dur="1000" fill="hold"/>
                                        <p:tgtEl>
                                          <p:spTgt spid="37"/>
                                        </p:tgtEl>
                                        <p:attrNameLst>
                                          <p:attrName>style.rotation</p:attrName>
                                        </p:attrNameLst>
                                      </p:cBhvr>
                                      <p:tavLst>
                                        <p:tav tm="0">
                                          <p:val>
                                            <p:fltVal val="90"/>
                                          </p:val>
                                        </p:tav>
                                        <p:tav tm="100000">
                                          <p:val>
                                            <p:fltVal val="0"/>
                                          </p:val>
                                        </p:tav>
                                      </p:tavLst>
                                    </p:anim>
                                    <p:animEffect transition="in" filter="fade">
                                      <p:cBhvr>
                                        <p:cTn id="25" dur="1000"/>
                                        <p:tgtEl>
                                          <p:spTgt spid="37"/>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1000"/>
                                        <p:tgtEl>
                                          <p:spTgt spid="40"/>
                                        </p:tgtEl>
                                      </p:cBhvr>
                                    </p:animEffect>
                                    <p:anim calcmode="lin" valueType="num">
                                      <p:cBhvr>
                                        <p:cTn id="30" dur="1000" fill="hold"/>
                                        <p:tgtEl>
                                          <p:spTgt spid="40"/>
                                        </p:tgtEl>
                                        <p:attrNameLst>
                                          <p:attrName>ppt_x</p:attrName>
                                        </p:attrNameLst>
                                      </p:cBhvr>
                                      <p:tavLst>
                                        <p:tav tm="0">
                                          <p:val>
                                            <p:strVal val="#ppt_x"/>
                                          </p:val>
                                        </p:tav>
                                        <p:tav tm="100000">
                                          <p:val>
                                            <p:strVal val="#ppt_x"/>
                                          </p:val>
                                        </p:tav>
                                      </p:tavLst>
                                    </p:anim>
                                    <p:anim calcmode="lin" valueType="num">
                                      <p:cBhvr>
                                        <p:cTn id="31" dur="1000" fill="hold"/>
                                        <p:tgtEl>
                                          <p:spTgt spid="4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1000"/>
                                        <p:tgtEl>
                                          <p:spTgt spid="41"/>
                                        </p:tgtEl>
                                      </p:cBhvr>
                                    </p:animEffect>
                                    <p:anim calcmode="lin" valueType="num">
                                      <p:cBhvr>
                                        <p:cTn id="40" dur="1000" fill="hold"/>
                                        <p:tgtEl>
                                          <p:spTgt spid="41"/>
                                        </p:tgtEl>
                                        <p:attrNameLst>
                                          <p:attrName>ppt_x</p:attrName>
                                        </p:attrNameLst>
                                      </p:cBhvr>
                                      <p:tavLst>
                                        <p:tav tm="0">
                                          <p:val>
                                            <p:strVal val="#ppt_x"/>
                                          </p:val>
                                        </p:tav>
                                        <p:tav tm="100000">
                                          <p:val>
                                            <p:strVal val="#ppt_x"/>
                                          </p:val>
                                        </p:tav>
                                      </p:tavLst>
                                    </p:anim>
                                    <p:anim calcmode="lin" valueType="num">
                                      <p:cBhvr>
                                        <p:cTn id="41" dur="1000" fill="hold"/>
                                        <p:tgtEl>
                                          <p:spTgt spid="4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 calcmode="lin" valueType="num">
                                      <p:cBhvr>
                                        <p:cTn id="50" dur="500" fill="hold"/>
                                        <p:tgtEl>
                                          <p:spTgt spid="42"/>
                                        </p:tgtEl>
                                        <p:attrNameLst>
                                          <p:attrName>ppt_w</p:attrName>
                                        </p:attrNameLst>
                                      </p:cBhvr>
                                      <p:tavLst>
                                        <p:tav tm="0">
                                          <p:val>
                                            <p:fltVal val="0"/>
                                          </p:val>
                                        </p:tav>
                                        <p:tav tm="100000">
                                          <p:val>
                                            <p:strVal val="#ppt_w"/>
                                          </p:val>
                                        </p:tav>
                                      </p:tavLst>
                                    </p:anim>
                                    <p:anim calcmode="lin" valueType="num">
                                      <p:cBhvr>
                                        <p:cTn id="51" dur="500" fill="hold"/>
                                        <p:tgtEl>
                                          <p:spTgt spid="42"/>
                                        </p:tgtEl>
                                        <p:attrNameLst>
                                          <p:attrName>ppt_h</p:attrName>
                                        </p:attrNameLst>
                                      </p:cBhvr>
                                      <p:tavLst>
                                        <p:tav tm="0">
                                          <p:val>
                                            <p:fltVal val="0"/>
                                          </p:val>
                                        </p:tav>
                                        <p:tav tm="100000">
                                          <p:val>
                                            <p:strVal val="#ppt_h"/>
                                          </p:val>
                                        </p:tav>
                                      </p:tavLst>
                                    </p:anim>
                                    <p:animEffect transition="in" filter="fade">
                                      <p:cBhvr>
                                        <p:cTn id="52" dur="500"/>
                                        <p:tgtEl>
                                          <p:spTgt spid="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p:cTn id="55" dur="500" fill="hold"/>
                                        <p:tgtEl>
                                          <p:spTgt spid="43"/>
                                        </p:tgtEl>
                                        <p:attrNameLst>
                                          <p:attrName>ppt_w</p:attrName>
                                        </p:attrNameLst>
                                      </p:cBhvr>
                                      <p:tavLst>
                                        <p:tav tm="0">
                                          <p:val>
                                            <p:fltVal val="0"/>
                                          </p:val>
                                        </p:tav>
                                        <p:tav tm="100000">
                                          <p:val>
                                            <p:strVal val="#ppt_w"/>
                                          </p:val>
                                        </p:tav>
                                      </p:tavLst>
                                    </p:anim>
                                    <p:anim calcmode="lin" valueType="num">
                                      <p:cBhvr>
                                        <p:cTn id="56" dur="500" fill="hold"/>
                                        <p:tgtEl>
                                          <p:spTgt spid="43"/>
                                        </p:tgtEl>
                                        <p:attrNameLst>
                                          <p:attrName>ppt_h</p:attrName>
                                        </p:attrNameLst>
                                      </p:cBhvr>
                                      <p:tavLst>
                                        <p:tav tm="0">
                                          <p:val>
                                            <p:fltVal val="0"/>
                                          </p:val>
                                        </p:tav>
                                        <p:tav tm="100000">
                                          <p:val>
                                            <p:strVal val="#ppt_h"/>
                                          </p:val>
                                        </p:tav>
                                      </p:tavLst>
                                    </p:anim>
                                    <p:animEffect transition="in" filter="fade">
                                      <p:cBhvr>
                                        <p:cTn id="57" dur="500"/>
                                        <p:tgtEl>
                                          <p:spTgt spid="43"/>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44"/>
                                        </p:tgtEl>
                                        <p:attrNameLst>
                                          <p:attrName>style.visibility</p:attrName>
                                        </p:attrNameLst>
                                      </p:cBhvr>
                                      <p:to>
                                        <p:strVal val="visible"/>
                                      </p:to>
                                    </p:set>
                                    <p:anim calcmode="lin" valueType="num">
                                      <p:cBhvr>
                                        <p:cTn id="60" dur="500" fill="hold"/>
                                        <p:tgtEl>
                                          <p:spTgt spid="44"/>
                                        </p:tgtEl>
                                        <p:attrNameLst>
                                          <p:attrName>ppt_w</p:attrName>
                                        </p:attrNameLst>
                                      </p:cBhvr>
                                      <p:tavLst>
                                        <p:tav tm="0">
                                          <p:val>
                                            <p:fltVal val="0"/>
                                          </p:val>
                                        </p:tav>
                                        <p:tav tm="100000">
                                          <p:val>
                                            <p:strVal val="#ppt_w"/>
                                          </p:val>
                                        </p:tav>
                                      </p:tavLst>
                                    </p:anim>
                                    <p:anim calcmode="lin" valueType="num">
                                      <p:cBhvr>
                                        <p:cTn id="61" dur="500" fill="hold"/>
                                        <p:tgtEl>
                                          <p:spTgt spid="44"/>
                                        </p:tgtEl>
                                        <p:attrNameLst>
                                          <p:attrName>ppt_h</p:attrName>
                                        </p:attrNameLst>
                                      </p:cBhvr>
                                      <p:tavLst>
                                        <p:tav tm="0">
                                          <p:val>
                                            <p:fltVal val="0"/>
                                          </p:val>
                                        </p:tav>
                                        <p:tav tm="100000">
                                          <p:val>
                                            <p:strVal val="#ppt_h"/>
                                          </p:val>
                                        </p:tav>
                                      </p:tavLst>
                                    </p:anim>
                                    <p:animEffect transition="in" filter="fade">
                                      <p:cBhvr>
                                        <p:cTn id="62" dur="500"/>
                                        <p:tgtEl>
                                          <p:spTgt spid="4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500" fill="hold"/>
                                        <p:tgtEl>
                                          <p:spTgt spid="45"/>
                                        </p:tgtEl>
                                        <p:attrNameLst>
                                          <p:attrName>ppt_w</p:attrName>
                                        </p:attrNameLst>
                                      </p:cBhvr>
                                      <p:tavLst>
                                        <p:tav tm="0">
                                          <p:val>
                                            <p:fltVal val="0"/>
                                          </p:val>
                                        </p:tav>
                                        <p:tav tm="100000">
                                          <p:val>
                                            <p:strVal val="#ppt_w"/>
                                          </p:val>
                                        </p:tav>
                                      </p:tavLst>
                                    </p:anim>
                                    <p:anim calcmode="lin" valueType="num">
                                      <p:cBhvr>
                                        <p:cTn id="66" dur="500" fill="hold"/>
                                        <p:tgtEl>
                                          <p:spTgt spid="45"/>
                                        </p:tgtEl>
                                        <p:attrNameLst>
                                          <p:attrName>ppt_h</p:attrName>
                                        </p:attrNameLst>
                                      </p:cBhvr>
                                      <p:tavLst>
                                        <p:tav tm="0">
                                          <p:val>
                                            <p:fltVal val="0"/>
                                          </p:val>
                                        </p:tav>
                                        <p:tav tm="100000">
                                          <p:val>
                                            <p:strVal val="#ppt_h"/>
                                          </p:val>
                                        </p:tav>
                                      </p:tavLst>
                                    </p:anim>
                                    <p:animEffect transition="in" filter="fade">
                                      <p:cBhvr>
                                        <p:cTn id="67" dur="500"/>
                                        <p:tgtEl>
                                          <p:spTgt spid="45"/>
                                        </p:tgtEl>
                                      </p:cBhvr>
                                    </p:animEffect>
                                  </p:childTnLst>
                                </p:cTn>
                              </p:par>
                            </p:childTnLst>
                          </p:cTn>
                        </p:par>
                        <p:par>
                          <p:cTn id="68" fill="hold">
                            <p:stCondLst>
                              <p:cond delay="4000"/>
                            </p:stCondLst>
                            <p:childTnLst>
                              <p:par>
                                <p:cTn id="69" presetID="42" presetClass="entr" presetSubtype="0" fill="hold" grpId="0"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fade">
                                      <p:cBhvr>
                                        <p:cTn id="71" dur="1000"/>
                                        <p:tgtEl>
                                          <p:spTgt spid="47"/>
                                        </p:tgtEl>
                                      </p:cBhvr>
                                    </p:animEffect>
                                    <p:anim calcmode="lin" valueType="num">
                                      <p:cBhvr>
                                        <p:cTn id="72" dur="1000" fill="hold"/>
                                        <p:tgtEl>
                                          <p:spTgt spid="47"/>
                                        </p:tgtEl>
                                        <p:attrNameLst>
                                          <p:attrName>ppt_x</p:attrName>
                                        </p:attrNameLst>
                                      </p:cBhvr>
                                      <p:tavLst>
                                        <p:tav tm="0">
                                          <p:val>
                                            <p:strVal val="#ppt_x"/>
                                          </p:val>
                                        </p:tav>
                                        <p:tav tm="100000">
                                          <p:val>
                                            <p:strVal val="#ppt_x"/>
                                          </p:val>
                                        </p:tav>
                                      </p:tavLst>
                                    </p:anim>
                                    <p:anim calcmode="lin" valueType="num">
                                      <p:cBhvr>
                                        <p:cTn id="73" dur="1000" fill="hold"/>
                                        <p:tgtEl>
                                          <p:spTgt spid="4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1000"/>
                                        <p:tgtEl>
                                          <p:spTgt spid="46"/>
                                        </p:tgtEl>
                                      </p:cBhvr>
                                    </p:animEffect>
                                    <p:anim calcmode="lin" valueType="num">
                                      <p:cBhvr>
                                        <p:cTn id="77" dur="1000" fill="hold"/>
                                        <p:tgtEl>
                                          <p:spTgt spid="46"/>
                                        </p:tgtEl>
                                        <p:attrNameLst>
                                          <p:attrName>ppt_x</p:attrName>
                                        </p:attrNameLst>
                                      </p:cBhvr>
                                      <p:tavLst>
                                        <p:tav tm="0">
                                          <p:val>
                                            <p:strVal val="#ppt_x"/>
                                          </p:val>
                                        </p:tav>
                                        <p:tav tm="100000">
                                          <p:val>
                                            <p:strVal val="#ppt_x"/>
                                          </p:val>
                                        </p:tav>
                                      </p:tavLst>
                                    </p:anim>
                                    <p:anim calcmode="lin" valueType="num">
                                      <p:cBhvr>
                                        <p:cTn id="78" dur="1000" fill="hold"/>
                                        <p:tgtEl>
                                          <p:spTgt spid="4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49"/>
                                        </p:tgtEl>
                                        <p:attrNameLst>
                                          <p:attrName>style.visibility</p:attrName>
                                        </p:attrNameLst>
                                      </p:cBhvr>
                                      <p:to>
                                        <p:strVal val="visible"/>
                                      </p:to>
                                    </p:set>
                                    <p:animEffect transition="in" filter="fade">
                                      <p:cBhvr>
                                        <p:cTn id="81" dur="1000"/>
                                        <p:tgtEl>
                                          <p:spTgt spid="49"/>
                                        </p:tgtEl>
                                      </p:cBhvr>
                                    </p:animEffect>
                                    <p:anim calcmode="lin" valueType="num">
                                      <p:cBhvr>
                                        <p:cTn id="82" dur="1000" fill="hold"/>
                                        <p:tgtEl>
                                          <p:spTgt spid="49"/>
                                        </p:tgtEl>
                                        <p:attrNameLst>
                                          <p:attrName>ppt_x</p:attrName>
                                        </p:attrNameLst>
                                      </p:cBhvr>
                                      <p:tavLst>
                                        <p:tav tm="0">
                                          <p:val>
                                            <p:strVal val="#ppt_x"/>
                                          </p:val>
                                        </p:tav>
                                        <p:tav tm="100000">
                                          <p:val>
                                            <p:strVal val="#ppt_x"/>
                                          </p:val>
                                        </p:tav>
                                      </p:tavLst>
                                    </p:anim>
                                    <p:anim calcmode="lin" valueType="num">
                                      <p:cBhvr>
                                        <p:cTn id="83" dur="1000" fill="hold"/>
                                        <p:tgtEl>
                                          <p:spTgt spid="49"/>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1000"/>
                                        <p:tgtEl>
                                          <p:spTgt spid="48"/>
                                        </p:tgtEl>
                                      </p:cBhvr>
                                    </p:animEffect>
                                    <p:anim calcmode="lin" valueType="num">
                                      <p:cBhvr>
                                        <p:cTn id="87" dur="1000" fill="hold"/>
                                        <p:tgtEl>
                                          <p:spTgt spid="48"/>
                                        </p:tgtEl>
                                        <p:attrNameLst>
                                          <p:attrName>ppt_x</p:attrName>
                                        </p:attrNameLst>
                                      </p:cBhvr>
                                      <p:tavLst>
                                        <p:tav tm="0">
                                          <p:val>
                                            <p:strVal val="#ppt_x"/>
                                          </p:val>
                                        </p:tav>
                                        <p:tav tm="100000">
                                          <p:val>
                                            <p:strVal val="#ppt_x"/>
                                          </p:val>
                                        </p:tav>
                                      </p:tavLst>
                                    </p:anim>
                                    <p:anim calcmode="lin" valueType="num">
                                      <p:cBhvr>
                                        <p:cTn id="88" dur="1000" fill="hold"/>
                                        <p:tgtEl>
                                          <p:spTgt spid="48"/>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fade">
                                      <p:cBhvr>
                                        <p:cTn id="91" dur="1000"/>
                                        <p:tgtEl>
                                          <p:spTgt spid="51"/>
                                        </p:tgtEl>
                                      </p:cBhvr>
                                    </p:animEffect>
                                    <p:anim calcmode="lin" valueType="num">
                                      <p:cBhvr>
                                        <p:cTn id="92" dur="1000" fill="hold"/>
                                        <p:tgtEl>
                                          <p:spTgt spid="51"/>
                                        </p:tgtEl>
                                        <p:attrNameLst>
                                          <p:attrName>ppt_x</p:attrName>
                                        </p:attrNameLst>
                                      </p:cBhvr>
                                      <p:tavLst>
                                        <p:tav tm="0">
                                          <p:val>
                                            <p:strVal val="#ppt_x"/>
                                          </p:val>
                                        </p:tav>
                                        <p:tav tm="100000">
                                          <p:val>
                                            <p:strVal val="#ppt_x"/>
                                          </p:val>
                                        </p:tav>
                                      </p:tavLst>
                                    </p:anim>
                                    <p:anim calcmode="lin" valueType="num">
                                      <p:cBhvr>
                                        <p:cTn id="93" dur="1000" fill="hold"/>
                                        <p:tgtEl>
                                          <p:spTgt spid="51"/>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fade">
                                      <p:cBhvr>
                                        <p:cTn id="96" dur="1000"/>
                                        <p:tgtEl>
                                          <p:spTgt spid="50"/>
                                        </p:tgtEl>
                                      </p:cBhvr>
                                    </p:animEffect>
                                    <p:anim calcmode="lin" valueType="num">
                                      <p:cBhvr>
                                        <p:cTn id="97" dur="1000" fill="hold"/>
                                        <p:tgtEl>
                                          <p:spTgt spid="50"/>
                                        </p:tgtEl>
                                        <p:attrNameLst>
                                          <p:attrName>ppt_x</p:attrName>
                                        </p:attrNameLst>
                                      </p:cBhvr>
                                      <p:tavLst>
                                        <p:tav tm="0">
                                          <p:val>
                                            <p:strVal val="#ppt_x"/>
                                          </p:val>
                                        </p:tav>
                                        <p:tav tm="100000">
                                          <p:val>
                                            <p:strVal val="#ppt_x"/>
                                          </p:val>
                                        </p:tav>
                                      </p:tavLst>
                                    </p:anim>
                                    <p:anim calcmode="lin" valueType="num">
                                      <p:cBhvr>
                                        <p:cTn id="98" dur="1000" fill="hold"/>
                                        <p:tgtEl>
                                          <p:spTgt spid="50"/>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fade">
                                      <p:cBhvr>
                                        <p:cTn id="101" dur="1000"/>
                                        <p:tgtEl>
                                          <p:spTgt spid="53"/>
                                        </p:tgtEl>
                                      </p:cBhvr>
                                    </p:animEffect>
                                    <p:anim calcmode="lin" valueType="num">
                                      <p:cBhvr>
                                        <p:cTn id="102" dur="1000" fill="hold"/>
                                        <p:tgtEl>
                                          <p:spTgt spid="53"/>
                                        </p:tgtEl>
                                        <p:attrNameLst>
                                          <p:attrName>ppt_x</p:attrName>
                                        </p:attrNameLst>
                                      </p:cBhvr>
                                      <p:tavLst>
                                        <p:tav tm="0">
                                          <p:val>
                                            <p:strVal val="#ppt_x"/>
                                          </p:val>
                                        </p:tav>
                                        <p:tav tm="100000">
                                          <p:val>
                                            <p:strVal val="#ppt_x"/>
                                          </p:val>
                                        </p:tav>
                                      </p:tavLst>
                                    </p:anim>
                                    <p:anim calcmode="lin" valueType="num">
                                      <p:cBhvr>
                                        <p:cTn id="103" dur="1000" fill="hold"/>
                                        <p:tgtEl>
                                          <p:spTgt spid="53"/>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P spid="51" grpId="0"/>
      <p:bldP spid="52" grpId="0"/>
      <p:bldP spid="53" grpId="0"/>
      <p:bldP spid="31" grpId="0"/>
      <p:bldP spid="32" grpId="0" animBg="1"/>
      <p:bldP spid="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1717159" y="1800952"/>
            <a:ext cx="1944216" cy="185091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流程图: 库存数据 8"/>
          <p:cNvSpPr/>
          <p:nvPr/>
        </p:nvSpPr>
        <p:spPr>
          <a:xfrm flipH="1">
            <a:off x="3220969" y="1800952"/>
            <a:ext cx="4375367" cy="1850917"/>
          </a:xfrm>
          <a:prstGeom prst="flowChartOnlineStorag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973366" y="1912835"/>
            <a:ext cx="1431802" cy="1569660"/>
          </a:xfrm>
          <a:prstGeom prst="rect">
            <a:avLst/>
          </a:prstGeom>
          <a:noFill/>
        </p:spPr>
        <p:txBody>
          <a:bodyPr wrap="none" rtlCol="0">
            <a:spAutoFit/>
          </a:bodyPr>
          <a:lstStyle/>
          <a:p>
            <a:r>
              <a:rPr lang="en-US" altLang="zh-CN" sz="9600" b="1" dirty="0">
                <a:solidFill>
                  <a:schemeClr val="bg1"/>
                </a:solidFill>
              </a:rPr>
              <a:t>03</a:t>
            </a:r>
            <a:endParaRPr lang="zh-CN" altLang="en-US" sz="9600" b="1" dirty="0">
              <a:solidFill>
                <a:schemeClr val="bg1"/>
              </a:solidFill>
            </a:endParaRPr>
          </a:p>
        </p:txBody>
      </p:sp>
      <p:cxnSp>
        <p:nvCxnSpPr>
          <p:cNvPr id="17" name="直接连接符 16"/>
          <p:cNvCxnSpPr/>
          <p:nvPr/>
        </p:nvCxnSpPr>
        <p:spPr>
          <a:xfrm>
            <a:off x="4223116" y="2546391"/>
            <a:ext cx="301318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11960" y="2114343"/>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19" name="TextBox 18"/>
          <p:cNvSpPr txBox="1"/>
          <p:nvPr/>
        </p:nvSpPr>
        <p:spPr>
          <a:xfrm>
            <a:off x="4211960" y="2660151"/>
            <a:ext cx="3168352" cy="630942"/>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点此输入文字点此输入文字点此此输</a:t>
            </a:r>
            <a:endParaRPr lang="en-US" altLang="zh-CN" sz="1400" dirty="0">
              <a:solidFill>
                <a:schemeClr val="bg1"/>
              </a:solidFill>
              <a:latin typeface="微软雅黑" panose="020B0503020204020204" pitchFamily="34" charset="-122"/>
              <a:ea typeface="微软雅黑" panose="020B0503020204020204" pitchFamily="34" charset="-122"/>
            </a:endParaRPr>
          </a:p>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入文字点此输入文字</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nodeType="withEffect">
                                  <p:stCondLst>
                                    <p:cond delay="25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3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9"/>
                                        </p:tgtEl>
                                        <p:attrNameLst>
                                          <p:attrName>ppt_y</p:attrName>
                                        </p:attrNameLst>
                                      </p:cBhvr>
                                      <p:tavLst>
                                        <p:tav tm="0">
                                          <p:val>
                                            <p:strVal val="#ppt_y"/>
                                          </p:val>
                                        </p:tav>
                                        <p:tav tm="100000">
                                          <p:val>
                                            <p:strVal val="#ppt_y"/>
                                          </p:val>
                                        </p:tav>
                                      </p:tavLst>
                                    </p:anim>
                                    <p:anim calcmode="lin" valueType="num">
                                      <p:cBhvr>
                                        <p:cTn id="24"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9"/>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8"/>
                                        </p:tgtEl>
                                        <p:attrNameLst>
                                          <p:attrName>ppt_y</p:attrName>
                                        </p:attrNameLst>
                                      </p:cBhvr>
                                      <p:tavLst>
                                        <p:tav tm="0">
                                          <p:val>
                                            <p:strVal val="#ppt_y"/>
                                          </p:val>
                                        </p:tav>
                                        <p:tav tm="100000">
                                          <p:val>
                                            <p:strVal val="#ppt_y"/>
                                          </p:val>
                                        </p:tav>
                                      </p:tavLst>
                                    </p:anim>
                                    <p:anim calcmode="lin" valueType="num">
                                      <p:cBhvr>
                                        <p:cTn id="31"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6"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0"/>
            <a:ext cx="2411760" cy="5143500"/>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354630" y="1159881"/>
            <a:ext cx="432048" cy="4320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mj-ea"/>
                <a:ea typeface="+mj-ea"/>
              </a:rPr>
              <a:t>1</a:t>
            </a:r>
            <a:endParaRPr lang="zh-CN" altLang="en-US" sz="2800" b="1" dirty="0">
              <a:solidFill>
                <a:schemeClr val="bg1"/>
              </a:solidFill>
              <a:latin typeface="+mj-ea"/>
              <a:ea typeface="+mj-ea"/>
            </a:endParaRPr>
          </a:p>
        </p:txBody>
      </p:sp>
      <p:sp>
        <p:nvSpPr>
          <p:cNvPr id="25" name="椭圆 24"/>
          <p:cNvSpPr/>
          <p:nvPr/>
        </p:nvSpPr>
        <p:spPr>
          <a:xfrm>
            <a:off x="3354630" y="1807953"/>
            <a:ext cx="432048" cy="4320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mj-ea"/>
                <a:ea typeface="+mj-ea"/>
              </a:rPr>
              <a:t>2</a:t>
            </a:r>
            <a:endParaRPr lang="zh-CN" altLang="en-US" sz="2800" b="1" dirty="0">
              <a:solidFill>
                <a:schemeClr val="bg1"/>
              </a:solidFill>
              <a:latin typeface="+mj-ea"/>
              <a:ea typeface="+mj-ea"/>
            </a:endParaRPr>
          </a:p>
        </p:txBody>
      </p:sp>
      <p:sp>
        <p:nvSpPr>
          <p:cNvPr id="35" name="椭圆 34"/>
          <p:cNvSpPr/>
          <p:nvPr/>
        </p:nvSpPr>
        <p:spPr>
          <a:xfrm>
            <a:off x="3354630" y="2528033"/>
            <a:ext cx="432048" cy="4320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mj-ea"/>
                <a:ea typeface="+mj-ea"/>
              </a:rPr>
              <a:t>3</a:t>
            </a:r>
            <a:endParaRPr lang="zh-CN" altLang="en-US" sz="2800" b="1" dirty="0">
              <a:solidFill>
                <a:schemeClr val="bg1"/>
              </a:solidFill>
              <a:latin typeface="+mj-ea"/>
              <a:ea typeface="+mj-ea"/>
            </a:endParaRPr>
          </a:p>
        </p:txBody>
      </p:sp>
      <p:sp>
        <p:nvSpPr>
          <p:cNvPr id="36" name="椭圆 35"/>
          <p:cNvSpPr/>
          <p:nvPr/>
        </p:nvSpPr>
        <p:spPr>
          <a:xfrm>
            <a:off x="3354630" y="3248113"/>
            <a:ext cx="432048" cy="4320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mj-ea"/>
                <a:ea typeface="+mj-ea"/>
              </a:rPr>
              <a:t>4</a:t>
            </a:r>
            <a:endParaRPr lang="zh-CN" altLang="en-US" sz="2800" b="1" dirty="0">
              <a:solidFill>
                <a:schemeClr val="bg1"/>
              </a:solidFill>
              <a:latin typeface="+mj-ea"/>
              <a:ea typeface="+mj-ea"/>
            </a:endParaRPr>
          </a:p>
        </p:txBody>
      </p:sp>
      <p:sp>
        <p:nvSpPr>
          <p:cNvPr id="37" name="椭圆 36"/>
          <p:cNvSpPr/>
          <p:nvPr/>
        </p:nvSpPr>
        <p:spPr>
          <a:xfrm>
            <a:off x="3354630" y="3832561"/>
            <a:ext cx="432048" cy="4320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mj-ea"/>
                <a:ea typeface="+mj-ea"/>
              </a:rPr>
              <a:t>5</a:t>
            </a:r>
            <a:endParaRPr lang="zh-CN" altLang="en-US" sz="2800" b="1" dirty="0">
              <a:solidFill>
                <a:schemeClr val="bg1"/>
              </a:solidFill>
              <a:latin typeface="+mj-ea"/>
              <a:ea typeface="+mj-ea"/>
            </a:endParaRPr>
          </a:p>
        </p:txBody>
      </p:sp>
      <p:sp>
        <p:nvSpPr>
          <p:cNvPr id="38" name="圆角矩形 37"/>
          <p:cNvSpPr/>
          <p:nvPr/>
        </p:nvSpPr>
        <p:spPr>
          <a:xfrm>
            <a:off x="4002702" y="1131590"/>
            <a:ext cx="4248472" cy="432048"/>
          </a:xfrm>
          <a:prstGeom prst="roundRect">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tx1">
                    <a:lumMod val="75000"/>
                    <a:lumOff val="25000"/>
                  </a:schemeClr>
                </a:solidFill>
              </a:rPr>
              <a:t>前阶段工作回顾</a:t>
            </a:r>
          </a:p>
        </p:txBody>
      </p:sp>
      <p:sp>
        <p:nvSpPr>
          <p:cNvPr id="39" name="圆角矩形 38"/>
          <p:cNvSpPr/>
          <p:nvPr/>
        </p:nvSpPr>
        <p:spPr>
          <a:xfrm>
            <a:off x="4002702" y="1807953"/>
            <a:ext cx="4248472" cy="432048"/>
          </a:xfrm>
          <a:prstGeom prst="roundRect">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tx1">
                    <a:lumMod val="75000"/>
                    <a:lumOff val="25000"/>
                  </a:schemeClr>
                </a:solidFill>
              </a:rPr>
              <a:t>取得的成绩及经验</a:t>
            </a:r>
          </a:p>
        </p:txBody>
      </p:sp>
      <p:sp>
        <p:nvSpPr>
          <p:cNvPr id="40" name="圆角矩形 39"/>
          <p:cNvSpPr/>
          <p:nvPr/>
        </p:nvSpPr>
        <p:spPr>
          <a:xfrm>
            <a:off x="4002702" y="2515231"/>
            <a:ext cx="4248472" cy="432048"/>
          </a:xfrm>
          <a:prstGeom prst="roundRect">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tx1">
                    <a:lumMod val="75000"/>
                    <a:lumOff val="25000"/>
                  </a:schemeClr>
                </a:solidFill>
              </a:rPr>
              <a:t>不足之处及原因分析</a:t>
            </a:r>
          </a:p>
        </p:txBody>
      </p:sp>
      <p:sp>
        <p:nvSpPr>
          <p:cNvPr id="41" name="圆角矩形 40"/>
          <p:cNvSpPr/>
          <p:nvPr/>
        </p:nvSpPr>
        <p:spPr>
          <a:xfrm>
            <a:off x="4002702" y="3257110"/>
            <a:ext cx="4248472" cy="432048"/>
          </a:xfrm>
          <a:prstGeom prst="roundRect">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tx1">
                    <a:lumMod val="75000"/>
                    <a:lumOff val="25000"/>
                  </a:schemeClr>
                </a:solidFill>
              </a:rPr>
              <a:t>目前市场情况分析</a:t>
            </a:r>
          </a:p>
        </p:txBody>
      </p:sp>
      <p:sp>
        <p:nvSpPr>
          <p:cNvPr id="42" name="圆角矩形 41"/>
          <p:cNvSpPr/>
          <p:nvPr/>
        </p:nvSpPr>
        <p:spPr>
          <a:xfrm>
            <a:off x="4002702" y="3864959"/>
            <a:ext cx="4248472" cy="432048"/>
          </a:xfrm>
          <a:prstGeom prst="roundRect">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tx1">
                    <a:lumMod val="75000"/>
                    <a:lumOff val="25000"/>
                  </a:schemeClr>
                </a:solidFill>
              </a:rPr>
              <a:t>下一步工作计划</a:t>
            </a:r>
          </a:p>
        </p:txBody>
      </p:sp>
      <p:sp>
        <p:nvSpPr>
          <p:cNvPr id="43" name="TextBox 42"/>
          <p:cNvSpPr txBox="1"/>
          <p:nvPr/>
        </p:nvSpPr>
        <p:spPr>
          <a:xfrm>
            <a:off x="671545" y="2220837"/>
            <a:ext cx="1261884" cy="523220"/>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pPr algn="ctr"/>
            <a:r>
              <a:rPr lang="zh-CN" altLang="en-US" sz="2800" dirty="0"/>
              <a:t>目录页</a:t>
            </a:r>
          </a:p>
        </p:txBody>
      </p:sp>
      <p:sp>
        <p:nvSpPr>
          <p:cNvPr id="51" name="TextBox 50"/>
          <p:cNvSpPr txBox="1"/>
          <p:nvPr/>
        </p:nvSpPr>
        <p:spPr>
          <a:xfrm rot="21560070">
            <a:off x="181582" y="2665892"/>
            <a:ext cx="224181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en-US" altLang="zh-CN" sz="1400" b="1" dirty="0">
                <a:solidFill>
                  <a:schemeClr val="bg1"/>
                </a:solidFill>
              </a:rPr>
              <a:t>CONTENTS   PAGE </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iterate type="lt">
                                    <p:tmPct val="10000"/>
                                  </p:iterate>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fill="hold"/>
                                        <p:tgtEl>
                                          <p:spTgt spid="43"/>
                                        </p:tgtEl>
                                        <p:attrNameLst>
                                          <p:attrName>ppt_x</p:attrName>
                                        </p:attrNameLst>
                                      </p:cBhvr>
                                      <p:tavLst>
                                        <p:tav tm="0">
                                          <p:val>
                                            <p:strVal val="#ppt_x"/>
                                          </p:val>
                                        </p:tav>
                                        <p:tav tm="100000">
                                          <p:val>
                                            <p:strVal val="#ppt_x"/>
                                          </p:val>
                                        </p:tav>
                                      </p:tavLst>
                                    </p:anim>
                                    <p:anim calcmode="lin" valueType="num">
                                      <p:cBhvr additive="base">
                                        <p:cTn id="13" dur="500" fill="hold"/>
                                        <p:tgtEl>
                                          <p:spTgt spid="43"/>
                                        </p:tgtEl>
                                        <p:attrNameLst>
                                          <p:attrName>ppt_y</p:attrName>
                                        </p:attrNameLst>
                                      </p:cBhvr>
                                      <p:tavLst>
                                        <p:tav tm="0">
                                          <p:val>
                                            <p:strVal val="0-#ppt_h/2"/>
                                          </p:val>
                                        </p:tav>
                                        <p:tav tm="100000">
                                          <p:val>
                                            <p:strVal val="#ppt_y"/>
                                          </p:val>
                                        </p:tav>
                                      </p:tavLst>
                                    </p:anim>
                                  </p:childTnLst>
                                </p:cTn>
                              </p:par>
                            </p:childTnLst>
                          </p:cTn>
                        </p:par>
                        <p:par>
                          <p:cTn id="14" fill="hold">
                            <p:stCondLst>
                              <p:cond delay="1100"/>
                            </p:stCondLst>
                            <p:childTnLst>
                              <p:par>
                                <p:cTn id="15" presetID="2" presetClass="entr" presetSubtype="9" fill="hold" grpId="0" nodeType="afterEffect">
                                  <p:stCondLst>
                                    <p:cond delay="0"/>
                                  </p:stCondLst>
                                  <p:iterate type="lt">
                                    <p:tmPct val="10000"/>
                                  </p:iterate>
                                  <p:childTnLst>
                                    <p:set>
                                      <p:cBhvr>
                                        <p:cTn id="16" dur="1" fill="hold">
                                          <p:stCondLst>
                                            <p:cond delay="0"/>
                                          </p:stCondLst>
                                        </p:cTn>
                                        <p:tgtEl>
                                          <p:spTgt spid="51"/>
                                        </p:tgtEl>
                                        <p:attrNameLst>
                                          <p:attrName>style.visibility</p:attrName>
                                        </p:attrNameLst>
                                      </p:cBhvr>
                                      <p:to>
                                        <p:strVal val="visible"/>
                                      </p:to>
                                    </p:set>
                                    <p:anim calcmode="lin" valueType="num">
                                      <p:cBhvr additive="base">
                                        <p:cTn id="17" dur="500" fill="hold"/>
                                        <p:tgtEl>
                                          <p:spTgt spid="51"/>
                                        </p:tgtEl>
                                        <p:attrNameLst>
                                          <p:attrName>ppt_x</p:attrName>
                                        </p:attrNameLst>
                                      </p:cBhvr>
                                      <p:tavLst>
                                        <p:tav tm="0">
                                          <p:val>
                                            <p:strVal val="0-#ppt_w/2"/>
                                          </p:val>
                                        </p:tav>
                                        <p:tav tm="100000">
                                          <p:val>
                                            <p:strVal val="#ppt_x"/>
                                          </p:val>
                                        </p:tav>
                                      </p:tavLst>
                                    </p:anim>
                                    <p:anim calcmode="lin" valueType="num">
                                      <p:cBhvr additive="base">
                                        <p:cTn id="18" dur="500" fill="hold"/>
                                        <p:tgtEl>
                                          <p:spTgt spid="51"/>
                                        </p:tgtEl>
                                        <p:attrNameLst>
                                          <p:attrName>ppt_y</p:attrName>
                                        </p:attrNameLst>
                                      </p:cBhvr>
                                      <p:tavLst>
                                        <p:tav tm="0">
                                          <p:val>
                                            <p:strVal val="0-#ppt_h/2"/>
                                          </p:val>
                                        </p:tav>
                                        <p:tav tm="100000">
                                          <p:val>
                                            <p:strVal val="#ppt_y"/>
                                          </p:val>
                                        </p:tav>
                                      </p:tavLst>
                                    </p:anim>
                                  </p:childTnLst>
                                </p:cTn>
                              </p:par>
                            </p:childTnLst>
                          </p:cTn>
                        </p:par>
                        <p:par>
                          <p:cTn id="19" fill="hold">
                            <p:stCondLst>
                              <p:cond delay="2349"/>
                            </p:stCondLst>
                            <p:childTnLst>
                              <p:par>
                                <p:cTn id="20" presetID="2" presetClass="entr" presetSubtype="4"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500" fill="hold"/>
                                        <p:tgtEl>
                                          <p:spTgt spid="25"/>
                                        </p:tgtEl>
                                        <p:attrNameLst>
                                          <p:attrName>ppt_x</p:attrName>
                                        </p:attrNameLst>
                                      </p:cBhvr>
                                      <p:tavLst>
                                        <p:tav tm="0">
                                          <p:val>
                                            <p:strVal val="#ppt_x"/>
                                          </p:val>
                                        </p:tav>
                                        <p:tav tm="100000">
                                          <p:val>
                                            <p:strVal val="#ppt_x"/>
                                          </p:val>
                                        </p:tav>
                                      </p:tavLst>
                                    </p:anim>
                                    <p:anim calcmode="lin" valueType="num">
                                      <p:cBhvr additive="base">
                                        <p:cTn id="27" dur="500" fill="hold"/>
                                        <p:tgtEl>
                                          <p:spTgt spid="25"/>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500" fill="hold"/>
                                        <p:tgtEl>
                                          <p:spTgt spid="35"/>
                                        </p:tgtEl>
                                        <p:attrNameLst>
                                          <p:attrName>ppt_x</p:attrName>
                                        </p:attrNameLst>
                                      </p:cBhvr>
                                      <p:tavLst>
                                        <p:tav tm="0">
                                          <p:val>
                                            <p:strVal val="#ppt_x"/>
                                          </p:val>
                                        </p:tav>
                                        <p:tav tm="100000">
                                          <p:val>
                                            <p:strVal val="#ppt_x"/>
                                          </p:val>
                                        </p:tav>
                                      </p:tavLst>
                                    </p:anim>
                                    <p:anim calcmode="lin" valueType="num">
                                      <p:cBhvr additive="base">
                                        <p:cTn id="31" dur="500" fill="hold"/>
                                        <p:tgtEl>
                                          <p:spTgt spid="35"/>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ppt_x"/>
                                          </p:val>
                                        </p:tav>
                                        <p:tav tm="100000">
                                          <p:val>
                                            <p:strVal val="#ppt_x"/>
                                          </p:val>
                                        </p:tav>
                                      </p:tavLst>
                                    </p:anim>
                                    <p:anim calcmode="lin" valueType="num">
                                      <p:cBhvr additive="base">
                                        <p:cTn id="35" dur="500" fill="hold"/>
                                        <p:tgtEl>
                                          <p:spTgt spid="36"/>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ppt_x"/>
                                          </p:val>
                                        </p:tav>
                                        <p:tav tm="100000">
                                          <p:val>
                                            <p:strVal val="#ppt_x"/>
                                          </p:val>
                                        </p:tav>
                                      </p:tavLst>
                                    </p:anim>
                                    <p:anim calcmode="lin" valueType="num">
                                      <p:cBhvr additive="base">
                                        <p:cTn id="39" dur="500" fill="hold"/>
                                        <p:tgtEl>
                                          <p:spTgt spid="37"/>
                                        </p:tgtEl>
                                        <p:attrNameLst>
                                          <p:attrName>ppt_y</p:attrName>
                                        </p:attrNameLst>
                                      </p:cBhvr>
                                      <p:tavLst>
                                        <p:tav tm="0">
                                          <p:val>
                                            <p:strVal val="1+#ppt_h/2"/>
                                          </p:val>
                                        </p:tav>
                                        <p:tav tm="100000">
                                          <p:val>
                                            <p:strVal val="#ppt_y"/>
                                          </p:val>
                                        </p:tav>
                                      </p:tavLst>
                                    </p:anim>
                                  </p:childTnLst>
                                </p:cTn>
                              </p:par>
                            </p:childTnLst>
                          </p:cTn>
                        </p:par>
                        <p:par>
                          <p:cTn id="40" fill="hold">
                            <p:stCondLst>
                              <p:cond delay="2849"/>
                            </p:stCondLst>
                            <p:childTnLst>
                              <p:par>
                                <p:cTn id="41" presetID="2" presetClass="entr" presetSubtype="4"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fill="hold"/>
                                        <p:tgtEl>
                                          <p:spTgt spid="38"/>
                                        </p:tgtEl>
                                        <p:attrNameLst>
                                          <p:attrName>ppt_x</p:attrName>
                                        </p:attrNameLst>
                                      </p:cBhvr>
                                      <p:tavLst>
                                        <p:tav tm="0">
                                          <p:val>
                                            <p:strVal val="#ppt_x"/>
                                          </p:val>
                                        </p:tav>
                                        <p:tav tm="100000">
                                          <p:val>
                                            <p:strVal val="#ppt_x"/>
                                          </p:val>
                                        </p:tav>
                                      </p:tavLst>
                                    </p:anim>
                                    <p:anim calcmode="lin" valueType="num">
                                      <p:cBhvr additive="base">
                                        <p:cTn id="44" dur="500" fill="hold"/>
                                        <p:tgtEl>
                                          <p:spTgt spid="38"/>
                                        </p:tgtEl>
                                        <p:attrNameLst>
                                          <p:attrName>ppt_y</p:attrName>
                                        </p:attrNameLst>
                                      </p:cBhvr>
                                      <p:tavLst>
                                        <p:tav tm="0">
                                          <p:val>
                                            <p:strVal val="1+#ppt_h/2"/>
                                          </p:val>
                                        </p:tav>
                                        <p:tav tm="100000">
                                          <p:val>
                                            <p:strVal val="#ppt_y"/>
                                          </p:val>
                                        </p:tav>
                                      </p:tavLst>
                                    </p:anim>
                                  </p:childTnLst>
                                </p:cTn>
                              </p:par>
                            </p:childTnLst>
                          </p:cTn>
                        </p:par>
                        <p:par>
                          <p:cTn id="45" fill="hold">
                            <p:stCondLst>
                              <p:cond delay="3349"/>
                            </p:stCondLst>
                            <p:childTnLst>
                              <p:par>
                                <p:cTn id="46" presetID="2" presetClass="entr" presetSubtype="4"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ppt_x"/>
                                          </p:val>
                                        </p:tav>
                                        <p:tav tm="100000">
                                          <p:val>
                                            <p:strVal val="#ppt_x"/>
                                          </p:val>
                                        </p:tav>
                                      </p:tavLst>
                                    </p:anim>
                                    <p:anim calcmode="lin" valueType="num">
                                      <p:cBhvr additive="base">
                                        <p:cTn id="49" dur="500" fill="hold"/>
                                        <p:tgtEl>
                                          <p:spTgt spid="39"/>
                                        </p:tgtEl>
                                        <p:attrNameLst>
                                          <p:attrName>ppt_y</p:attrName>
                                        </p:attrNameLst>
                                      </p:cBhvr>
                                      <p:tavLst>
                                        <p:tav tm="0">
                                          <p:val>
                                            <p:strVal val="1+#ppt_h/2"/>
                                          </p:val>
                                        </p:tav>
                                        <p:tav tm="100000">
                                          <p:val>
                                            <p:strVal val="#ppt_y"/>
                                          </p:val>
                                        </p:tav>
                                      </p:tavLst>
                                    </p:anim>
                                  </p:childTnLst>
                                </p:cTn>
                              </p:par>
                            </p:childTnLst>
                          </p:cTn>
                        </p:par>
                        <p:par>
                          <p:cTn id="50" fill="hold">
                            <p:stCondLst>
                              <p:cond delay="3849"/>
                            </p:stCondLst>
                            <p:childTnLst>
                              <p:par>
                                <p:cTn id="51" presetID="2" presetClass="entr" presetSubtype="4"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additive="base">
                                        <p:cTn id="53" dur="500" fill="hold"/>
                                        <p:tgtEl>
                                          <p:spTgt spid="40"/>
                                        </p:tgtEl>
                                        <p:attrNameLst>
                                          <p:attrName>ppt_x</p:attrName>
                                        </p:attrNameLst>
                                      </p:cBhvr>
                                      <p:tavLst>
                                        <p:tav tm="0">
                                          <p:val>
                                            <p:strVal val="#ppt_x"/>
                                          </p:val>
                                        </p:tav>
                                        <p:tav tm="100000">
                                          <p:val>
                                            <p:strVal val="#ppt_x"/>
                                          </p:val>
                                        </p:tav>
                                      </p:tavLst>
                                    </p:anim>
                                    <p:anim calcmode="lin" valueType="num">
                                      <p:cBhvr additive="base">
                                        <p:cTn id="54" dur="500" fill="hold"/>
                                        <p:tgtEl>
                                          <p:spTgt spid="40"/>
                                        </p:tgtEl>
                                        <p:attrNameLst>
                                          <p:attrName>ppt_y</p:attrName>
                                        </p:attrNameLst>
                                      </p:cBhvr>
                                      <p:tavLst>
                                        <p:tav tm="0">
                                          <p:val>
                                            <p:strVal val="1+#ppt_h/2"/>
                                          </p:val>
                                        </p:tav>
                                        <p:tav tm="100000">
                                          <p:val>
                                            <p:strVal val="#ppt_y"/>
                                          </p:val>
                                        </p:tav>
                                      </p:tavLst>
                                    </p:anim>
                                  </p:childTnLst>
                                </p:cTn>
                              </p:par>
                            </p:childTnLst>
                          </p:cTn>
                        </p:par>
                        <p:par>
                          <p:cTn id="55" fill="hold">
                            <p:stCondLst>
                              <p:cond delay="4349"/>
                            </p:stCondLst>
                            <p:childTnLst>
                              <p:par>
                                <p:cTn id="56" presetID="2" presetClass="entr" presetSubtype="4"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additive="base">
                                        <p:cTn id="58" dur="500" fill="hold"/>
                                        <p:tgtEl>
                                          <p:spTgt spid="41"/>
                                        </p:tgtEl>
                                        <p:attrNameLst>
                                          <p:attrName>ppt_x</p:attrName>
                                        </p:attrNameLst>
                                      </p:cBhvr>
                                      <p:tavLst>
                                        <p:tav tm="0">
                                          <p:val>
                                            <p:strVal val="#ppt_x"/>
                                          </p:val>
                                        </p:tav>
                                        <p:tav tm="100000">
                                          <p:val>
                                            <p:strVal val="#ppt_x"/>
                                          </p:val>
                                        </p:tav>
                                      </p:tavLst>
                                    </p:anim>
                                    <p:anim calcmode="lin" valueType="num">
                                      <p:cBhvr additive="base">
                                        <p:cTn id="59" dur="500" fill="hold"/>
                                        <p:tgtEl>
                                          <p:spTgt spid="41"/>
                                        </p:tgtEl>
                                        <p:attrNameLst>
                                          <p:attrName>ppt_y</p:attrName>
                                        </p:attrNameLst>
                                      </p:cBhvr>
                                      <p:tavLst>
                                        <p:tav tm="0">
                                          <p:val>
                                            <p:strVal val="1+#ppt_h/2"/>
                                          </p:val>
                                        </p:tav>
                                        <p:tav tm="100000">
                                          <p:val>
                                            <p:strVal val="#ppt_y"/>
                                          </p:val>
                                        </p:tav>
                                      </p:tavLst>
                                    </p:anim>
                                  </p:childTnLst>
                                </p:cTn>
                              </p:par>
                            </p:childTnLst>
                          </p:cTn>
                        </p:par>
                        <p:par>
                          <p:cTn id="60" fill="hold">
                            <p:stCondLst>
                              <p:cond delay="4849"/>
                            </p:stCondLst>
                            <p:childTnLst>
                              <p:par>
                                <p:cTn id="61" presetID="2" presetClass="entr" presetSubtype="4"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ppt_x"/>
                                          </p:val>
                                        </p:tav>
                                        <p:tav tm="100000">
                                          <p:val>
                                            <p:strVal val="#ppt_x"/>
                                          </p:val>
                                        </p:tav>
                                      </p:tavLst>
                                    </p:anim>
                                    <p:anim calcmode="lin" valueType="num">
                                      <p:cBhvr additive="base">
                                        <p:cTn id="6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35" grpId="0" animBg="1"/>
      <p:bldP spid="36" grpId="0" animBg="1"/>
      <p:bldP spid="37" grpId="0" animBg="1"/>
      <p:bldP spid="38" grpId="0" animBg="1"/>
      <p:bldP spid="39" grpId="0" animBg="1"/>
      <p:bldP spid="40" grpId="0" animBg="1"/>
      <p:bldP spid="41" grpId="0" animBg="1"/>
      <p:bldP spid="42" grpId="0" animBg="1"/>
      <p:bldP spid="43" grpId="0"/>
      <p:bldP spid="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泪滴形 29"/>
          <p:cNvSpPr/>
          <p:nvPr/>
        </p:nvSpPr>
        <p:spPr>
          <a:xfrm rot="18900000" flipH="1">
            <a:off x="4877996" y="869789"/>
            <a:ext cx="2908133" cy="2908133"/>
          </a:xfrm>
          <a:prstGeom prst="teardrop">
            <a:avLst>
              <a:gd name="adj" fmla="val 113282"/>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1" name="泪滴形 30"/>
          <p:cNvSpPr/>
          <p:nvPr/>
        </p:nvSpPr>
        <p:spPr>
          <a:xfrm rot="2700000">
            <a:off x="1594657" y="2007856"/>
            <a:ext cx="1965328" cy="1965328"/>
          </a:xfrm>
          <a:prstGeom prst="teardrop">
            <a:avLst>
              <a:gd name="adj" fmla="val 116236"/>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32" name="TextBox 31"/>
          <p:cNvSpPr txBox="1"/>
          <p:nvPr/>
        </p:nvSpPr>
        <p:spPr>
          <a:xfrm>
            <a:off x="5318982" y="1787929"/>
            <a:ext cx="1850186" cy="1015663"/>
          </a:xfrm>
          <a:prstGeom prst="rect">
            <a:avLst/>
          </a:prstGeom>
          <a:noFill/>
        </p:spPr>
        <p:txBody>
          <a:bodyPr wrap="none" rtlCol="0">
            <a:spAutoFit/>
          </a:bodyPr>
          <a:lstStyle/>
          <a:p>
            <a:r>
              <a:rPr lang="en-US" altLang="zh-CN" sz="6000" b="1" dirty="0">
                <a:solidFill>
                  <a:schemeClr val="bg1"/>
                </a:solidFill>
                <a:latin typeface="微软雅黑" panose="020B0503020204020204" pitchFamily="34" charset="-122"/>
                <a:ea typeface="微软雅黑" panose="020B0503020204020204" pitchFamily="34" charset="-122"/>
              </a:rPr>
              <a:t>70%</a:t>
            </a:r>
            <a:endParaRPr lang="zh-CN" altLang="en-US" sz="6000" b="1" dirty="0">
              <a:solidFill>
                <a:schemeClr val="bg1"/>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2006614" y="2592211"/>
            <a:ext cx="1293944" cy="707886"/>
          </a:xfrm>
          <a:prstGeom prst="rect">
            <a:avLst/>
          </a:prstGeom>
          <a:noFill/>
        </p:spPr>
        <p:txBody>
          <a:bodyPr wrap="non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30%</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4" name="矩形 33"/>
          <p:cNvSpPr/>
          <p:nvPr/>
        </p:nvSpPr>
        <p:spPr>
          <a:xfrm flipH="1">
            <a:off x="628487" y="1257365"/>
            <a:ext cx="2863392" cy="954079"/>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这里输入简单的文字概述这里输入简单文字概述简单的文字概述这里输入简单的文字</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35" name="矩形 34"/>
          <p:cNvSpPr/>
          <p:nvPr/>
        </p:nvSpPr>
        <p:spPr>
          <a:xfrm>
            <a:off x="1835696" y="977328"/>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36" name="矩形 35"/>
          <p:cNvSpPr/>
          <p:nvPr/>
        </p:nvSpPr>
        <p:spPr>
          <a:xfrm flipH="1">
            <a:off x="4572000" y="4204428"/>
            <a:ext cx="3771670" cy="954079"/>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这里输入简单的文字概述这里输入这里输入简单的文字概述这里输入简单文字概述简单的文字概述简单文字概述简单的文字概述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r>
              <a:rPr lang="zh-CN" altLang="en-US" sz="1200" dirty="0">
                <a:solidFill>
                  <a:srgbClr val="231815"/>
                </a:solidFill>
              </a:rPr>
              <a:t>这里输入简单的文字概述</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37" name="矩形 36"/>
          <p:cNvSpPr/>
          <p:nvPr/>
        </p:nvSpPr>
        <p:spPr>
          <a:xfrm>
            <a:off x="4599255" y="3876161"/>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16"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17"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fill="hold"/>
                                        <p:tgtEl>
                                          <p:spTgt spid="31"/>
                                        </p:tgtEl>
                                        <p:attrNameLst>
                                          <p:attrName>ppt_x</p:attrName>
                                        </p:attrNameLst>
                                      </p:cBhvr>
                                      <p:tavLst>
                                        <p:tav tm="0">
                                          <p:val>
                                            <p:strVal val="0-#ppt_w/2"/>
                                          </p:val>
                                        </p:tav>
                                        <p:tav tm="100000">
                                          <p:val>
                                            <p:strVal val="#ppt_x"/>
                                          </p:val>
                                        </p:tav>
                                      </p:tavLst>
                                    </p:anim>
                                    <p:anim calcmode="lin" valueType="num">
                                      <p:cBhvr additive="base">
                                        <p:cTn id="23" dur="500" fill="hold"/>
                                        <p:tgtEl>
                                          <p:spTgt spid="31"/>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1+#ppt_w/2"/>
                                          </p:val>
                                        </p:tav>
                                        <p:tav tm="100000">
                                          <p:val>
                                            <p:strVal val="#ppt_x"/>
                                          </p:val>
                                        </p:tav>
                                      </p:tavLst>
                                    </p:anim>
                                    <p:anim calcmode="lin" valueType="num">
                                      <p:cBhvr additive="base">
                                        <p:cTn id="27" dur="500" fill="hold"/>
                                        <p:tgtEl>
                                          <p:spTgt spid="3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0-#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1+#ppt_w/2"/>
                                          </p:val>
                                        </p:tav>
                                        <p:tav tm="100000">
                                          <p:val>
                                            <p:strVal val="#ppt_x"/>
                                          </p:val>
                                        </p:tav>
                                      </p:tavLst>
                                    </p:anim>
                                    <p:anim calcmode="lin" valueType="num">
                                      <p:cBhvr additive="base">
                                        <p:cTn id="36" dur="500" fill="hold"/>
                                        <p:tgtEl>
                                          <p:spTgt spid="33"/>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10" presetClass="entr" presetSubtype="0" fill="hold" grpId="0" nodeType="after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350"/>
                                        <p:tgtEl>
                                          <p:spTgt spid="35"/>
                                        </p:tgtEl>
                                      </p:cBhvr>
                                    </p:animEffect>
                                  </p:childTnLst>
                                </p:cTn>
                              </p:par>
                              <p:par>
                                <p:cTn id="41" presetID="26" presetClass="emph" presetSubtype="0" fill="hold" grpId="1" nodeType="withEffect">
                                  <p:stCondLst>
                                    <p:cond delay="0"/>
                                  </p:stCondLst>
                                  <p:childTnLst>
                                    <p:animEffect transition="out" filter="fade">
                                      <p:cBhvr>
                                        <p:cTn id="42" dur="400" tmFilter="0, 0; .2, .5; .8, .5; 1, 0"/>
                                        <p:tgtEl>
                                          <p:spTgt spid="35"/>
                                        </p:tgtEl>
                                      </p:cBhvr>
                                    </p:animEffect>
                                    <p:animScale>
                                      <p:cBhvr>
                                        <p:cTn id="43" dur="200" autoRev="1" fill="hold"/>
                                        <p:tgtEl>
                                          <p:spTgt spid="35"/>
                                        </p:tgtEl>
                                      </p:cBhvr>
                                      <p:by x="105000" y="105000"/>
                                    </p:animScale>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childTnLst>
                          </p:cTn>
                        </p:par>
                        <p:par>
                          <p:cTn id="48" fill="hold">
                            <p:stCondLst>
                              <p:cond delay="3500"/>
                            </p:stCondLst>
                            <p:childTnLst>
                              <p:par>
                                <p:cTn id="49" presetID="10" presetClass="entr" presetSubtype="0"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350"/>
                                        <p:tgtEl>
                                          <p:spTgt spid="37"/>
                                        </p:tgtEl>
                                      </p:cBhvr>
                                    </p:animEffect>
                                  </p:childTnLst>
                                </p:cTn>
                              </p:par>
                              <p:par>
                                <p:cTn id="52" presetID="26" presetClass="emph" presetSubtype="0" fill="hold" grpId="1" nodeType="withEffect">
                                  <p:stCondLst>
                                    <p:cond delay="0"/>
                                  </p:stCondLst>
                                  <p:childTnLst>
                                    <p:animEffect transition="out" filter="fade">
                                      <p:cBhvr>
                                        <p:cTn id="53" dur="400" tmFilter="0, 0; .2, .5; .8, .5; 1, 0"/>
                                        <p:tgtEl>
                                          <p:spTgt spid="37"/>
                                        </p:tgtEl>
                                      </p:cBhvr>
                                    </p:animEffect>
                                    <p:animScale>
                                      <p:cBhvr>
                                        <p:cTn id="54" dur="200" autoRev="1" fill="hold"/>
                                        <p:tgtEl>
                                          <p:spTgt spid="37"/>
                                        </p:tgtEl>
                                      </p:cBhvr>
                                      <p:by x="105000" y="105000"/>
                                    </p:animScale>
                                  </p:childTnLst>
                                </p:cTn>
                              </p:par>
                            </p:childTnLst>
                          </p:cTn>
                        </p:par>
                        <p:par>
                          <p:cTn id="55" fill="hold">
                            <p:stCondLst>
                              <p:cond delay="4000"/>
                            </p:stCondLst>
                            <p:childTnLst>
                              <p:par>
                                <p:cTn id="56" presetID="10" presetClass="entr" presetSubtype="0" fill="hold" grpId="0"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p:bldP spid="33" grpId="0"/>
      <p:bldP spid="34" grpId="0"/>
      <p:bldP spid="35" grpId="0"/>
      <p:bldP spid="35" grpId="1"/>
      <p:bldP spid="36" grpId="0"/>
      <p:bldP spid="37" grpId="0"/>
      <p:bldP spid="37" grpId="1"/>
      <p:bldP spid="16" grpId="0"/>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等腰三角形 39"/>
          <p:cNvSpPr/>
          <p:nvPr/>
        </p:nvSpPr>
        <p:spPr>
          <a:xfrm>
            <a:off x="712942" y="2315550"/>
            <a:ext cx="2015758" cy="1737722"/>
          </a:xfrm>
          <a:prstGeom prs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1" name="等腰三角形 40"/>
          <p:cNvSpPr/>
          <p:nvPr/>
        </p:nvSpPr>
        <p:spPr>
          <a:xfrm>
            <a:off x="2166562" y="1440802"/>
            <a:ext cx="3041521" cy="2622000"/>
          </a:xfrm>
          <a:prstGeom prs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2" name="等腰三角形 41"/>
          <p:cNvSpPr/>
          <p:nvPr/>
        </p:nvSpPr>
        <p:spPr>
          <a:xfrm>
            <a:off x="4343500" y="2137042"/>
            <a:ext cx="2233882" cy="1925760"/>
          </a:xfrm>
          <a:prstGeom prs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3" name="等腰三角形 42"/>
          <p:cNvSpPr/>
          <p:nvPr/>
        </p:nvSpPr>
        <p:spPr>
          <a:xfrm>
            <a:off x="5873238" y="1746660"/>
            <a:ext cx="2693593" cy="2322062"/>
          </a:xfrm>
          <a:prstGeom prs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4" name="圆角矩形标注 43"/>
          <p:cNvSpPr/>
          <p:nvPr/>
        </p:nvSpPr>
        <p:spPr>
          <a:xfrm>
            <a:off x="1798905" y="1460334"/>
            <a:ext cx="1098499" cy="534775"/>
          </a:xfrm>
          <a:prstGeom prst="wedgeRoundRectCallout">
            <a:avLst>
              <a:gd name="adj1" fmla="val -35044"/>
              <a:gd name="adj2" fmla="val 88652"/>
              <a:gd name="adj3" fmla="val 16667"/>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5" name="圆角矩形标注 44"/>
          <p:cNvSpPr/>
          <p:nvPr/>
        </p:nvSpPr>
        <p:spPr>
          <a:xfrm>
            <a:off x="3866053" y="771550"/>
            <a:ext cx="1098499" cy="534775"/>
          </a:xfrm>
          <a:prstGeom prst="wedgeRoundRectCallout">
            <a:avLst>
              <a:gd name="adj1" fmla="val -35044"/>
              <a:gd name="adj2" fmla="val 88652"/>
              <a:gd name="adj3" fmla="val 16667"/>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6" name="圆角矩形标注 45"/>
          <p:cNvSpPr/>
          <p:nvPr/>
        </p:nvSpPr>
        <p:spPr>
          <a:xfrm>
            <a:off x="5332233" y="1351615"/>
            <a:ext cx="1098499" cy="534775"/>
          </a:xfrm>
          <a:prstGeom prst="wedgeRoundRectCallout">
            <a:avLst>
              <a:gd name="adj1" fmla="val -35044"/>
              <a:gd name="adj2" fmla="val 88652"/>
              <a:gd name="adj3" fmla="val 16667"/>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7" name="圆角矩形标注 46"/>
          <p:cNvSpPr/>
          <p:nvPr/>
        </p:nvSpPr>
        <p:spPr>
          <a:xfrm>
            <a:off x="7301254" y="1016140"/>
            <a:ext cx="1098499" cy="534775"/>
          </a:xfrm>
          <a:prstGeom prst="wedgeRoundRectCallout">
            <a:avLst>
              <a:gd name="adj1" fmla="val -35044"/>
              <a:gd name="adj2" fmla="val 88652"/>
              <a:gd name="adj3" fmla="val 16667"/>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TextBox 47"/>
          <p:cNvSpPr txBox="1"/>
          <p:nvPr/>
        </p:nvSpPr>
        <p:spPr>
          <a:xfrm>
            <a:off x="1954702" y="1485050"/>
            <a:ext cx="811441" cy="523220"/>
          </a:xfrm>
          <a:prstGeom prst="rect">
            <a:avLst/>
          </a:prstGeom>
          <a:noFill/>
        </p:spPr>
        <p:txBody>
          <a:bodyPr wrap="none" rtlCol="0">
            <a:spAutoFit/>
          </a:bodyPr>
          <a:lstStyle/>
          <a:p>
            <a:r>
              <a:rPr lang="en-US" altLang="zh-CN" sz="2800" b="1" dirty="0">
                <a:solidFill>
                  <a:schemeClr val="bg1"/>
                </a:solidFill>
              </a:rPr>
              <a:t>60%</a:t>
            </a:r>
            <a:endParaRPr lang="zh-CN" altLang="en-US" sz="2800" b="1" dirty="0">
              <a:solidFill>
                <a:schemeClr val="bg1"/>
              </a:solidFill>
            </a:endParaRPr>
          </a:p>
        </p:txBody>
      </p:sp>
      <p:sp>
        <p:nvSpPr>
          <p:cNvPr id="49" name="TextBox 48"/>
          <p:cNvSpPr txBox="1"/>
          <p:nvPr/>
        </p:nvSpPr>
        <p:spPr>
          <a:xfrm>
            <a:off x="4009581" y="783105"/>
            <a:ext cx="811441" cy="523220"/>
          </a:xfrm>
          <a:prstGeom prst="rect">
            <a:avLst/>
          </a:prstGeom>
          <a:noFill/>
        </p:spPr>
        <p:txBody>
          <a:bodyPr wrap="none" rtlCol="0">
            <a:spAutoFit/>
          </a:bodyPr>
          <a:lstStyle/>
          <a:p>
            <a:r>
              <a:rPr lang="en-US" altLang="zh-CN" sz="2800" b="1" dirty="0">
                <a:solidFill>
                  <a:schemeClr val="bg1"/>
                </a:solidFill>
              </a:rPr>
              <a:t>90%</a:t>
            </a:r>
            <a:endParaRPr lang="zh-CN" altLang="en-US" sz="2800" b="1" dirty="0">
              <a:solidFill>
                <a:schemeClr val="bg1"/>
              </a:solidFill>
            </a:endParaRPr>
          </a:p>
        </p:txBody>
      </p:sp>
      <p:sp>
        <p:nvSpPr>
          <p:cNvPr id="50" name="TextBox 49"/>
          <p:cNvSpPr txBox="1"/>
          <p:nvPr/>
        </p:nvSpPr>
        <p:spPr>
          <a:xfrm>
            <a:off x="5467518" y="1347895"/>
            <a:ext cx="811441" cy="523220"/>
          </a:xfrm>
          <a:prstGeom prst="rect">
            <a:avLst/>
          </a:prstGeom>
          <a:noFill/>
        </p:spPr>
        <p:txBody>
          <a:bodyPr wrap="none" rtlCol="0">
            <a:spAutoFit/>
          </a:bodyPr>
          <a:lstStyle/>
          <a:p>
            <a:r>
              <a:rPr lang="en-US" altLang="zh-CN" sz="2800" b="1" dirty="0">
                <a:solidFill>
                  <a:schemeClr val="bg1"/>
                </a:solidFill>
              </a:rPr>
              <a:t>70%</a:t>
            </a:r>
            <a:endParaRPr lang="zh-CN" altLang="en-US" sz="2800" b="1" dirty="0">
              <a:solidFill>
                <a:schemeClr val="bg1"/>
              </a:solidFill>
            </a:endParaRPr>
          </a:p>
        </p:txBody>
      </p:sp>
      <p:sp>
        <p:nvSpPr>
          <p:cNvPr id="51" name="TextBox 50"/>
          <p:cNvSpPr txBox="1"/>
          <p:nvPr/>
        </p:nvSpPr>
        <p:spPr>
          <a:xfrm>
            <a:off x="7420198" y="1014382"/>
            <a:ext cx="811441" cy="523220"/>
          </a:xfrm>
          <a:prstGeom prst="rect">
            <a:avLst/>
          </a:prstGeom>
          <a:noFill/>
        </p:spPr>
        <p:txBody>
          <a:bodyPr wrap="none" rtlCol="0">
            <a:spAutoFit/>
          </a:bodyPr>
          <a:lstStyle/>
          <a:p>
            <a:r>
              <a:rPr lang="en-US" altLang="zh-CN" sz="2800" b="1" dirty="0">
                <a:solidFill>
                  <a:schemeClr val="bg1"/>
                </a:solidFill>
              </a:rPr>
              <a:t>80%</a:t>
            </a:r>
            <a:endParaRPr lang="zh-CN" altLang="en-US" sz="2800" b="1" dirty="0">
              <a:solidFill>
                <a:schemeClr val="bg1"/>
              </a:solidFill>
            </a:endParaRPr>
          </a:p>
        </p:txBody>
      </p:sp>
      <p:sp>
        <p:nvSpPr>
          <p:cNvPr id="52" name="矩形 51"/>
          <p:cNvSpPr/>
          <p:nvPr/>
        </p:nvSpPr>
        <p:spPr>
          <a:xfrm flipH="1">
            <a:off x="539552" y="4418892"/>
            <a:ext cx="1946114" cy="553970"/>
          </a:xfrm>
          <a:prstGeom prst="rect">
            <a:avLst/>
          </a:prstGeom>
          <a:effectLst/>
        </p:spPr>
        <p:txBody>
          <a:bodyPr wrap="square" lIns="121893" tIns="60946" rIns="121893" bIns="60946">
            <a:spAutoFit/>
          </a:bodyPr>
          <a:lstStyle/>
          <a:p>
            <a:r>
              <a:rPr lang="zh-CN" altLang="en-US" sz="1400" dirty="0">
                <a:solidFill>
                  <a:srgbClr val="231815"/>
                </a:solidFill>
              </a:rPr>
              <a:t>这里输入简单的文字概述这里输入简单</a:t>
            </a:r>
            <a:endParaRPr lang="en-US" altLang="zh-CN" sz="1400" dirty="0">
              <a:solidFill>
                <a:srgbClr val="231815"/>
              </a:solidFill>
            </a:endParaRPr>
          </a:p>
        </p:txBody>
      </p:sp>
      <p:sp>
        <p:nvSpPr>
          <p:cNvPr id="53" name="矩形 52"/>
          <p:cNvSpPr/>
          <p:nvPr/>
        </p:nvSpPr>
        <p:spPr>
          <a:xfrm>
            <a:off x="774984" y="4155926"/>
            <a:ext cx="1564768"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400" b="1" dirty="0">
              <a:solidFill>
                <a:srgbClr val="231815"/>
              </a:solidFill>
              <a:latin typeface="微软雅黑" panose="020B0503020204020204" pitchFamily="34" charset="-122"/>
              <a:ea typeface="微软雅黑" panose="020B0503020204020204" pitchFamily="34" charset="-122"/>
            </a:endParaRPr>
          </a:p>
        </p:txBody>
      </p:sp>
      <p:sp>
        <p:nvSpPr>
          <p:cNvPr id="54" name="矩形 53"/>
          <p:cNvSpPr/>
          <p:nvPr/>
        </p:nvSpPr>
        <p:spPr>
          <a:xfrm flipH="1">
            <a:off x="2411760" y="4443740"/>
            <a:ext cx="1946114" cy="553970"/>
          </a:xfrm>
          <a:prstGeom prst="rect">
            <a:avLst/>
          </a:prstGeom>
          <a:effectLst/>
        </p:spPr>
        <p:txBody>
          <a:bodyPr wrap="square" lIns="121893" tIns="60946" rIns="121893" bIns="60946">
            <a:spAutoFit/>
          </a:bodyPr>
          <a:lstStyle/>
          <a:p>
            <a:r>
              <a:rPr lang="zh-CN" altLang="en-US" sz="1400" dirty="0">
                <a:solidFill>
                  <a:srgbClr val="231815"/>
                </a:solidFill>
              </a:rPr>
              <a:t>这里输入简单的文字概述这里输入简单</a:t>
            </a:r>
            <a:endParaRPr lang="en-US" altLang="zh-CN" sz="1400" dirty="0">
              <a:solidFill>
                <a:srgbClr val="231815"/>
              </a:solidFill>
            </a:endParaRPr>
          </a:p>
        </p:txBody>
      </p:sp>
      <p:sp>
        <p:nvSpPr>
          <p:cNvPr id="55" name="矩形 54"/>
          <p:cNvSpPr/>
          <p:nvPr/>
        </p:nvSpPr>
        <p:spPr>
          <a:xfrm>
            <a:off x="2647192" y="4180774"/>
            <a:ext cx="1564768"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400" b="1" dirty="0">
              <a:solidFill>
                <a:srgbClr val="231815"/>
              </a:solidFill>
              <a:latin typeface="微软雅黑" panose="020B0503020204020204" pitchFamily="34" charset="-122"/>
              <a:ea typeface="微软雅黑" panose="020B0503020204020204" pitchFamily="34" charset="-122"/>
            </a:endParaRPr>
          </a:p>
        </p:txBody>
      </p:sp>
      <p:sp>
        <p:nvSpPr>
          <p:cNvPr id="56" name="矩形 55"/>
          <p:cNvSpPr/>
          <p:nvPr/>
        </p:nvSpPr>
        <p:spPr>
          <a:xfrm flipH="1">
            <a:off x="4355976" y="4443740"/>
            <a:ext cx="1946114" cy="553970"/>
          </a:xfrm>
          <a:prstGeom prst="rect">
            <a:avLst/>
          </a:prstGeom>
          <a:effectLst/>
        </p:spPr>
        <p:txBody>
          <a:bodyPr wrap="square" lIns="121893" tIns="60946" rIns="121893" bIns="60946">
            <a:spAutoFit/>
          </a:bodyPr>
          <a:lstStyle/>
          <a:p>
            <a:r>
              <a:rPr lang="zh-CN" altLang="en-US" sz="1400" dirty="0">
                <a:solidFill>
                  <a:srgbClr val="231815"/>
                </a:solidFill>
              </a:rPr>
              <a:t>这里输入简单的文字概述这里输入简单</a:t>
            </a:r>
            <a:endParaRPr lang="en-US" altLang="zh-CN" sz="1400" dirty="0">
              <a:solidFill>
                <a:srgbClr val="231815"/>
              </a:solidFill>
            </a:endParaRPr>
          </a:p>
        </p:txBody>
      </p:sp>
      <p:sp>
        <p:nvSpPr>
          <p:cNvPr id="57" name="矩形 56"/>
          <p:cNvSpPr/>
          <p:nvPr/>
        </p:nvSpPr>
        <p:spPr>
          <a:xfrm>
            <a:off x="4591408" y="4180774"/>
            <a:ext cx="1564768"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400" b="1" dirty="0">
              <a:solidFill>
                <a:srgbClr val="231815"/>
              </a:solidFill>
              <a:latin typeface="微软雅黑" panose="020B0503020204020204" pitchFamily="34" charset="-122"/>
              <a:ea typeface="微软雅黑" panose="020B0503020204020204" pitchFamily="34" charset="-122"/>
            </a:endParaRPr>
          </a:p>
        </p:txBody>
      </p:sp>
      <p:sp>
        <p:nvSpPr>
          <p:cNvPr id="58" name="矩形 57"/>
          <p:cNvSpPr/>
          <p:nvPr/>
        </p:nvSpPr>
        <p:spPr>
          <a:xfrm flipH="1">
            <a:off x="6442310" y="4443740"/>
            <a:ext cx="1946114" cy="553970"/>
          </a:xfrm>
          <a:prstGeom prst="rect">
            <a:avLst/>
          </a:prstGeom>
          <a:effectLst/>
        </p:spPr>
        <p:txBody>
          <a:bodyPr wrap="square" lIns="121893" tIns="60946" rIns="121893" bIns="60946">
            <a:spAutoFit/>
          </a:bodyPr>
          <a:lstStyle/>
          <a:p>
            <a:r>
              <a:rPr lang="zh-CN" altLang="en-US" sz="1400" dirty="0">
                <a:solidFill>
                  <a:srgbClr val="231815"/>
                </a:solidFill>
              </a:rPr>
              <a:t>这里输入简单的文字概述这里输入简单</a:t>
            </a:r>
            <a:endParaRPr lang="en-US" altLang="zh-CN" sz="1400" dirty="0">
              <a:solidFill>
                <a:srgbClr val="231815"/>
              </a:solidFill>
            </a:endParaRPr>
          </a:p>
        </p:txBody>
      </p:sp>
      <p:sp>
        <p:nvSpPr>
          <p:cNvPr id="59" name="矩形 58"/>
          <p:cNvSpPr/>
          <p:nvPr/>
        </p:nvSpPr>
        <p:spPr>
          <a:xfrm>
            <a:off x="6677742" y="4180774"/>
            <a:ext cx="1564768"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400" b="1" dirty="0">
              <a:solidFill>
                <a:srgbClr val="231815"/>
              </a:solidFill>
              <a:latin typeface="微软雅黑" panose="020B0503020204020204" pitchFamily="34" charset="-122"/>
              <a:ea typeface="微软雅黑" panose="020B0503020204020204" pitchFamily="34" charset="-122"/>
            </a:endParaRPr>
          </a:p>
        </p:txBody>
      </p:sp>
      <p:sp>
        <p:nvSpPr>
          <p:cNvPr id="34"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5"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additive="base">
                                        <p:cTn id="27" dur="500" fill="hold"/>
                                        <p:tgtEl>
                                          <p:spTgt spid="41"/>
                                        </p:tgtEl>
                                        <p:attrNameLst>
                                          <p:attrName>ppt_x</p:attrName>
                                        </p:attrNameLst>
                                      </p:cBhvr>
                                      <p:tavLst>
                                        <p:tav tm="0">
                                          <p:val>
                                            <p:strVal val="0-#ppt_w/2"/>
                                          </p:val>
                                        </p:tav>
                                        <p:tav tm="100000">
                                          <p:val>
                                            <p:strVal val="#ppt_x"/>
                                          </p:val>
                                        </p:tav>
                                      </p:tavLst>
                                    </p:anim>
                                    <p:anim calcmode="lin" valueType="num">
                                      <p:cBhvr additive="base">
                                        <p:cTn id="28" dur="500" fill="hold"/>
                                        <p:tgtEl>
                                          <p:spTgt spid="41"/>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500" fill="hold"/>
                                        <p:tgtEl>
                                          <p:spTgt spid="42"/>
                                        </p:tgtEl>
                                        <p:attrNameLst>
                                          <p:attrName>ppt_x</p:attrName>
                                        </p:attrNameLst>
                                      </p:cBhvr>
                                      <p:tavLst>
                                        <p:tav tm="0">
                                          <p:val>
                                            <p:strVal val="0-#ppt_w/2"/>
                                          </p:val>
                                        </p:tav>
                                        <p:tav tm="100000">
                                          <p:val>
                                            <p:strVal val="#ppt_x"/>
                                          </p:val>
                                        </p:tav>
                                      </p:tavLst>
                                    </p:anim>
                                    <p:anim calcmode="lin" valueType="num">
                                      <p:cBhvr additive="base">
                                        <p:cTn id="33" dur="500" fill="hold"/>
                                        <p:tgtEl>
                                          <p:spTgt spid="4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additive="base">
                                        <p:cTn id="37" dur="500" fill="hold"/>
                                        <p:tgtEl>
                                          <p:spTgt spid="43"/>
                                        </p:tgtEl>
                                        <p:attrNameLst>
                                          <p:attrName>ppt_x</p:attrName>
                                        </p:attrNameLst>
                                      </p:cBhvr>
                                      <p:tavLst>
                                        <p:tav tm="0">
                                          <p:val>
                                            <p:strVal val="0-#ppt_w/2"/>
                                          </p:val>
                                        </p:tav>
                                        <p:tav tm="100000">
                                          <p:val>
                                            <p:strVal val="#ppt_x"/>
                                          </p:val>
                                        </p:tav>
                                      </p:tavLst>
                                    </p:anim>
                                    <p:anim calcmode="lin" valueType="num">
                                      <p:cBhvr additive="base">
                                        <p:cTn id="38" dur="500" fill="hold"/>
                                        <p:tgtEl>
                                          <p:spTgt spid="43"/>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1000"/>
                                        <p:tgtEl>
                                          <p:spTgt spid="48"/>
                                        </p:tgtEl>
                                      </p:cBhvr>
                                    </p:animEffect>
                                    <p:anim calcmode="lin" valueType="num">
                                      <p:cBhvr>
                                        <p:cTn id="43" dur="1000" fill="hold"/>
                                        <p:tgtEl>
                                          <p:spTgt spid="48"/>
                                        </p:tgtEl>
                                        <p:attrNameLst>
                                          <p:attrName>ppt_x</p:attrName>
                                        </p:attrNameLst>
                                      </p:cBhvr>
                                      <p:tavLst>
                                        <p:tav tm="0">
                                          <p:val>
                                            <p:strVal val="#ppt_x"/>
                                          </p:val>
                                        </p:tav>
                                        <p:tav tm="100000">
                                          <p:val>
                                            <p:strVal val="#ppt_x"/>
                                          </p:val>
                                        </p:tav>
                                      </p:tavLst>
                                    </p:anim>
                                    <p:anim calcmode="lin" valueType="num">
                                      <p:cBhvr>
                                        <p:cTn id="44" dur="1000" fill="hold"/>
                                        <p:tgtEl>
                                          <p:spTgt spid="4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1000"/>
                                        <p:tgtEl>
                                          <p:spTgt spid="44"/>
                                        </p:tgtEl>
                                      </p:cBhvr>
                                    </p:animEffect>
                                    <p:anim calcmode="lin" valueType="num">
                                      <p:cBhvr>
                                        <p:cTn id="48" dur="1000" fill="hold"/>
                                        <p:tgtEl>
                                          <p:spTgt spid="44"/>
                                        </p:tgtEl>
                                        <p:attrNameLst>
                                          <p:attrName>ppt_x</p:attrName>
                                        </p:attrNameLst>
                                      </p:cBhvr>
                                      <p:tavLst>
                                        <p:tav tm="0">
                                          <p:val>
                                            <p:strVal val="#ppt_x"/>
                                          </p:val>
                                        </p:tav>
                                        <p:tav tm="100000">
                                          <p:val>
                                            <p:strVal val="#ppt_x"/>
                                          </p:val>
                                        </p:tav>
                                      </p:tavLst>
                                    </p:anim>
                                    <p:anim calcmode="lin" valueType="num">
                                      <p:cBhvr>
                                        <p:cTn id="49" dur="1000" fill="hold"/>
                                        <p:tgtEl>
                                          <p:spTgt spid="4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1000"/>
                                        <p:tgtEl>
                                          <p:spTgt spid="50"/>
                                        </p:tgtEl>
                                      </p:cBhvr>
                                    </p:animEffect>
                                    <p:anim calcmode="lin" valueType="num">
                                      <p:cBhvr>
                                        <p:cTn id="63" dur="1000" fill="hold"/>
                                        <p:tgtEl>
                                          <p:spTgt spid="50"/>
                                        </p:tgtEl>
                                        <p:attrNameLst>
                                          <p:attrName>ppt_x</p:attrName>
                                        </p:attrNameLst>
                                      </p:cBhvr>
                                      <p:tavLst>
                                        <p:tav tm="0">
                                          <p:val>
                                            <p:strVal val="#ppt_x"/>
                                          </p:val>
                                        </p:tav>
                                        <p:tav tm="100000">
                                          <p:val>
                                            <p:strVal val="#ppt_x"/>
                                          </p:val>
                                        </p:tav>
                                      </p:tavLst>
                                    </p:anim>
                                    <p:anim calcmode="lin" valueType="num">
                                      <p:cBhvr>
                                        <p:cTn id="64" dur="1000" fill="hold"/>
                                        <p:tgtEl>
                                          <p:spTgt spid="5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fade">
                                      <p:cBhvr>
                                        <p:cTn id="67" dur="1000"/>
                                        <p:tgtEl>
                                          <p:spTgt spid="46"/>
                                        </p:tgtEl>
                                      </p:cBhvr>
                                    </p:animEffect>
                                    <p:anim calcmode="lin" valueType="num">
                                      <p:cBhvr>
                                        <p:cTn id="68" dur="1000" fill="hold"/>
                                        <p:tgtEl>
                                          <p:spTgt spid="46"/>
                                        </p:tgtEl>
                                        <p:attrNameLst>
                                          <p:attrName>ppt_x</p:attrName>
                                        </p:attrNameLst>
                                      </p:cBhvr>
                                      <p:tavLst>
                                        <p:tav tm="0">
                                          <p:val>
                                            <p:strVal val="#ppt_x"/>
                                          </p:val>
                                        </p:tav>
                                        <p:tav tm="100000">
                                          <p:val>
                                            <p:strVal val="#ppt_x"/>
                                          </p:val>
                                        </p:tav>
                                      </p:tavLst>
                                    </p:anim>
                                    <p:anim calcmode="lin" valueType="num">
                                      <p:cBhvr>
                                        <p:cTn id="69" dur="1000" fill="hold"/>
                                        <p:tgtEl>
                                          <p:spTgt spid="4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1000"/>
                                        <p:tgtEl>
                                          <p:spTgt spid="51"/>
                                        </p:tgtEl>
                                      </p:cBhvr>
                                    </p:animEffect>
                                    <p:anim calcmode="lin" valueType="num">
                                      <p:cBhvr>
                                        <p:cTn id="73" dur="1000" fill="hold"/>
                                        <p:tgtEl>
                                          <p:spTgt spid="51"/>
                                        </p:tgtEl>
                                        <p:attrNameLst>
                                          <p:attrName>ppt_x</p:attrName>
                                        </p:attrNameLst>
                                      </p:cBhvr>
                                      <p:tavLst>
                                        <p:tav tm="0">
                                          <p:val>
                                            <p:strVal val="#ppt_x"/>
                                          </p:val>
                                        </p:tav>
                                        <p:tav tm="100000">
                                          <p:val>
                                            <p:strVal val="#ppt_x"/>
                                          </p:val>
                                        </p:tav>
                                      </p:tavLst>
                                    </p:anim>
                                    <p:anim calcmode="lin" valueType="num">
                                      <p:cBhvr>
                                        <p:cTn id="74" dur="1000" fill="hold"/>
                                        <p:tgtEl>
                                          <p:spTgt spid="5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fade">
                                      <p:cBhvr>
                                        <p:cTn id="77" dur="1000"/>
                                        <p:tgtEl>
                                          <p:spTgt spid="47"/>
                                        </p:tgtEl>
                                      </p:cBhvr>
                                    </p:animEffect>
                                    <p:anim calcmode="lin" valueType="num">
                                      <p:cBhvr>
                                        <p:cTn id="78" dur="1000" fill="hold"/>
                                        <p:tgtEl>
                                          <p:spTgt spid="47"/>
                                        </p:tgtEl>
                                        <p:attrNameLst>
                                          <p:attrName>ppt_x</p:attrName>
                                        </p:attrNameLst>
                                      </p:cBhvr>
                                      <p:tavLst>
                                        <p:tav tm="0">
                                          <p:val>
                                            <p:strVal val="#ppt_x"/>
                                          </p:val>
                                        </p:tav>
                                        <p:tav tm="100000">
                                          <p:val>
                                            <p:strVal val="#ppt_x"/>
                                          </p:val>
                                        </p:tav>
                                      </p:tavLst>
                                    </p:anim>
                                    <p:anim calcmode="lin" valueType="num">
                                      <p:cBhvr>
                                        <p:cTn id="79" dur="1000" fill="hold"/>
                                        <p:tgtEl>
                                          <p:spTgt spid="47"/>
                                        </p:tgtEl>
                                        <p:attrNameLst>
                                          <p:attrName>ppt_y</p:attrName>
                                        </p:attrNameLst>
                                      </p:cBhvr>
                                      <p:tavLst>
                                        <p:tav tm="0">
                                          <p:val>
                                            <p:strVal val="#ppt_y+.1"/>
                                          </p:val>
                                        </p:tav>
                                        <p:tav tm="100000">
                                          <p:val>
                                            <p:strVal val="#ppt_y"/>
                                          </p:val>
                                        </p:tav>
                                      </p:tavLst>
                                    </p:anim>
                                  </p:childTnLst>
                                </p:cTn>
                              </p:par>
                            </p:childTnLst>
                          </p:cTn>
                        </p:par>
                        <p:par>
                          <p:cTn id="80" fill="hold">
                            <p:stCondLst>
                              <p:cond delay="4500"/>
                            </p:stCondLst>
                            <p:childTnLst>
                              <p:par>
                                <p:cTn id="81" presetID="10" presetClass="entr" presetSubtype="0"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Effect transition="in" filter="fade">
                                      <p:cBhvr>
                                        <p:cTn id="83" dur="350"/>
                                        <p:tgtEl>
                                          <p:spTgt spid="53"/>
                                        </p:tgtEl>
                                      </p:cBhvr>
                                    </p:animEffect>
                                  </p:childTnLst>
                                </p:cTn>
                              </p:par>
                              <p:par>
                                <p:cTn id="84" presetID="26" presetClass="emph" presetSubtype="0" fill="hold" grpId="1" nodeType="withEffect">
                                  <p:stCondLst>
                                    <p:cond delay="0"/>
                                  </p:stCondLst>
                                  <p:childTnLst>
                                    <p:animEffect transition="out" filter="fade">
                                      <p:cBhvr>
                                        <p:cTn id="85" dur="400" tmFilter="0, 0; .2, .5; .8, .5; 1, 0"/>
                                        <p:tgtEl>
                                          <p:spTgt spid="53"/>
                                        </p:tgtEl>
                                      </p:cBhvr>
                                    </p:animEffect>
                                    <p:animScale>
                                      <p:cBhvr>
                                        <p:cTn id="86" dur="200" autoRev="1" fill="hold"/>
                                        <p:tgtEl>
                                          <p:spTgt spid="53"/>
                                        </p:tgtEl>
                                      </p:cBhvr>
                                      <p:by x="105000" y="105000"/>
                                    </p:animScale>
                                  </p:childTnLst>
                                </p:cTn>
                              </p:par>
                            </p:childTnLst>
                          </p:cTn>
                        </p:par>
                        <p:par>
                          <p:cTn id="87" fill="hold">
                            <p:stCondLst>
                              <p:cond delay="5000"/>
                            </p:stCondLst>
                            <p:childTnLst>
                              <p:par>
                                <p:cTn id="88" presetID="10" presetClass="entr" presetSubtype="0" fill="hold" grpId="0" nodeType="after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500"/>
                                        <p:tgtEl>
                                          <p:spTgt spid="52"/>
                                        </p:tgtEl>
                                      </p:cBhvr>
                                    </p:animEffect>
                                  </p:childTnLst>
                                </p:cTn>
                              </p:par>
                            </p:childTnLst>
                          </p:cTn>
                        </p:par>
                        <p:par>
                          <p:cTn id="91" fill="hold">
                            <p:stCondLst>
                              <p:cond delay="5500"/>
                            </p:stCondLst>
                            <p:childTnLst>
                              <p:par>
                                <p:cTn id="92" presetID="10" presetClass="entr" presetSubtype="0" fill="hold" grpId="0" nodeType="after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350"/>
                                        <p:tgtEl>
                                          <p:spTgt spid="55"/>
                                        </p:tgtEl>
                                      </p:cBhvr>
                                    </p:animEffect>
                                  </p:childTnLst>
                                </p:cTn>
                              </p:par>
                              <p:par>
                                <p:cTn id="95" presetID="26" presetClass="emph" presetSubtype="0" fill="hold" grpId="1" nodeType="withEffect">
                                  <p:stCondLst>
                                    <p:cond delay="0"/>
                                  </p:stCondLst>
                                  <p:childTnLst>
                                    <p:animEffect transition="out" filter="fade">
                                      <p:cBhvr>
                                        <p:cTn id="96" dur="400" tmFilter="0, 0; .2, .5; .8, .5; 1, 0"/>
                                        <p:tgtEl>
                                          <p:spTgt spid="55"/>
                                        </p:tgtEl>
                                      </p:cBhvr>
                                    </p:animEffect>
                                    <p:animScale>
                                      <p:cBhvr>
                                        <p:cTn id="97" dur="200" autoRev="1" fill="hold"/>
                                        <p:tgtEl>
                                          <p:spTgt spid="55"/>
                                        </p:tgtEl>
                                      </p:cBhvr>
                                      <p:by x="105000" y="105000"/>
                                    </p:animScale>
                                  </p:childTnLst>
                                </p:cTn>
                              </p:par>
                            </p:childTnLst>
                          </p:cTn>
                        </p:par>
                        <p:par>
                          <p:cTn id="98" fill="hold">
                            <p:stCondLst>
                              <p:cond delay="6000"/>
                            </p:stCondLst>
                            <p:childTnLst>
                              <p:par>
                                <p:cTn id="99" presetID="10" presetClass="entr" presetSubtype="0" fill="hold" grpId="0" nodeType="afterEffect">
                                  <p:stCondLst>
                                    <p:cond delay="0"/>
                                  </p:stCondLst>
                                  <p:childTnLst>
                                    <p:set>
                                      <p:cBhvr>
                                        <p:cTn id="100" dur="1" fill="hold">
                                          <p:stCondLst>
                                            <p:cond delay="0"/>
                                          </p:stCondLst>
                                        </p:cTn>
                                        <p:tgtEl>
                                          <p:spTgt spid="54"/>
                                        </p:tgtEl>
                                        <p:attrNameLst>
                                          <p:attrName>style.visibility</p:attrName>
                                        </p:attrNameLst>
                                      </p:cBhvr>
                                      <p:to>
                                        <p:strVal val="visible"/>
                                      </p:to>
                                    </p:set>
                                    <p:animEffect transition="in" filter="fade">
                                      <p:cBhvr>
                                        <p:cTn id="101" dur="500"/>
                                        <p:tgtEl>
                                          <p:spTgt spid="54"/>
                                        </p:tgtEl>
                                      </p:cBhvr>
                                    </p:animEffect>
                                  </p:childTnLst>
                                </p:cTn>
                              </p:par>
                            </p:childTnLst>
                          </p:cTn>
                        </p:par>
                        <p:par>
                          <p:cTn id="102" fill="hold">
                            <p:stCondLst>
                              <p:cond delay="6500"/>
                            </p:stCondLst>
                            <p:childTnLst>
                              <p:par>
                                <p:cTn id="103" presetID="10" presetClass="entr" presetSubtype="0" fill="hold" grpId="0" nodeType="afterEffect">
                                  <p:stCondLst>
                                    <p:cond delay="0"/>
                                  </p:stCondLst>
                                  <p:childTnLst>
                                    <p:set>
                                      <p:cBhvr>
                                        <p:cTn id="104" dur="1" fill="hold">
                                          <p:stCondLst>
                                            <p:cond delay="0"/>
                                          </p:stCondLst>
                                        </p:cTn>
                                        <p:tgtEl>
                                          <p:spTgt spid="57"/>
                                        </p:tgtEl>
                                        <p:attrNameLst>
                                          <p:attrName>style.visibility</p:attrName>
                                        </p:attrNameLst>
                                      </p:cBhvr>
                                      <p:to>
                                        <p:strVal val="visible"/>
                                      </p:to>
                                    </p:set>
                                    <p:animEffect transition="in" filter="fade">
                                      <p:cBhvr>
                                        <p:cTn id="105" dur="350"/>
                                        <p:tgtEl>
                                          <p:spTgt spid="57"/>
                                        </p:tgtEl>
                                      </p:cBhvr>
                                    </p:animEffect>
                                  </p:childTnLst>
                                </p:cTn>
                              </p:par>
                              <p:par>
                                <p:cTn id="106" presetID="26" presetClass="emph" presetSubtype="0" fill="hold" grpId="1" nodeType="withEffect">
                                  <p:stCondLst>
                                    <p:cond delay="0"/>
                                  </p:stCondLst>
                                  <p:childTnLst>
                                    <p:animEffect transition="out" filter="fade">
                                      <p:cBhvr>
                                        <p:cTn id="107" dur="400" tmFilter="0, 0; .2, .5; .8, .5; 1, 0"/>
                                        <p:tgtEl>
                                          <p:spTgt spid="57"/>
                                        </p:tgtEl>
                                      </p:cBhvr>
                                    </p:animEffect>
                                    <p:animScale>
                                      <p:cBhvr>
                                        <p:cTn id="108" dur="200" autoRev="1" fill="hold"/>
                                        <p:tgtEl>
                                          <p:spTgt spid="57"/>
                                        </p:tgtEl>
                                      </p:cBhvr>
                                      <p:by x="105000" y="105000"/>
                                    </p:animScale>
                                  </p:childTnLst>
                                </p:cTn>
                              </p:par>
                            </p:childTnLst>
                          </p:cTn>
                        </p:par>
                        <p:par>
                          <p:cTn id="109" fill="hold">
                            <p:stCondLst>
                              <p:cond delay="7000"/>
                            </p:stCondLst>
                            <p:childTnLst>
                              <p:par>
                                <p:cTn id="110" presetID="10" presetClass="entr" presetSubtype="0"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fade">
                                      <p:cBhvr>
                                        <p:cTn id="112" dur="500"/>
                                        <p:tgtEl>
                                          <p:spTgt spid="56"/>
                                        </p:tgtEl>
                                      </p:cBhvr>
                                    </p:animEffect>
                                  </p:childTnLst>
                                </p:cTn>
                              </p:par>
                            </p:childTnLst>
                          </p:cTn>
                        </p:par>
                        <p:par>
                          <p:cTn id="113" fill="hold">
                            <p:stCondLst>
                              <p:cond delay="7500"/>
                            </p:stCondLst>
                            <p:childTnLst>
                              <p:par>
                                <p:cTn id="114" presetID="10" presetClass="entr" presetSubtype="0" fill="hold" grpId="0" nodeType="afterEffect">
                                  <p:stCondLst>
                                    <p:cond delay="0"/>
                                  </p:stCondLst>
                                  <p:childTnLst>
                                    <p:set>
                                      <p:cBhvr>
                                        <p:cTn id="115" dur="1" fill="hold">
                                          <p:stCondLst>
                                            <p:cond delay="0"/>
                                          </p:stCondLst>
                                        </p:cTn>
                                        <p:tgtEl>
                                          <p:spTgt spid="59"/>
                                        </p:tgtEl>
                                        <p:attrNameLst>
                                          <p:attrName>style.visibility</p:attrName>
                                        </p:attrNameLst>
                                      </p:cBhvr>
                                      <p:to>
                                        <p:strVal val="visible"/>
                                      </p:to>
                                    </p:set>
                                    <p:animEffect transition="in" filter="fade">
                                      <p:cBhvr>
                                        <p:cTn id="116" dur="350"/>
                                        <p:tgtEl>
                                          <p:spTgt spid="59"/>
                                        </p:tgtEl>
                                      </p:cBhvr>
                                    </p:animEffect>
                                  </p:childTnLst>
                                </p:cTn>
                              </p:par>
                              <p:par>
                                <p:cTn id="117" presetID="26" presetClass="emph" presetSubtype="0" fill="hold" grpId="1" nodeType="withEffect">
                                  <p:stCondLst>
                                    <p:cond delay="0"/>
                                  </p:stCondLst>
                                  <p:childTnLst>
                                    <p:animEffect transition="out" filter="fade">
                                      <p:cBhvr>
                                        <p:cTn id="118" dur="400" tmFilter="0, 0; .2, .5; .8, .5; 1, 0"/>
                                        <p:tgtEl>
                                          <p:spTgt spid="59"/>
                                        </p:tgtEl>
                                      </p:cBhvr>
                                    </p:animEffect>
                                    <p:animScale>
                                      <p:cBhvr>
                                        <p:cTn id="119" dur="200" autoRev="1" fill="hold"/>
                                        <p:tgtEl>
                                          <p:spTgt spid="59"/>
                                        </p:tgtEl>
                                      </p:cBhvr>
                                      <p:by x="105000" y="105000"/>
                                    </p:animScale>
                                  </p:childTnLst>
                                </p:cTn>
                              </p:par>
                            </p:childTnLst>
                          </p:cTn>
                        </p:par>
                        <p:par>
                          <p:cTn id="120" fill="hold">
                            <p:stCondLst>
                              <p:cond delay="8000"/>
                            </p:stCondLst>
                            <p:childTnLst>
                              <p:par>
                                <p:cTn id="121" presetID="10" presetClass="entr" presetSubtype="0" fill="hold" grpId="0" nodeType="afterEffect">
                                  <p:stCondLst>
                                    <p:cond delay="0"/>
                                  </p:stCondLst>
                                  <p:childTnLst>
                                    <p:set>
                                      <p:cBhvr>
                                        <p:cTn id="122" dur="1" fill="hold">
                                          <p:stCondLst>
                                            <p:cond delay="0"/>
                                          </p:stCondLst>
                                        </p:cTn>
                                        <p:tgtEl>
                                          <p:spTgt spid="58"/>
                                        </p:tgtEl>
                                        <p:attrNameLst>
                                          <p:attrName>style.visibility</p:attrName>
                                        </p:attrNameLst>
                                      </p:cBhvr>
                                      <p:to>
                                        <p:strVal val="visible"/>
                                      </p:to>
                                    </p:set>
                                    <p:animEffect transition="in" filter="fade">
                                      <p:cBhvr>
                                        <p:cTn id="123"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p:bldP spid="49" grpId="0"/>
      <p:bldP spid="50" grpId="0"/>
      <p:bldP spid="51" grpId="0"/>
      <p:bldP spid="52" grpId="0"/>
      <p:bldP spid="53" grpId="0"/>
      <p:bldP spid="53" grpId="1"/>
      <p:bldP spid="54" grpId="0"/>
      <p:bldP spid="55" grpId="0"/>
      <p:bldP spid="55" grpId="1"/>
      <p:bldP spid="56" grpId="0"/>
      <p:bldP spid="57" grpId="0"/>
      <p:bldP spid="57" grpId="1"/>
      <p:bldP spid="58" grpId="0"/>
      <p:bldP spid="59" grpId="0"/>
      <p:bldP spid="59" grpId="1"/>
      <p:bldP spid="34" grpId="0"/>
      <p:bldP spid="35" grpId="0" animBg="1"/>
      <p:bldP spid="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bwMode="auto">
          <a:xfrm>
            <a:off x="899592" y="1515117"/>
            <a:ext cx="4104456"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a:t>
            </a:r>
            <a:endParaRPr lang="zh-CN" altLang="en-US" sz="1400" dirty="0">
              <a:solidFill>
                <a:srgbClr val="231815"/>
              </a:solidFill>
              <a:latin typeface="Calibri" panose="020F0502020204030204" pitchFamily="34" charset="0"/>
            </a:endParaRPr>
          </a:p>
        </p:txBody>
      </p:sp>
      <p:sp>
        <p:nvSpPr>
          <p:cNvPr id="43" name="矩形 42"/>
          <p:cNvSpPr/>
          <p:nvPr/>
        </p:nvSpPr>
        <p:spPr bwMode="auto">
          <a:xfrm>
            <a:off x="899592" y="1168459"/>
            <a:ext cx="1836203" cy="369332"/>
          </a:xfrm>
          <a:prstGeom prst="rect">
            <a:avLst/>
          </a:prstGeom>
        </p:spPr>
        <p:txBody>
          <a:bodyPr wrap="square">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sp>
        <p:nvSpPr>
          <p:cNvPr id="46" name="TextBox 45"/>
          <p:cNvSpPr txBox="1"/>
          <p:nvPr/>
        </p:nvSpPr>
        <p:spPr bwMode="auto">
          <a:xfrm>
            <a:off x="899592" y="2806059"/>
            <a:ext cx="4104456"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a:t>
            </a:r>
            <a:endParaRPr lang="zh-CN" altLang="en-US" sz="1400" dirty="0">
              <a:solidFill>
                <a:srgbClr val="231815"/>
              </a:solidFill>
              <a:latin typeface="Calibri" panose="020F0502020204030204" pitchFamily="34" charset="0"/>
            </a:endParaRPr>
          </a:p>
        </p:txBody>
      </p:sp>
      <p:sp>
        <p:nvSpPr>
          <p:cNvPr id="47" name="矩形 46"/>
          <p:cNvSpPr/>
          <p:nvPr/>
        </p:nvSpPr>
        <p:spPr bwMode="auto">
          <a:xfrm>
            <a:off x="899592" y="2459401"/>
            <a:ext cx="1836203" cy="369332"/>
          </a:xfrm>
          <a:prstGeom prst="rect">
            <a:avLst/>
          </a:prstGeom>
        </p:spPr>
        <p:txBody>
          <a:bodyPr wrap="square">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sp>
        <p:nvSpPr>
          <p:cNvPr id="50" name="TextBox 49"/>
          <p:cNvSpPr txBox="1"/>
          <p:nvPr/>
        </p:nvSpPr>
        <p:spPr bwMode="auto">
          <a:xfrm>
            <a:off x="899592" y="4030195"/>
            <a:ext cx="4104456"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a:t>
            </a:r>
            <a:endParaRPr lang="zh-CN" altLang="en-US" sz="1400" dirty="0">
              <a:solidFill>
                <a:srgbClr val="231815"/>
              </a:solidFill>
              <a:latin typeface="Calibri" panose="020F0502020204030204" pitchFamily="34" charset="0"/>
            </a:endParaRPr>
          </a:p>
        </p:txBody>
      </p:sp>
      <p:sp>
        <p:nvSpPr>
          <p:cNvPr id="51" name="矩形 50"/>
          <p:cNvSpPr/>
          <p:nvPr/>
        </p:nvSpPr>
        <p:spPr bwMode="auto">
          <a:xfrm>
            <a:off x="899592" y="3683537"/>
            <a:ext cx="1836203" cy="369332"/>
          </a:xfrm>
          <a:prstGeom prst="rect">
            <a:avLst/>
          </a:prstGeom>
        </p:spPr>
        <p:txBody>
          <a:bodyPr wrap="square">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grpSp>
        <p:nvGrpSpPr>
          <p:cNvPr id="53" name="组合 52"/>
          <p:cNvGrpSpPr/>
          <p:nvPr/>
        </p:nvGrpSpPr>
        <p:grpSpPr bwMode="auto">
          <a:xfrm>
            <a:off x="7037948" y="915566"/>
            <a:ext cx="1362233" cy="1366014"/>
            <a:chOff x="2057536" y="1194444"/>
            <a:chExt cx="2075647" cy="2080525"/>
          </a:xfrm>
          <a:noFill/>
        </p:grpSpPr>
        <p:sp>
          <p:nvSpPr>
            <p:cNvPr id="54"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grpFill/>
            <a:ln w="3175" cap="flat" cmpd="sng" algn="ctr">
              <a:solidFill>
                <a:srgbClr val="231815"/>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55" name="Oval 9"/>
            <p:cNvSpPr>
              <a:spLocks noChangeArrowheads="1"/>
            </p:cNvSpPr>
            <p:nvPr/>
          </p:nvSpPr>
          <p:spPr bwMode="auto">
            <a:xfrm>
              <a:off x="2404677" y="1544318"/>
              <a:ext cx="1378484" cy="1377897"/>
            </a:xfrm>
            <a:prstGeom prst="ellipse">
              <a:avLst/>
            </a:prstGeom>
            <a:solidFill>
              <a:srgbClr val="231815"/>
            </a:solidFill>
            <a:ln w="22225">
              <a:solidFill>
                <a:srgbClr val="231815"/>
              </a:solid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fontAlgn="auto">
                <a:spcBef>
                  <a:spcPts val="0"/>
                </a:spcBef>
                <a:spcAft>
                  <a:spcPts val="0"/>
                </a:spcAft>
                <a:defRPr/>
              </a:pPr>
              <a:endParaRPr lang="en-US" sz="1500" kern="0" dirty="0">
                <a:solidFill>
                  <a:schemeClr val="tx1">
                    <a:lumMod val="75000"/>
                    <a:lumOff val="25000"/>
                  </a:schemeClr>
                </a:solidFill>
                <a:latin typeface="Calibri" panose="020F0502020204030204"/>
              </a:endParaRPr>
            </a:p>
          </p:txBody>
        </p:sp>
      </p:grpSp>
      <p:grpSp>
        <p:nvGrpSpPr>
          <p:cNvPr id="56" name="组合 55"/>
          <p:cNvGrpSpPr/>
          <p:nvPr/>
        </p:nvGrpSpPr>
        <p:grpSpPr bwMode="auto">
          <a:xfrm>
            <a:off x="5636910" y="1668635"/>
            <a:ext cx="1827399" cy="1832472"/>
            <a:chOff x="2057536" y="1194444"/>
            <a:chExt cx="2075647" cy="2080525"/>
          </a:xfrm>
          <a:noFill/>
        </p:grpSpPr>
        <p:sp>
          <p:nvSpPr>
            <p:cNvPr id="57"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grpFill/>
            <a:ln w="3175" cap="flat" cmpd="sng" algn="ctr">
              <a:solidFill>
                <a:srgbClr val="231815"/>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58" name="Oval 9"/>
            <p:cNvSpPr>
              <a:spLocks noChangeArrowheads="1"/>
            </p:cNvSpPr>
            <p:nvPr/>
          </p:nvSpPr>
          <p:spPr bwMode="auto">
            <a:xfrm>
              <a:off x="2404677" y="1544318"/>
              <a:ext cx="1378484" cy="1377897"/>
            </a:xfrm>
            <a:prstGeom prst="ellipse">
              <a:avLst/>
            </a:prstGeom>
            <a:solidFill>
              <a:srgbClr val="231815"/>
            </a:solidFill>
            <a:ln w="22225">
              <a:solidFill>
                <a:srgbClr val="231815"/>
              </a:solid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fontAlgn="auto">
                <a:spcBef>
                  <a:spcPts val="0"/>
                </a:spcBef>
                <a:spcAft>
                  <a:spcPts val="0"/>
                </a:spcAft>
                <a:defRPr/>
              </a:pPr>
              <a:endParaRPr lang="en-US" sz="1500" kern="0" dirty="0">
                <a:solidFill>
                  <a:schemeClr val="tx1">
                    <a:lumMod val="75000"/>
                    <a:lumOff val="25000"/>
                  </a:schemeClr>
                </a:solidFill>
                <a:latin typeface="Calibri" panose="020F0502020204030204"/>
              </a:endParaRPr>
            </a:p>
          </p:txBody>
        </p:sp>
      </p:grpSp>
      <p:grpSp>
        <p:nvGrpSpPr>
          <p:cNvPr id="59" name="组合 58"/>
          <p:cNvGrpSpPr/>
          <p:nvPr/>
        </p:nvGrpSpPr>
        <p:grpSpPr bwMode="auto">
          <a:xfrm>
            <a:off x="6516216" y="3031276"/>
            <a:ext cx="2067648" cy="2073388"/>
            <a:chOff x="2057536" y="1194444"/>
            <a:chExt cx="2075647" cy="2080525"/>
          </a:xfrm>
          <a:noFill/>
        </p:grpSpPr>
        <p:sp>
          <p:nvSpPr>
            <p:cNvPr id="60"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grpFill/>
            <a:ln w="3175" cap="flat" cmpd="sng" algn="ctr">
              <a:solidFill>
                <a:srgbClr val="231815"/>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61" name="Oval 9"/>
            <p:cNvSpPr>
              <a:spLocks noChangeArrowheads="1"/>
            </p:cNvSpPr>
            <p:nvPr/>
          </p:nvSpPr>
          <p:spPr bwMode="auto">
            <a:xfrm>
              <a:off x="2404677" y="1544318"/>
              <a:ext cx="1378484" cy="1377897"/>
            </a:xfrm>
            <a:prstGeom prst="ellipse">
              <a:avLst/>
            </a:prstGeom>
            <a:solidFill>
              <a:srgbClr val="231815"/>
            </a:solidFill>
            <a:ln w="22225">
              <a:solidFill>
                <a:srgbClr val="231815"/>
              </a:solid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fontAlgn="auto">
                <a:spcBef>
                  <a:spcPts val="0"/>
                </a:spcBef>
                <a:spcAft>
                  <a:spcPts val="0"/>
                </a:spcAft>
                <a:defRPr/>
              </a:pPr>
              <a:endParaRPr lang="en-US" sz="1500" kern="0" dirty="0">
                <a:solidFill>
                  <a:schemeClr val="tx1">
                    <a:lumMod val="75000"/>
                    <a:lumOff val="25000"/>
                  </a:schemeClr>
                </a:solidFill>
                <a:latin typeface="Calibri" panose="020F0502020204030204"/>
              </a:endParaRPr>
            </a:p>
          </p:txBody>
        </p:sp>
      </p:grpSp>
      <p:sp>
        <p:nvSpPr>
          <p:cNvPr id="29"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0"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1+#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0-#ppt_w/2"/>
                                          </p:val>
                                        </p:tav>
                                        <p:tav tm="100000">
                                          <p:val>
                                            <p:strVal val="#ppt_x"/>
                                          </p:val>
                                        </p:tav>
                                      </p:tavLst>
                                    </p:anim>
                                    <p:anim calcmode="lin" valueType="num">
                                      <p:cBhvr additive="base">
                                        <p:cTn id="12" dur="500" fill="hold"/>
                                        <p:tgtEl>
                                          <p:spTgt spid="3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anim calcmode="lin" valueType="num">
                                      <p:cBhvr>
                                        <p:cTn id="17" dur="1000" fill="hold"/>
                                        <p:tgtEl>
                                          <p:spTgt spid="29"/>
                                        </p:tgtEl>
                                        <p:attrNameLst>
                                          <p:attrName>ppt_x</p:attrName>
                                        </p:attrNameLst>
                                      </p:cBhvr>
                                      <p:tavLst>
                                        <p:tav tm="0">
                                          <p:val>
                                            <p:strVal val="#ppt_x"/>
                                          </p:val>
                                        </p:tav>
                                        <p:tav tm="100000">
                                          <p:val>
                                            <p:strVal val="#ppt_x"/>
                                          </p:val>
                                        </p:tav>
                                      </p:tavLst>
                                    </p:anim>
                                    <p:anim calcmode="lin" valueType="num">
                                      <p:cBhvr>
                                        <p:cTn id="18" dur="1000" fill="hold"/>
                                        <p:tgtEl>
                                          <p:spTgt spid="29"/>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1000"/>
                                        <p:tgtEl>
                                          <p:spTgt spid="43"/>
                                        </p:tgtEl>
                                      </p:cBhvr>
                                    </p:animEffect>
                                    <p:anim calcmode="lin" valueType="num">
                                      <p:cBhvr>
                                        <p:cTn id="23" dur="1000" fill="hold"/>
                                        <p:tgtEl>
                                          <p:spTgt spid="43"/>
                                        </p:tgtEl>
                                        <p:attrNameLst>
                                          <p:attrName>ppt_x</p:attrName>
                                        </p:attrNameLst>
                                      </p:cBhvr>
                                      <p:tavLst>
                                        <p:tav tm="0">
                                          <p:val>
                                            <p:strVal val="#ppt_x"/>
                                          </p:val>
                                        </p:tav>
                                        <p:tav tm="100000">
                                          <p:val>
                                            <p:strVal val="#ppt_x"/>
                                          </p:val>
                                        </p:tav>
                                      </p:tavLst>
                                    </p:anim>
                                    <p:anim calcmode="lin" valueType="num">
                                      <p:cBhvr>
                                        <p:cTn id="24" dur="1000" fill="hold"/>
                                        <p:tgtEl>
                                          <p:spTgt spid="4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1000"/>
                                        <p:tgtEl>
                                          <p:spTgt spid="42"/>
                                        </p:tgtEl>
                                      </p:cBhvr>
                                    </p:animEffect>
                                    <p:anim calcmode="lin" valueType="num">
                                      <p:cBhvr>
                                        <p:cTn id="28" dur="1000" fill="hold"/>
                                        <p:tgtEl>
                                          <p:spTgt spid="42"/>
                                        </p:tgtEl>
                                        <p:attrNameLst>
                                          <p:attrName>ppt_x</p:attrName>
                                        </p:attrNameLst>
                                      </p:cBhvr>
                                      <p:tavLst>
                                        <p:tav tm="0">
                                          <p:val>
                                            <p:strVal val="#ppt_x"/>
                                          </p:val>
                                        </p:tav>
                                        <p:tav tm="100000">
                                          <p:val>
                                            <p:strVal val="#ppt_x"/>
                                          </p:val>
                                        </p:tav>
                                      </p:tavLst>
                                    </p:anim>
                                    <p:anim calcmode="lin" valueType="num">
                                      <p:cBhvr>
                                        <p:cTn id="29" dur="1000" fill="hold"/>
                                        <p:tgtEl>
                                          <p:spTgt spid="42"/>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fade">
                                      <p:cBhvr>
                                        <p:cTn id="33" dur="1000"/>
                                        <p:tgtEl>
                                          <p:spTgt spid="47"/>
                                        </p:tgtEl>
                                      </p:cBhvr>
                                    </p:animEffect>
                                    <p:anim calcmode="lin" valueType="num">
                                      <p:cBhvr>
                                        <p:cTn id="34" dur="1000" fill="hold"/>
                                        <p:tgtEl>
                                          <p:spTgt spid="47"/>
                                        </p:tgtEl>
                                        <p:attrNameLst>
                                          <p:attrName>ppt_x</p:attrName>
                                        </p:attrNameLst>
                                      </p:cBhvr>
                                      <p:tavLst>
                                        <p:tav tm="0">
                                          <p:val>
                                            <p:strVal val="#ppt_x"/>
                                          </p:val>
                                        </p:tav>
                                        <p:tav tm="100000">
                                          <p:val>
                                            <p:strVal val="#ppt_x"/>
                                          </p:val>
                                        </p:tav>
                                      </p:tavLst>
                                    </p:anim>
                                    <p:anim calcmode="lin" valueType="num">
                                      <p:cBhvr>
                                        <p:cTn id="35" dur="1000" fill="hold"/>
                                        <p:tgtEl>
                                          <p:spTgt spid="4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1000"/>
                                        <p:tgtEl>
                                          <p:spTgt spid="46"/>
                                        </p:tgtEl>
                                      </p:cBhvr>
                                    </p:animEffect>
                                    <p:anim calcmode="lin" valueType="num">
                                      <p:cBhvr>
                                        <p:cTn id="39" dur="1000" fill="hold"/>
                                        <p:tgtEl>
                                          <p:spTgt spid="46"/>
                                        </p:tgtEl>
                                        <p:attrNameLst>
                                          <p:attrName>ppt_x</p:attrName>
                                        </p:attrNameLst>
                                      </p:cBhvr>
                                      <p:tavLst>
                                        <p:tav tm="0">
                                          <p:val>
                                            <p:strVal val="#ppt_x"/>
                                          </p:val>
                                        </p:tav>
                                        <p:tav tm="100000">
                                          <p:val>
                                            <p:strVal val="#ppt_x"/>
                                          </p:val>
                                        </p:tav>
                                      </p:tavLst>
                                    </p:anim>
                                    <p:anim calcmode="lin" valueType="num">
                                      <p:cBhvr>
                                        <p:cTn id="40" dur="1000" fill="hold"/>
                                        <p:tgtEl>
                                          <p:spTgt spid="46"/>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fade">
                                      <p:cBhvr>
                                        <p:cTn id="44" dur="1000"/>
                                        <p:tgtEl>
                                          <p:spTgt spid="51"/>
                                        </p:tgtEl>
                                      </p:cBhvr>
                                    </p:animEffect>
                                    <p:anim calcmode="lin" valueType="num">
                                      <p:cBhvr>
                                        <p:cTn id="45" dur="1000" fill="hold"/>
                                        <p:tgtEl>
                                          <p:spTgt spid="51"/>
                                        </p:tgtEl>
                                        <p:attrNameLst>
                                          <p:attrName>ppt_x</p:attrName>
                                        </p:attrNameLst>
                                      </p:cBhvr>
                                      <p:tavLst>
                                        <p:tav tm="0">
                                          <p:val>
                                            <p:strVal val="#ppt_x"/>
                                          </p:val>
                                        </p:tav>
                                        <p:tav tm="100000">
                                          <p:val>
                                            <p:strVal val="#ppt_x"/>
                                          </p:val>
                                        </p:tav>
                                      </p:tavLst>
                                    </p:anim>
                                    <p:anim calcmode="lin" valueType="num">
                                      <p:cBhvr>
                                        <p:cTn id="46" dur="1000" fill="hold"/>
                                        <p:tgtEl>
                                          <p:spTgt spid="5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fade">
                                      <p:cBhvr>
                                        <p:cTn id="49" dur="1000"/>
                                        <p:tgtEl>
                                          <p:spTgt spid="50"/>
                                        </p:tgtEl>
                                      </p:cBhvr>
                                    </p:animEffect>
                                    <p:anim calcmode="lin" valueType="num">
                                      <p:cBhvr>
                                        <p:cTn id="50" dur="1000" fill="hold"/>
                                        <p:tgtEl>
                                          <p:spTgt spid="50"/>
                                        </p:tgtEl>
                                        <p:attrNameLst>
                                          <p:attrName>ppt_x</p:attrName>
                                        </p:attrNameLst>
                                      </p:cBhvr>
                                      <p:tavLst>
                                        <p:tav tm="0">
                                          <p:val>
                                            <p:strVal val="#ppt_x"/>
                                          </p:val>
                                        </p:tav>
                                        <p:tav tm="100000">
                                          <p:val>
                                            <p:strVal val="#ppt_x"/>
                                          </p:val>
                                        </p:tav>
                                      </p:tavLst>
                                    </p:anim>
                                    <p:anim calcmode="lin" valueType="num">
                                      <p:cBhvr>
                                        <p:cTn id="51" dur="1000" fill="hold"/>
                                        <p:tgtEl>
                                          <p:spTgt spid="50"/>
                                        </p:tgtEl>
                                        <p:attrNameLst>
                                          <p:attrName>ppt_y</p:attrName>
                                        </p:attrNameLst>
                                      </p:cBhvr>
                                      <p:tavLst>
                                        <p:tav tm="0">
                                          <p:val>
                                            <p:strVal val="#ppt_y+.1"/>
                                          </p:val>
                                        </p:tav>
                                        <p:tav tm="100000">
                                          <p:val>
                                            <p:strVal val="#ppt_y"/>
                                          </p:val>
                                        </p:tav>
                                      </p:tavLst>
                                    </p:anim>
                                  </p:childTnLst>
                                </p:cTn>
                              </p:par>
                              <p:par>
                                <p:cTn id="52" presetID="10" presetClass="entr" presetSubtype="0" fill="hold" nodeType="withEffect">
                                  <p:stCondLst>
                                    <p:cond delay="40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500"/>
                                        <p:tgtEl>
                                          <p:spTgt spid="53"/>
                                        </p:tgtEl>
                                      </p:cBhvr>
                                    </p:animEffect>
                                  </p:childTnLst>
                                </p:cTn>
                              </p:par>
                              <p:par>
                                <p:cTn id="55" presetID="8" presetClass="emph" presetSubtype="0" fill="hold" nodeType="withEffect">
                                  <p:stCondLst>
                                    <p:cond delay="0"/>
                                  </p:stCondLst>
                                  <p:childTnLst>
                                    <p:animRot by="21600000">
                                      <p:cBhvr>
                                        <p:cTn id="56" dur="1500" fill="hold"/>
                                        <p:tgtEl>
                                          <p:spTgt spid="53"/>
                                        </p:tgtEl>
                                        <p:attrNameLst>
                                          <p:attrName>r</p:attrName>
                                        </p:attrNameLst>
                                      </p:cBhvr>
                                    </p:animRot>
                                  </p:childTnLst>
                                </p:cTn>
                              </p:par>
                              <p:par>
                                <p:cTn id="57" presetID="10" presetClass="entr" presetSubtype="0" fill="hold" nodeType="withEffect">
                                  <p:stCondLst>
                                    <p:cond delay="40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par>
                                <p:cTn id="60" presetID="8" presetClass="emph" presetSubtype="0" fill="hold" nodeType="withEffect">
                                  <p:stCondLst>
                                    <p:cond delay="0"/>
                                  </p:stCondLst>
                                  <p:childTnLst>
                                    <p:animRot by="21600000">
                                      <p:cBhvr>
                                        <p:cTn id="61" dur="1500" fill="hold"/>
                                        <p:tgtEl>
                                          <p:spTgt spid="56"/>
                                        </p:tgtEl>
                                        <p:attrNameLst>
                                          <p:attrName>r</p:attrName>
                                        </p:attrNameLst>
                                      </p:cBhvr>
                                    </p:animRot>
                                  </p:childTnLst>
                                </p:cTn>
                              </p:par>
                              <p:par>
                                <p:cTn id="62" presetID="10" presetClass="entr" presetSubtype="0" fill="hold" nodeType="withEffect">
                                  <p:stCondLst>
                                    <p:cond delay="400"/>
                                  </p:stCondLst>
                                  <p:childTnLst>
                                    <p:set>
                                      <p:cBhvr>
                                        <p:cTn id="63" dur="1" fill="hold">
                                          <p:stCondLst>
                                            <p:cond delay="0"/>
                                          </p:stCondLst>
                                        </p:cTn>
                                        <p:tgtEl>
                                          <p:spTgt spid="59"/>
                                        </p:tgtEl>
                                        <p:attrNameLst>
                                          <p:attrName>style.visibility</p:attrName>
                                        </p:attrNameLst>
                                      </p:cBhvr>
                                      <p:to>
                                        <p:strVal val="visible"/>
                                      </p:to>
                                    </p:set>
                                    <p:animEffect transition="in" filter="fade">
                                      <p:cBhvr>
                                        <p:cTn id="64" dur="500"/>
                                        <p:tgtEl>
                                          <p:spTgt spid="59"/>
                                        </p:tgtEl>
                                      </p:cBhvr>
                                    </p:animEffect>
                                  </p:childTnLst>
                                </p:cTn>
                              </p:par>
                              <p:par>
                                <p:cTn id="65" presetID="8" presetClass="emph" presetSubtype="0" fill="hold" nodeType="withEffect">
                                  <p:stCondLst>
                                    <p:cond delay="0"/>
                                  </p:stCondLst>
                                  <p:childTnLst>
                                    <p:animRot by="21600000">
                                      <p:cBhvr>
                                        <p:cTn id="66" dur="1500" fill="hold"/>
                                        <p:tgtEl>
                                          <p:spTgt spid="5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6" grpId="0"/>
      <p:bldP spid="47" grpId="0"/>
      <p:bldP spid="50" grpId="0"/>
      <p:bldP spid="51" grpId="0"/>
      <p:bldP spid="29" grpId="0"/>
      <p:bldP spid="30" grpId="0" animBg="1"/>
      <p:bldP spid="3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六边形 36"/>
          <p:cNvSpPr/>
          <p:nvPr/>
        </p:nvSpPr>
        <p:spPr>
          <a:xfrm rot="16200000">
            <a:off x="4439938" y="2398058"/>
            <a:ext cx="1142824" cy="1075598"/>
          </a:xfrm>
          <a:prstGeom prst="hexagon">
            <a:avLst/>
          </a:prstGeom>
          <a:solidFill>
            <a:srgbClr val="231815"/>
          </a:solidFill>
          <a:ln w="15875"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38" name="六边形 37"/>
          <p:cNvSpPr/>
          <p:nvPr/>
        </p:nvSpPr>
        <p:spPr>
          <a:xfrm rot="16200000">
            <a:off x="6112775" y="3636199"/>
            <a:ext cx="1142824" cy="1075598"/>
          </a:xfrm>
          <a:prstGeom prst="hexagon">
            <a:avLst/>
          </a:prstGeom>
          <a:solidFill>
            <a:srgbClr val="231815"/>
          </a:solidFill>
          <a:ln w="15875"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39" name="六边形 38"/>
          <p:cNvSpPr/>
          <p:nvPr/>
        </p:nvSpPr>
        <p:spPr>
          <a:xfrm rot="16200000">
            <a:off x="5911061" y="1093195"/>
            <a:ext cx="1142824" cy="1075598"/>
          </a:xfrm>
          <a:prstGeom prst="hexagon">
            <a:avLst/>
          </a:prstGeom>
          <a:solidFill>
            <a:srgbClr val="231815"/>
          </a:solidFill>
          <a:ln w="15875"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0" name="六边形 39"/>
          <p:cNvSpPr/>
          <p:nvPr/>
        </p:nvSpPr>
        <p:spPr>
          <a:xfrm rot="16200000">
            <a:off x="7444266" y="2386646"/>
            <a:ext cx="1142824" cy="1075598"/>
          </a:xfrm>
          <a:prstGeom prst="hexagon">
            <a:avLst/>
          </a:prstGeom>
          <a:solidFill>
            <a:srgbClr val="231815"/>
          </a:solidFill>
          <a:ln w="15875"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42" name="图片 41"/>
          <p:cNvPicPr>
            <a:picLocks noChangeAspect="1"/>
          </p:cNvPicPr>
          <p:nvPr/>
        </p:nvPicPr>
        <p:blipFill>
          <a:blip r:embed="rId3">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6370940" y="3890618"/>
            <a:ext cx="600301" cy="626402"/>
          </a:xfrm>
          <a:prstGeom prst="rect">
            <a:avLst/>
          </a:prstGeom>
        </p:spPr>
      </p:pic>
      <p:pic>
        <p:nvPicPr>
          <p:cNvPr id="43" name="图片 42"/>
          <p:cNvPicPr>
            <a:picLocks noChangeAspect="1"/>
          </p:cNvPicPr>
          <p:nvPr/>
        </p:nvPicPr>
        <p:blipFill>
          <a:blip r:embed="rId5">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6189771" y="1369222"/>
            <a:ext cx="585401" cy="573205"/>
          </a:xfrm>
          <a:prstGeom prst="rect">
            <a:avLst/>
          </a:prstGeom>
        </p:spPr>
      </p:pic>
      <p:pic>
        <p:nvPicPr>
          <p:cNvPr id="44" name="图片 43"/>
          <p:cNvPicPr>
            <a:picLocks noChangeAspect="1"/>
          </p:cNvPicPr>
          <p:nvPr/>
        </p:nvPicPr>
        <p:blipFill>
          <a:blip r:embed="rId7">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734344" y="2652261"/>
            <a:ext cx="562666" cy="585401"/>
          </a:xfrm>
          <a:prstGeom prst="rect">
            <a:avLst/>
          </a:prstGeom>
        </p:spPr>
      </p:pic>
      <p:sp>
        <p:nvSpPr>
          <p:cNvPr id="45" name="圆角右箭头 44"/>
          <p:cNvSpPr/>
          <p:nvPr/>
        </p:nvSpPr>
        <p:spPr>
          <a:xfrm>
            <a:off x="5017990" y="1462624"/>
            <a:ext cx="757452" cy="733500"/>
          </a:xfrm>
          <a:prstGeom prst="bentArrow">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46" name="圆角右箭头 45"/>
          <p:cNvSpPr/>
          <p:nvPr/>
        </p:nvSpPr>
        <p:spPr>
          <a:xfrm rot="5400000">
            <a:off x="7394428" y="1474600"/>
            <a:ext cx="757452" cy="733500"/>
          </a:xfrm>
          <a:prstGeom prst="bentArrow">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7" name="圆角右箭头 46"/>
          <p:cNvSpPr/>
          <p:nvPr/>
        </p:nvSpPr>
        <p:spPr>
          <a:xfrm rot="10800000">
            <a:off x="7406404" y="3660209"/>
            <a:ext cx="757452" cy="733500"/>
          </a:xfrm>
          <a:prstGeom prst="bentArrow">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8" name="圆角右箭头 47"/>
          <p:cNvSpPr/>
          <p:nvPr/>
        </p:nvSpPr>
        <p:spPr>
          <a:xfrm rot="16200000">
            <a:off x="5029966" y="3614561"/>
            <a:ext cx="757452" cy="733500"/>
          </a:xfrm>
          <a:prstGeom prst="bentArrow">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49" name="TextBox 48"/>
          <p:cNvSpPr txBox="1"/>
          <p:nvPr/>
        </p:nvSpPr>
        <p:spPr>
          <a:xfrm>
            <a:off x="6102681" y="2705024"/>
            <a:ext cx="1107996" cy="461665"/>
          </a:xfrm>
          <a:prstGeom prst="rect">
            <a:avLst/>
          </a:prstGeom>
          <a:noFill/>
        </p:spPr>
        <p:txBody>
          <a:bodyPr wrap="none" rtlCol="0">
            <a:spAutoFit/>
          </a:bodyPr>
          <a:lstStyle/>
          <a:p>
            <a:r>
              <a:rPr lang="zh-CN" altLang="en-US" sz="2400" b="1" dirty="0">
                <a:solidFill>
                  <a:srgbClr val="231815"/>
                </a:solidFill>
                <a:latin typeface="微软雅黑" panose="020B0503020204020204" pitchFamily="34" charset="-122"/>
                <a:ea typeface="微软雅黑" panose="020B0503020204020204" pitchFamily="34" charset="-122"/>
              </a:rPr>
              <a:t>关键词</a:t>
            </a:r>
          </a:p>
        </p:txBody>
      </p:sp>
      <p:sp>
        <p:nvSpPr>
          <p:cNvPr id="50" name="矩形 49"/>
          <p:cNvSpPr/>
          <p:nvPr/>
        </p:nvSpPr>
        <p:spPr>
          <a:xfrm flipH="1">
            <a:off x="625326" y="1840989"/>
            <a:ext cx="3226594" cy="954079"/>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51" name="矩形 50"/>
          <p:cNvSpPr/>
          <p:nvPr/>
        </p:nvSpPr>
        <p:spPr>
          <a:xfrm>
            <a:off x="635691" y="1491630"/>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52" name="矩形 51"/>
          <p:cNvSpPr/>
          <p:nvPr/>
        </p:nvSpPr>
        <p:spPr>
          <a:xfrm flipH="1">
            <a:off x="611560" y="3504467"/>
            <a:ext cx="3226594" cy="954079"/>
          </a:xfrm>
          <a:prstGeom prst="rect">
            <a:avLst/>
          </a:prstGeom>
          <a:effectLst/>
        </p:spPr>
        <p:txBody>
          <a:bodyPr wrap="square" lIns="121893" tIns="60946" rIns="121893" bIns="60946">
            <a:spAutoFit/>
          </a:bodyPr>
          <a:lstStyle/>
          <a:p>
            <a:pPr>
              <a:lnSpc>
                <a:spcPct val="150000"/>
              </a:lnSpc>
            </a:pPr>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53" name="矩形 52"/>
          <p:cNvSpPr/>
          <p:nvPr/>
        </p:nvSpPr>
        <p:spPr>
          <a:xfrm>
            <a:off x="621925" y="3155108"/>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pic>
        <p:nvPicPr>
          <p:cNvPr id="41" name="图片 40"/>
          <p:cNvPicPr>
            <a:picLocks noChangeAspect="1"/>
          </p:cNvPicPr>
          <p:nvPr/>
        </p:nvPicPr>
        <p:blipFill>
          <a:blip r:embed="rId9">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4792231" y="2713939"/>
            <a:ext cx="451518" cy="421010"/>
          </a:xfrm>
          <a:prstGeom prst="rect">
            <a:avLst/>
          </a:prstGeom>
        </p:spPr>
      </p:pic>
      <p:sp>
        <p:nvSpPr>
          <p:cNvPr id="31"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2"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0-#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1" presetClass="entr" presetSubtype="1" fill="hold" grpId="0"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heel(1)">
                                      <p:cBhvr>
                                        <p:cTn id="22" dur="2000"/>
                                        <p:tgtEl>
                                          <p:spTgt spid="39"/>
                                        </p:tgtEl>
                                      </p:cBhvr>
                                    </p:animEffect>
                                  </p:childTnLst>
                                </p:cTn>
                              </p:par>
                              <p:par>
                                <p:cTn id="23" presetID="21" presetClass="entr" presetSubtype="1"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wheel(1)">
                                      <p:cBhvr>
                                        <p:cTn id="25" dur="2000"/>
                                        <p:tgtEl>
                                          <p:spTgt spid="41"/>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wheel(1)">
                                      <p:cBhvr>
                                        <p:cTn id="28" dur="2000"/>
                                        <p:tgtEl>
                                          <p:spTgt spid="37"/>
                                        </p:tgtEl>
                                      </p:cBhvr>
                                    </p:animEffect>
                                  </p:childTnLst>
                                </p:cTn>
                              </p:par>
                              <p:par>
                                <p:cTn id="29" presetID="21" presetClass="entr" presetSubtype="1"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heel(1)">
                                      <p:cBhvr>
                                        <p:cTn id="31" dur="2000"/>
                                        <p:tgtEl>
                                          <p:spTgt spid="43"/>
                                        </p:tgtEl>
                                      </p:cBhvr>
                                    </p:animEffect>
                                  </p:childTnLst>
                                </p:cTn>
                              </p:par>
                              <p:par>
                                <p:cTn id="32" presetID="21" presetClass="entr" presetSubtype="1" fill="hold"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wheel(1)">
                                      <p:cBhvr>
                                        <p:cTn id="34" dur="2000"/>
                                        <p:tgtEl>
                                          <p:spTgt spid="44"/>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heel(1)">
                                      <p:cBhvr>
                                        <p:cTn id="37" dur="2000"/>
                                        <p:tgtEl>
                                          <p:spTgt spid="40"/>
                                        </p:tgtEl>
                                      </p:cBhvr>
                                    </p:animEffect>
                                  </p:childTnLst>
                                </p:cTn>
                              </p:par>
                              <p:par>
                                <p:cTn id="38" presetID="21" presetClass="entr" presetSubtype="1"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heel(1)">
                                      <p:cBhvr>
                                        <p:cTn id="40" dur="2000"/>
                                        <p:tgtEl>
                                          <p:spTgt spid="42"/>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heel(1)">
                                      <p:cBhvr>
                                        <p:cTn id="43" dur="2000"/>
                                        <p:tgtEl>
                                          <p:spTgt spid="38"/>
                                        </p:tgtEl>
                                      </p:cBhvr>
                                    </p:animEffect>
                                  </p:childTnLst>
                                </p:cTn>
                              </p:par>
                            </p:childTnLst>
                          </p:cTn>
                        </p:par>
                        <p:par>
                          <p:cTn id="44" fill="hold">
                            <p:stCondLst>
                              <p:cond delay="3500"/>
                            </p:stCondLst>
                            <p:childTnLst>
                              <p:par>
                                <p:cTn id="45" presetID="2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down)">
                                      <p:cBhvr>
                                        <p:cTn id="47" dur="500"/>
                                        <p:tgtEl>
                                          <p:spTgt spid="45"/>
                                        </p:tgtEl>
                                      </p:cBhvr>
                                    </p:animEffect>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wipe(up)">
                                      <p:cBhvr>
                                        <p:cTn id="51" dur="500"/>
                                        <p:tgtEl>
                                          <p:spTgt spid="46"/>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up)">
                                      <p:cBhvr>
                                        <p:cTn id="55" dur="500"/>
                                        <p:tgtEl>
                                          <p:spTgt spid="47"/>
                                        </p:tgtEl>
                                      </p:cBhvr>
                                    </p:animEffect>
                                  </p:childTnLst>
                                </p:cTn>
                              </p:par>
                            </p:childTnLst>
                          </p:cTn>
                        </p:par>
                        <p:par>
                          <p:cTn id="56" fill="hold">
                            <p:stCondLst>
                              <p:cond delay="5000"/>
                            </p:stCondLst>
                            <p:childTnLst>
                              <p:par>
                                <p:cTn id="57" presetID="22" presetClass="entr" presetSubtype="4"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down)">
                                      <p:cBhvr>
                                        <p:cTn id="59" dur="500"/>
                                        <p:tgtEl>
                                          <p:spTgt spid="48"/>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 calcmode="lin" valueType="num">
                                      <p:cBhvr>
                                        <p:cTn id="63" dur="500" fill="hold"/>
                                        <p:tgtEl>
                                          <p:spTgt spid="49"/>
                                        </p:tgtEl>
                                        <p:attrNameLst>
                                          <p:attrName>ppt_w</p:attrName>
                                        </p:attrNameLst>
                                      </p:cBhvr>
                                      <p:tavLst>
                                        <p:tav tm="0">
                                          <p:val>
                                            <p:fltVal val="0"/>
                                          </p:val>
                                        </p:tav>
                                        <p:tav tm="100000">
                                          <p:val>
                                            <p:strVal val="#ppt_w"/>
                                          </p:val>
                                        </p:tav>
                                      </p:tavLst>
                                    </p:anim>
                                    <p:anim calcmode="lin" valueType="num">
                                      <p:cBhvr>
                                        <p:cTn id="64" dur="500" fill="hold"/>
                                        <p:tgtEl>
                                          <p:spTgt spid="49"/>
                                        </p:tgtEl>
                                        <p:attrNameLst>
                                          <p:attrName>ppt_h</p:attrName>
                                        </p:attrNameLst>
                                      </p:cBhvr>
                                      <p:tavLst>
                                        <p:tav tm="0">
                                          <p:val>
                                            <p:fltVal val="0"/>
                                          </p:val>
                                        </p:tav>
                                        <p:tav tm="100000">
                                          <p:val>
                                            <p:strVal val="#ppt_h"/>
                                          </p:val>
                                        </p:tav>
                                      </p:tavLst>
                                    </p:anim>
                                    <p:animEffect transition="in" filter="fade">
                                      <p:cBhvr>
                                        <p:cTn id="65" dur="500"/>
                                        <p:tgtEl>
                                          <p:spTgt spid="49"/>
                                        </p:tgtEl>
                                      </p:cBhvr>
                                    </p:animEffect>
                                  </p:childTnLst>
                                </p:cTn>
                              </p:par>
                            </p:childTnLst>
                          </p:cTn>
                        </p:par>
                        <p:par>
                          <p:cTn id="66" fill="hold">
                            <p:stCondLst>
                              <p:cond delay="6000"/>
                            </p:stCondLst>
                            <p:childTnLst>
                              <p:par>
                                <p:cTn id="67" presetID="10" presetClass="entr" presetSubtype="0"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fade">
                                      <p:cBhvr>
                                        <p:cTn id="69" dur="350"/>
                                        <p:tgtEl>
                                          <p:spTgt spid="51"/>
                                        </p:tgtEl>
                                      </p:cBhvr>
                                    </p:animEffect>
                                  </p:childTnLst>
                                </p:cTn>
                              </p:par>
                              <p:par>
                                <p:cTn id="70" presetID="26" presetClass="emph" presetSubtype="0" fill="hold" grpId="1" nodeType="withEffect">
                                  <p:stCondLst>
                                    <p:cond delay="0"/>
                                  </p:stCondLst>
                                  <p:childTnLst>
                                    <p:animEffect transition="out" filter="fade">
                                      <p:cBhvr>
                                        <p:cTn id="71" dur="400" tmFilter="0, 0; .2, .5; .8, .5; 1, 0"/>
                                        <p:tgtEl>
                                          <p:spTgt spid="51"/>
                                        </p:tgtEl>
                                      </p:cBhvr>
                                    </p:animEffect>
                                    <p:animScale>
                                      <p:cBhvr>
                                        <p:cTn id="72" dur="200" autoRev="1" fill="hold"/>
                                        <p:tgtEl>
                                          <p:spTgt spid="51"/>
                                        </p:tgtEl>
                                      </p:cBhvr>
                                      <p:by x="105000" y="105000"/>
                                    </p:animScale>
                                  </p:childTnLst>
                                </p:cTn>
                              </p:par>
                            </p:childTnLst>
                          </p:cTn>
                        </p:par>
                        <p:par>
                          <p:cTn id="73" fill="hold">
                            <p:stCondLst>
                              <p:cond delay="6500"/>
                            </p:stCondLst>
                            <p:childTnLst>
                              <p:par>
                                <p:cTn id="74" presetID="10" presetClass="entr" presetSubtype="0"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350"/>
                                        <p:tgtEl>
                                          <p:spTgt spid="53"/>
                                        </p:tgtEl>
                                      </p:cBhvr>
                                    </p:animEffect>
                                  </p:childTnLst>
                                </p:cTn>
                              </p:par>
                              <p:par>
                                <p:cTn id="81" presetID="26" presetClass="emph" presetSubtype="0" fill="hold" grpId="1" nodeType="withEffect">
                                  <p:stCondLst>
                                    <p:cond delay="0"/>
                                  </p:stCondLst>
                                  <p:childTnLst>
                                    <p:animEffect transition="out" filter="fade">
                                      <p:cBhvr>
                                        <p:cTn id="82" dur="400" tmFilter="0, 0; .2, .5; .8, .5; 1, 0"/>
                                        <p:tgtEl>
                                          <p:spTgt spid="53"/>
                                        </p:tgtEl>
                                      </p:cBhvr>
                                    </p:animEffect>
                                    <p:animScale>
                                      <p:cBhvr>
                                        <p:cTn id="83" dur="200" autoRev="1" fill="hold"/>
                                        <p:tgtEl>
                                          <p:spTgt spid="53"/>
                                        </p:tgtEl>
                                      </p:cBhvr>
                                      <p:by x="105000" y="105000"/>
                                    </p:animScale>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fade">
                                      <p:cBhvr>
                                        <p:cTn id="8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5" grpId="0" animBg="1"/>
      <p:bldP spid="46" grpId="0" animBg="1"/>
      <p:bldP spid="47" grpId="0" animBg="1"/>
      <p:bldP spid="48" grpId="0" animBg="1"/>
      <p:bldP spid="49" grpId="0"/>
      <p:bldP spid="50" grpId="0"/>
      <p:bldP spid="51" grpId="0"/>
      <p:bldP spid="51" grpId="1"/>
      <p:bldP spid="52" grpId="0"/>
      <p:bldP spid="53" grpId="0"/>
      <p:bldP spid="53" grpId="1"/>
      <p:bldP spid="31" grpId="0"/>
      <p:bldP spid="32" grpId="0" animBg="1"/>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椭圆 31"/>
          <p:cNvSpPr/>
          <p:nvPr/>
        </p:nvSpPr>
        <p:spPr>
          <a:xfrm flipH="1">
            <a:off x="4427984" y="2643758"/>
            <a:ext cx="2149434" cy="2149434"/>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33" name="椭圆 32"/>
          <p:cNvSpPr/>
          <p:nvPr/>
        </p:nvSpPr>
        <p:spPr>
          <a:xfrm>
            <a:off x="5917846" y="3042694"/>
            <a:ext cx="1750498" cy="175049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34" name="椭圆 33"/>
          <p:cNvSpPr/>
          <p:nvPr/>
        </p:nvSpPr>
        <p:spPr>
          <a:xfrm>
            <a:off x="7147376" y="3339110"/>
            <a:ext cx="1454082" cy="1454082"/>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35" name="TextBox 34"/>
          <p:cNvSpPr txBox="1"/>
          <p:nvPr/>
        </p:nvSpPr>
        <p:spPr bwMode="auto">
          <a:xfrm>
            <a:off x="400373" y="1491630"/>
            <a:ext cx="3811587" cy="614720"/>
          </a:xfrm>
          <a:prstGeom prst="rect">
            <a:avLst/>
          </a:prstGeom>
          <a:noFill/>
        </p:spPr>
        <p:txBody>
          <a:bodyPr>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a:t>
            </a:r>
            <a:endParaRPr lang="zh-CN" altLang="en-US" sz="1200" dirty="0">
              <a:solidFill>
                <a:srgbClr val="231815"/>
              </a:solidFill>
              <a:latin typeface="Calibri" panose="020F0502020204030204" pitchFamily="34" charset="0"/>
            </a:endParaRPr>
          </a:p>
        </p:txBody>
      </p:sp>
      <p:sp>
        <p:nvSpPr>
          <p:cNvPr id="36" name="矩形 35"/>
          <p:cNvSpPr/>
          <p:nvPr/>
        </p:nvSpPr>
        <p:spPr bwMode="auto">
          <a:xfrm>
            <a:off x="390873" y="1131590"/>
            <a:ext cx="2020887" cy="369333"/>
          </a:xfrm>
          <a:prstGeom prst="rect">
            <a:avLst/>
          </a:prstGeom>
        </p:spPr>
        <p:txBody>
          <a:bodyPr>
            <a:spAutoFit/>
          </a:bodyPr>
          <a:lstStyle/>
          <a:p>
            <a:pPr fontAlgn="auto">
              <a:spcBef>
                <a:spcPts val="0"/>
              </a:spcBef>
              <a:spcAft>
                <a:spcPts val="0"/>
              </a:spcAft>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p>
        </p:txBody>
      </p:sp>
      <p:sp>
        <p:nvSpPr>
          <p:cNvPr id="37" name="TextBox 36"/>
          <p:cNvSpPr txBox="1"/>
          <p:nvPr/>
        </p:nvSpPr>
        <p:spPr bwMode="auto">
          <a:xfrm>
            <a:off x="400373" y="2643758"/>
            <a:ext cx="3811587" cy="614720"/>
          </a:xfrm>
          <a:prstGeom prst="rect">
            <a:avLst/>
          </a:prstGeom>
          <a:noFill/>
        </p:spPr>
        <p:txBody>
          <a:bodyPr>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a:t>
            </a:r>
            <a:endParaRPr lang="zh-CN" altLang="en-US" sz="1200" dirty="0">
              <a:solidFill>
                <a:srgbClr val="231815"/>
              </a:solidFill>
              <a:latin typeface="Calibri" panose="020F0502020204030204" pitchFamily="34" charset="0"/>
            </a:endParaRPr>
          </a:p>
        </p:txBody>
      </p:sp>
      <p:sp>
        <p:nvSpPr>
          <p:cNvPr id="38" name="矩形 37"/>
          <p:cNvSpPr/>
          <p:nvPr/>
        </p:nvSpPr>
        <p:spPr bwMode="auto">
          <a:xfrm>
            <a:off x="390873" y="2283718"/>
            <a:ext cx="2020887" cy="369333"/>
          </a:xfrm>
          <a:prstGeom prst="rect">
            <a:avLst/>
          </a:prstGeom>
        </p:spPr>
        <p:txBody>
          <a:bodyPr>
            <a:spAutoFit/>
          </a:bodyPr>
          <a:lstStyle/>
          <a:p>
            <a:pPr fontAlgn="auto">
              <a:spcBef>
                <a:spcPts val="0"/>
              </a:spcBef>
              <a:spcAft>
                <a:spcPts val="0"/>
              </a:spcAft>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p>
        </p:txBody>
      </p:sp>
      <p:sp>
        <p:nvSpPr>
          <p:cNvPr id="39" name="TextBox 38"/>
          <p:cNvSpPr txBox="1"/>
          <p:nvPr/>
        </p:nvSpPr>
        <p:spPr bwMode="auto">
          <a:xfrm>
            <a:off x="400373" y="3973254"/>
            <a:ext cx="3811587" cy="614720"/>
          </a:xfrm>
          <a:prstGeom prst="rect">
            <a:avLst/>
          </a:prstGeom>
          <a:noFill/>
        </p:spPr>
        <p:txBody>
          <a:bodyPr>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a:t>
            </a:r>
            <a:endParaRPr lang="zh-CN" altLang="en-US" sz="1200" dirty="0">
              <a:solidFill>
                <a:srgbClr val="231815"/>
              </a:solidFill>
              <a:latin typeface="Calibri" panose="020F0502020204030204" pitchFamily="34" charset="0"/>
            </a:endParaRPr>
          </a:p>
        </p:txBody>
      </p:sp>
      <p:sp>
        <p:nvSpPr>
          <p:cNvPr id="40" name="矩形 39"/>
          <p:cNvSpPr/>
          <p:nvPr/>
        </p:nvSpPr>
        <p:spPr bwMode="auto">
          <a:xfrm>
            <a:off x="395536" y="3579862"/>
            <a:ext cx="2020887" cy="369333"/>
          </a:xfrm>
          <a:prstGeom prst="rect">
            <a:avLst/>
          </a:prstGeom>
        </p:spPr>
        <p:txBody>
          <a:bodyPr>
            <a:spAutoFit/>
          </a:bodyPr>
          <a:lstStyle/>
          <a:p>
            <a:pPr fontAlgn="auto">
              <a:spcBef>
                <a:spcPts val="0"/>
              </a:spcBef>
              <a:spcAft>
                <a:spcPts val="0"/>
              </a:spcAft>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p>
        </p:txBody>
      </p:sp>
      <p:sp>
        <p:nvSpPr>
          <p:cNvPr id="41" name="矩形 40"/>
          <p:cNvSpPr/>
          <p:nvPr/>
        </p:nvSpPr>
        <p:spPr bwMode="auto">
          <a:xfrm>
            <a:off x="5153065" y="2067694"/>
            <a:ext cx="715079" cy="369333"/>
          </a:xfrm>
          <a:prstGeom prst="rect">
            <a:avLst/>
          </a:prstGeom>
        </p:spPr>
        <p:txBody>
          <a:bodyPr wrap="square">
            <a:spAutoFit/>
          </a:bodyPr>
          <a:lstStyle/>
          <a:p>
            <a:pPr fontAlgn="auto">
              <a:spcBef>
                <a:spcPts val="0"/>
              </a:spcBef>
              <a:spcAft>
                <a:spcPts val="0"/>
              </a:spcAft>
              <a:defRPr/>
            </a:pPr>
            <a:r>
              <a:rPr lang="zh-CN" altLang="en-US" b="1" dirty="0">
                <a:solidFill>
                  <a:srgbClr val="231815"/>
                </a:solidFill>
                <a:latin typeface="微软雅黑" panose="020B0503020204020204" pitchFamily="34" charset="-122"/>
                <a:ea typeface="微软雅黑" panose="020B0503020204020204" pitchFamily="34" charset="-122"/>
              </a:rPr>
              <a:t>标题</a:t>
            </a:r>
          </a:p>
        </p:txBody>
      </p:sp>
      <p:sp>
        <p:nvSpPr>
          <p:cNvPr id="42" name="矩形 41"/>
          <p:cNvSpPr/>
          <p:nvPr/>
        </p:nvSpPr>
        <p:spPr bwMode="auto">
          <a:xfrm>
            <a:off x="6432297" y="2614084"/>
            <a:ext cx="715079" cy="369333"/>
          </a:xfrm>
          <a:prstGeom prst="rect">
            <a:avLst/>
          </a:prstGeom>
        </p:spPr>
        <p:txBody>
          <a:bodyPr wrap="square">
            <a:spAutoFit/>
          </a:bodyPr>
          <a:lstStyle/>
          <a:p>
            <a:pPr fontAlgn="auto">
              <a:spcBef>
                <a:spcPts val="0"/>
              </a:spcBef>
              <a:spcAft>
                <a:spcPts val="0"/>
              </a:spcAft>
              <a:defRPr/>
            </a:pPr>
            <a:r>
              <a:rPr lang="zh-CN" altLang="en-US" b="1" dirty="0">
                <a:solidFill>
                  <a:srgbClr val="231815"/>
                </a:solidFill>
                <a:latin typeface="微软雅黑" panose="020B0503020204020204" pitchFamily="34" charset="-122"/>
                <a:ea typeface="微软雅黑" panose="020B0503020204020204" pitchFamily="34" charset="-122"/>
              </a:rPr>
              <a:t>标题</a:t>
            </a:r>
          </a:p>
        </p:txBody>
      </p:sp>
      <p:sp>
        <p:nvSpPr>
          <p:cNvPr id="43" name="矩形 42"/>
          <p:cNvSpPr/>
          <p:nvPr/>
        </p:nvSpPr>
        <p:spPr bwMode="auto">
          <a:xfrm>
            <a:off x="7529329" y="2858027"/>
            <a:ext cx="715079" cy="369333"/>
          </a:xfrm>
          <a:prstGeom prst="rect">
            <a:avLst/>
          </a:prstGeom>
        </p:spPr>
        <p:txBody>
          <a:bodyPr wrap="square">
            <a:spAutoFit/>
          </a:bodyPr>
          <a:lstStyle/>
          <a:p>
            <a:pPr fontAlgn="auto">
              <a:spcBef>
                <a:spcPts val="0"/>
              </a:spcBef>
              <a:spcAft>
                <a:spcPts val="0"/>
              </a:spcAft>
              <a:defRPr/>
            </a:pPr>
            <a:r>
              <a:rPr lang="zh-CN" altLang="en-US" b="1" dirty="0">
                <a:solidFill>
                  <a:srgbClr val="231815"/>
                </a:solidFill>
                <a:latin typeface="微软雅黑" panose="020B0503020204020204" pitchFamily="34" charset="-122"/>
                <a:ea typeface="微软雅黑" panose="020B0503020204020204" pitchFamily="34" charset="-122"/>
              </a:rPr>
              <a:t>标题</a:t>
            </a:r>
          </a:p>
        </p:txBody>
      </p:sp>
      <p:sp>
        <p:nvSpPr>
          <p:cNvPr id="26"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7"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1+#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strVal val="4*#ppt_w"/>
                                          </p:val>
                                        </p:tav>
                                        <p:tav tm="100000">
                                          <p:val>
                                            <p:strVal val="#ppt_w"/>
                                          </p:val>
                                        </p:tav>
                                      </p:tavLst>
                                    </p:anim>
                                    <p:anim calcmode="lin" valueType="num">
                                      <p:cBhvr>
                                        <p:cTn id="23" dur="500" fill="hold"/>
                                        <p:tgtEl>
                                          <p:spTgt spid="32"/>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32"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strVal val="4*#ppt_w"/>
                                          </p:val>
                                        </p:tav>
                                        <p:tav tm="100000">
                                          <p:val>
                                            <p:strVal val="#ppt_w"/>
                                          </p:val>
                                        </p:tav>
                                      </p:tavLst>
                                    </p:anim>
                                    <p:anim calcmode="lin" valueType="num">
                                      <p:cBhvr>
                                        <p:cTn id="28" dur="500" fill="hold"/>
                                        <p:tgtEl>
                                          <p:spTgt spid="33"/>
                                        </p:tgtEl>
                                        <p:attrNameLst>
                                          <p:attrName>ppt_h</p:attrName>
                                        </p:attrNameLst>
                                      </p:cBhvr>
                                      <p:tavLst>
                                        <p:tav tm="0">
                                          <p:val>
                                            <p:strVal val="4*#ppt_h"/>
                                          </p:val>
                                        </p:tav>
                                        <p:tav tm="100000">
                                          <p:val>
                                            <p:strVal val="#ppt_h"/>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strVal val="4*#ppt_w"/>
                                          </p:val>
                                        </p:tav>
                                        <p:tav tm="100000">
                                          <p:val>
                                            <p:strVal val="#ppt_w"/>
                                          </p:val>
                                        </p:tav>
                                      </p:tavLst>
                                    </p:anim>
                                    <p:anim calcmode="lin" valueType="num">
                                      <p:cBhvr>
                                        <p:cTn id="33" dur="500" fill="hold"/>
                                        <p:tgtEl>
                                          <p:spTgt spid="34"/>
                                        </p:tgtEl>
                                        <p:attrNameLst>
                                          <p:attrName>ppt_h</p:attrName>
                                        </p:attrNameLst>
                                      </p:cBhvr>
                                      <p:tavLst>
                                        <p:tav tm="0">
                                          <p:val>
                                            <p:strVal val="4*#ppt_h"/>
                                          </p:val>
                                        </p:tav>
                                        <p:tav tm="100000">
                                          <p:val>
                                            <p:strVal val="#ppt_h"/>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fill="hold"/>
                                        <p:tgtEl>
                                          <p:spTgt spid="42"/>
                                        </p:tgtEl>
                                        <p:attrNameLst>
                                          <p:attrName>ppt_x</p:attrName>
                                        </p:attrNameLst>
                                      </p:cBhvr>
                                      <p:tavLst>
                                        <p:tav tm="0">
                                          <p:val>
                                            <p:strVal val="#ppt_x"/>
                                          </p:val>
                                        </p:tav>
                                        <p:tav tm="100000">
                                          <p:val>
                                            <p:strVal val="#ppt_x"/>
                                          </p:val>
                                        </p:tav>
                                      </p:tavLst>
                                    </p:anim>
                                    <p:anim calcmode="lin" valueType="num">
                                      <p:cBhvr additive="base">
                                        <p:cTn id="38" dur="500" fill="hold"/>
                                        <p:tgtEl>
                                          <p:spTgt spid="4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ppt_x"/>
                                          </p:val>
                                        </p:tav>
                                        <p:tav tm="100000">
                                          <p:val>
                                            <p:strVal val="#ppt_x"/>
                                          </p:val>
                                        </p:tav>
                                      </p:tavLst>
                                    </p:anim>
                                    <p:anim calcmode="lin" valueType="num">
                                      <p:cBhvr additive="base">
                                        <p:cTn id="42" dur="500" fill="hold"/>
                                        <p:tgtEl>
                                          <p:spTgt spid="4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500" fill="hold"/>
                                        <p:tgtEl>
                                          <p:spTgt spid="43"/>
                                        </p:tgtEl>
                                        <p:attrNameLst>
                                          <p:attrName>ppt_x</p:attrName>
                                        </p:attrNameLst>
                                      </p:cBhvr>
                                      <p:tavLst>
                                        <p:tav tm="0">
                                          <p:val>
                                            <p:strVal val="#ppt_x"/>
                                          </p:val>
                                        </p:tav>
                                        <p:tav tm="100000">
                                          <p:val>
                                            <p:strVal val="#ppt_x"/>
                                          </p:val>
                                        </p:tav>
                                      </p:tavLst>
                                    </p:anim>
                                    <p:anim calcmode="lin" valueType="num">
                                      <p:cBhvr additive="base">
                                        <p:cTn id="46" dur="500" fill="hold"/>
                                        <p:tgtEl>
                                          <p:spTgt spid="43"/>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1000"/>
                                        <p:tgtEl>
                                          <p:spTgt spid="36"/>
                                        </p:tgtEl>
                                      </p:cBhvr>
                                    </p:animEffect>
                                    <p:anim calcmode="lin" valueType="num">
                                      <p:cBhvr>
                                        <p:cTn id="51" dur="1000" fill="hold"/>
                                        <p:tgtEl>
                                          <p:spTgt spid="36"/>
                                        </p:tgtEl>
                                        <p:attrNameLst>
                                          <p:attrName>ppt_x</p:attrName>
                                        </p:attrNameLst>
                                      </p:cBhvr>
                                      <p:tavLst>
                                        <p:tav tm="0">
                                          <p:val>
                                            <p:strVal val="#ppt_x"/>
                                          </p:val>
                                        </p:tav>
                                        <p:tav tm="100000">
                                          <p:val>
                                            <p:strVal val="#ppt_x"/>
                                          </p:val>
                                        </p:tav>
                                      </p:tavLst>
                                    </p:anim>
                                    <p:anim calcmode="lin" valueType="num">
                                      <p:cBhvr>
                                        <p:cTn id="52" dur="1000" fill="hold"/>
                                        <p:tgtEl>
                                          <p:spTgt spid="3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fade">
                                      <p:cBhvr>
                                        <p:cTn id="60" dur="1000"/>
                                        <p:tgtEl>
                                          <p:spTgt spid="38"/>
                                        </p:tgtEl>
                                      </p:cBhvr>
                                    </p:animEffect>
                                    <p:anim calcmode="lin" valueType="num">
                                      <p:cBhvr>
                                        <p:cTn id="61" dur="1000" fill="hold"/>
                                        <p:tgtEl>
                                          <p:spTgt spid="38"/>
                                        </p:tgtEl>
                                        <p:attrNameLst>
                                          <p:attrName>ppt_x</p:attrName>
                                        </p:attrNameLst>
                                      </p:cBhvr>
                                      <p:tavLst>
                                        <p:tav tm="0">
                                          <p:val>
                                            <p:strVal val="#ppt_x"/>
                                          </p:val>
                                        </p:tav>
                                        <p:tav tm="100000">
                                          <p:val>
                                            <p:strVal val="#ppt_x"/>
                                          </p:val>
                                        </p:tav>
                                      </p:tavLst>
                                    </p:anim>
                                    <p:anim calcmode="lin" valueType="num">
                                      <p:cBhvr>
                                        <p:cTn id="62" dur="1000" fill="hold"/>
                                        <p:tgtEl>
                                          <p:spTgt spid="38"/>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1000"/>
                                        <p:tgtEl>
                                          <p:spTgt spid="39"/>
                                        </p:tgtEl>
                                      </p:cBhvr>
                                    </p:animEffect>
                                    <p:anim calcmode="lin" valueType="num">
                                      <p:cBhvr>
                                        <p:cTn id="76" dur="1000" fill="hold"/>
                                        <p:tgtEl>
                                          <p:spTgt spid="39"/>
                                        </p:tgtEl>
                                        <p:attrNameLst>
                                          <p:attrName>ppt_x</p:attrName>
                                        </p:attrNameLst>
                                      </p:cBhvr>
                                      <p:tavLst>
                                        <p:tav tm="0">
                                          <p:val>
                                            <p:strVal val="#ppt_x"/>
                                          </p:val>
                                        </p:tav>
                                        <p:tav tm="100000">
                                          <p:val>
                                            <p:strVal val="#ppt_x"/>
                                          </p:val>
                                        </p:tav>
                                      </p:tavLst>
                                    </p:anim>
                                    <p:anim calcmode="lin" valueType="num">
                                      <p:cBhvr>
                                        <p:cTn id="7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p:bldP spid="36" grpId="0"/>
      <p:bldP spid="37" grpId="0"/>
      <p:bldP spid="38" grpId="0"/>
      <p:bldP spid="39" grpId="0"/>
      <p:bldP spid="40" grpId="0"/>
      <p:bldP spid="41" grpId="0"/>
      <p:bldP spid="42" grpId="0"/>
      <p:bldP spid="43" grpId="0"/>
      <p:bldP spid="26" grpId="0"/>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六边形 49"/>
          <p:cNvSpPr/>
          <p:nvPr/>
        </p:nvSpPr>
        <p:spPr>
          <a:xfrm>
            <a:off x="1486397" y="2177877"/>
            <a:ext cx="465137" cy="401637"/>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1" name="六边形 50"/>
          <p:cNvSpPr/>
          <p:nvPr/>
        </p:nvSpPr>
        <p:spPr>
          <a:xfrm>
            <a:off x="2902447" y="3530427"/>
            <a:ext cx="465137" cy="401637"/>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2" name="六边形 51"/>
          <p:cNvSpPr/>
          <p:nvPr/>
        </p:nvSpPr>
        <p:spPr>
          <a:xfrm>
            <a:off x="3924797" y="3612977"/>
            <a:ext cx="465137" cy="401637"/>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3" name="六边形 52"/>
          <p:cNvSpPr/>
          <p:nvPr/>
        </p:nvSpPr>
        <p:spPr>
          <a:xfrm>
            <a:off x="5283697" y="2217564"/>
            <a:ext cx="301625" cy="258763"/>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4" name="六边形 53"/>
          <p:cNvSpPr/>
          <p:nvPr/>
        </p:nvSpPr>
        <p:spPr>
          <a:xfrm>
            <a:off x="4610597" y="2063577"/>
            <a:ext cx="442912" cy="382587"/>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5" name="六边形 54"/>
          <p:cNvSpPr/>
          <p:nvPr/>
        </p:nvSpPr>
        <p:spPr>
          <a:xfrm>
            <a:off x="2640509" y="1777827"/>
            <a:ext cx="182563" cy="157162"/>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6" name="六边形 55"/>
          <p:cNvSpPr/>
          <p:nvPr/>
        </p:nvSpPr>
        <p:spPr>
          <a:xfrm>
            <a:off x="3734297" y="3527252"/>
            <a:ext cx="204787" cy="17780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7" name="六边形 56"/>
          <p:cNvSpPr/>
          <p:nvPr/>
        </p:nvSpPr>
        <p:spPr>
          <a:xfrm>
            <a:off x="5039222" y="2446164"/>
            <a:ext cx="214312" cy="18415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8" name="六边形 57"/>
          <p:cNvSpPr/>
          <p:nvPr/>
        </p:nvSpPr>
        <p:spPr>
          <a:xfrm>
            <a:off x="2329359" y="1961977"/>
            <a:ext cx="358775" cy="307975"/>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59" name="六边形 58"/>
          <p:cNvSpPr/>
          <p:nvPr/>
        </p:nvSpPr>
        <p:spPr>
          <a:xfrm>
            <a:off x="6453684" y="3473277"/>
            <a:ext cx="444500" cy="382587"/>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60" name="六边形 59"/>
          <p:cNvSpPr/>
          <p:nvPr/>
        </p:nvSpPr>
        <p:spPr>
          <a:xfrm>
            <a:off x="6998197" y="3430414"/>
            <a:ext cx="320675" cy="276225"/>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61" name="六边形 60"/>
          <p:cNvSpPr/>
          <p:nvPr/>
        </p:nvSpPr>
        <p:spPr>
          <a:xfrm>
            <a:off x="6904534" y="3765377"/>
            <a:ext cx="212725" cy="18415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62" name="六边形 61"/>
          <p:cNvSpPr/>
          <p:nvPr/>
        </p:nvSpPr>
        <p:spPr>
          <a:xfrm>
            <a:off x="2019797" y="2230264"/>
            <a:ext cx="301625" cy="258763"/>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grpSp>
        <p:nvGrpSpPr>
          <p:cNvPr id="63" name="组合 62"/>
          <p:cNvGrpSpPr/>
          <p:nvPr/>
        </p:nvGrpSpPr>
        <p:grpSpPr>
          <a:xfrm>
            <a:off x="827584" y="2692227"/>
            <a:ext cx="2009775" cy="1733550"/>
            <a:chOff x="1620713" y="2772197"/>
            <a:chExt cx="2009775" cy="1733550"/>
          </a:xfrm>
        </p:grpSpPr>
        <p:sp>
          <p:nvSpPr>
            <p:cNvPr id="64" name="六边形 63"/>
            <p:cNvSpPr/>
            <p:nvPr/>
          </p:nvSpPr>
          <p:spPr>
            <a:xfrm>
              <a:off x="1620713" y="2772197"/>
              <a:ext cx="2009775" cy="173355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65" name="TextBox 1"/>
            <p:cNvSpPr txBox="1">
              <a:spLocks noChangeArrowheads="1"/>
            </p:cNvSpPr>
            <p:nvPr/>
          </p:nvSpPr>
          <p:spPr bwMode="auto">
            <a:xfrm>
              <a:off x="1996951" y="3651672"/>
              <a:ext cx="1241425" cy="400050"/>
            </a:xfrm>
            <a:prstGeom prst="rect">
              <a:avLst/>
            </a:prstGeom>
            <a:noFill/>
            <a:ln w="9525">
              <a:noFill/>
              <a:miter lim="800000"/>
            </a:ln>
          </p:spPr>
          <p:txBody>
            <a:bodyPr>
              <a:spAutoFit/>
            </a:bodyPr>
            <a:lstStyle/>
            <a:p>
              <a:pPr algn="ctr"/>
              <a:r>
                <a:rPr lang="zh-CN" altLang="en-US" sz="2000" b="1" dirty="0">
                  <a:solidFill>
                    <a:schemeClr val="bg1"/>
                  </a:solidFill>
                  <a:ea typeface="微软雅黑" panose="020B0503020204020204" pitchFamily="34" charset="-122"/>
                </a:rPr>
                <a:t>收入增加</a:t>
              </a:r>
            </a:p>
          </p:txBody>
        </p:sp>
        <p:sp>
          <p:nvSpPr>
            <p:cNvPr id="66" name="流程图: 联系 2"/>
            <p:cNvSpPr/>
            <p:nvPr/>
          </p:nvSpPr>
          <p:spPr>
            <a:xfrm>
              <a:off x="2423988" y="3076997"/>
              <a:ext cx="406400" cy="401637"/>
            </a:xfrm>
            <a:custGeom>
              <a:avLst/>
              <a:gdLst/>
              <a:ahLst/>
              <a:cxnLst/>
              <a:rect l="l" t="t" r="r" b="b"/>
              <a:pathLst>
                <a:path w="802483" h="792958">
                  <a:moveTo>
                    <a:pt x="623890" y="697087"/>
                  </a:moveTo>
                  <a:lnTo>
                    <a:pt x="623890" y="764174"/>
                  </a:lnTo>
                  <a:cubicBezTo>
                    <a:pt x="581823" y="782953"/>
                    <a:pt x="533974" y="792958"/>
                    <a:pt x="483397" y="792958"/>
                  </a:cubicBezTo>
                  <a:cubicBezTo>
                    <a:pt x="429917" y="792958"/>
                    <a:pt x="379487" y="781771"/>
                    <a:pt x="335758" y="760851"/>
                  </a:cubicBezTo>
                  <a:lnTo>
                    <a:pt x="335758" y="700537"/>
                  </a:lnTo>
                  <a:cubicBezTo>
                    <a:pt x="376490" y="723218"/>
                    <a:pt x="424723" y="735769"/>
                    <a:pt x="476251" y="735769"/>
                  </a:cubicBezTo>
                  <a:cubicBezTo>
                    <a:pt x="530693" y="735769"/>
                    <a:pt x="581457" y="721758"/>
                    <a:pt x="623890" y="697087"/>
                  </a:cubicBezTo>
                  <a:close/>
                  <a:moveTo>
                    <a:pt x="302421" y="685181"/>
                  </a:moveTo>
                  <a:lnTo>
                    <a:pt x="302421" y="752268"/>
                  </a:lnTo>
                  <a:cubicBezTo>
                    <a:pt x="260354" y="771047"/>
                    <a:pt x="212505" y="781052"/>
                    <a:pt x="161928" y="781052"/>
                  </a:cubicBezTo>
                  <a:cubicBezTo>
                    <a:pt x="108448" y="781052"/>
                    <a:pt x="58018" y="769865"/>
                    <a:pt x="14289" y="748945"/>
                  </a:cubicBezTo>
                  <a:lnTo>
                    <a:pt x="14289" y="688631"/>
                  </a:lnTo>
                  <a:cubicBezTo>
                    <a:pt x="55021" y="711312"/>
                    <a:pt x="103254" y="723863"/>
                    <a:pt x="154782" y="723863"/>
                  </a:cubicBezTo>
                  <a:cubicBezTo>
                    <a:pt x="209224" y="723863"/>
                    <a:pt x="259988" y="709852"/>
                    <a:pt x="302421" y="685181"/>
                  </a:cubicBezTo>
                  <a:close/>
                  <a:moveTo>
                    <a:pt x="307183" y="628652"/>
                  </a:moveTo>
                  <a:lnTo>
                    <a:pt x="307183" y="678641"/>
                  </a:lnTo>
                  <a:cubicBezTo>
                    <a:pt x="265116" y="692634"/>
                    <a:pt x="217267" y="700089"/>
                    <a:pt x="166690" y="700089"/>
                  </a:cubicBezTo>
                  <a:cubicBezTo>
                    <a:pt x="113210" y="700089"/>
                    <a:pt x="62780" y="691753"/>
                    <a:pt x="19051" y="676165"/>
                  </a:cubicBezTo>
                  <a:lnTo>
                    <a:pt x="19051" y="631223"/>
                  </a:lnTo>
                  <a:cubicBezTo>
                    <a:pt x="59783" y="648123"/>
                    <a:pt x="108016" y="657475"/>
                    <a:pt x="159544" y="657475"/>
                  </a:cubicBezTo>
                  <a:cubicBezTo>
                    <a:pt x="213986" y="657475"/>
                    <a:pt x="264750" y="647035"/>
                    <a:pt x="307183" y="628652"/>
                  </a:cubicBezTo>
                  <a:close/>
                  <a:moveTo>
                    <a:pt x="623889" y="620887"/>
                  </a:moveTo>
                  <a:lnTo>
                    <a:pt x="623889" y="687974"/>
                  </a:lnTo>
                  <a:cubicBezTo>
                    <a:pt x="581822" y="706753"/>
                    <a:pt x="533973" y="716758"/>
                    <a:pt x="483396" y="716758"/>
                  </a:cubicBezTo>
                  <a:cubicBezTo>
                    <a:pt x="429916" y="716758"/>
                    <a:pt x="379486" y="705571"/>
                    <a:pt x="335757" y="684651"/>
                  </a:cubicBezTo>
                  <a:lnTo>
                    <a:pt x="335757" y="624337"/>
                  </a:lnTo>
                  <a:cubicBezTo>
                    <a:pt x="376489" y="647018"/>
                    <a:pt x="424722" y="659569"/>
                    <a:pt x="476250" y="659569"/>
                  </a:cubicBezTo>
                  <a:cubicBezTo>
                    <a:pt x="530692" y="659569"/>
                    <a:pt x="581456" y="645558"/>
                    <a:pt x="623889" y="620887"/>
                  </a:cubicBezTo>
                  <a:close/>
                  <a:moveTo>
                    <a:pt x="628652" y="552453"/>
                  </a:moveTo>
                  <a:lnTo>
                    <a:pt x="628652" y="602442"/>
                  </a:lnTo>
                  <a:cubicBezTo>
                    <a:pt x="586585" y="616435"/>
                    <a:pt x="538736" y="623890"/>
                    <a:pt x="488159" y="623890"/>
                  </a:cubicBezTo>
                  <a:cubicBezTo>
                    <a:pt x="434679" y="623890"/>
                    <a:pt x="384249" y="615554"/>
                    <a:pt x="340520" y="599966"/>
                  </a:cubicBezTo>
                  <a:lnTo>
                    <a:pt x="340520" y="555024"/>
                  </a:lnTo>
                  <a:cubicBezTo>
                    <a:pt x="381252" y="571924"/>
                    <a:pt x="429485" y="581276"/>
                    <a:pt x="481013" y="581276"/>
                  </a:cubicBezTo>
                  <a:cubicBezTo>
                    <a:pt x="535455" y="581276"/>
                    <a:pt x="586219" y="570836"/>
                    <a:pt x="628652" y="552453"/>
                  </a:cubicBezTo>
                  <a:close/>
                  <a:moveTo>
                    <a:pt x="304802" y="537544"/>
                  </a:moveTo>
                  <a:lnTo>
                    <a:pt x="304802" y="604631"/>
                  </a:lnTo>
                  <a:cubicBezTo>
                    <a:pt x="262735" y="623410"/>
                    <a:pt x="214886" y="633415"/>
                    <a:pt x="164309" y="633415"/>
                  </a:cubicBezTo>
                  <a:cubicBezTo>
                    <a:pt x="110829" y="633415"/>
                    <a:pt x="60399" y="622228"/>
                    <a:pt x="16670" y="601308"/>
                  </a:cubicBezTo>
                  <a:lnTo>
                    <a:pt x="16670" y="540994"/>
                  </a:lnTo>
                  <a:cubicBezTo>
                    <a:pt x="57402" y="563675"/>
                    <a:pt x="105635" y="576226"/>
                    <a:pt x="157163" y="576226"/>
                  </a:cubicBezTo>
                  <a:cubicBezTo>
                    <a:pt x="211605" y="576226"/>
                    <a:pt x="262369" y="562215"/>
                    <a:pt x="304802" y="537544"/>
                  </a:cubicBezTo>
                  <a:close/>
                  <a:moveTo>
                    <a:pt x="304802" y="463725"/>
                  </a:moveTo>
                  <a:lnTo>
                    <a:pt x="304802" y="530812"/>
                  </a:lnTo>
                  <a:cubicBezTo>
                    <a:pt x="262735" y="549591"/>
                    <a:pt x="214886" y="559596"/>
                    <a:pt x="164309" y="559596"/>
                  </a:cubicBezTo>
                  <a:cubicBezTo>
                    <a:pt x="110829" y="559596"/>
                    <a:pt x="60399" y="548409"/>
                    <a:pt x="16670" y="527489"/>
                  </a:cubicBezTo>
                  <a:lnTo>
                    <a:pt x="16670" y="467175"/>
                  </a:lnTo>
                  <a:cubicBezTo>
                    <a:pt x="57402" y="489856"/>
                    <a:pt x="105635" y="502407"/>
                    <a:pt x="157163" y="502407"/>
                  </a:cubicBezTo>
                  <a:cubicBezTo>
                    <a:pt x="211605" y="502407"/>
                    <a:pt x="262369" y="488396"/>
                    <a:pt x="304802" y="463725"/>
                  </a:cubicBezTo>
                  <a:close/>
                  <a:moveTo>
                    <a:pt x="488048" y="409575"/>
                  </a:moveTo>
                  <a:cubicBezTo>
                    <a:pt x="421116" y="409575"/>
                    <a:pt x="364585" y="426817"/>
                    <a:pt x="349612" y="452315"/>
                  </a:cubicBezTo>
                  <a:cubicBezTo>
                    <a:pt x="386630" y="474468"/>
                    <a:pt x="430121" y="485776"/>
                    <a:pt x="476252" y="485776"/>
                  </a:cubicBezTo>
                  <a:cubicBezTo>
                    <a:pt x="528922" y="485776"/>
                    <a:pt x="578149" y="471035"/>
                    <a:pt x="619362" y="444393"/>
                  </a:cubicBezTo>
                  <a:cubicBezTo>
                    <a:pt x="597925" y="422961"/>
                    <a:pt x="547026" y="409575"/>
                    <a:pt x="488048" y="409575"/>
                  </a:cubicBezTo>
                  <a:close/>
                  <a:moveTo>
                    <a:pt x="485776" y="385763"/>
                  </a:moveTo>
                  <a:cubicBezTo>
                    <a:pt x="567315" y="385763"/>
                    <a:pt x="633414" y="411350"/>
                    <a:pt x="633414" y="442913"/>
                  </a:cubicBezTo>
                  <a:lnTo>
                    <a:pt x="628341" y="452641"/>
                  </a:lnTo>
                  <a:lnTo>
                    <a:pt x="623891" y="448554"/>
                  </a:lnTo>
                  <a:lnTo>
                    <a:pt x="623891" y="517706"/>
                  </a:lnTo>
                  <a:cubicBezTo>
                    <a:pt x="581824" y="538816"/>
                    <a:pt x="533975" y="550063"/>
                    <a:pt x="483398" y="550063"/>
                  </a:cubicBezTo>
                  <a:cubicBezTo>
                    <a:pt x="429918" y="550063"/>
                    <a:pt x="379488" y="537487"/>
                    <a:pt x="335759" y="513971"/>
                  </a:cubicBezTo>
                  <a:lnTo>
                    <a:pt x="335759" y="446171"/>
                  </a:lnTo>
                  <a:lnTo>
                    <a:pt x="341065" y="448524"/>
                  </a:lnTo>
                  <a:cubicBezTo>
                    <a:pt x="338448" y="447203"/>
                    <a:pt x="338138" y="445072"/>
                    <a:pt x="338138" y="442913"/>
                  </a:cubicBezTo>
                  <a:cubicBezTo>
                    <a:pt x="338138" y="411350"/>
                    <a:pt x="404238" y="385763"/>
                    <a:pt x="485776" y="385763"/>
                  </a:cubicBezTo>
                  <a:close/>
                  <a:moveTo>
                    <a:pt x="304802" y="382762"/>
                  </a:moveTo>
                  <a:lnTo>
                    <a:pt x="304802" y="449849"/>
                  </a:lnTo>
                  <a:cubicBezTo>
                    <a:pt x="262735" y="468628"/>
                    <a:pt x="214886" y="478633"/>
                    <a:pt x="164309" y="478633"/>
                  </a:cubicBezTo>
                  <a:cubicBezTo>
                    <a:pt x="110829" y="478633"/>
                    <a:pt x="60399" y="467446"/>
                    <a:pt x="16670" y="446526"/>
                  </a:cubicBezTo>
                  <a:lnTo>
                    <a:pt x="16670" y="386212"/>
                  </a:lnTo>
                  <a:cubicBezTo>
                    <a:pt x="57402" y="408893"/>
                    <a:pt x="105635" y="421444"/>
                    <a:pt x="157163" y="421444"/>
                  </a:cubicBezTo>
                  <a:cubicBezTo>
                    <a:pt x="211605" y="421444"/>
                    <a:pt x="262369" y="407433"/>
                    <a:pt x="304802" y="382762"/>
                  </a:cubicBezTo>
                  <a:close/>
                  <a:moveTo>
                    <a:pt x="300040" y="297037"/>
                  </a:moveTo>
                  <a:lnTo>
                    <a:pt x="300040" y="372450"/>
                  </a:lnTo>
                  <a:cubicBezTo>
                    <a:pt x="257973" y="393560"/>
                    <a:pt x="210124" y="404807"/>
                    <a:pt x="159547" y="404807"/>
                  </a:cubicBezTo>
                  <a:cubicBezTo>
                    <a:pt x="106067" y="404807"/>
                    <a:pt x="55637" y="392231"/>
                    <a:pt x="11908" y="368715"/>
                  </a:cubicBezTo>
                  <a:lnTo>
                    <a:pt x="11908" y="300915"/>
                  </a:lnTo>
                  <a:cubicBezTo>
                    <a:pt x="52640" y="326411"/>
                    <a:pt x="100873" y="340520"/>
                    <a:pt x="152401" y="340520"/>
                  </a:cubicBezTo>
                  <a:cubicBezTo>
                    <a:pt x="206843" y="340520"/>
                    <a:pt x="257607" y="324770"/>
                    <a:pt x="300040" y="297037"/>
                  </a:cubicBezTo>
                  <a:close/>
                  <a:moveTo>
                    <a:pt x="557216" y="232744"/>
                  </a:moveTo>
                  <a:lnTo>
                    <a:pt x="557216" y="299831"/>
                  </a:lnTo>
                  <a:cubicBezTo>
                    <a:pt x="515149" y="318610"/>
                    <a:pt x="467300" y="328615"/>
                    <a:pt x="416723" y="328615"/>
                  </a:cubicBezTo>
                  <a:lnTo>
                    <a:pt x="347665" y="321298"/>
                  </a:lnTo>
                  <a:lnTo>
                    <a:pt x="347665" y="263834"/>
                  </a:lnTo>
                  <a:cubicBezTo>
                    <a:pt x="367357" y="269262"/>
                    <a:pt x="388183" y="271426"/>
                    <a:pt x="409577" y="271426"/>
                  </a:cubicBezTo>
                  <a:cubicBezTo>
                    <a:pt x="464019" y="271426"/>
                    <a:pt x="514783" y="257415"/>
                    <a:pt x="557216" y="232744"/>
                  </a:cubicBezTo>
                  <a:close/>
                  <a:moveTo>
                    <a:pt x="154782" y="228602"/>
                  </a:moveTo>
                  <a:cubicBezTo>
                    <a:pt x="240266" y="228602"/>
                    <a:pt x="309564" y="254189"/>
                    <a:pt x="309564" y="285752"/>
                  </a:cubicBezTo>
                  <a:lnTo>
                    <a:pt x="304245" y="295480"/>
                  </a:lnTo>
                  <a:cubicBezTo>
                    <a:pt x="287819" y="270012"/>
                    <a:pt x="228058" y="252414"/>
                    <a:pt x="157164" y="252414"/>
                  </a:cubicBezTo>
                  <a:cubicBezTo>
                    <a:pt x="81891" y="252414"/>
                    <a:pt x="19167" y="272254"/>
                    <a:pt x="7701" y="299836"/>
                  </a:cubicBezTo>
                  <a:cubicBezTo>
                    <a:pt x="2019" y="296352"/>
                    <a:pt x="0" y="291139"/>
                    <a:pt x="0" y="285752"/>
                  </a:cubicBezTo>
                  <a:cubicBezTo>
                    <a:pt x="0" y="254189"/>
                    <a:pt x="69298" y="228602"/>
                    <a:pt x="154782" y="228602"/>
                  </a:cubicBezTo>
                  <a:close/>
                  <a:moveTo>
                    <a:pt x="559595" y="166690"/>
                  </a:moveTo>
                  <a:lnTo>
                    <a:pt x="559595" y="216679"/>
                  </a:lnTo>
                  <a:cubicBezTo>
                    <a:pt x="517528" y="230672"/>
                    <a:pt x="469679" y="238127"/>
                    <a:pt x="419102" y="238127"/>
                  </a:cubicBezTo>
                  <a:cubicBezTo>
                    <a:pt x="365622" y="238127"/>
                    <a:pt x="315192" y="229791"/>
                    <a:pt x="271463" y="214203"/>
                  </a:cubicBezTo>
                  <a:lnTo>
                    <a:pt x="271463" y="169261"/>
                  </a:lnTo>
                  <a:cubicBezTo>
                    <a:pt x="312195" y="186161"/>
                    <a:pt x="360428" y="195513"/>
                    <a:pt x="411956" y="195513"/>
                  </a:cubicBezTo>
                  <a:cubicBezTo>
                    <a:pt x="466398" y="195513"/>
                    <a:pt x="517162" y="185073"/>
                    <a:pt x="559595" y="166690"/>
                  </a:cubicBezTo>
                  <a:close/>
                  <a:moveTo>
                    <a:pt x="722471" y="97633"/>
                  </a:moveTo>
                  <a:lnTo>
                    <a:pt x="802483" y="246702"/>
                  </a:lnTo>
                  <a:lnTo>
                    <a:pt x="762477" y="246702"/>
                  </a:lnTo>
                  <a:lnTo>
                    <a:pt x="762477" y="704852"/>
                  </a:lnTo>
                  <a:lnTo>
                    <a:pt x="682465" y="704852"/>
                  </a:lnTo>
                  <a:lnTo>
                    <a:pt x="682465" y="246702"/>
                  </a:lnTo>
                  <a:lnTo>
                    <a:pt x="642459" y="246702"/>
                  </a:lnTo>
                  <a:close/>
                  <a:moveTo>
                    <a:pt x="418991" y="23812"/>
                  </a:moveTo>
                  <a:cubicBezTo>
                    <a:pt x="352059" y="23812"/>
                    <a:pt x="295528" y="41054"/>
                    <a:pt x="280555" y="66552"/>
                  </a:cubicBezTo>
                  <a:cubicBezTo>
                    <a:pt x="317573" y="88704"/>
                    <a:pt x="361064" y="100013"/>
                    <a:pt x="407195" y="100013"/>
                  </a:cubicBezTo>
                  <a:cubicBezTo>
                    <a:pt x="459865" y="100013"/>
                    <a:pt x="509092" y="85272"/>
                    <a:pt x="550305" y="58630"/>
                  </a:cubicBezTo>
                  <a:cubicBezTo>
                    <a:pt x="528868" y="37198"/>
                    <a:pt x="477969" y="23812"/>
                    <a:pt x="418991" y="23812"/>
                  </a:cubicBezTo>
                  <a:close/>
                  <a:moveTo>
                    <a:pt x="416719" y="0"/>
                  </a:moveTo>
                  <a:cubicBezTo>
                    <a:pt x="498258" y="0"/>
                    <a:pt x="564357" y="25587"/>
                    <a:pt x="564357" y="57150"/>
                  </a:cubicBezTo>
                  <a:lnTo>
                    <a:pt x="559284" y="66878"/>
                  </a:lnTo>
                  <a:lnTo>
                    <a:pt x="554834" y="62791"/>
                  </a:lnTo>
                  <a:lnTo>
                    <a:pt x="554834" y="131943"/>
                  </a:lnTo>
                  <a:cubicBezTo>
                    <a:pt x="512767" y="153053"/>
                    <a:pt x="464918" y="164300"/>
                    <a:pt x="414341" y="164300"/>
                  </a:cubicBezTo>
                  <a:cubicBezTo>
                    <a:pt x="360861" y="164300"/>
                    <a:pt x="310431" y="151724"/>
                    <a:pt x="266702" y="128208"/>
                  </a:cubicBezTo>
                  <a:lnTo>
                    <a:pt x="266702" y="60408"/>
                  </a:lnTo>
                  <a:lnTo>
                    <a:pt x="272008" y="62761"/>
                  </a:lnTo>
                  <a:cubicBezTo>
                    <a:pt x="269391" y="61440"/>
                    <a:pt x="269081" y="59309"/>
                    <a:pt x="269081" y="57150"/>
                  </a:cubicBezTo>
                  <a:cubicBezTo>
                    <a:pt x="269081" y="25587"/>
                    <a:pt x="335181" y="0"/>
                    <a:pt x="4167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grpSp>
      <p:grpSp>
        <p:nvGrpSpPr>
          <p:cNvPr id="67" name="组合 66"/>
          <p:cNvGrpSpPr/>
          <p:nvPr/>
        </p:nvGrpSpPr>
        <p:grpSpPr>
          <a:xfrm>
            <a:off x="2586534" y="1641302"/>
            <a:ext cx="2011363" cy="1733550"/>
            <a:chOff x="3379663" y="1721272"/>
            <a:chExt cx="2011363" cy="1733550"/>
          </a:xfrm>
        </p:grpSpPr>
        <p:sp>
          <p:nvSpPr>
            <p:cNvPr id="68" name="六边形 67"/>
            <p:cNvSpPr/>
            <p:nvPr/>
          </p:nvSpPr>
          <p:spPr>
            <a:xfrm>
              <a:off x="3379663" y="1721272"/>
              <a:ext cx="2011363" cy="173355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69" name="矩形 45"/>
            <p:cNvSpPr/>
            <p:nvPr/>
          </p:nvSpPr>
          <p:spPr>
            <a:xfrm>
              <a:off x="4205163" y="2065759"/>
              <a:ext cx="385763" cy="388938"/>
            </a:xfrm>
            <a:custGeom>
              <a:avLst/>
              <a:gdLst/>
              <a:ahLst/>
              <a:cxnLst/>
              <a:rect l="l" t="t" r="r" b="b"/>
              <a:pathLst>
                <a:path w="752475" h="755648">
                  <a:moveTo>
                    <a:pt x="60325" y="0"/>
                  </a:moveTo>
                  <a:cubicBezTo>
                    <a:pt x="86342" y="0"/>
                    <a:pt x="108512" y="16470"/>
                    <a:pt x="116492" y="39730"/>
                  </a:cubicBezTo>
                  <a:lnTo>
                    <a:pt x="251669" y="169806"/>
                  </a:lnTo>
                  <a:lnTo>
                    <a:pt x="654050" y="15875"/>
                  </a:lnTo>
                  <a:lnTo>
                    <a:pt x="749300" y="88900"/>
                  </a:lnTo>
                  <a:lnTo>
                    <a:pt x="420437" y="332205"/>
                  </a:lnTo>
                  <a:lnTo>
                    <a:pt x="574416" y="480374"/>
                  </a:lnTo>
                  <a:lnTo>
                    <a:pt x="752475" y="469900"/>
                  </a:lnTo>
                  <a:lnTo>
                    <a:pt x="742950" y="565150"/>
                  </a:lnTo>
                  <a:lnTo>
                    <a:pt x="609861" y="596204"/>
                  </a:lnTo>
                  <a:lnTo>
                    <a:pt x="552451" y="749298"/>
                  </a:lnTo>
                  <a:lnTo>
                    <a:pt x="473076" y="755648"/>
                  </a:lnTo>
                  <a:lnTo>
                    <a:pt x="486660" y="572267"/>
                  </a:lnTo>
                  <a:lnTo>
                    <a:pt x="331516" y="416116"/>
                  </a:lnTo>
                  <a:lnTo>
                    <a:pt x="98425" y="752475"/>
                  </a:lnTo>
                  <a:lnTo>
                    <a:pt x="6350" y="660400"/>
                  </a:lnTo>
                  <a:lnTo>
                    <a:pt x="172156" y="255721"/>
                  </a:lnTo>
                  <a:lnTo>
                    <a:pt x="25948" y="108564"/>
                  </a:lnTo>
                  <a:cubicBezTo>
                    <a:pt x="9989" y="98516"/>
                    <a:pt x="0" y="80587"/>
                    <a:pt x="0" y="60325"/>
                  </a:cubicBezTo>
                  <a:cubicBezTo>
                    <a:pt x="0" y="27008"/>
                    <a:pt x="27008" y="0"/>
                    <a:pt x="603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70" name="TextBox 8"/>
            <p:cNvSpPr txBox="1">
              <a:spLocks noChangeArrowheads="1"/>
            </p:cNvSpPr>
            <p:nvPr/>
          </p:nvSpPr>
          <p:spPr bwMode="auto">
            <a:xfrm>
              <a:off x="3824163" y="2572172"/>
              <a:ext cx="1139825" cy="707886"/>
            </a:xfrm>
            <a:prstGeom prst="rect">
              <a:avLst/>
            </a:prstGeom>
            <a:noFill/>
            <a:ln w="9525">
              <a:noFill/>
              <a:miter lim="800000"/>
            </a:ln>
          </p:spPr>
          <p:txBody>
            <a:bodyPr>
              <a:spAutoFit/>
            </a:bodyPr>
            <a:lstStyle/>
            <a:p>
              <a:pPr algn="ctr"/>
              <a:r>
                <a:rPr lang="zh-CN" altLang="en-US" sz="2000" b="1" dirty="0">
                  <a:solidFill>
                    <a:schemeClr val="bg1"/>
                  </a:solidFill>
                  <a:ea typeface="微软雅黑" panose="020B0503020204020204" pitchFamily="34" charset="-122"/>
                </a:rPr>
                <a:t>新的</a:t>
              </a:r>
              <a:endParaRPr lang="en-US" altLang="zh-CN" sz="2000" b="1" dirty="0">
                <a:solidFill>
                  <a:schemeClr val="bg1"/>
                </a:solidFill>
                <a:ea typeface="微软雅黑" panose="020B0503020204020204" pitchFamily="34" charset="-122"/>
              </a:endParaRPr>
            </a:p>
            <a:p>
              <a:pPr algn="ctr"/>
              <a:r>
                <a:rPr lang="zh-CN" altLang="en-US" sz="2000" b="1" dirty="0">
                  <a:solidFill>
                    <a:schemeClr val="bg1"/>
                  </a:solidFill>
                  <a:ea typeface="微软雅黑" panose="020B0503020204020204" pitchFamily="34" charset="-122"/>
                </a:rPr>
                <a:t>视野</a:t>
              </a:r>
            </a:p>
          </p:txBody>
        </p:sp>
      </p:grpSp>
      <p:grpSp>
        <p:nvGrpSpPr>
          <p:cNvPr id="71" name="组合 70"/>
          <p:cNvGrpSpPr/>
          <p:nvPr/>
        </p:nvGrpSpPr>
        <p:grpSpPr>
          <a:xfrm>
            <a:off x="4393109" y="2700164"/>
            <a:ext cx="2011363" cy="1733550"/>
            <a:chOff x="5186238" y="2780134"/>
            <a:chExt cx="2011363" cy="1733550"/>
          </a:xfrm>
          <a:solidFill>
            <a:schemeClr val="bg1">
              <a:alpha val="50000"/>
            </a:schemeClr>
          </a:solidFill>
        </p:grpSpPr>
        <p:sp>
          <p:nvSpPr>
            <p:cNvPr id="72" name="六边形 71"/>
            <p:cNvSpPr/>
            <p:nvPr/>
          </p:nvSpPr>
          <p:spPr>
            <a:xfrm>
              <a:off x="5186238" y="2780134"/>
              <a:ext cx="2011363" cy="173355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73" name="圆角矩形 51"/>
            <p:cNvSpPr/>
            <p:nvPr/>
          </p:nvSpPr>
          <p:spPr>
            <a:xfrm flipH="1">
              <a:off x="5965701" y="3110334"/>
              <a:ext cx="434975" cy="390525"/>
            </a:xfrm>
            <a:custGeom>
              <a:avLst/>
              <a:gdLst/>
              <a:ahLst/>
              <a:cxnLst/>
              <a:rect l="l" t="t" r="r" b="b"/>
              <a:pathLst>
                <a:path w="833438" h="744826">
                  <a:moveTo>
                    <a:pt x="735803" y="200026"/>
                  </a:moveTo>
                  <a:lnTo>
                    <a:pt x="588168" y="200026"/>
                  </a:lnTo>
                  <a:lnTo>
                    <a:pt x="588168" y="459582"/>
                  </a:lnTo>
                  <a:lnTo>
                    <a:pt x="280988" y="459582"/>
                  </a:lnTo>
                  <a:lnTo>
                    <a:pt x="280988" y="516729"/>
                  </a:lnTo>
                  <a:cubicBezTo>
                    <a:pt x="280988" y="570651"/>
                    <a:pt x="324701" y="614364"/>
                    <a:pt x="378623" y="614364"/>
                  </a:cubicBezTo>
                  <a:lnTo>
                    <a:pt x="591312" y="614364"/>
                  </a:lnTo>
                  <a:lnTo>
                    <a:pt x="712338" y="744826"/>
                  </a:lnTo>
                  <a:lnTo>
                    <a:pt x="704983" y="614364"/>
                  </a:lnTo>
                  <a:lnTo>
                    <a:pt x="735803" y="614364"/>
                  </a:lnTo>
                  <a:cubicBezTo>
                    <a:pt x="789725" y="614364"/>
                    <a:pt x="833438" y="570651"/>
                    <a:pt x="833438" y="516729"/>
                  </a:cubicBezTo>
                  <a:lnTo>
                    <a:pt x="833438" y="297661"/>
                  </a:lnTo>
                  <a:cubicBezTo>
                    <a:pt x="833438" y="243739"/>
                    <a:pt x="789725" y="200026"/>
                    <a:pt x="735803" y="200026"/>
                  </a:cubicBezTo>
                  <a:close/>
                  <a:moveTo>
                    <a:pt x="454815" y="0"/>
                  </a:moveTo>
                  <a:lnTo>
                    <a:pt x="97635" y="0"/>
                  </a:lnTo>
                  <a:cubicBezTo>
                    <a:pt x="43713" y="0"/>
                    <a:pt x="0" y="43713"/>
                    <a:pt x="0" y="97635"/>
                  </a:cubicBezTo>
                  <a:lnTo>
                    <a:pt x="0" y="316703"/>
                  </a:lnTo>
                  <a:cubicBezTo>
                    <a:pt x="0" y="370625"/>
                    <a:pt x="43713" y="414338"/>
                    <a:pt x="97635" y="414338"/>
                  </a:cubicBezTo>
                  <a:lnTo>
                    <a:pt x="128455" y="414338"/>
                  </a:lnTo>
                  <a:lnTo>
                    <a:pt x="121100" y="544800"/>
                  </a:lnTo>
                  <a:lnTo>
                    <a:pt x="242126" y="414338"/>
                  </a:lnTo>
                  <a:lnTo>
                    <a:pt x="454815" y="414338"/>
                  </a:lnTo>
                  <a:cubicBezTo>
                    <a:pt x="508737" y="414338"/>
                    <a:pt x="552450" y="370625"/>
                    <a:pt x="552450" y="316703"/>
                  </a:cubicBezTo>
                  <a:lnTo>
                    <a:pt x="552450" y="97635"/>
                  </a:lnTo>
                  <a:cubicBezTo>
                    <a:pt x="552450" y="43713"/>
                    <a:pt x="508737" y="0"/>
                    <a:pt x="45481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74" name="TextBox 11"/>
            <p:cNvSpPr txBox="1">
              <a:spLocks noChangeArrowheads="1"/>
            </p:cNvSpPr>
            <p:nvPr/>
          </p:nvSpPr>
          <p:spPr bwMode="auto">
            <a:xfrm>
              <a:off x="5570413" y="3642147"/>
              <a:ext cx="1243013" cy="400050"/>
            </a:xfrm>
            <a:prstGeom prst="rect">
              <a:avLst/>
            </a:prstGeom>
            <a:noFill/>
            <a:ln w="9525">
              <a:noFill/>
              <a:miter lim="800000"/>
            </a:ln>
          </p:spPr>
          <p:txBody>
            <a:bodyPr>
              <a:spAutoFit/>
            </a:bodyPr>
            <a:lstStyle/>
            <a:p>
              <a:pPr algn="ctr"/>
              <a:r>
                <a:rPr lang="zh-CN" altLang="en-US" sz="2000" b="1" dirty="0">
                  <a:solidFill>
                    <a:schemeClr val="bg1"/>
                  </a:solidFill>
                  <a:ea typeface="微软雅黑" panose="020B0503020204020204" pitchFamily="34" charset="-122"/>
                </a:rPr>
                <a:t>新的知识</a:t>
              </a:r>
            </a:p>
          </p:txBody>
        </p:sp>
      </p:grpSp>
      <p:grpSp>
        <p:nvGrpSpPr>
          <p:cNvPr id="75" name="组合 74"/>
          <p:cNvGrpSpPr/>
          <p:nvPr/>
        </p:nvGrpSpPr>
        <p:grpSpPr>
          <a:xfrm>
            <a:off x="6161584" y="1633364"/>
            <a:ext cx="2009775" cy="1733550"/>
            <a:chOff x="6954713" y="1713334"/>
            <a:chExt cx="2009775" cy="1733550"/>
          </a:xfrm>
        </p:grpSpPr>
        <p:sp>
          <p:nvSpPr>
            <p:cNvPr id="76" name="六边形 75"/>
            <p:cNvSpPr/>
            <p:nvPr/>
          </p:nvSpPr>
          <p:spPr>
            <a:xfrm>
              <a:off x="6954713" y="1713334"/>
              <a:ext cx="2009775" cy="1733550"/>
            </a:xfrm>
            <a:prstGeom prst="hexagon">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77" name="流程图: 联系 56"/>
            <p:cNvSpPr/>
            <p:nvPr/>
          </p:nvSpPr>
          <p:spPr>
            <a:xfrm>
              <a:off x="7797676" y="1992734"/>
              <a:ext cx="303212" cy="422275"/>
            </a:xfrm>
            <a:custGeom>
              <a:avLst/>
              <a:gdLst/>
              <a:ahLst/>
              <a:cxnLst/>
              <a:rect l="l" t="t" r="r" b="b"/>
              <a:pathLst>
                <a:path w="595312" h="826293">
                  <a:moveTo>
                    <a:pt x="296986" y="34194"/>
                  </a:moveTo>
                  <a:cubicBezTo>
                    <a:pt x="150533" y="34194"/>
                    <a:pt x="31810" y="152917"/>
                    <a:pt x="31810" y="299370"/>
                  </a:cubicBezTo>
                  <a:cubicBezTo>
                    <a:pt x="31810" y="404714"/>
                    <a:pt x="93237" y="495710"/>
                    <a:pt x="182627" y="537660"/>
                  </a:cubicBezTo>
                  <a:lnTo>
                    <a:pt x="184845" y="545529"/>
                  </a:lnTo>
                  <a:lnTo>
                    <a:pt x="186214" y="545304"/>
                  </a:lnTo>
                  <a:lnTo>
                    <a:pt x="192968" y="574347"/>
                  </a:lnTo>
                  <a:lnTo>
                    <a:pt x="193290" y="575489"/>
                  </a:lnTo>
                  <a:lnTo>
                    <a:pt x="193226" y="575453"/>
                  </a:lnTo>
                  <a:lnTo>
                    <a:pt x="210026" y="647697"/>
                  </a:lnTo>
                  <a:lnTo>
                    <a:pt x="208599" y="648045"/>
                  </a:lnTo>
                  <a:lnTo>
                    <a:pt x="273368" y="647283"/>
                  </a:lnTo>
                  <a:lnTo>
                    <a:pt x="273368" y="514349"/>
                  </a:lnTo>
                  <a:lnTo>
                    <a:pt x="319087" y="514349"/>
                  </a:lnTo>
                  <a:lnTo>
                    <a:pt x="319087" y="646745"/>
                  </a:lnTo>
                  <a:lnTo>
                    <a:pt x="390552" y="645904"/>
                  </a:lnTo>
                  <a:lnTo>
                    <a:pt x="388142" y="645316"/>
                  </a:lnTo>
                  <a:lnTo>
                    <a:pt x="404872" y="573378"/>
                  </a:lnTo>
                  <a:cubicBezTo>
                    <a:pt x="403310" y="574897"/>
                    <a:pt x="401432" y="575587"/>
                    <a:pt x="399545" y="576258"/>
                  </a:cubicBezTo>
                  <a:lnTo>
                    <a:pt x="407038" y="539998"/>
                  </a:lnTo>
                  <a:cubicBezTo>
                    <a:pt x="498685" y="498719"/>
                    <a:pt x="562162" y="406458"/>
                    <a:pt x="562162" y="299370"/>
                  </a:cubicBezTo>
                  <a:cubicBezTo>
                    <a:pt x="562162" y="152917"/>
                    <a:pt x="443439" y="34194"/>
                    <a:pt x="296986" y="34194"/>
                  </a:cubicBezTo>
                  <a:close/>
                  <a:moveTo>
                    <a:pt x="297656" y="0"/>
                  </a:moveTo>
                  <a:cubicBezTo>
                    <a:pt x="462047" y="0"/>
                    <a:pt x="595312" y="133265"/>
                    <a:pt x="595312" y="297656"/>
                  </a:cubicBezTo>
                  <a:cubicBezTo>
                    <a:pt x="595312" y="410299"/>
                    <a:pt x="532742" y="508329"/>
                    <a:pt x="438573" y="555157"/>
                  </a:cubicBezTo>
                  <a:lnTo>
                    <a:pt x="407666" y="650078"/>
                  </a:lnTo>
                  <a:lnTo>
                    <a:pt x="400101" y="648233"/>
                  </a:lnTo>
                  <a:lnTo>
                    <a:pt x="400275" y="656999"/>
                  </a:lnTo>
                  <a:cubicBezTo>
                    <a:pt x="400123" y="656041"/>
                    <a:pt x="399871" y="650619"/>
                    <a:pt x="399829" y="651730"/>
                  </a:cubicBezTo>
                  <a:lnTo>
                    <a:pt x="400052" y="662936"/>
                  </a:lnTo>
                  <a:lnTo>
                    <a:pt x="319087" y="662936"/>
                  </a:lnTo>
                  <a:lnTo>
                    <a:pt x="319087" y="675380"/>
                  </a:lnTo>
                  <a:cubicBezTo>
                    <a:pt x="367743" y="678023"/>
                    <a:pt x="404813" y="696667"/>
                    <a:pt x="404813" y="719137"/>
                  </a:cubicBezTo>
                  <a:cubicBezTo>
                    <a:pt x="404813" y="733486"/>
                    <a:pt x="389698" y="746274"/>
                    <a:pt x="365852" y="753802"/>
                  </a:cubicBezTo>
                  <a:lnTo>
                    <a:pt x="302422" y="826293"/>
                  </a:lnTo>
                  <a:lnTo>
                    <a:pt x="238994" y="753805"/>
                  </a:lnTo>
                  <a:cubicBezTo>
                    <a:pt x="215144" y="746277"/>
                    <a:pt x="200025" y="733487"/>
                    <a:pt x="200025" y="719137"/>
                  </a:cubicBezTo>
                  <a:cubicBezTo>
                    <a:pt x="200025" y="698623"/>
                    <a:pt x="230920" y="681299"/>
                    <a:pt x="273368" y="676485"/>
                  </a:cubicBezTo>
                  <a:lnTo>
                    <a:pt x="273368" y="662936"/>
                  </a:lnTo>
                  <a:lnTo>
                    <a:pt x="197645" y="662936"/>
                  </a:lnTo>
                  <a:lnTo>
                    <a:pt x="197645" y="650717"/>
                  </a:lnTo>
                  <a:lnTo>
                    <a:pt x="190502" y="652459"/>
                  </a:lnTo>
                  <a:lnTo>
                    <a:pt x="159343" y="556762"/>
                  </a:lnTo>
                  <a:cubicBezTo>
                    <a:pt x="63794" y="510234"/>
                    <a:pt x="0" y="411395"/>
                    <a:pt x="0" y="297656"/>
                  </a:cubicBezTo>
                  <a:cubicBezTo>
                    <a:pt x="0" y="133265"/>
                    <a:pt x="133265" y="0"/>
                    <a:pt x="29765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fontAlgn="auto">
                <a:spcBef>
                  <a:spcPts val="0"/>
                </a:spcBef>
                <a:spcAft>
                  <a:spcPts val="0"/>
                </a:spcAft>
                <a:defRPr/>
              </a:pPr>
              <a:endParaRPr lang="zh-CN" altLang="en-US">
                <a:solidFill>
                  <a:schemeClr val="bg1"/>
                </a:solidFill>
              </a:endParaRPr>
            </a:p>
          </p:txBody>
        </p:sp>
        <p:sp>
          <p:nvSpPr>
            <p:cNvPr id="78" name="TextBox 4"/>
            <p:cNvSpPr txBox="1">
              <a:spLocks noChangeArrowheads="1"/>
            </p:cNvSpPr>
            <p:nvPr/>
          </p:nvSpPr>
          <p:spPr bwMode="auto">
            <a:xfrm>
              <a:off x="7805613" y="1978447"/>
              <a:ext cx="241300" cy="369887"/>
            </a:xfrm>
            <a:prstGeom prst="rect">
              <a:avLst/>
            </a:prstGeom>
            <a:noFill/>
            <a:ln w="9525">
              <a:noFill/>
              <a:miter lim="800000"/>
            </a:ln>
          </p:spPr>
          <p:txBody>
            <a:bodyPr>
              <a:spAutoFit/>
            </a:bodyPr>
            <a:lstStyle/>
            <a:p>
              <a:r>
                <a:rPr lang="en-US" altLang="zh-CN" b="1" dirty="0">
                  <a:solidFill>
                    <a:schemeClr val="bg1"/>
                  </a:solidFill>
                  <a:ea typeface="微软雅黑" panose="020B0503020204020204" pitchFamily="34" charset="-122"/>
                </a:rPr>
                <a:t>$</a:t>
              </a:r>
              <a:endParaRPr lang="zh-CN" altLang="en-US" b="1" dirty="0">
                <a:solidFill>
                  <a:schemeClr val="bg1"/>
                </a:solidFill>
                <a:ea typeface="微软雅黑" panose="020B0503020204020204" pitchFamily="34" charset="-122"/>
              </a:endParaRPr>
            </a:p>
          </p:txBody>
        </p:sp>
        <p:sp>
          <p:nvSpPr>
            <p:cNvPr id="79" name="TextBox 12"/>
            <p:cNvSpPr txBox="1">
              <a:spLocks noChangeArrowheads="1"/>
            </p:cNvSpPr>
            <p:nvPr/>
          </p:nvSpPr>
          <p:spPr bwMode="auto">
            <a:xfrm>
              <a:off x="7335713" y="2570584"/>
              <a:ext cx="1241425" cy="400050"/>
            </a:xfrm>
            <a:prstGeom prst="rect">
              <a:avLst/>
            </a:prstGeom>
            <a:noFill/>
            <a:ln w="9525">
              <a:noFill/>
              <a:miter lim="800000"/>
            </a:ln>
          </p:spPr>
          <p:txBody>
            <a:bodyPr>
              <a:spAutoFit/>
            </a:bodyPr>
            <a:lstStyle/>
            <a:p>
              <a:pPr algn="ctr"/>
              <a:r>
                <a:rPr lang="zh-CN" altLang="en-US" sz="2000" b="1" dirty="0">
                  <a:solidFill>
                    <a:schemeClr val="bg1"/>
                  </a:solidFill>
                  <a:ea typeface="微软雅黑" panose="020B0503020204020204" pitchFamily="34" charset="-122"/>
                </a:rPr>
                <a:t>新的观点</a:t>
              </a:r>
            </a:p>
          </p:txBody>
        </p:sp>
      </p:grpSp>
      <p:sp>
        <p:nvSpPr>
          <p:cNvPr id="44"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45"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1+#ppt_w/2"/>
                                          </p:val>
                                        </p:tav>
                                        <p:tav tm="100000">
                                          <p:val>
                                            <p:strVal val="#ppt_x"/>
                                          </p:val>
                                        </p:tav>
                                      </p:tavLst>
                                    </p:anim>
                                    <p:anim calcmode="lin" valueType="num">
                                      <p:cBhvr additive="base">
                                        <p:cTn id="8" dur="500" fill="hold"/>
                                        <p:tgtEl>
                                          <p:spTgt spid="4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0-#ppt_w/2"/>
                                          </p:val>
                                        </p:tav>
                                        <p:tav tm="100000">
                                          <p:val>
                                            <p:strVal val="#ppt_x"/>
                                          </p:val>
                                        </p:tav>
                                      </p:tavLst>
                                    </p:anim>
                                    <p:anim calcmode="lin" valueType="num">
                                      <p:cBhvr additive="base">
                                        <p:cTn id="12" dur="500" fill="hold"/>
                                        <p:tgtEl>
                                          <p:spTgt spid="4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1000"/>
                                        <p:tgtEl>
                                          <p:spTgt spid="44"/>
                                        </p:tgtEl>
                                      </p:cBhvr>
                                    </p:animEffect>
                                    <p:anim calcmode="lin" valueType="num">
                                      <p:cBhvr>
                                        <p:cTn id="17" dur="1000" fill="hold"/>
                                        <p:tgtEl>
                                          <p:spTgt spid="44"/>
                                        </p:tgtEl>
                                        <p:attrNameLst>
                                          <p:attrName>ppt_x</p:attrName>
                                        </p:attrNameLst>
                                      </p:cBhvr>
                                      <p:tavLst>
                                        <p:tav tm="0">
                                          <p:val>
                                            <p:strVal val="#ppt_x"/>
                                          </p:val>
                                        </p:tav>
                                        <p:tav tm="100000">
                                          <p:val>
                                            <p:strVal val="#ppt_x"/>
                                          </p:val>
                                        </p:tav>
                                      </p:tavLst>
                                    </p:anim>
                                    <p:anim calcmode="lin" valueType="num">
                                      <p:cBhvr>
                                        <p:cTn id="18" dur="1000" fill="hold"/>
                                        <p:tgtEl>
                                          <p:spTgt spid="4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p:cTn id="28" dur="500" fill="hold"/>
                                        <p:tgtEl>
                                          <p:spTgt spid="67"/>
                                        </p:tgtEl>
                                        <p:attrNameLst>
                                          <p:attrName>ppt_w</p:attrName>
                                        </p:attrNameLst>
                                      </p:cBhvr>
                                      <p:tavLst>
                                        <p:tav tm="0">
                                          <p:val>
                                            <p:fltVal val="0"/>
                                          </p:val>
                                        </p:tav>
                                        <p:tav tm="100000">
                                          <p:val>
                                            <p:strVal val="#ppt_w"/>
                                          </p:val>
                                        </p:tav>
                                      </p:tavLst>
                                    </p:anim>
                                    <p:anim calcmode="lin" valueType="num">
                                      <p:cBhvr>
                                        <p:cTn id="29" dur="500" fill="hold"/>
                                        <p:tgtEl>
                                          <p:spTgt spid="67"/>
                                        </p:tgtEl>
                                        <p:attrNameLst>
                                          <p:attrName>ppt_h</p:attrName>
                                        </p:attrNameLst>
                                      </p:cBhvr>
                                      <p:tavLst>
                                        <p:tav tm="0">
                                          <p:val>
                                            <p:fltVal val="0"/>
                                          </p:val>
                                        </p:tav>
                                        <p:tav tm="100000">
                                          <p:val>
                                            <p:strVal val="#ppt_h"/>
                                          </p:val>
                                        </p:tav>
                                      </p:tavLst>
                                    </p:anim>
                                    <p:animEffect transition="in" filter="fade">
                                      <p:cBhvr>
                                        <p:cTn id="30" dur="500"/>
                                        <p:tgtEl>
                                          <p:spTgt spid="67"/>
                                        </p:tgtEl>
                                      </p:cBhvr>
                                    </p:animEffect>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71"/>
                                        </p:tgtEl>
                                        <p:attrNameLst>
                                          <p:attrName>style.visibility</p:attrName>
                                        </p:attrNameLst>
                                      </p:cBhvr>
                                      <p:to>
                                        <p:strVal val="visible"/>
                                      </p:to>
                                    </p:set>
                                    <p:anim calcmode="lin" valueType="num">
                                      <p:cBhvr>
                                        <p:cTn id="34" dur="500" fill="hold"/>
                                        <p:tgtEl>
                                          <p:spTgt spid="71"/>
                                        </p:tgtEl>
                                        <p:attrNameLst>
                                          <p:attrName>ppt_w</p:attrName>
                                        </p:attrNameLst>
                                      </p:cBhvr>
                                      <p:tavLst>
                                        <p:tav tm="0">
                                          <p:val>
                                            <p:fltVal val="0"/>
                                          </p:val>
                                        </p:tav>
                                        <p:tav tm="100000">
                                          <p:val>
                                            <p:strVal val="#ppt_w"/>
                                          </p:val>
                                        </p:tav>
                                      </p:tavLst>
                                    </p:anim>
                                    <p:anim calcmode="lin" valueType="num">
                                      <p:cBhvr>
                                        <p:cTn id="35" dur="500" fill="hold"/>
                                        <p:tgtEl>
                                          <p:spTgt spid="71"/>
                                        </p:tgtEl>
                                        <p:attrNameLst>
                                          <p:attrName>ppt_h</p:attrName>
                                        </p:attrNameLst>
                                      </p:cBhvr>
                                      <p:tavLst>
                                        <p:tav tm="0">
                                          <p:val>
                                            <p:fltVal val="0"/>
                                          </p:val>
                                        </p:tav>
                                        <p:tav tm="100000">
                                          <p:val>
                                            <p:strVal val="#ppt_h"/>
                                          </p:val>
                                        </p:tav>
                                      </p:tavLst>
                                    </p:anim>
                                    <p:animEffect transition="in" filter="fade">
                                      <p:cBhvr>
                                        <p:cTn id="36" dur="500"/>
                                        <p:tgtEl>
                                          <p:spTgt spid="71"/>
                                        </p:tgtEl>
                                      </p:cBhvr>
                                    </p:animEffect>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75"/>
                                        </p:tgtEl>
                                        <p:attrNameLst>
                                          <p:attrName>style.visibility</p:attrName>
                                        </p:attrNameLst>
                                      </p:cBhvr>
                                      <p:to>
                                        <p:strVal val="visible"/>
                                      </p:to>
                                    </p:set>
                                    <p:anim calcmode="lin" valueType="num">
                                      <p:cBhvr>
                                        <p:cTn id="40" dur="500" fill="hold"/>
                                        <p:tgtEl>
                                          <p:spTgt spid="75"/>
                                        </p:tgtEl>
                                        <p:attrNameLst>
                                          <p:attrName>ppt_w</p:attrName>
                                        </p:attrNameLst>
                                      </p:cBhvr>
                                      <p:tavLst>
                                        <p:tav tm="0">
                                          <p:val>
                                            <p:fltVal val="0"/>
                                          </p:val>
                                        </p:tav>
                                        <p:tav tm="100000">
                                          <p:val>
                                            <p:strVal val="#ppt_w"/>
                                          </p:val>
                                        </p:tav>
                                      </p:tavLst>
                                    </p:anim>
                                    <p:anim calcmode="lin" valueType="num">
                                      <p:cBhvr>
                                        <p:cTn id="41" dur="500" fill="hold"/>
                                        <p:tgtEl>
                                          <p:spTgt spid="75"/>
                                        </p:tgtEl>
                                        <p:attrNameLst>
                                          <p:attrName>ppt_h</p:attrName>
                                        </p:attrNameLst>
                                      </p:cBhvr>
                                      <p:tavLst>
                                        <p:tav tm="0">
                                          <p:val>
                                            <p:fltVal val="0"/>
                                          </p:val>
                                        </p:tav>
                                        <p:tav tm="100000">
                                          <p:val>
                                            <p:strVal val="#ppt_h"/>
                                          </p:val>
                                        </p:tav>
                                      </p:tavLst>
                                    </p:anim>
                                    <p:animEffect transition="in" filter="fade">
                                      <p:cBhvr>
                                        <p:cTn id="42" dur="500"/>
                                        <p:tgtEl>
                                          <p:spTgt spid="75"/>
                                        </p:tgtEl>
                                      </p:cBhvr>
                                    </p:animEffect>
                                  </p:childTnLst>
                                </p:cTn>
                              </p:par>
                            </p:childTnLst>
                          </p:cTn>
                        </p:par>
                        <p:par>
                          <p:cTn id="43" fill="hold">
                            <p:stCondLst>
                              <p:cond delay="3500"/>
                            </p:stCondLst>
                            <p:childTnLst>
                              <p:par>
                                <p:cTn id="44" presetID="10" presetClass="entr" presetSubtype="0" fill="hold" grpId="0"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500"/>
                                        <p:tgtEl>
                                          <p:spTgt spid="5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500"/>
                                        <p:tgtEl>
                                          <p:spTgt spid="54"/>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down)">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500"/>
                                        <p:tgtEl>
                                          <p:spTgt spid="59"/>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animEffect transition="in" filter="wipe(down)">
                                      <p:cBhvr>
                                        <p:cTn id="61" dur="500"/>
                                        <p:tgtEl>
                                          <p:spTgt spid="62"/>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wipe(down)">
                                      <p:cBhvr>
                                        <p:cTn id="64" dur="500"/>
                                        <p:tgtEl>
                                          <p:spTgt spid="5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down)">
                                      <p:cBhvr>
                                        <p:cTn id="67" dur="500"/>
                                        <p:tgtEl>
                                          <p:spTgt spid="56"/>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down)">
                                      <p:cBhvr>
                                        <p:cTn id="70" dur="500"/>
                                        <p:tgtEl>
                                          <p:spTgt spid="60"/>
                                        </p:tgtEl>
                                      </p:cBhvr>
                                    </p:animEffect>
                                  </p:childTnLst>
                                </p:cTn>
                              </p:par>
                            </p:childTnLst>
                          </p:cTn>
                        </p:par>
                        <p:par>
                          <p:cTn id="71" fill="hold">
                            <p:stCondLst>
                              <p:cond delay="4000"/>
                            </p:stCondLst>
                            <p:childTnLst>
                              <p:par>
                                <p:cTn id="72" presetID="2" presetClass="entr" presetSubtype="8"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anim calcmode="lin" valueType="num">
                                      <p:cBhvr additive="base">
                                        <p:cTn id="74" dur="500" fill="hold"/>
                                        <p:tgtEl>
                                          <p:spTgt spid="58"/>
                                        </p:tgtEl>
                                        <p:attrNameLst>
                                          <p:attrName>ppt_x</p:attrName>
                                        </p:attrNameLst>
                                      </p:cBhvr>
                                      <p:tavLst>
                                        <p:tav tm="0">
                                          <p:val>
                                            <p:strVal val="0-#ppt_w/2"/>
                                          </p:val>
                                        </p:tav>
                                        <p:tav tm="100000">
                                          <p:val>
                                            <p:strVal val="#ppt_x"/>
                                          </p:val>
                                        </p:tav>
                                      </p:tavLst>
                                    </p:anim>
                                    <p:anim calcmode="lin" valueType="num">
                                      <p:cBhvr additive="base">
                                        <p:cTn id="75" dur="500" fill="hold"/>
                                        <p:tgtEl>
                                          <p:spTgt spid="5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52"/>
                                        </p:tgtEl>
                                        <p:attrNameLst>
                                          <p:attrName>style.visibility</p:attrName>
                                        </p:attrNameLst>
                                      </p:cBhvr>
                                      <p:to>
                                        <p:strVal val="visible"/>
                                      </p:to>
                                    </p:set>
                                    <p:anim calcmode="lin" valueType="num">
                                      <p:cBhvr additive="base">
                                        <p:cTn id="78" dur="500" fill="hold"/>
                                        <p:tgtEl>
                                          <p:spTgt spid="52"/>
                                        </p:tgtEl>
                                        <p:attrNameLst>
                                          <p:attrName>ppt_x</p:attrName>
                                        </p:attrNameLst>
                                      </p:cBhvr>
                                      <p:tavLst>
                                        <p:tav tm="0">
                                          <p:val>
                                            <p:strVal val="0-#ppt_w/2"/>
                                          </p:val>
                                        </p:tav>
                                        <p:tav tm="100000">
                                          <p:val>
                                            <p:strVal val="#ppt_x"/>
                                          </p:val>
                                        </p:tav>
                                      </p:tavLst>
                                    </p:anim>
                                    <p:anim calcmode="lin" valueType="num">
                                      <p:cBhvr additive="base">
                                        <p:cTn id="79" dur="500" fill="hold"/>
                                        <p:tgtEl>
                                          <p:spTgt spid="52"/>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additive="base">
                                        <p:cTn id="82" dur="500" fill="hold"/>
                                        <p:tgtEl>
                                          <p:spTgt spid="57"/>
                                        </p:tgtEl>
                                        <p:attrNameLst>
                                          <p:attrName>ppt_x</p:attrName>
                                        </p:attrNameLst>
                                      </p:cBhvr>
                                      <p:tavLst>
                                        <p:tav tm="0">
                                          <p:val>
                                            <p:strVal val="0-#ppt_w/2"/>
                                          </p:val>
                                        </p:tav>
                                        <p:tav tm="100000">
                                          <p:val>
                                            <p:strVal val="#ppt_x"/>
                                          </p:val>
                                        </p:tav>
                                      </p:tavLst>
                                    </p:anim>
                                    <p:anim calcmode="lin" valueType="num">
                                      <p:cBhvr additive="base">
                                        <p:cTn id="83" dur="500" fill="hold"/>
                                        <p:tgtEl>
                                          <p:spTgt spid="57"/>
                                        </p:tgtEl>
                                        <p:attrNameLst>
                                          <p:attrName>ppt_y</p:attrName>
                                        </p:attrNameLst>
                                      </p:cBhvr>
                                      <p:tavLst>
                                        <p:tav tm="0">
                                          <p:val>
                                            <p:strVal val="#ppt_y"/>
                                          </p:val>
                                        </p:tav>
                                        <p:tav tm="100000">
                                          <p:val>
                                            <p:strVal val="#ppt_y"/>
                                          </p:val>
                                        </p:tav>
                                      </p:tavLst>
                                    </p:anim>
                                  </p:childTnLst>
                                </p:cTn>
                              </p:par>
                              <p:par>
                                <p:cTn id="84" presetID="2" presetClass="entr" presetSubtype="8"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 calcmode="lin" valueType="num">
                                      <p:cBhvr additive="base">
                                        <p:cTn id="86" dur="500" fill="hold"/>
                                        <p:tgtEl>
                                          <p:spTgt spid="61"/>
                                        </p:tgtEl>
                                        <p:attrNameLst>
                                          <p:attrName>ppt_x</p:attrName>
                                        </p:attrNameLst>
                                      </p:cBhvr>
                                      <p:tavLst>
                                        <p:tav tm="0">
                                          <p:val>
                                            <p:strVal val="0-#ppt_w/2"/>
                                          </p:val>
                                        </p:tav>
                                        <p:tav tm="100000">
                                          <p:val>
                                            <p:strVal val="#ppt_x"/>
                                          </p:val>
                                        </p:tav>
                                      </p:tavLst>
                                    </p:anim>
                                    <p:anim calcmode="lin" valueType="num">
                                      <p:cBhvr additive="base">
                                        <p:cTn id="87" dur="5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44" grpId="0"/>
      <p:bldP spid="45" grpId="0" animBg="1"/>
      <p:bldP spid="4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六边形 45"/>
          <p:cNvSpPr/>
          <p:nvPr/>
        </p:nvSpPr>
        <p:spPr>
          <a:xfrm rot="16200000">
            <a:off x="3927982" y="2363121"/>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47" name="图片 46"/>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4279741" y="2663214"/>
            <a:ext cx="452586" cy="452586"/>
          </a:xfrm>
          <a:prstGeom prst="rect">
            <a:avLst/>
          </a:prstGeom>
        </p:spPr>
      </p:pic>
      <p:sp>
        <p:nvSpPr>
          <p:cNvPr id="48" name="六边形 47"/>
          <p:cNvSpPr/>
          <p:nvPr/>
        </p:nvSpPr>
        <p:spPr>
          <a:xfrm rot="16200000">
            <a:off x="3351256" y="1411537"/>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49" name="图片 48"/>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3703015" y="1711630"/>
            <a:ext cx="452586" cy="452586"/>
          </a:xfrm>
          <a:prstGeom prst="rect">
            <a:avLst/>
          </a:prstGeom>
        </p:spPr>
      </p:pic>
      <p:sp>
        <p:nvSpPr>
          <p:cNvPr id="50" name="六边形 49"/>
          <p:cNvSpPr/>
          <p:nvPr/>
        </p:nvSpPr>
        <p:spPr>
          <a:xfrm rot="16200000">
            <a:off x="2770671" y="2363120"/>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51" name="图片 50"/>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3122430" y="2663213"/>
            <a:ext cx="452586" cy="452586"/>
          </a:xfrm>
          <a:prstGeom prst="rect">
            <a:avLst/>
          </a:prstGeom>
        </p:spPr>
      </p:pic>
      <p:sp>
        <p:nvSpPr>
          <p:cNvPr id="52" name="六边形 51"/>
          <p:cNvSpPr/>
          <p:nvPr/>
        </p:nvSpPr>
        <p:spPr>
          <a:xfrm rot="16200000">
            <a:off x="3351256" y="3346449"/>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53" name="图片 52"/>
          <p:cNvPicPr>
            <a:picLocks noChangeAspect="1"/>
          </p:cNvPicPr>
          <p:nvPr/>
        </p:nvPicPr>
        <p:blipFill>
          <a:blip r:embed="rId9">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3703015" y="3646542"/>
            <a:ext cx="452586" cy="452586"/>
          </a:xfrm>
          <a:prstGeom prst="rect">
            <a:avLst/>
          </a:prstGeom>
        </p:spPr>
      </p:pic>
      <p:sp>
        <p:nvSpPr>
          <p:cNvPr id="54" name="六边形 53"/>
          <p:cNvSpPr/>
          <p:nvPr/>
        </p:nvSpPr>
        <p:spPr>
          <a:xfrm rot="16200000">
            <a:off x="4550734" y="3297258"/>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55" name="图片 54"/>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4902493" y="3592915"/>
            <a:ext cx="452586" cy="484284"/>
          </a:xfrm>
          <a:prstGeom prst="rect">
            <a:avLst/>
          </a:prstGeom>
        </p:spPr>
      </p:pic>
      <p:sp>
        <p:nvSpPr>
          <p:cNvPr id="56" name="六边形 55"/>
          <p:cNvSpPr/>
          <p:nvPr/>
        </p:nvSpPr>
        <p:spPr>
          <a:xfrm rot="16200000">
            <a:off x="5081893" y="2337818"/>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57" name="图片 56"/>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5427087" y="2761727"/>
            <a:ext cx="473540" cy="263077"/>
          </a:xfrm>
          <a:prstGeom prst="rect">
            <a:avLst/>
          </a:prstGeom>
        </p:spPr>
      </p:pic>
      <p:sp>
        <p:nvSpPr>
          <p:cNvPr id="58" name="六边形 57"/>
          <p:cNvSpPr/>
          <p:nvPr/>
        </p:nvSpPr>
        <p:spPr>
          <a:xfrm rot="16200000">
            <a:off x="4530777" y="1381227"/>
            <a:ext cx="1142824" cy="1075598"/>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pic>
        <p:nvPicPr>
          <p:cNvPr id="59" name="图片 58"/>
          <p:cNvPicPr>
            <a:picLocks noChangeAspect="1"/>
          </p:cNvPicPr>
          <p:nvPr/>
        </p:nvPicPr>
        <p:blipFill>
          <a:blip r:embed="rId15">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4786480" y="1589999"/>
            <a:ext cx="658051" cy="658051"/>
          </a:xfrm>
          <a:prstGeom prst="rect">
            <a:avLst/>
          </a:prstGeom>
        </p:spPr>
      </p:pic>
      <p:sp>
        <p:nvSpPr>
          <p:cNvPr id="60" name="矩形 59"/>
          <p:cNvSpPr/>
          <p:nvPr/>
        </p:nvSpPr>
        <p:spPr>
          <a:xfrm flipH="1">
            <a:off x="5828619" y="1717979"/>
            <a:ext cx="2624771" cy="492414"/>
          </a:xfrm>
          <a:prstGeom prst="rect">
            <a:avLst/>
          </a:prstGeom>
          <a:effectLst/>
        </p:spPr>
        <p:txBody>
          <a:bodyPr wrap="square" lIns="121893" tIns="60946" rIns="121893" bIns="60946">
            <a:spAutoFit/>
          </a:bodyPr>
          <a:lstStyle/>
          <a:p>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61" name="矩形 60"/>
          <p:cNvSpPr/>
          <p:nvPr/>
        </p:nvSpPr>
        <p:spPr>
          <a:xfrm>
            <a:off x="5838985" y="1472401"/>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62" name="矩形 61"/>
          <p:cNvSpPr/>
          <p:nvPr/>
        </p:nvSpPr>
        <p:spPr>
          <a:xfrm flipH="1">
            <a:off x="6436002" y="2725719"/>
            <a:ext cx="2624771" cy="492414"/>
          </a:xfrm>
          <a:prstGeom prst="rect">
            <a:avLst/>
          </a:prstGeom>
          <a:effectLst/>
        </p:spPr>
        <p:txBody>
          <a:bodyPr wrap="square" lIns="121893" tIns="60946" rIns="121893" bIns="60946">
            <a:spAutoFit/>
          </a:bodyPr>
          <a:lstStyle/>
          <a:p>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63" name="矩形 62"/>
          <p:cNvSpPr/>
          <p:nvPr/>
        </p:nvSpPr>
        <p:spPr>
          <a:xfrm>
            <a:off x="6446368" y="2480141"/>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64" name="矩形 63"/>
          <p:cNvSpPr/>
          <p:nvPr/>
        </p:nvSpPr>
        <p:spPr>
          <a:xfrm flipH="1">
            <a:off x="5864456" y="3816338"/>
            <a:ext cx="2624771" cy="492414"/>
          </a:xfrm>
          <a:prstGeom prst="rect">
            <a:avLst/>
          </a:prstGeom>
          <a:effectLst/>
        </p:spPr>
        <p:txBody>
          <a:bodyPr wrap="square" lIns="121893" tIns="60946" rIns="121893" bIns="60946">
            <a:spAutoFit/>
          </a:bodyPr>
          <a:lstStyle/>
          <a:p>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65" name="矩形 64"/>
          <p:cNvSpPr/>
          <p:nvPr/>
        </p:nvSpPr>
        <p:spPr>
          <a:xfrm>
            <a:off x="5874822" y="3570760"/>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66" name="矩形 65"/>
          <p:cNvSpPr/>
          <p:nvPr/>
        </p:nvSpPr>
        <p:spPr>
          <a:xfrm flipH="1">
            <a:off x="455750" y="3880905"/>
            <a:ext cx="2624771" cy="492414"/>
          </a:xfrm>
          <a:prstGeom prst="rect">
            <a:avLst/>
          </a:prstGeom>
          <a:effectLst/>
        </p:spPr>
        <p:txBody>
          <a:bodyPr wrap="square" lIns="121893" tIns="60946" rIns="121893" bIns="60946">
            <a:spAutoFit/>
          </a:bodyPr>
          <a:lstStyle/>
          <a:p>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67" name="矩形 66"/>
          <p:cNvSpPr/>
          <p:nvPr/>
        </p:nvSpPr>
        <p:spPr>
          <a:xfrm>
            <a:off x="1330213" y="3600868"/>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68" name="矩形 67"/>
          <p:cNvSpPr/>
          <p:nvPr/>
        </p:nvSpPr>
        <p:spPr>
          <a:xfrm flipH="1">
            <a:off x="179512" y="2770475"/>
            <a:ext cx="2624771" cy="492414"/>
          </a:xfrm>
          <a:prstGeom prst="rect">
            <a:avLst/>
          </a:prstGeom>
          <a:effectLst/>
        </p:spPr>
        <p:txBody>
          <a:bodyPr wrap="square" lIns="121893" tIns="60946" rIns="121893" bIns="60946">
            <a:spAutoFit/>
          </a:bodyPr>
          <a:lstStyle/>
          <a:p>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69" name="矩形 68"/>
          <p:cNvSpPr/>
          <p:nvPr/>
        </p:nvSpPr>
        <p:spPr>
          <a:xfrm>
            <a:off x="1053975" y="2490438"/>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70" name="矩形 69"/>
          <p:cNvSpPr/>
          <p:nvPr/>
        </p:nvSpPr>
        <p:spPr>
          <a:xfrm flipH="1">
            <a:off x="554863" y="1752438"/>
            <a:ext cx="2624771" cy="492414"/>
          </a:xfrm>
          <a:prstGeom prst="rect">
            <a:avLst/>
          </a:prstGeom>
          <a:effectLst/>
        </p:spPr>
        <p:txBody>
          <a:bodyPr wrap="square" lIns="121893" tIns="60946" rIns="121893" bIns="60946">
            <a:spAutoFit/>
          </a:bodyPr>
          <a:lstStyle/>
          <a:p>
            <a:r>
              <a:rPr lang="zh-CN" altLang="en-US" sz="1200" dirty="0">
                <a:solidFill>
                  <a:srgbClr val="231815"/>
                </a:solidFill>
              </a:rPr>
              <a:t>这里输入简单的文字概述这里输入简单文字概述简单的文字概述</a:t>
            </a:r>
            <a:r>
              <a:rPr lang="zh-CN" altLang="en-US" sz="1200" dirty="0">
                <a:solidFill>
                  <a:srgbClr val="231815"/>
                </a:solidFill>
                <a:latin typeface="微软雅黑" panose="020B0503020204020204" pitchFamily="34" charset="-122"/>
                <a:ea typeface="微软雅黑" panose="020B0503020204020204" pitchFamily="34" charset="-122"/>
              </a:rPr>
              <a:t>。</a:t>
            </a:r>
            <a:endParaRPr lang="en-US" altLang="zh-CN" sz="1200" dirty="0">
              <a:solidFill>
                <a:srgbClr val="231815"/>
              </a:solidFill>
              <a:latin typeface="微软雅黑" panose="020B0503020204020204" pitchFamily="34" charset="-122"/>
              <a:ea typeface="微软雅黑" panose="020B0503020204020204" pitchFamily="34" charset="-122"/>
            </a:endParaRPr>
          </a:p>
        </p:txBody>
      </p:sp>
      <p:sp>
        <p:nvSpPr>
          <p:cNvPr id="71" name="矩形 70"/>
          <p:cNvSpPr/>
          <p:nvPr/>
        </p:nvSpPr>
        <p:spPr>
          <a:xfrm>
            <a:off x="1429326" y="1472401"/>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这里填写小标题</a:t>
            </a:r>
            <a:endParaRPr lang="en-US" altLang="zh-CN" sz="1600" b="1" dirty="0">
              <a:solidFill>
                <a:srgbClr val="231815"/>
              </a:solidFill>
              <a:latin typeface="微软雅黑" panose="020B0503020204020204" pitchFamily="34" charset="-122"/>
              <a:ea typeface="微软雅黑" panose="020B0503020204020204" pitchFamily="34" charset="-122"/>
            </a:endParaRPr>
          </a:p>
        </p:txBody>
      </p:sp>
      <p:sp>
        <p:nvSpPr>
          <p:cNvPr id="40"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41"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
        <p:nvSpPr>
          <p:cNvPr id="42"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1+#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0-#ppt_w/2"/>
                                          </p:val>
                                        </p:tav>
                                        <p:tav tm="100000">
                                          <p:val>
                                            <p:strVal val="#ppt_x"/>
                                          </p:val>
                                        </p:tav>
                                      </p:tavLst>
                                    </p:anim>
                                    <p:anim calcmode="lin" valueType="num">
                                      <p:cBhvr additive="base">
                                        <p:cTn id="12" dur="500" fill="hold"/>
                                        <p:tgtEl>
                                          <p:spTgt spid="4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1000"/>
                                        <p:tgtEl>
                                          <p:spTgt spid="40"/>
                                        </p:tgtEl>
                                      </p:cBhvr>
                                    </p:animEffect>
                                    <p:anim calcmode="lin" valueType="num">
                                      <p:cBhvr>
                                        <p:cTn id="17" dur="1000" fill="hold"/>
                                        <p:tgtEl>
                                          <p:spTgt spid="40"/>
                                        </p:tgtEl>
                                        <p:attrNameLst>
                                          <p:attrName>ppt_x</p:attrName>
                                        </p:attrNameLst>
                                      </p:cBhvr>
                                      <p:tavLst>
                                        <p:tav tm="0">
                                          <p:val>
                                            <p:strVal val="#ppt_x"/>
                                          </p:val>
                                        </p:tav>
                                        <p:tav tm="100000">
                                          <p:val>
                                            <p:strVal val="#ppt_x"/>
                                          </p:val>
                                        </p:tav>
                                      </p:tavLst>
                                    </p:anim>
                                    <p:anim calcmode="lin" valueType="num">
                                      <p:cBhvr>
                                        <p:cTn id="18" dur="1000" fill="hold"/>
                                        <p:tgtEl>
                                          <p:spTgt spid="40"/>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Effect transition="in" filter="fade">
                                      <p:cBhvr>
                                        <p:cTn id="24" dur="500"/>
                                        <p:tgtEl>
                                          <p:spTgt spid="4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500"/>
                                        <p:tgtEl>
                                          <p:spTgt spid="48"/>
                                        </p:tgtEl>
                                      </p:cBhvr>
                                    </p:animEffect>
                                  </p:childTnLst>
                                </p:cTn>
                              </p:par>
                            </p:childTnLst>
                          </p:cTn>
                        </p:par>
                        <p:par>
                          <p:cTn id="37" fill="hold">
                            <p:stCondLst>
                              <p:cond delay="2500"/>
                            </p:stCondLst>
                            <p:childTnLst>
                              <p:par>
                                <p:cTn id="38" presetID="10"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500"/>
                                        <p:tgtEl>
                                          <p:spTgt spid="58"/>
                                        </p:tgtEl>
                                      </p:cBhvr>
                                    </p:animEffect>
                                  </p:childTnLst>
                                </p:cTn>
                              </p:par>
                              <p:par>
                                <p:cTn id="41" presetID="10" presetClass="entr" presetSubtype="0"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500"/>
                                        <p:tgtEl>
                                          <p:spTgt spid="56"/>
                                        </p:tgtEl>
                                      </p:cBhvr>
                                    </p:animEffect>
                                  </p:childTnLst>
                                </p:cTn>
                              </p:par>
                              <p:par>
                                <p:cTn id="48" presetID="10" presetClass="entr" presetSubtype="0" fill="hold" nodeType="with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500"/>
                                        <p:tgtEl>
                                          <p:spTgt spid="57"/>
                                        </p:tgtEl>
                                      </p:cBhvr>
                                    </p:animEffect>
                                  </p:childTnLst>
                                </p:cTn>
                              </p:par>
                            </p:childTnLst>
                          </p:cTn>
                        </p:par>
                        <p:par>
                          <p:cTn id="51" fill="hold">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500"/>
                                        <p:tgtEl>
                                          <p:spTgt spid="54"/>
                                        </p:tgtEl>
                                      </p:cBhvr>
                                    </p:animEffect>
                                  </p:childTnLst>
                                </p:cTn>
                              </p:par>
                              <p:par>
                                <p:cTn id="55" presetID="10" presetClass="entr" presetSubtype="0" fill="hold" nodeType="with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fade">
                                      <p:cBhvr>
                                        <p:cTn id="57" dur="500"/>
                                        <p:tgtEl>
                                          <p:spTgt spid="55"/>
                                        </p:tgtEl>
                                      </p:cBhvr>
                                    </p:animEffect>
                                  </p:childTnLst>
                                </p:cTn>
                              </p:par>
                            </p:childTnLst>
                          </p:cTn>
                        </p:par>
                        <p:par>
                          <p:cTn id="58" fill="hold">
                            <p:stCondLst>
                              <p:cond delay="4000"/>
                            </p:stCondLst>
                            <p:childTnLst>
                              <p:par>
                                <p:cTn id="59" presetID="10" presetClass="entr" presetSubtype="0" fill="hold" grpId="0" nodeType="after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500"/>
                                        <p:tgtEl>
                                          <p:spTgt spid="52"/>
                                        </p:tgtEl>
                                      </p:cBhvr>
                                    </p:animEffect>
                                  </p:childTnLst>
                                </p:cTn>
                              </p:par>
                              <p:par>
                                <p:cTn id="62" presetID="10" presetClass="entr" presetSubtype="0" fill="hold" nodeType="with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500"/>
                                        <p:tgtEl>
                                          <p:spTgt spid="53"/>
                                        </p:tgtEl>
                                      </p:cBhvr>
                                    </p:animEffect>
                                  </p:childTnLst>
                                </p:cTn>
                              </p:par>
                            </p:childTnLst>
                          </p:cTn>
                        </p:par>
                        <p:par>
                          <p:cTn id="65" fill="hold">
                            <p:stCondLst>
                              <p:cond delay="4500"/>
                            </p:stCondLst>
                            <p:childTnLst>
                              <p:par>
                                <p:cTn id="66" presetID="10" presetClass="entr" presetSubtype="0" fill="hold" grpId="0" nodeType="after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fade">
                                      <p:cBhvr>
                                        <p:cTn id="68" dur="500"/>
                                        <p:tgtEl>
                                          <p:spTgt spid="50"/>
                                        </p:tgtEl>
                                      </p:cBhvr>
                                    </p:animEffect>
                                  </p:childTnLst>
                                </p:cTn>
                              </p:par>
                              <p:par>
                                <p:cTn id="69" presetID="10" presetClass="entr" presetSubtype="0" fill="hold" nodeType="with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fade">
                                      <p:cBhvr>
                                        <p:cTn id="71" dur="500"/>
                                        <p:tgtEl>
                                          <p:spTgt spid="51"/>
                                        </p:tgtEl>
                                      </p:cBhvr>
                                    </p:animEffect>
                                  </p:childTnLst>
                                </p:cTn>
                              </p:par>
                            </p:childTnLst>
                          </p:cTn>
                        </p:par>
                        <p:par>
                          <p:cTn id="72" fill="hold">
                            <p:stCondLst>
                              <p:cond delay="5000"/>
                            </p:stCondLst>
                            <p:childTnLst>
                              <p:par>
                                <p:cTn id="73" presetID="10" presetClass="entr" presetSubtype="0" fill="hold" grpId="0" nodeType="afterEffect">
                                  <p:stCondLst>
                                    <p:cond delay="0"/>
                                  </p:stCondLst>
                                  <p:childTnLst>
                                    <p:set>
                                      <p:cBhvr>
                                        <p:cTn id="74" dur="1" fill="hold">
                                          <p:stCondLst>
                                            <p:cond delay="0"/>
                                          </p:stCondLst>
                                        </p:cTn>
                                        <p:tgtEl>
                                          <p:spTgt spid="61"/>
                                        </p:tgtEl>
                                        <p:attrNameLst>
                                          <p:attrName>style.visibility</p:attrName>
                                        </p:attrNameLst>
                                      </p:cBhvr>
                                      <p:to>
                                        <p:strVal val="visible"/>
                                      </p:to>
                                    </p:set>
                                    <p:animEffect transition="in" filter="fade">
                                      <p:cBhvr>
                                        <p:cTn id="75" dur="350"/>
                                        <p:tgtEl>
                                          <p:spTgt spid="61"/>
                                        </p:tgtEl>
                                      </p:cBhvr>
                                    </p:animEffect>
                                  </p:childTnLst>
                                </p:cTn>
                              </p:par>
                              <p:par>
                                <p:cTn id="76" presetID="26" presetClass="emph" presetSubtype="0" fill="hold" grpId="1" nodeType="withEffect">
                                  <p:stCondLst>
                                    <p:cond delay="0"/>
                                  </p:stCondLst>
                                  <p:childTnLst>
                                    <p:animEffect transition="out" filter="fade">
                                      <p:cBhvr>
                                        <p:cTn id="77" dur="400" tmFilter="0, 0; .2, .5; .8, .5; 1, 0"/>
                                        <p:tgtEl>
                                          <p:spTgt spid="61"/>
                                        </p:tgtEl>
                                      </p:cBhvr>
                                    </p:animEffect>
                                    <p:animScale>
                                      <p:cBhvr>
                                        <p:cTn id="78" dur="200" autoRev="1" fill="hold"/>
                                        <p:tgtEl>
                                          <p:spTgt spid="61"/>
                                        </p:tgtEl>
                                      </p:cBhvr>
                                      <p:by x="105000" y="105000"/>
                                    </p:animScale>
                                  </p:childTnLst>
                                </p:cTn>
                              </p:par>
                            </p:childTnLst>
                          </p:cTn>
                        </p:par>
                        <p:par>
                          <p:cTn id="79" fill="hold">
                            <p:stCondLst>
                              <p:cond delay="5500"/>
                            </p:stCondLst>
                            <p:childTnLst>
                              <p:par>
                                <p:cTn id="80" presetID="10" presetClass="entr" presetSubtype="0" fill="hold" grpId="0" nodeType="afterEffect">
                                  <p:stCondLst>
                                    <p:cond delay="0"/>
                                  </p:stCondLst>
                                  <p:childTnLst>
                                    <p:set>
                                      <p:cBhvr>
                                        <p:cTn id="81" dur="1" fill="hold">
                                          <p:stCondLst>
                                            <p:cond delay="0"/>
                                          </p:stCondLst>
                                        </p:cTn>
                                        <p:tgtEl>
                                          <p:spTgt spid="60"/>
                                        </p:tgtEl>
                                        <p:attrNameLst>
                                          <p:attrName>style.visibility</p:attrName>
                                        </p:attrNameLst>
                                      </p:cBhvr>
                                      <p:to>
                                        <p:strVal val="visible"/>
                                      </p:to>
                                    </p:set>
                                    <p:animEffect transition="in" filter="fade">
                                      <p:cBhvr>
                                        <p:cTn id="82" dur="500"/>
                                        <p:tgtEl>
                                          <p:spTgt spid="60"/>
                                        </p:tgtEl>
                                      </p:cBhvr>
                                    </p:animEffect>
                                  </p:childTnLst>
                                </p:cTn>
                              </p:par>
                            </p:childTnLst>
                          </p:cTn>
                        </p:par>
                        <p:par>
                          <p:cTn id="83" fill="hold">
                            <p:stCondLst>
                              <p:cond delay="6000"/>
                            </p:stCondLst>
                            <p:childTnLst>
                              <p:par>
                                <p:cTn id="84" presetID="10" presetClass="entr" presetSubtype="0"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350"/>
                                        <p:tgtEl>
                                          <p:spTgt spid="63"/>
                                        </p:tgtEl>
                                      </p:cBhvr>
                                    </p:animEffect>
                                  </p:childTnLst>
                                </p:cTn>
                              </p:par>
                              <p:par>
                                <p:cTn id="87" presetID="26" presetClass="emph" presetSubtype="0" fill="hold" grpId="1" nodeType="withEffect">
                                  <p:stCondLst>
                                    <p:cond delay="0"/>
                                  </p:stCondLst>
                                  <p:childTnLst>
                                    <p:animEffect transition="out" filter="fade">
                                      <p:cBhvr>
                                        <p:cTn id="88" dur="400" tmFilter="0, 0; .2, .5; .8, .5; 1, 0"/>
                                        <p:tgtEl>
                                          <p:spTgt spid="63"/>
                                        </p:tgtEl>
                                      </p:cBhvr>
                                    </p:animEffect>
                                    <p:animScale>
                                      <p:cBhvr>
                                        <p:cTn id="89" dur="200" autoRev="1" fill="hold"/>
                                        <p:tgtEl>
                                          <p:spTgt spid="63"/>
                                        </p:tgtEl>
                                      </p:cBhvr>
                                      <p:by x="105000" y="105000"/>
                                    </p:animScale>
                                  </p:childTnLst>
                                </p:cTn>
                              </p:par>
                            </p:childTnLst>
                          </p:cTn>
                        </p:par>
                        <p:par>
                          <p:cTn id="90" fill="hold">
                            <p:stCondLst>
                              <p:cond delay="6500"/>
                            </p:stCondLst>
                            <p:childTnLst>
                              <p:par>
                                <p:cTn id="91" presetID="10" presetClass="entr" presetSubtype="0" fill="hold" grpId="0" nodeType="afterEffect">
                                  <p:stCondLst>
                                    <p:cond delay="0"/>
                                  </p:stCondLst>
                                  <p:childTnLst>
                                    <p:set>
                                      <p:cBhvr>
                                        <p:cTn id="92" dur="1" fill="hold">
                                          <p:stCondLst>
                                            <p:cond delay="0"/>
                                          </p:stCondLst>
                                        </p:cTn>
                                        <p:tgtEl>
                                          <p:spTgt spid="62"/>
                                        </p:tgtEl>
                                        <p:attrNameLst>
                                          <p:attrName>style.visibility</p:attrName>
                                        </p:attrNameLst>
                                      </p:cBhvr>
                                      <p:to>
                                        <p:strVal val="visible"/>
                                      </p:to>
                                    </p:set>
                                    <p:animEffect transition="in" filter="fade">
                                      <p:cBhvr>
                                        <p:cTn id="93" dur="500"/>
                                        <p:tgtEl>
                                          <p:spTgt spid="62"/>
                                        </p:tgtEl>
                                      </p:cBhvr>
                                    </p:animEffect>
                                  </p:childTnLst>
                                </p:cTn>
                              </p:par>
                            </p:childTnLst>
                          </p:cTn>
                        </p:par>
                        <p:par>
                          <p:cTn id="94" fill="hold">
                            <p:stCondLst>
                              <p:cond delay="7000"/>
                            </p:stCondLst>
                            <p:childTnLst>
                              <p:par>
                                <p:cTn id="95" presetID="10" presetClass="entr" presetSubtype="0" fill="hold" grpId="0" nodeType="afterEffect">
                                  <p:stCondLst>
                                    <p:cond delay="0"/>
                                  </p:stCondLst>
                                  <p:childTnLst>
                                    <p:set>
                                      <p:cBhvr>
                                        <p:cTn id="96" dur="1" fill="hold">
                                          <p:stCondLst>
                                            <p:cond delay="0"/>
                                          </p:stCondLst>
                                        </p:cTn>
                                        <p:tgtEl>
                                          <p:spTgt spid="65"/>
                                        </p:tgtEl>
                                        <p:attrNameLst>
                                          <p:attrName>style.visibility</p:attrName>
                                        </p:attrNameLst>
                                      </p:cBhvr>
                                      <p:to>
                                        <p:strVal val="visible"/>
                                      </p:to>
                                    </p:set>
                                    <p:animEffect transition="in" filter="fade">
                                      <p:cBhvr>
                                        <p:cTn id="97" dur="350"/>
                                        <p:tgtEl>
                                          <p:spTgt spid="65"/>
                                        </p:tgtEl>
                                      </p:cBhvr>
                                    </p:animEffect>
                                  </p:childTnLst>
                                </p:cTn>
                              </p:par>
                              <p:par>
                                <p:cTn id="98" presetID="26" presetClass="emph" presetSubtype="0" fill="hold" grpId="1" nodeType="withEffect">
                                  <p:stCondLst>
                                    <p:cond delay="0"/>
                                  </p:stCondLst>
                                  <p:childTnLst>
                                    <p:animEffect transition="out" filter="fade">
                                      <p:cBhvr>
                                        <p:cTn id="99" dur="400" tmFilter="0, 0; .2, .5; .8, .5; 1, 0"/>
                                        <p:tgtEl>
                                          <p:spTgt spid="65"/>
                                        </p:tgtEl>
                                      </p:cBhvr>
                                    </p:animEffect>
                                    <p:animScale>
                                      <p:cBhvr>
                                        <p:cTn id="100" dur="200" autoRev="1" fill="hold"/>
                                        <p:tgtEl>
                                          <p:spTgt spid="65"/>
                                        </p:tgtEl>
                                      </p:cBhvr>
                                      <p:by x="105000" y="105000"/>
                                    </p:animScale>
                                  </p:childTnLst>
                                </p:cTn>
                              </p:par>
                            </p:childTnLst>
                          </p:cTn>
                        </p:par>
                        <p:par>
                          <p:cTn id="101" fill="hold">
                            <p:stCondLst>
                              <p:cond delay="7500"/>
                            </p:stCondLst>
                            <p:childTnLst>
                              <p:par>
                                <p:cTn id="102" presetID="10" presetClass="entr" presetSubtype="0" fill="hold" grpId="0" nodeType="after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fade">
                                      <p:cBhvr>
                                        <p:cTn id="104" dur="500"/>
                                        <p:tgtEl>
                                          <p:spTgt spid="64"/>
                                        </p:tgtEl>
                                      </p:cBhvr>
                                    </p:animEffect>
                                  </p:childTnLst>
                                </p:cTn>
                              </p:par>
                            </p:childTnLst>
                          </p:cTn>
                        </p:par>
                        <p:par>
                          <p:cTn id="105" fill="hold">
                            <p:stCondLst>
                              <p:cond delay="8000"/>
                            </p:stCondLst>
                            <p:childTnLst>
                              <p:par>
                                <p:cTn id="106" presetID="10" presetClass="entr" presetSubtype="0" fill="hold" grpId="0" nodeType="afterEffect">
                                  <p:stCondLst>
                                    <p:cond delay="0"/>
                                  </p:stCondLst>
                                  <p:childTnLst>
                                    <p:set>
                                      <p:cBhvr>
                                        <p:cTn id="107" dur="1" fill="hold">
                                          <p:stCondLst>
                                            <p:cond delay="0"/>
                                          </p:stCondLst>
                                        </p:cTn>
                                        <p:tgtEl>
                                          <p:spTgt spid="67"/>
                                        </p:tgtEl>
                                        <p:attrNameLst>
                                          <p:attrName>style.visibility</p:attrName>
                                        </p:attrNameLst>
                                      </p:cBhvr>
                                      <p:to>
                                        <p:strVal val="visible"/>
                                      </p:to>
                                    </p:set>
                                    <p:animEffect transition="in" filter="fade">
                                      <p:cBhvr>
                                        <p:cTn id="108" dur="350"/>
                                        <p:tgtEl>
                                          <p:spTgt spid="67"/>
                                        </p:tgtEl>
                                      </p:cBhvr>
                                    </p:animEffect>
                                  </p:childTnLst>
                                </p:cTn>
                              </p:par>
                              <p:par>
                                <p:cTn id="109" presetID="26" presetClass="emph" presetSubtype="0" fill="hold" grpId="1" nodeType="withEffect">
                                  <p:stCondLst>
                                    <p:cond delay="0"/>
                                  </p:stCondLst>
                                  <p:childTnLst>
                                    <p:animEffect transition="out" filter="fade">
                                      <p:cBhvr>
                                        <p:cTn id="110" dur="400" tmFilter="0, 0; .2, .5; .8, .5; 1, 0"/>
                                        <p:tgtEl>
                                          <p:spTgt spid="67"/>
                                        </p:tgtEl>
                                      </p:cBhvr>
                                    </p:animEffect>
                                    <p:animScale>
                                      <p:cBhvr>
                                        <p:cTn id="111" dur="200" autoRev="1" fill="hold"/>
                                        <p:tgtEl>
                                          <p:spTgt spid="67"/>
                                        </p:tgtEl>
                                      </p:cBhvr>
                                      <p:by x="105000" y="105000"/>
                                    </p:animScale>
                                  </p:childTnLst>
                                </p:cTn>
                              </p:par>
                            </p:childTnLst>
                          </p:cTn>
                        </p:par>
                        <p:par>
                          <p:cTn id="112" fill="hold">
                            <p:stCondLst>
                              <p:cond delay="8500"/>
                            </p:stCondLst>
                            <p:childTnLst>
                              <p:par>
                                <p:cTn id="113" presetID="10" presetClass="entr" presetSubtype="0" fill="hold" grpId="0" nodeType="after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500"/>
                                        <p:tgtEl>
                                          <p:spTgt spid="66"/>
                                        </p:tgtEl>
                                      </p:cBhvr>
                                    </p:animEffect>
                                  </p:childTnLst>
                                </p:cTn>
                              </p:par>
                            </p:childTnLst>
                          </p:cTn>
                        </p:par>
                        <p:par>
                          <p:cTn id="116" fill="hold">
                            <p:stCondLst>
                              <p:cond delay="9000"/>
                            </p:stCondLst>
                            <p:childTnLst>
                              <p:par>
                                <p:cTn id="117" presetID="10" presetClass="entr" presetSubtype="0" fill="hold" grpId="0" nodeType="afterEffect">
                                  <p:stCondLst>
                                    <p:cond delay="0"/>
                                  </p:stCondLst>
                                  <p:childTnLst>
                                    <p:set>
                                      <p:cBhvr>
                                        <p:cTn id="118" dur="1" fill="hold">
                                          <p:stCondLst>
                                            <p:cond delay="0"/>
                                          </p:stCondLst>
                                        </p:cTn>
                                        <p:tgtEl>
                                          <p:spTgt spid="69"/>
                                        </p:tgtEl>
                                        <p:attrNameLst>
                                          <p:attrName>style.visibility</p:attrName>
                                        </p:attrNameLst>
                                      </p:cBhvr>
                                      <p:to>
                                        <p:strVal val="visible"/>
                                      </p:to>
                                    </p:set>
                                    <p:animEffect transition="in" filter="fade">
                                      <p:cBhvr>
                                        <p:cTn id="119" dur="350"/>
                                        <p:tgtEl>
                                          <p:spTgt spid="69"/>
                                        </p:tgtEl>
                                      </p:cBhvr>
                                    </p:animEffect>
                                  </p:childTnLst>
                                </p:cTn>
                              </p:par>
                              <p:par>
                                <p:cTn id="120" presetID="26" presetClass="emph" presetSubtype="0" fill="hold" grpId="1" nodeType="withEffect">
                                  <p:stCondLst>
                                    <p:cond delay="0"/>
                                  </p:stCondLst>
                                  <p:childTnLst>
                                    <p:animEffect transition="out" filter="fade">
                                      <p:cBhvr>
                                        <p:cTn id="121" dur="400" tmFilter="0, 0; .2, .5; .8, .5; 1, 0"/>
                                        <p:tgtEl>
                                          <p:spTgt spid="69"/>
                                        </p:tgtEl>
                                      </p:cBhvr>
                                    </p:animEffect>
                                    <p:animScale>
                                      <p:cBhvr>
                                        <p:cTn id="122" dur="200" autoRev="1" fill="hold"/>
                                        <p:tgtEl>
                                          <p:spTgt spid="69"/>
                                        </p:tgtEl>
                                      </p:cBhvr>
                                      <p:by x="105000" y="105000"/>
                                    </p:animScale>
                                  </p:childTnLst>
                                </p:cTn>
                              </p:par>
                            </p:childTnLst>
                          </p:cTn>
                        </p:par>
                        <p:par>
                          <p:cTn id="123" fill="hold">
                            <p:stCondLst>
                              <p:cond delay="9500"/>
                            </p:stCondLst>
                            <p:childTnLst>
                              <p:par>
                                <p:cTn id="124" presetID="10" presetClass="entr" presetSubtype="0" fill="hold" grpId="0" nodeType="afterEffect">
                                  <p:stCondLst>
                                    <p:cond delay="0"/>
                                  </p:stCondLst>
                                  <p:childTnLst>
                                    <p:set>
                                      <p:cBhvr>
                                        <p:cTn id="125" dur="1" fill="hold">
                                          <p:stCondLst>
                                            <p:cond delay="0"/>
                                          </p:stCondLst>
                                        </p:cTn>
                                        <p:tgtEl>
                                          <p:spTgt spid="68"/>
                                        </p:tgtEl>
                                        <p:attrNameLst>
                                          <p:attrName>style.visibility</p:attrName>
                                        </p:attrNameLst>
                                      </p:cBhvr>
                                      <p:to>
                                        <p:strVal val="visible"/>
                                      </p:to>
                                    </p:set>
                                    <p:animEffect transition="in" filter="fade">
                                      <p:cBhvr>
                                        <p:cTn id="126" dur="500"/>
                                        <p:tgtEl>
                                          <p:spTgt spid="68"/>
                                        </p:tgtEl>
                                      </p:cBhvr>
                                    </p:animEffect>
                                  </p:childTnLst>
                                </p:cTn>
                              </p:par>
                            </p:childTnLst>
                          </p:cTn>
                        </p:par>
                        <p:par>
                          <p:cTn id="127" fill="hold">
                            <p:stCondLst>
                              <p:cond delay="10000"/>
                            </p:stCondLst>
                            <p:childTnLst>
                              <p:par>
                                <p:cTn id="128" presetID="10" presetClass="entr" presetSubtype="0" fill="hold" grpId="0" nodeType="afterEffect">
                                  <p:stCondLst>
                                    <p:cond delay="0"/>
                                  </p:stCondLst>
                                  <p:childTnLst>
                                    <p:set>
                                      <p:cBhvr>
                                        <p:cTn id="129" dur="1" fill="hold">
                                          <p:stCondLst>
                                            <p:cond delay="0"/>
                                          </p:stCondLst>
                                        </p:cTn>
                                        <p:tgtEl>
                                          <p:spTgt spid="71"/>
                                        </p:tgtEl>
                                        <p:attrNameLst>
                                          <p:attrName>style.visibility</p:attrName>
                                        </p:attrNameLst>
                                      </p:cBhvr>
                                      <p:to>
                                        <p:strVal val="visible"/>
                                      </p:to>
                                    </p:set>
                                    <p:animEffect transition="in" filter="fade">
                                      <p:cBhvr>
                                        <p:cTn id="130" dur="350"/>
                                        <p:tgtEl>
                                          <p:spTgt spid="71"/>
                                        </p:tgtEl>
                                      </p:cBhvr>
                                    </p:animEffect>
                                  </p:childTnLst>
                                </p:cTn>
                              </p:par>
                              <p:par>
                                <p:cTn id="131" presetID="26" presetClass="emph" presetSubtype="0" fill="hold" grpId="1" nodeType="withEffect">
                                  <p:stCondLst>
                                    <p:cond delay="0"/>
                                  </p:stCondLst>
                                  <p:childTnLst>
                                    <p:animEffect transition="out" filter="fade">
                                      <p:cBhvr>
                                        <p:cTn id="132" dur="400" tmFilter="0, 0; .2, .5; .8, .5; 1, 0"/>
                                        <p:tgtEl>
                                          <p:spTgt spid="71"/>
                                        </p:tgtEl>
                                      </p:cBhvr>
                                    </p:animEffect>
                                    <p:animScale>
                                      <p:cBhvr>
                                        <p:cTn id="133" dur="200" autoRev="1" fill="hold"/>
                                        <p:tgtEl>
                                          <p:spTgt spid="71"/>
                                        </p:tgtEl>
                                      </p:cBhvr>
                                      <p:by x="105000" y="105000"/>
                                    </p:animScale>
                                  </p:childTnLst>
                                </p:cTn>
                              </p:par>
                            </p:childTnLst>
                          </p:cTn>
                        </p:par>
                        <p:par>
                          <p:cTn id="134" fill="hold">
                            <p:stCondLst>
                              <p:cond delay="10500"/>
                            </p:stCondLst>
                            <p:childTnLst>
                              <p:par>
                                <p:cTn id="135" presetID="10" presetClass="entr" presetSubtype="0" fill="hold" grpId="0" nodeType="afterEffect">
                                  <p:stCondLst>
                                    <p:cond delay="0"/>
                                  </p:stCondLst>
                                  <p:childTnLst>
                                    <p:set>
                                      <p:cBhvr>
                                        <p:cTn id="136" dur="1" fill="hold">
                                          <p:stCondLst>
                                            <p:cond delay="0"/>
                                          </p:stCondLst>
                                        </p:cTn>
                                        <p:tgtEl>
                                          <p:spTgt spid="70"/>
                                        </p:tgtEl>
                                        <p:attrNameLst>
                                          <p:attrName>style.visibility</p:attrName>
                                        </p:attrNameLst>
                                      </p:cBhvr>
                                      <p:to>
                                        <p:strVal val="visible"/>
                                      </p:to>
                                    </p:set>
                                    <p:animEffect transition="in" filter="fade">
                                      <p:cBhvr>
                                        <p:cTn id="13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2" grpId="0" animBg="1"/>
      <p:bldP spid="54" grpId="0" animBg="1"/>
      <p:bldP spid="56" grpId="0" animBg="1"/>
      <p:bldP spid="58" grpId="0" animBg="1"/>
      <p:bldP spid="60" grpId="0"/>
      <p:bldP spid="61" grpId="0"/>
      <p:bldP spid="61" grpId="1"/>
      <p:bldP spid="62" grpId="0"/>
      <p:bldP spid="63" grpId="0"/>
      <p:bldP spid="63" grpId="1"/>
      <p:bldP spid="64" grpId="0"/>
      <p:bldP spid="65" grpId="0"/>
      <p:bldP spid="65" grpId="1"/>
      <p:bldP spid="66" grpId="0"/>
      <p:bldP spid="67" grpId="0"/>
      <p:bldP spid="67" grpId="1"/>
      <p:bldP spid="68" grpId="0"/>
      <p:bldP spid="69" grpId="0"/>
      <p:bldP spid="69" grpId="1"/>
      <p:bldP spid="70" grpId="0"/>
      <p:bldP spid="71" grpId="0"/>
      <p:bldP spid="71" grpId="1"/>
      <p:bldP spid="40" grpId="0"/>
      <p:bldP spid="41" grpId="0" animBg="1"/>
      <p:bldP spid="4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1717159" y="1800952"/>
            <a:ext cx="1944216" cy="185091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流程图: 库存数据 8"/>
          <p:cNvSpPr/>
          <p:nvPr/>
        </p:nvSpPr>
        <p:spPr>
          <a:xfrm flipH="1">
            <a:off x="3220969" y="1800952"/>
            <a:ext cx="4375367" cy="1850917"/>
          </a:xfrm>
          <a:prstGeom prst="flowChartOnlineStorag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973366" y="1912835"/>
            <a:ext cx="1431802" cy="1569660"/>
          </a:xfrm>
          <a:prstGeom prst="rect">
            <a:avLst/>
          </a:prstGeom>
          <a:noFill/>
        </p:spPr>
        <p:txBody>
          <a:bodyPr wrap="none" rtlCol="0">
            <a:spAutoFit/>
          </a:bodyPr>
          <a:lstStyle/>
          <a:p>
            <a:r>
              <a:rPr lang="en-US" altLang="zh-CN" sz="9600" b="1" dirty="0">
                <a:solidFill>
                  <a:schemeClr val="bg1"/>
                </a:solidFill>
              </a:rPr>
              <a:t>04</a:t>
            </a:r>
            <a:endParaRPr lang="zh-CN" altLang="en-US" sz="9600" b="1" dirty="0">
              <a:solidFill>
                <a:schemeClr val="bg1"/>
              </a:solidFill>
            </a:endParaRPr>
          </a:p>
        </p:txBody>
      </p:sp>
      <p:cxnSp>
        <p:nvCxnSpPr>
          <p:cNvPr id="17" name="直接连接符 16"/>
          <p:cNvCxnSpPr/>
          <p:nvPr/>
        </p:nvCxnSpPr>
        <p:spPr>
          <a:xfrm>
            <a:off x="4223116" y="2546391"/>
            <a:ext cx="301318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11960" y="2114343"/>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19" name="TextBox 18"/>
          <p:cNvSpPr txBox="1"/>
          <p:nvPr/>
        </p:nvSpPr>
        <p:spPr>
          <a:xfrm>
            <a:off x="4211960" y="2660151"/>
            <a:ext cx="3168352" cy="630942"/>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点此输入文字点此输入文字点此此输</a:t>
            </a:r>
            <a:endParaRPr lang="en-US" altLang="zh-CN" sz="1400" dirty="0">
              <a:solidFill>
                <a:schemeClr val="bg1"/>
              </a:solidFill>
              <a:latin typeface="微软雅黑" panose="020B0503020204020204" pitchFamily="34" charset="-122"/>
              <a:ea typeface="微软雅黑" panose="020B0503020204020204" pitchFamily="34" charset="-122"/>
            </a:endParaRPr>
          </a:p>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入文字点此输入文字</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nodeType="withEffect">
                                  <p:stCondLst>
                                    <p:cond delay="25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3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9"/>
                                        </p:tgtEl>
                                        <p:attrNameLst>
                                          <p:attrName>ppt_y</p:attrName>
                                        </p:attrNameLst>
                                      </p:cBhvr>
                                      <p:tavLst>
                                        <p:tav tm="0">
                                          <p:val>
                                            <p:strVal val="#ppt_y"/>
                                          </p:val>
                                        </p:tav>
                                        <p:tav tm="100000">
                                          <p:val>
                                            <p:strVal val="#ppt_y"/>
                                          </p:val>
                                        </p:tav>
                                      </p:tavLst>
                                    </p:anim>
                                    <p:anim calcmode="lin" valueType="num">
                                      <p:cBhvr>
                                        <p:cTn id="24"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9"/>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8"/>
                                        </p:tgtEl>
                                        <p:attrNameLst>
                                          <p:attrName>ppt_y</p:attrName>
                                        </p:attrNameLst>
                                      </p:cBhvr>
                                      <p:tavLst>
                                        <p:tav tm="0">
                                          <p:val>
                                            <p:strVal val="#ppt_y"/>
                                          </p:val>
                                        </p:tav>
                                        <p:tav tm="100000">
                                          <p:val>
                                            <p:strVal val="#ppt_y"/>
                                          </p:val>
                                        </p:tav>
                                      </p:tavLst>
                                    </p:anim>
                                    <p:anim calcmode="lin" valueType="num">
                                      <p:cBhvr>
                                        <p:cTn id="31"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6" grpId="0"/>
      <p:bldP spid="18"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椭圆 1"/>
          <p:cNvSpPr/>
          <p:nvPr/>
        </p:nvSpPr>
        <p:spPr>
          <a:xfrm>
            <a:off x="1796250" y="1367432"/>
            <a:ext cx="1189166" cy="1188361"/>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231815"/>
          </a:solidFill>
          <a:ln w="25400" cap="flat" cmpd="sng" algn="ctr">
            <a:noFill/>
            <a:prstDash val="solid"/>
          </a:ln>
          <a:effectLst/>
        </p:spPr>
        <p:txBody>
          <a:bodyPr rtlCol="0" anchor="ctr"/>
          <a:lstStyle/>
          <a:p>
            <a:pPr algn="ctr"/>
            <a:endParaRPr lang="zh-CN" altLang="en-US" sz="2000" b="1" kern="0">
              <a:solidFill>
                <a:schemeClr val="bg1"/>
              </a:solidFill>
              <a:latin typeface="微软雅黑" panose="020B0503020204020204" pitchFamily="34" charset="-122"/>
              <a:ea typeface="微软雅黑" panose="020B0503020204020204" pitchFamily="34" charset="-122"/>
            </a:endParaRPr>
          </a:p>
        </p:txBody>
      </p:sp>
      <p:sp>
        <p:nvSpPr>
          <p:cNvPr id="32" name="椭圆 1"/>
          <p:cNvSpPr/>
          <p:nvPr/>
        </p:nvSpPr>
        <p:spPr>
          <a:xfrm>
            <a:off x="1686392" y="2415489"/>
            <a:ext cx="597411" cy="1188361"/>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231815"/>
          </a:solidFill>
          <a:ln w="25400" cap="flat" cmpd="sng" algn="ctr">
            <a:noFill/>
            <a:prstDash val="solid"/>
          </a:ln>
          <a:effectLst/>
        </p:spPr>
        <p:txBody>
          <a:bodyPr rtlCol="0" anchor="ctr"/>
          <a:lstStyle/>
          <a:p>
            <a:pPr algn="ctr">
              <a:defRPr/>
            </a:pPr>
            <a:endParaRPr lang="zh-CN" altLang="en-US" kern="0">
              <a:solidFill>
                <a:schemeClr val="bg1"/>
              </a:solidFill>
            </a:endParaRPr>
          </a:p>
        </p:txBody>
      </p:sp>
      <p:sp>
        <p:nvSpPr>
          <p:cNvPr id="33" name="椭圆 1"/>
          <p:cNvSpPr/>
          <p:nvPr/>
        </p:nvSpPr>
        <p:spPr>
          <a:xfrm rot="5400000">
            <a:off x="1608693" y="3471202"/>
            <a:ext cx="1182737" cy="119482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231815"/>
          </a:solidFill>
          <a:ln w="25400" cap="flat" cmpd="sng" algn="ctr">
            <a:noFill/>
            <a:prstDash val="solid"/>
          </a:ln>
          <a:effectLst/>
        </p:spPr>
        <p:txBody>
          <a:bodyPr rtlCol="0" anchor="ctr"/>
          <a:lstStyle/>
          <a:p>
            <a:pPr algn="ctr"/>
            <a:endParaRPr lang="zh-CN" altLang="en-US" sz="2000" b="1" kern="0">
              <a:solidFill>
                <a:schemeClr val="bg1"/>
              </a:solidFill>
              <a:latin typeface="微软雅黑" panose="020B0503020204020204" pitchFamily="34" charset="-122"/>
              <a:ea typeface="微软雅黑" panose="020B0503020204020204" pitchFamily="34" charset="-122"/>
            </a:endParaRPr>
          </a:p>
        </p:txBody>
      </p:sp>
      <p:sp>
        <p:nvSpPr>
          <p:cNvPr id="34" name="椭圆 1"/>
          <p:cNvSpPr/>
          <p:nvPr/>
        </p:nvSpPr>
        <p:spPr>
          <a:xfrm rot="10800000">
            <a:off x="729520" y="1210167"/>
            <a:ext cx="1189166" cy="1188361"/>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231815"/>
          </a:solidFill>
          <a:ln w="25400" cap="flat" cmpd="sng" algn="ctr">
            <a:noFill/>
            <a:prstDash val="solid"/>
          </a:ln>
          <a:effectLst/>
        </p:spPr>
        <p:txBody>
          <a:bodyPr rtlCol="0" anchor="ctr"/>
          <a:lstStyle/>
          <a:p>
            <a:pPr algn="ctr">
              <a:defRPr/>
            </a:pPr>
            <a:endParaRPr lang="zh-CN" altLang="en-US" kern="0">
              <a:solidFill>
                <a:srgbClr val="CC6600"/>
              </a:solidFill>
            </a:endParaRPr>
          </a:p>
        </p:txBody>
      </p:sp>
      <p:sp>
        <p:nvSpPr>
          <p:cNvPr id="35" name="椭圆 1"/>
          <p:cNvSpPr/>
          <p:nvPr/>
        </p:nvSpPr>
        <p:spPr>
          <a:xfrm rot="6199008">
            <a:off x="965065" y="3009252"/>
            <a:ext cx="594180" cy="1125697"/>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231815"/>
          </a:solidFill>
          <a:ln w="25400" cap="flat" cmpd="sng" algn="ctr">
            <a:noFill/>
            <a:prstDash val="solid"/>
          </a:ln>
          <a:effectLst/>
        </p:spPr>
        <p:txBody>
          <a:bodyPr rtlCol="0" anchor="ctr"/>
          <a:lstStyle/>
          <a:p>
            <a:pPr algn="ctr">
              <a:defRPr/>
            </a:pPr>
            <a:endParaRPr lang="zh-CN" altLang="en-US" kern="0">
              <a:solidFill>
                <a:schemeClr val="bg1"/>
              </a:solidFill>
            </a:endParaRPr>
          </a:p>
        </p:txBody>
      </p:sp>
      <p:sp>
        <p:nvSpPr>
          <p:cNvPr id="36" name="圆角矩形 14"/>
          <p:cNvSpPr/>
          <p:nvPr/>
        </p:nvSpPr>
        <p:spPr>
          <a:xfrm>
            <a:off x="3247488" y="1585208"/>
            <a:ext cx="2857183" cy="465011"/>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231815"/>
          </a:solidFill>
          <a:ln w="25400" cap="flat" cmpd="sng" algn="ctr">
            <a:noFill/>
            <a:prstDash val="solid"/>
          </a:ln>
          <a:effectLst/>
        </p:spPr>
        <p:txBody>
          <a:bodyPr rtlCol="0" anchor="ctr"/>
          <a:lstStyle/>
          <a:p>
            <a:pPr algn="ctr">
              <a:defRPr/>
            </a:pPr>
            <a:r>
              <a:rPr lang="zh-CN" altLang="en-US" sz="2000" b="1" kern="0" dirty="0">
                <a:solidFill>
                  <a:schemeClr val="bg1"/>
                </a:solidFill>
                <a:latin typeface="微软雅黑" panose="020B0503020204020204" pitchFamily="34" charset="-122"/>
                <a:ea typeface="微软雅黑" panose="020B0503020204020204" pitchFamily="34" charset="-122"/>
              </a:rPr>
              <a:t>您的标题写在这里</a:t>
            </a:r>
          </a:p>
        </p:txBody>
      </p:sp>
      <p:sp>
        <p:nvSpPr>
          <p:cNvPr id="37" name="圆角矩形 14"/>
          <p:cNvSpPr/>
          <p:nvPr/>
        </p:nvSpPr>
        <p:spPr>
          <a:xfrm>
            <a:off x="3247488" y="3556644"/>
            <a:ext cx="2857183" cy="465011"/>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231815"/>
          </a:solidFill>
          <a:ln w="25400" cap="flat" cmpd="sng" algn="ctr">
            <a:noFill/>
            <a:prstDash val="solid"/>
          </a:ln>
          <a:effectLst/>
        </p:spPr>
        <p:txBody>
          <a:bodyPr rtlCol="0" anchor="ctr"/>
          <a:lstStyle/>
          <a:p>
            <a:pPr algn="ctr"/>
            <a:r>
              <a:rPr lang="zh-CN" altLang="en-US" sz="2000" b="1" kern="0" dirty="0">
                <a:solidFill>
                  <a:schemeClr val="bg1"/>
                </a:solidFill>
                <a:latin typeface="微软雅黑" panose="020B0503020204020204" pitchFamily="34" charset="-122"/>
                <a:ea typeface="微软雅黑" panose="020B0503020204020204" pitchFamily="34" charset="-122"/>
              </a:rPr>
              <a:t>您的标题写在这里</a:t>
            </a:r>
          </a:p>
        </p:txBody>
      </p:sp>
      <p:sp>
        <p:nvSpPr>
          <p:cNvPr id="38" name="TextBox 37"/>
          <p:cNvSpPr txBox="1"/>
          <p:nvPr/>
        </p:nvSpPr>
        <p:spPr>
          <a:xfrm>
            <a:off x="2123311" y="1517459"/>
            <a:ext cx="437167" cy="769441"/>
          </a:xfrm>
          <a:prstGeom prst="rect">
            <a:avLst/>
          </a:prstGeom>
          <a:noFill/>
        </p:spPr>
        <p:txBody>
          <a:bodyPr wrap="square" rtlCol="0">
            <a:spAutoFit/>
          </a:bodyPr>
          <a:lstStyle/>
          <a:p>
            <a:pPr>
              <a:defRPr/>
            </a:pPr>
            <a:r>
              <a:rPr lang="en-US" altLang="zh-CN" sz="4400" b="1" kern="0" dirty="0">
                <a:solidFill>
                  <a:srgbClr val="231815"/>
                </a:solidFill>
                <a:latin typeface="Arial Black" panose="020B0A04020102020204" pitchFamily="34" charset="0"/>
                <a:ea typeface="微软雅黑" panose="020B0503020204020204" pitchFamily="34" charset="-122"/>
              </a:rPr>
              <a:t>A</a:t>
            </a:r>
            <a:endParaRPr lang="zh-CN" altLang="en-US" sz="4400" b="1" kern="0" dirty="0">
              <a:solidFill>
                <a:srgbClr val="231815"/>
              </a:solidFill>
              <a:latin typeface="Arial Black" panose="020B0A04020102020204" pitchFamily="34" charset="0"/>
              <a:ea typeface="微软雅黑" panose="020B0503020204020204" pitchFamily="34" charset="-122"/>
            </a:endParaRPr>
          </a:p>
        </p:txBody>
      </p:sp>
      <p:sp>
        <p:nvSpPr>
          <p:cNvPr id="39" name="TextBox 38"/>
          <p:cNvSpPr txBox="1"/>
          <p:nvPr/>
        </p:nvSpPr>
        <p:spPr>
          <a:xfrm>
            <a:off x="1913567" y="3694645"/>
            <a:ext cx="437167" cy="769441"/>
          </a:xfrm>
          <a:prstGeom prst="rect">
            <a:avLst/>
          </a:prstGeom>
          <a:noFill/>
        </p:spPr>
        <p:txBody>
          <a:bodyPr wrap="square" rtlCol="0">
            <a:spAutoFit/>
          </a:bodyPr>
          <a:lstStyle/>
          <a:p>
            <a:pPr>
              <a:defRPr/>
            </a:pPr>
            <a:r>
              <a:rPr lang="en-US" altLang="zh-CN" sz="4400" b="1" kern="0" dirty="0">
                <a:solidFill>
                  <a:srgbClr val="231815"/>
                </a:solidFill>
                <a:latin typeface="Arial Black" panose="020B0A04020102020204" pitchFamily="34" charset="0"/>
                <a:ea typeface="微软雅黑" panose="020B0503020204020204" pitchFamily="34" charset="-122"/>
              </a:rPr>
              <a:t>B</a:t>
            </a:r>
            <a:endParaRPr lang="zh-CN" altLang="en-US" sz="4400" b="1" kern="0" dirty="0">
              <a:solidFill>
                <a:srgbClr val="231815"/>
              </a:solidFill>
              <a:latin typeface="Arial Black" panose="020B0A04020102020204" pitchFamily="34" charset="0"/>
              <a:ea typeface="微软雅黑" panose="020B0503020204020204" pitchFamily="34" charset="-122"/>
            </a:endParaRPr>
          </a:p>
        </p:txBody>
      </p:sp>
      <p:sp>
        <p:nvSpPr>
          <p:cNvPr id="40" name="TextBox 39"/>
          <p:cNvSpPr txBox="1"/>
          <p:nvPr/>
        </p:nvSpPr>
        <p:spPr>
          <a:xfrm>
            <a:off x="3468663" y="2237539"/>
            <a:ext cx="3200200" cy="932563"/>
          </a:xfrm>
          <a:prstGeom prst="rect">
            <a:avLst/>
          </a:prstGeom>
          <a:noFill/>
        </p:spPr>
        <p:txBody>
          <a:bodyPr wrap="square" rtlCol="0">
            <a:spAutoFit/>
          </a:bodyPr>
          <a:lstStyle/>
          <a:p>
            <a:pPr>
              <a:lnSpc>
                <a:spcPct val="130000"/>
              </a:lnSpc>
              <a:defRPr/>
            </a:pPr>
            <a:r>
              <a:rPr lang="zh-CN" altLang="en-US" sz="1400" kern="0" dirty="0">
                <a:solidFill>
                  <a:srgbClr val="231815"/>
                </a:solidFill>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a:t>
            </a:r>
            <a:endParaRPr lang="en-US" altLang="zh-CN" sz="1600" kern="0" dirty="0">
              <a:solidFill>
                <a:srgbClr val="231815"/>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3509222" y="4124693"/>
            <a:ext cx="3439042" cy="345094"/>
          </a:xfrm>
          <a:prstGeom prst="rect">
            <a:avLst/>
          </a:prstGeom>
          <a:noFill/>
        </p:spPr>
        <p:txBody>
          <a:bodyPr wrap="square" rtlCol="0">
            <a:spAutoFit/>
          </a:bodyPr>
          <a:lstStyle/>
          <a:p>
            <a:pPr>
              <a:lnSpc>
                <a:spcPct val="130000"/>
              </a:lnSpc>
              <a:defRPr/>
            </a:pPr>
            <a:r>
              <a:rPr lang="zh-CN" altLang="en-US" sz="1400" kern="0" dirty="0">
                <a:solidFill>
                  <a:srgbClr val="231815"/>
                </a:solidFill>
                <a:latin typeface="微软雅黑" panose="020B0503020204020204" pitchFamily="34" charset="-122"/>
                <a:ea typeface="微软雅黑" panose="020B0503020204020204" pitchFamily="34" charset="-122"/>
              </a:rPr>
              <a:t>您的内容打在这里，或通过复制您的文本</a:t>
            </a:r>
            <a:endParaRPr lang="en-US" altLang="zh-CN" sz="1400" kern="0" dirty="0">
              <a:solidFill>
                <a:srgbClr val="231815"/>
              </a:solidFill>
              <a:latin typeface="微软雅黑" panose="020B0503020204020204" pitchFamily="34" charset="-122"/>
              <a:ea typeface="微软雅黑" panose="020B0503020204020204" pitchFamily="34" charset="-122"/>
            </a:endParaRPr>
          </a:p>
        </p:txBody>
      </p:sp>
      <p:sp>
        <p:nvSpPr>
          <p:cNvPr id="25" name="Text Box 4"/>
          <p:cNvSpPr txBox="1">
            <a:spLocks noChangeArrowheads="1"/>
          </p:cNvSpPr>
          <p:nvPr/>
        </p:nvSpPr>
        <p:spPr bwMode="auto">
          <a:xfrm>
            <a:off x="2931166" y="195486"/>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6" name="Line 6"/>
          <p:cNvSpPr>
            <a:spLocks noChangeShapeType="1"/>
          </p:cNvSpPr>
          <p:nvPr/>
        </p:nvSpPr>
        <p:spPr bwMode="auto">
          <a:xfrm>
            <a:off x="0" y="364503"/>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Line 7"/>
          <p:cNvSpPr>
            <a:spLocks noChangeShapeType="1"/>
          </p:cNvSpPr>
          <p:nvPr/>
        </p:nvSpPr>
        <p:spPr bwMode="auto">
          <a:xfrm>
            <a:off x="6324554" y="364503"/>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250"/>
                                        <p:tgtEl>
                                          <p:spTgt spid="34"/>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up)">
                                      <p:cBhvr>
                                        <p:cTn id="26" dur="250"/>
                                        <p:tgtEl>
                                          <p:spTgt spid="31"/>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up)">
                                      <p:cBhvr>
                                        <p:cTn id="30" dur="250"/>
                                        <p:tgtEl>
                                          <p:spTgt spid="32"/>
                                        </p:tgtEl>
                                      </p:cBhvr>
                                    </p:animEffect>
                                  </p:childTnLst>
                                </p:cTn>
                              </p:par>
                            </p:childTnLst>
                          </p:cTn>
                        </p:par>
                        <p:par>
                          <p:cTn id="31" fill="hold">
                            <p:stCondLst>
                              <p:cond delay="3000"/>
                            </p:stCondLst>
                            <p:childTnLst>
                              <p:par>
                                <p:cTn id="32" presetID="21" presetClass="entr" presetSubtype="1"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heel(1)">
                                      <p:cBhvr>
                                        <p:cTn id="34" dur="1000"/>
                                        <p:tgtEl>
                                          <p:spTgt spid="33"/>
                                        </p:tgtEl>
                                      </p:cBhvr>
                                    </p:animEffect>
                                  </p:childTnLst>
                                </p:cTn>
                              </p:par>
                              <p:par>
                                <p:cTn id="35" presetID="22" presetClass="entr" presetSubtype="2" fill="hold" grpId="0" nodeType="withEffect">
                                  <p:stCondLst>
                                    <p:cond delay="750"/>
                                  </p:stCondLst>
                                  <p:childTnLst>
                                    <p:set>
                                      <p:cBhvr>
                                        <p:cTn id="36" dur="1" fill="hold">
                                          <p:stCondLst>
                                            <p:cond delay="0"/>
                                          </p:stCondLst>
                                        </p:cTn>
                                        <p:tgtEl>
                                          <p:spTgt spid="35"/>
                                        </p:tgtEl>
                                        <p:attrNameLst>
                                          <p:attrName>style.visibility</p:attrName>
                                        </p:attrNameLst>
                                      </p:cBhvr>
                                      <p:to>
                                        <p:strVal val="visible"/>
                                      </p:to>
                                    </p:set>
                                    <p:animEffect transition="in" filter="wipe(right)">
                                      <p:cBhvr>
                                        <p:cTn id="37" dur="250"/>
                                        <p:tgtEl>
                                          <p:spTgt spid="35"/>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anim calcmode="lin" valueType="num">
                                      <p:cBhvr>
                                        <p:cTn id="42" dur="500" fill="hold"/>
                                        <p:tgtEl>
                                          <p:spTgt spid="38"/>
                                        </p:tgtEl>
                                        <p:attrNameLst>
                                          <p:attrName>ppt_x</p:attrName>
                                        </p:attrNameLst>
                                      </p:cBhvr>
                                      <p:tavLst>
                                        <p:tav tm="0">
                                          <p:val>
                                            <p:strVal val="#ppt_x"/>
                                          </p:val>
                                        </p:tav>
                                        <p:tav tm="100000">
                                          <p:val>
                                            <p:strVal val="#ppt_x"/>
                                          </p:val>
                                        </p:tav>
                                      </p:tavLst>
                                    </p:anim>
                                    <p:anim calcmode="lin" valueType="num">
                                      <p:cBhvr>
                                        <p:cTn id="43" dur="500" fill="hold"/>
                                        <p:tgtEl>
                                          <p:spTgt spid="38"/>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left)">
                                      <p:cBhvr>
                                        <p:cTn id="47" dur="500"/>
                                        <p:tgtEl>
                                          <p:spTgt spid="36"/>
                                        </p:tgtEl>
                                      </p:cBhvr>
                                    </p:animEffect>
                                  </p:childTnLst>
                                </p:cTn>
                              </p:par>
                            </p:childTnLst>
                          </p:cTn>
                        </p:par>
                        <p:par>
                          <p:cTn id="48" fill="hold">
                            <p:stCondLst>
                              <p:cond delay="5000"/>
                            </p:stCondLst>
                            <p:childTnLst>
                              <p:par>
                                <p:cTn id="49" presetID="22" presetClass="entr" presetSubtype="4"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wipe(down)">
                                      <p:cBhvr>
                                        <p:cTn id="51" dur="250"/>
                                        <p:tgtEl>
                                          <p:spTgt spid="40"/>
                                        </p:tgtEl>
                                      </p:cBhvr>
                                    </p:animEffect>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anim calcmode="lin" valueType="num">
                                      <p:cBhvr>
                                        <p:cTn id="56" dur="500" fill="hold"/>
                                        <p:tgtEl>
                                          <p:spTgt spid="39"/>
                                        </p:tgtEl>
                                        <p:attrNameLst>
                                          <p:attrName>ppt_x</p:attrName>
                                        </p:attrNameLst>
                                      </p:cBhvr>
                                      <p:tavLst>
                                        <p:tav tm="0">
                                          <p:val>
                                            <p:strVal val="#ppt_x"/>
                                          </p:val>
                                        </p:tav>
                                        <p:tav tm="100000">
                                          <p:val>
                                            <p:strVal val="#ppt_x"/>
                                          </p:val>
                                        </p:tav>
                                      </p:tavLst>
                                    </p:anim>
                                    <p:anim calcmode="lin" valueType="num">
                                      <p:cBhvr>
                                        <p:cTn id="57" dur="500" fill="hold"/>
                                        <p:tgtEl>
                                          <p:spTgt spid="3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500"/>
                                        <p:tgtEl>
                                          <p:spTgt spid="41"/>
                                        </p:tgtEl>
                                      </p:cBhvr>
                                    </p:animEffect>
                                    <p:anim calcmode="lin" valueType="num">
                                      <p:cBhvr>
                                        <p:cTn id="66" dur="500" fill="hold"/>
                                        <p:tgtEl>
                                          <p:spTgt spid="41"/>
                                        </p:tgtEl>
                                        <p:attrNameLst>
                                          <p:attrName>ppt_x</p:attrName>
                                        </p:attrNameLst>
                                      </p:cBhvr>
                                      <p:tavLst>
                                        <p:tav tm="0">
                                          <p:val>
                                            <p:strVal val="#ppt_x"/>
                                          </p:val>
                                        </p:tav>
                                        <p:tav tm="100000">
                                          <p:val>
                                            <p:strVal val="#ppt_x"/>
                                          </p:val>
                                        </p:tav>
                                      </p:tavLst>
                                    </p:anim>
                                    <p:anim calcmode="lin" valueType="num">
                                      <p:cBhvr>
                                        <p:cTn id="67" dur="5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25" grpId="0"/>
      <p:bldP spid="26" grpId="0" animBg="1"/>
      <p:bldP spid="2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椭圆 1"/>
          <p:cNvSpPr/>
          <p:nvPr/>
        </p:nvSpPr>
        <p:spPr>
          <a:xfrm>
            <a:off x="1008453" y="1203598"/>
            <a:ext cx="1751265" cy="1872208"/>
          </a:xfrm>
          <a:custGeom>
            <a:avLst/>
            <a:gdLst/>
            <a:ahLst/>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椭圆 42"/>
          <p:cNvSpPr/>
          <p:nvPr/>
        </p:nvSpPr>
        <p:spPr>
          <a:xfrm>
            <a:off x="6265036" y="1218895"/>
            <a:ext cx="1872208" cy="187220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1"/>
          <p:cNvSpPr/>
          <p:nvPr/>
        </p:nvSpPr>
        <p:spPr>
          <a:xfrm>
            <a:off x="2759718" y="1218895"/>
            <a:ext cx="1751265" cy="1872208"/>
          </a:xfrm>
          <a:custGeom>
            <a:avLst/>
            <a:gdLst/>
            <a:ahLst/>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5" name="椭圆 1"/>
          <p:cNvSpPr/>
          <p:nvPr/>
        </p:nvSpPr>
        <p:spPr>
          <a:xfrm>
            <a:off x="4510983" y="1218895"/>
            <a:ext cx="1751265" cy="1872208"/>
          </a:xfrm>
          <a:custGeom>
            <a:avLst/>
            <a:gdLst/>
            <a:ahLst/>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6" name="TextBox 45"/>
          <p:cNvSpPr txBox="1"/>
          <p:nvPr/>
        </p:nvSpPr>
        <p:spPr>
          <a:xfrm>
            <a:off x="1619672" y="1214111"/>
            <a:ext cx="601447" cy="584775"/>
          </a:xfrm>
          <a:prstGeom prst="rect">
            <a:avLst/>
          </a:prstGeom>
          <a:noFill/>
        </p:spPr>
        <p:txBody>
          <a:bodyPr wrap="none" rtlCol="0">
            <a:spAutoFit/>
          </a:bodyPr>
          <a:lstStyle/>
          <a:p>
            <a:r>
              <a:rPr lang="en-US" altLang="zh-CN" sz="3200" b="1" dirty="0">
                <a:solidFill>
                  <a:schemeClr val="bg1"/>
                </a:solidFill>
              </a:rPr>
              <a:t>01</a:t>
            </a:r>
            <a:endParaRPr lang="zh-CN" altLang="en-US" sz="3200" b="1" dirty="0">
              <a:solidFill>
                <a:schemeClr val="bg1"/>
              </a:solidFill>
            </a:endParaRPr>
          </a:p>
        </p:txBody>
      </p:sp>
      <p:sp>
        <p:nvSpPr>
          <p:cNvPr id="47" name="TextBox 46"/>
          <p:cNvSpPr txBox="1"/>
          <p:nvPr/>
        </p:nvSpPr>
        <p:spPr>
          <a:xfrm>
            <a:off x="3399808" y="1214111"/>
            <a:ext cx="601447" cy="584775"/>
          </a:xfrm>
          <a:prstGeom prst="rect">
            <a:avLst/>
          </a:prstGeom>
          <a:noFill/>
        </p:spPr>
        <p:txBody>
          <a:bodyPr wrap="none" rtlCol="0">
            <a:spAutoFit/>
          </a:bodyPr>
          <a:lstStyle/>
          <a:p>
            <a:r>
              <a:rPr lang="en-US" altLang="zh-CN" sz="3200" b="1" dirty="0">
                <a:solidFill>
                  <a:schemeClr val="bg1"/>
                </a:solidFill>
              </a:rPr>
              <a:t>02</a:t>
            </a:r>
            <a:endParaRPr lang="zh-CN" altLang="en-US" sz="3200" b="1" dirty="0">
              <a:solidFill>
                <a:schemeClr val="bg1"/>
              </a:solidFill>
            </a:endParaRPr>
          </a:p>
        </p:txBody>
      </p:sp>
      <p:sp>
        <p:nvSpPr>
          <p:cNvPr id="48" name="TextBox 47"/>
          <p:cNvSpPr txBox="1"/>
          <p:nvPr/>
        </p:nvSpPr>
        <p:spPr>
          <a:xfrm>
            <a:off x="5111316" y="1214111"/>
            <a:ext cx="601447" cy="584775"/>
          </a:xfrm>
          <a:prstGeom prst="rect">
            <a:avLst/>
          </a:prstGeom>
          <a:noFill/>
        </p:spPr>
        <p:txBody>
          <a:bodyPr wrap="none" rtlCol="0">
            <a:spAutoFit/>
          </a:bodyPr>
          <a:lstStyle/>
          <a:p>
            <a:r>
              <a:rPr lang="en-US" altLang="zh-CN" sz="3200" b="1" dirty="0">
                <a:solidFill>
                  <a:schemeClr val="bg1"/>
                </a:solidFill>
              </a:rPr>
              <a:t>03</a:t>
            </a:r>
            <a:endParaRPr lang="zh-CN" altLang="en-US" sz="3200" b="1" dirty="0">
              <a:solidFill>
                <a:schemeClr val="bg1"/>
              </a:solidFill>
            </a:endParaRPr>
          </a:p>
        </p:txBody>
      </p:sp>
      <p:sp>
        <p:nvSpPr>
          <p:cNvPr id="49" name="TextBox 48"/>
          <p:cNvSpPr txBox="1"/>
          <p:nvPr/>
        </p:nvSpPr>
        <p:spPr>
          <a:xfrm>
            <a:off x="6925841" y="1214111"/>
            <a:ext cx="601447" cy="584775"/>
          </a:xfrm>
          <a:prstGeom prst="rect">
            <a:avLst/>
          </a:prstGeom>
          <a:noFill/>
        </p:spPr>
        <p:txBody>
          <a:bodyPr wrap="none" rtlCol="0">
            <a:spAutoFit/>
          </a:bodyPr>
          <a:lstStyle/>
          <a:p>
            <a:r>
              <a:rPr lang="en-US" altLang="zh-CN" sz="3200" b="1" dirty="0">
                <a:solidFill>
                  <a:schemeClr val="bg1"/>
                </a:solidFill>
              </a:rPr>
              <a:t>04</a:t>
            </a:r>
            <a:endParaRPr lang="zh-CN" altLang="en-US" sz="3200" b="1" dirty="0">
              <a:solidFill>
                <a:schemeClr val="bg1"/>
              </a:solidFill>
            </a:endParaRPr>
          </a:p>
        </p:txBody>
      </p:sp>
      <p:cxnSp>
        <p:nvCxnSpPr>
          <p:cNvPr id="50" name="直接连接符 49"/>
          <p:cNvCxnSpPr/>
          <p:nvPr/>
        </p:nvCxnSpPr>
        <p:spPr>
          <a:xfrm>
            <a:off x="1224476" y="1798886"/>
            <a:ext cx="1284988"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2992856" y="1798886"/>
            <a:ext cx="1284988"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4744120" y="1798886"/>
            <a:ext cx="1284988"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6504216" y="1798886"/>
            <a:ext cx="1434582"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075141" y="1916722"/>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55" name="TextBox 54"/>
          <p:cNvSpPr txBox="1"/>
          <p:nvPr/>
        </p:nvSpPr>
        <p:spPr>
          <a:xfrm>
            <a:off x="1097030" y="2262644"/>
            <a:ext cx="1747075" cy="337015"/>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a:t>
            </a:r>
          </a:p>
        </p:txBody>
      </p:sp>
      <p:sp>
        <p:nvSpPr>
          <p:cNvPr id="56" name="TextBox 55"/>
          <p:cNvSpPr txBox="1"/>
          <p:nvPr/>
        </p:nvSpPr>
        <p:spPr>
          <a:xfrm>
            <a:off x="2847656" y="1916722"/>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57" name="TextBox 56"/>
          <p:cNvSpPr txBox="1"/>
          <p:nvPr/>
        </p:nvSpPr>
        <p:spPr>
          <a:xfrm>
            <a:off x="2869545" y="2262644"/>
            <a:ext cx="1747075" cy="337015"/>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a:t>
            </a:r>
          </a:p>
        </p:txBody>
      </p:sp>
      <p:sp>
        <p:nvSpPr>
          <p:cNvPr id="58" name="TextBox 57"/>
          <p:cNvSpPr txBox="1"/>
          <p:nvPr/>
        </p:nvSpPr>
        <p:spPr>
          <a:xfrm>
            <a:off x="4605617" y="1916722"/>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59" name="TextBox 58"/>
          <p:cNvSpPr txBox="1"/>
          <p:nvPr/>
        </p:nvSpPr>
        <p:spPr>
          <a:xfrm>
            <a:off x="4627506" y="2262644"/>
            <a:ext cx="1747075" cy="337015"/>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a:t>
            </a:r>
          </a:p>
        </p:txBody>
      </p:sp>
      <p:sp>
        <p:nvSpPr>
          <p:cNvPr id="60" name="TextBox 59"/>
          <p:cNvSpPr txBox="1"/>
          <p:nvPr/>
        </p:nvSpPr>
        <p:spPr>
          <a:xfrm>
            <a:off x="6407239" y="1944969"/>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61" name="TextBox 60"/>
          <p:cNvSpPr txBox="1"/>
          <p:nvPr/>
        </p:nvSpPr>
        <p:spPr>
          <a:xfrm>
            <a:off x="6429128" y="2290891"/>
            <a:ext cx="1747075" cy="337015"/>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a:t>
            </a:r>
          </a:p>
        </p:txBody>
      </p:sp>
      <p:sp>
        <p:nvSpPr>
          <p:cNvPr id="62" name="等腰三角形 61"/>
          <p:cNvSpPr/>
          <p:nvPr/>
        </p:nvSpPr>
        <p:spPr>
          <a:xfrm rot="5400000">
            <a:off x="879728" y="3510875"/>
            <a:ext cx="288032" cy="248304"/>
          </a:xfrm>
          <a:prstGeom prst="triangl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63" name="TextBox 62"/>
          <p:cNvSpPr txBox="1"/>
          <p:nvPr/>
        </p:nvSpPr>
        <p:spPr>
          <a:xfrm>
            <a:off x="1182088" y="3419003"/>
            <a:ext cx="7206336" cy="1384995"/>
          </a:xfrm>
          <a:prstGeom prst="rect">
            <a:avLst/>
          </a:prstGeom>
          <a:noFill/>
        </p:spPr>
        <p:txBody>
          <a:bodyPr wrap="square" rtlCol="0">
            <a:spAutoFit/>
          </a:bodyPr>
          <a:lstStyle/>
          <a:p>
            <a:pPr>
              <a:lnSpc>
                <a:spcPct val="150000"/>
              </a:lnSpc>
            </a:pPr>
            <a:r>
              <a:rPr lang="zh-CN" altLang="en-US" sz="1400" dirty="0">
                <a:solidFill>
                  <a:srgbClr val="231815"/>
                </a:solidFill>
              </a:rPr>
              <a:t>这里输入简单的文字概述里输入简单文字概述输入简单的文字概述里输入输入里输入简单的文字概述里输入简单文字概述输入简单的文字概述里输入输入输入简单的文字概述里输入简单文字概述输入简单的文字概述里输入输入输入简单的文字概述里输入简单文字概述输入简单的文字概述里输入输入</a:t>
            </a:r>
            <a:endParaRPr lang="en-US" altLang="zh-CN" sz="1400" dirty="0">
              <a:solidFill>
                <a:srgbClr val="231815"/>
              </a:solidFill>
            </a:endParaRPr>
          </a:p>
        </p:txBody>
      </p:sp>
      <p:sp>
        <p:nvSpPr>
          <p:cNvPr id="36"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7"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1+#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1000"/>
                                        <p:tgtEl>
                                          <p:spTgt spid="36"/>
                                        </p:tgtEl>
                                      </p:cBhvr>
                                    </p:animEffect>
                                    <p:anim calcmode="lin" valueType="num">
                                      <p:cBhvr>
                                        <p:cTn id="17" dur="1000" fill="hold"/>
                                        <p:tgtEl>
                                          <p:spTgt spid="36"/>
                                        </p:tgtEl>
                                        <p:attrNameLst>
                                          <p:attrName>ppt_x</p:attrName>
                                        </p:attrNameLst>
                                      </p:cBhvr>
                                      <p:tavLst>
                                        <p:tav tm="0">
                                          <p:val>
                                            <p:strVal val="#ppt_x"/>
                                          </p:val>
                                        </p:tav>
                                        <p:tav tm="100000">
                                          <p:val>
                                            <p:strVal val="#ppt_x"/>
                                          </p:val>
                                        </p:tav>
                                      </p:tavLst>
                                    </p:anim>
                                    <p:anim calcmode="lin" valueType="num">
                                      <p:cBhvr>
                                        <p:cTn id="18" dur="1000" fill="hold"/>
                                        <p:tgtEl>
                                          <p:spTgt spid="3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p:cTn id="22" dur="250" fill="hold"/>
                                        <p:tgtEl>
                                          <p:spTgt spid="42"/>
                                        </p:tgtEl>
                                        <p:attrNameLst>
                                          <p:attrName>ppt_w</p:attrName>
                                        </p:attrNameLst>
                                      </p:cBhvr>
                                      <p:tavLst>
                                        <p:tav tm="0">
                                          <p:val>
                                            <p:strVal val="4*#ppt_w"/>
                                          </p:val>
                                        </p:tav>
                                        <p:tav tm="100000">
                                          <p:val>
                                            <p:strVal val="#ppt_w"/>
                                          </p:val>
                                        </p:tav>
                                      </p:tavLst>
                                    </p:anim>
                                    <p:anim calcmode="lin" valueType="num">
                                      <p:cBhvr>
                                        <p:cTn id="23" dur="250" fill="hold"/>
                                        <p:tgtEl>
                                          <p:spTgt spid="42"/>
                                        </p:tgtEl>
                                        <p:attrNameLst>
                                          <p:attrName>ppt_h</p:attrName>
                                        </p:attrNameLst>
                                      </p:cBhvr>
                                      <p:tavLst>
                                        <p:tav tm="0">
                                          <p:val>
                                            <p:strVal val="4*#ppt_h"/>
                                          </p:val>
                                        </p:tav>
                                        <p:tav tm="100000">
                                          <p:val>
                                            <p:strVal val="#ppt_h"/>
                                          </p:val>
                                        </p:tav>
                                      </p:tavLst>
                                    </p:anim>
                                  </p:childTnLst>
                                </p:cTn>
                              </p:par>
                              <p:par>
                                <p:cTn id="24" presetID="23" presetClass="entr" presetSubtype="32" fill="hold" grpId="0" nodeType="withEffect">
                                  <p:stCondLst>
                                    <p:cond delay="250"/>
                                  </p:stCondLst>
                                  <p:childTnLst>
                                    <p:set>
                                      <p:cBhvr>
                                        <p:cTn id="25" dur="1" fill="hold">
                                          <p:stCondLst>
                                            <p:cond delay="0"/>
                                          </p:stCondLst>
                                        </p:cTn>
                                        <p:tgtEl>
                                          <p:spTgt spid="44"/>
                                        </p:tgtEl>
                                        <p:attrNameLst>
                                          <p:attrName>style.visibility</p:attrName>
                                        </p:attrNameLst>
                                      </p:cBhvr>
                                      <p:to>
                                        <p:strVal val="visible"/>
                                      </p:to>
                                    </p:set>
                                    <p:anim calcmode="lin" valueType="num">
                                      <p:cBhvr>
                                        <p:cTn id="26" dur="250" fill="hold"/>
                                        <p:tgtEl>
                                          <p:spTgt spid="44"/>
                                        </p:tgtEl>
                                        <p:attrNameLst>
                                          <p:attrName>ppt_w</p:attrName>
                                        </p:attrNameLst>
                                      </p:cBhvr>
                                      <p:tavLst>
                                        <p:tav tm="0">
                                          <p:val>
                                            <p:strVal val="4*#ppt_w"/>
                                          </p:val>
                                        </p:tav>
                                        <p:tav tm="100000">
                                          <p:val>
                                            <p:strVal val="#ppt_w"/>
                                          </p:val>
                                        </p:tav>
                                      </p:tavLst>
                                    </p:anim>
                                    <p:anim calcmode="lin" valueType="num">
                                      <p:cBhvr>
                                        <p:cTn id="27" dur="250" fill="hold"/>
                                        <p:tgtEl>
                                          <p:spTgt spid="44"/>
                                        </p:tgtEl>
                                        <p:attrNameLst>
                                          <p:attrName>ppt_h</p:attrName>
                                        </p:attrNameLst>
                                      </p:cBhvr>
                                      <p:tavLst>
                                        <p:tav tm="0">
                                          <p:val>
                                            <p:strVal val="4*#ppt_h"/>
                                          </p:val>
                                        </p:tav>
                                        <p:tav tm="100000">
                                          <p:val>
                                            <p:strVal val="#ppt_h"/>
                                          </p:val>
                                        </p:tav>
                                      </p:tavLst>
                                    </p:anim>
                                  </p:childTnLst>
                                </p:cTn>
                              </p:par>
                              <p:par>
                                <p:cTn id="28" presetID="23" presetClass="entr" presetSubtype="32" fill="hold" grpId="0" nodeType="withEffect">
                                  <p:stCondLst>
                                    <p:cond delay="5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250" fill="hold"/>
                                        <p:tgtEl>
                                          <p:spTgt spid="45"/>
                                        </p:tgtEl>
                                        <p:attrNameLst>
                                          <p:attrName>ppt_w</p:attrName>
                                        </p:attrNameLst>
                                      </p:cBhvr>
                                      <p:tavLst>
                                        <p:tav tm="0">
                                          <p:val>
                                            <p:strVal val="4*#ppt_w"/>
                                          </p:val>
                                        </p:tav>
                                        <p:tav tm="100000">
                                          <p:val>
                                            <p:strVal val="#ppt_w"/>
                                          </p:val>
                                        </p:tav>
                                      </p:tavLst>
                                    </p:anim>
                                    <p:anim calcmode="lin" valueType="num">
                                      <p:cBhvr>
                                        <p:cTn id="31" dur="250" fill="hold"/>
                                        <p:tgtEl>
                                          <p:spTgt spid="45"/>
                                        </p:tgtEl>
                                        <p:attrNameLst>
                                          <p:attrName>ppt_h</p:attrName>
                                        </p:attrNameLst>
                                      </p:cBhvr>
                                      <p:tavLst>
                                        <p:tav tm="0">
                                          <p:val>
                                            <p:strVal val="4*#ppt_h"/>
                                          </p:val>
                                        </p:tav>
                                        <p:tav tm="100000">
                                          <p:val>
                                            <p:strVal val="#ppt_h"/>
                                          </p:val>
                                        </p:tav>
                                      </p:tavLst>
                                    </p:anim>
                                  </p:childTnLst>
                                </p:cTn>
                              </p:par>
                              <p:par>
                                <p:cTn id="32" presetID="23" presetClass="entr" presetSubtype="32" fill="hold" grpId="0" nodeType="withEffect">
                                  <p:stCondLst>
                                    <p:cond delay="750"/>
                                  </p:stCondLst>
                                  <p:childTnLst>
                                    <p:set>
                                      <p:cBhvr>
                                        <p:cTn id="33" dur="1" fill="hold">
                                          <p:stCondLst>
                                            <p:cond delay="0"/>
                                          </p:stCondLst>
                                        </p:cTn>
                                        <p:tgtEl>
                                          <p:spTgt spid="43"/>
                                        </p:tgtEl>
                                        <p:attrNameLst>
                                          <p:attrName>style.visibility</p:attrName>
                                        </p:attrNameLst>
                                      </p:cBhvr>
                                      <p:to>
                                        <p:strVal val="visible"/>
                                      </p:to>
                                    </p:set>
                                    <p:anim calcmode="lin" valueType="num">
                                      <p:cBhvr>
                                        <p:cTn id="34" dur="250" fill="hold"/>
                                        <p:tgtEl>
                                          <p:spTgt spid="43"/>
                                        </p:tgtEl>
                                        <p:attrNameLst>
                                          <p:attrName>ppt_w</p:attrName>
                                        </p:attrNameLst>
                                      </p:cBhvr>
                                      <p:tavLst>
                                        <p:tav tm="0">
                                          <p:val>
                                            <p:strVal val="4*#ppt_w"/>
                                          </p:val>
                                        </p:tav>
                                        <p:tav tm="100000">
                                          <p:val>
                                            <p:strVal val="#ppt_w"/>
                                          </p:val>
                                        </p:tav>
                                      </p:tavLst>
                                    </p:anim>
                                    <p:anim calcmode="lin" valueType="num">
                                      <p:cBhvr>
                                        <p:cTn id="35" dur="250" fill="hold"/>
                                        <p:tgtEl>
                                          <p:spTgt spid="43"/>
                                        </p:tgtEl>
                                        <p:attrNameLst>
                                          <p:attrName>ppt_h</p:attrName>
                                        </p:attrNameLst>
                                      </p:cBhvr>
                                      <p:tavLst>
                                        <p:tav tm="0">
                                          <p:val>
                                            <p:strVal val="4*#ppt_h"/>
                                          </p:val>
                                        </p:tav>
                                        <p:tav tm="100000">
                                          <p:val>
                                            <p:strVal val="#ppt_h"/>
                                          </p:val>
                                        </p:tav>
                                      </p:tavLst>
                                    </p:anim>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500"/>
                                        <p:tgtEl>
                                          <p:spTgt spid="49"/>
                                        </p:tgtEl>
                                      </p:cBhvr>
                                    </p:animEffect>
                                  </p:childTnLst>
                                </p:cTn>
                              </p:par>
                              <p:par>
                                <p:cTn id="49" presetID="22" presetClass="entr" presetSubtype="8" fill="hold" nodeType="withEffect">
                                  <p:stCondLst>
                                    <p:cond delay="250"/>
                                  </p:stCondLst>
                                  <p:childTnLst>
                                    <p:set>
                                      <p:cBhvr>
                                        <p:cTn id="50" dur="1" fill="hold">
                                          <p:stCondLst>
                                            <p:cond delay="0"/>
                                          </p:stCondLst>
                                        </p:cTn>
                                        <p:tgtEl>
                                          <p:spTgt spid="50"/>
                                        </p:tgtEl>
                                        <p:attrNameLst>
                                          <p:attrName>style.visibility</p:attrName>
                                        </p:attrNameLst>
                                      </p:cBhvr>
                                      <p:to>
                                        <p:strVal val="visible"/>
                                      </p:to>
                                    </p:set>
                                    <p:animEffect transition="in" filter="wipe(left)">
                                      <p:cBhvr>
                                        <p:cTn id="51" dur="500"/>
                                        <p:tgtEl>
                                          <p:spTgt spid="50"/>
                                        </p:tgtEl>
                                      </p:cBhvr>
                                    </p:animEffect>
                                  </p:childTnLst>
                                </p:cTn>
                              </p:par>
                              <p:par>
                                <p:cTn id="52" presetID="22" presetClass="entr" presetSubtype="8" fill="hold" nodeType="withEffect">
                                  <p:stCondLst>
                                    <p:cond delay="250"/>
                                  </p:stCondLst>
                                  <p:childTnLst>
                                    <p:set>
                                      <p:cBhvr>
                                        <p:cTn id="53" dur="1" fill="hold">
                                          <p:stCondLst>
                                            <p:cond delay="0"/>
                                          </p:stCondLst>
                                        </p:cTn>
                                        <p:tgtEl>
                                          <p:spTgt spid="51"/>
                                        </p:tgtEl>
                                        <p:attrNameLst>
                                          <p:attrName>style.visibility</p:attrName>
                                        </p:attrNameLst>
                                      </p:cBhvr>
                                      <p:to>
                                        <p:strVal val="visible"/>
                                      </p:to>
                                    </p:set>
                                    <p:animEffect transition="in" filter="wipe(left)">
                                      <p:cBhvr>
                                        <p:cTn id="54" dur="500"/>
                                        <p:tgtEl>
                                          <p:spTgt spid="51"/>
                                        </p:tgtEl>
                                      </p:cBhvr>
                                    </p:animEffect>
                                  </p:childTnLst>
                                </p:cTn>
                              </p:par>
                              <p:par>
                                <p:cTn id="55" presetID="22" presetClass="entr" presetSubtype="8" fill="hold" nodeType="withEffect">
                                  <p:stCondLst>
                                    <p:cond delay="25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nodeType="withEffect">
                                  <p:stCondLst>
                                    <p:cond delay="250"/>
                                  </p:stCondLst>
                                  <p:childTnLst>
                                    <p:set>
                                      <p:cBhvr>
                                        <p:cTn id="59" dur="1" fill="hold">
                                          <p:stCondLst>
                                            <p:cond delay="0"/>
                                          </p:stCondLst>
                                        </p:cTn>
                                        <p:tgtEl>
                                          <p:spTgt spid="53"/>
                                        </p:tgtEl>
                                        <p:attrNameLst>
                                          <p:attrName>style.visibility</p:attrName>
                                        </p:attrNameLst>
                                      </p:cBhvr>
                                      <p:to>
                                        <p:strVal val="visible"/>
                                      </p:to>
                                    </p:set>
                                    <p:animEffect transition="in" filter="wipe(left)">
                                      <p:cBhvr>
                                        <p:cTn id="60" dur="500"/>
                                        <p:tgtEl>
                                          <p:spTgt spid="53"/>
                                        </p:tgtEl>
                                      </p:cBhvr>
                                    </p:animEffect>
                                  </p:childTnLst>
                                </p:cTn>
                              </p:par>
                            </p:childTnLst>
                          </p:cTn>
                        </p:par>
                        <p:par>
                          <p:cTn id="61" fill="hold">
                            <p:stCondLst>
                              <p:cond delay="250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55"/>
                                        </p:tgtEl>
                                        <p:attrNameLst>
                                          <p:attrName>style.visibility</p:attrName>
                                        </p:attrNameLst>
                                      </p:cBhvr>
                                      <p:to>
                                        <p:strVal val="visible"/>
                                      </p:to>
                                    </p:set>
                                    <p:anim calcmode="lin" valueType="num">
                                      <p:cBhvr>
                                        <p:cTn id="64" dur="500" fill="hold"/>
                                        <p:tgtEl>
                                          <p:spTgt spid="55"/>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55"/>
                                        </p:tgtEl>
                                        <p:attrNameLst>
                                          <p:attrName>ppt_y</p:attrName>
                                        </p:attrNameLst>
                                      </p:cBhvr>
                                      <p:tavLst>
                                        <p:tav tm="0">
                                          <p:val>
                                            <p:strVal val="#ppt_y"/>
                                          </p:val>
                                        </p:tav>
                                        <p:tav tm="100000">
                                          <p:val>
                                            <p:strVal val="#ppt_y"/>
                                          </p:val>
                                        </p:tav>
                                      </p:tavLst>
                                    </p:anim>
                                    <p:anim calcmode="lin" valueType="num">
                                      <p:cBhvr>
                                        <p:cTn id="66" dur="500" fill="hold"/>
                                        <p:tgtEl>
                                          <p:spTgt spid="55"/>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55"/>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55"/>
                                        </p:tgtEl>
                                      </p:cBhvr>
                                    </p:animEffect>
                                  </p:childTnLst>
                                </p:cTn>
                              </p:par>
                              <p:par>
                                <p:cTn id="69" presetID="41" presetClass="entr" presetSubtype="0" fill="hold" grpId="0" nodeType="withEffect">
                                  <p:stCondLst>
                                    <p:cond delay="0"/>
                                  </p:stCondLst>
                                  <p:iterate type="lt">
                                    <p:tmPct val="10000"/>
                                  </p:iterate>
                                  <p:childTnLst>
                                    <p:set>
                                      <p:cBhvr>
                                        <p:cTn id="70" dur="1" fill="hold">
                                          <p:stCondLst>
                                            <p:cond delay="0"/>
                                          </p:stCondLst>
                                        </p:cTn>
                                        <p:tgtEl>
                                          <p:spTgt spid="54"/>
                                        </p:tgtEl>
                                        <p:attrNameLst>
                                          <p:attrName>style.visibility</p:attrName>
                                        </p:attrNameLst>
                                      </p:cBhvr>
                                      <p:to>
                                        <p:strVal val="visible"/>
                                      </p:to>
                                    </p:set>
                                    <p:anim calcmode="lin" valueType="num">
                                      <p:cBhvr>
                                        <p:cTn id="71" dur="500" fill="hold"/>
                                        <p:tgtEl>
                                          <p:spTgt spid="54"/>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54"/>
                                        </p:tgtEl>
                                        <p:attrNameLst>
                                          <p:attrName>ppt_y</p:attrName>
                                        </p:attrNameLst>
                                      </p:cBhvr>
                                      <p:tavLst>
                                        <p:tav tm="0">
                                          <p:val>
                                            <p:strVal val="#ppt_y"/>
                                          </p:val>
                                        </p:tav>
                                        <p:tav tm="100000">
                                          <p:val>
                                            <p:strVal val="#ppt_y"/>
                                          </p:val>
                                        </p:tav>
                                      </p:tavLst>
                                    </p:anim>
                                    <p:anim calcmode="lin" valueType="num">
                                      <p:cBhvr>
                                        <p:cTn id="73" dur="500" fill="hold"/>
                                        <p:tgtEl>
                                          <p:spTgt spid="54"/>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54"/>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54"/>
                                        </p:tgtEl>
                                      </p:cBhvr>
                                    </p:animEffect>
                                  </p:childTnLst>
                                </p:cTn>
                              </p:par>
                            </p:childTnLst>
                          </p:cTn>
                        </p:par>
                        <p:par>
                          <p:cTn id="76" fill="hold">
                            <p:stCondLst>
                              <p:cond delay="400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57"/>
                                        </p:tgtEl>
                                        <p:attrNameLst>
                                          <p:attrName>style.visibility</p:attrName>
                                        </p:attrNameLst>
                                      </p:cBhvr>
                                      <p:to>
                                        <p:strVal val="visible"/>
                                      </p:to>
                                    </p:set>
                                    <p:anim calcmode="lin" valueType="num">
                                      <p:cBhvr>
                                        <p:cTn id="79" dur="500" fill="hold"/>
                                        <p:tgtEl>
                                          <p:spTgt spid="57"/>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57"/>
                                        </p:tgtEl>
                                        <p:attrNameLst>
                                          <p:attrName>ppt_y</p:attrName>
                                        </p:attrNameLst>
                                      </p:cBhvr>
                                      <p:tavLst>
                                        <p:tav tm="0">
                                          <p:val>
                                            <p:strVal val="#ppt_y"/>
                                          </p:val>
                                        </p:tav>
                                        <p:tav tm="100000">
                                          <p:val>
                                            <p:strVal val="#ppt_y"/>
                                          </p:val>
                                        </p:tav>
                                      </p:tavLst>
                                    </p:anim>
                                    <p:anim calcmode="lin" valueType="num">
                                      <p:cBhvr>
                                        <p:cTn id="81" dur="500" fill="hold"/>
                                        <p:tgtEl>
                                          <p:spTgt spid="57"/>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57"/>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57"/>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56"/>
                                        </p:tgtEl>
                                        <p:attrNameLst>
                                          <p:attrName>style.visibility</p:attrName>
                                        </p:attrNameLst>
                                      </p:cBhvr>
                                      <p:to>
                                        <p:strVal val="visible"/>
                                      </p:to>
                                    </p:set>
                                    <p:anim calcmode="lin" valueType="num">
                                      <p:cBhvr>
                                        <p:cTn id="86" dur="500" fill="hold"/>
                                        <p:tgtEl>
                                          <p:spTgt spid="56"/>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56"/>
                                        </p:tgtEl>
                                        <p:attrNameLst>
                                          <p:attrName>ppt_y</p:attrName>
                                        </p:attrNameLst>
                                      </p:cBhvr>
                                      <p:tavLst>
                                        <p:tav tm="0">
                                          <p:val>
                                            <p:strVal val="#ppt_y"/>
                                          </p:val>
                                        </p:tav>
                                        <p:tav tm="100000">
                                          <p:val>
                                            <p:strVal val="#ppt_y"/>
                                          </p:val>
                                        </p:tav>
                                      </p:tavLst>
                                    </p:anim>
                                    <p:anim calcmode="lin" valueType="num">
                                      <p:cBhvr>
                                        <p:cTn id="88" dur="500" fill="hold"/>
                                        <p:tgtEl>
                                          <p:spTgt spid="56"/>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56"/>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56"/>
                                        </p:tgtEl>
                                      </p:cBhvr>
                                    </p:animEffect>
                                  </p:childTnLst>
                                </p:cTn>
                              </p:par>
                            </p:childTnLst>
                          </p:cTn>
                        </p:par>
                        <p:par>
                          <p:cTn id="91" fill="hold">
                            <p:stCondLst>
                              <p:cond delay="4750"/>
                            </p:stCondLst>
                            <p:childTnLst>
                              <p:par>
                                <p:cTn id="92" presetID="41" presetClass="entr" presetSubtype="0" fill="hold" grpId="0" nodeType="afterEffect">
                                  <p:stCondLst>
                                    <p:cond delay="0"/>
                                  </p:stCondLst>
                                  <p:iterate type="lt">
                                    <p:tmPct val="10000"/>
                                  </p:iterate>
                                  <p:childTnLst>
                                    <p:set>
                                      <p:cBhvr>
                                        <p:cTn id="93" dur="1" fill="hold">
                                          <p:stCondLst>
                                            <p:cond delay="0"/>
                                          </p:stCondLst>
                                        </p:cTn>
                                        <p:tgtEl>
                                          <p:spTgt spid="59"/>
                                        </p:tgtEl>
                                        <p:attrNameLst>
                                          <p:attrName>style.visibility</p:attrName>
                                        </p:attrNameLst>
                                      </p:cBhvr>
                                      <p:to>
                                        <p:strVal val="visible"/>
                                      </p:to>
                                    </p:set>
                                    <p:anim calcmode="lin" valueType="num">
                                      <p:cBhvr>
                                        <p:cTn id="94" dur="500" fill="hold"/>
                                        <p:tgtEl>
                                          <p:spTgt spid="59"/>
                                        </p:tgtEl>
                                        <p:attrNameLst>
                                          <p:attrName>ppt_x</p:attrName>
                                        </p:attrNameLst>
                                      </p:cBhvr>
                                      <p:tavLst>
                                        <p:tav tm="0">
                                          <p:val>
                                            <p:strVal val="#ppt_x"/>
                                          </p:val>
                                        </p:tav>
                                        <p:tav tm="50000">
                                          <p:val>
                                            <p:strVal val="#ppt_x+.1"/>
                                          </p:val>
                                        </p:tav>
                                        <p:tav tm="100000">
                                          <p:val>
                                            <p:strVal val="#ppt_x"/>
                                          </p:val>
                                        </p:tav>
                                      </p:tavLst>
                                    </p:anim>
                                    <p:anim calcmode="lin" valueType="num">
                                      <p:cBhvr>
                                        <p:cTn id="95" dur="500" fill="hold"/>
                                        <p:tgtEl>
                                          <p:spTgt spid="59"/>
                                        </p:tgtEl>
                                        <p:attrNameLst>
                                          <p:attrName>ppt_y</p:attrName>
                                        </p:attrNameLst>
                                      </p:cBhvr>
                                      <p:tavLst>
                                        <p:tav tm="0">
                                          <p:val>
                                            <p:strVal val="#ppt_y"/>
                                          </p:val>
                                        </p:tav>
                                        <p:tav tm="100000">
                                          <p:val>
                                            <p:strVal val="#ppt_y"/>
                                          </p:val>
                                        </p:tav>
                                      </p:tavLst>
                                    </p:anim>
                                    <p:anim calcmode="lin" valueType="num">
                                      <p:cBhvr>
                                        <p:cTn id="96" dur="500" fill="hold"/>
                                        <p:tgtEl>
                                          <p:spTgt spid="59"/>
                                        </p:tgtEl>
                                        <p:attrNameLst>
                                          <p:attrName>ppt_h</p:attrName>
                                        </p:attrNameLst>
                                      </p:cBhvr>
                                      <p:tavLst>
                                        <p:tav tm="0">
                                          <p:val>
                                            <p:strVal val="#ppt_h/10"/>
                                          </p:val>
                                        </p:tav>
                                        <p:tav tm="50000">
                                          <p:val>
                                            <p:strVal val="#ppt_h+.01"/>
                                          </p:val>
                                        </p:tav>
                                        <p:tav tm="100000">
                                          <p:val>
                                            <p:strVal val="#ppt_h"/>
                                          </p:val>
                                        </p:tav>
                                      </p:tavLst>
                                    </p:anim>
                                    <p:anim calcmode="lin" valueType="num">
                                      <p:cBhvr>
                                        <p:cTn id="97" dur="500" fill="hold"/>
                                        <p:tgtEl>
                                          <p:spTgt spid="59"/>
                                        </p:tgtEl>
                                        <p:attrNameLst>
                                          <p:attrName>ppt_w</p:attrName>
                                        </p:attrNameLst>
                                      </p:cBhvr>
                                      <p:tavLst>
                                        <p:tav tm="0">
                                          <p:val>
                                            <p:strVal val="#ppt_w/10"/>
                                          </p:val>
                                        </p:tav>
                                        <p:tav tm="50000">
                                          <p:val>
                                            <p:strVal val="#ppt_w+.01"/>
                                          </p:val>
                                        </p:tav>
                                        <p:tav tm="100000">
                                          <p:val>
                                            <p:strVal val="#ppt_w"/>
                                          </p:val>
                                        </p:tav>
                                      </p:tavLst>
                                    </p:anim>
                                    <p:animEffect transition="in" filter="fade">
                                      <p:cBhvr>
                                        <p:cTn id="98" dur="500" tmFilter="0,0; .5, 1; 1, 1"/>
                                        <p:tgtEl>
                                          <p:spTgt spid="59"/>
                                        </p:tgtEl>
                                      </p:cBhvr>
                                    </p:animEffect>
                                  </p:childTnLst>
                                </p:cTn>
                              </p:par>
                              <p:par>
                                <p:cTn id="99" presetID="41" presetClass="entr" presetSubtype="0" fill="hold" grpId="0" nodeType="withEffect">
                                  <p:stCondLst>
                                    <p:cond delay="0"/>
                                  </p:stCondLst>
                                  <p:iterate type="lt">
                                    <p:tmPct val="10000"/>
                                  </p:iterate>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102" dur="500" fill="hold"/>
                                        <p:tgtEl>
                                          <p:spTgt spid="58"/>
                                        </p:tgtEl>
                                        <p:attrNameLst>
                                          <p:attrName>ppt_y</p:attrName>
                                        </p:attrNameLst>
                                      </p:cBhvr>
                                      <p:tavLst>
                                        <p:tav tm="0">
                                          <p:val>
                                            <p:strVal val="#ppt_y"/>
                                          </p:val>
                                        </p:tav>
                                        <p:tav tm="100000">
                                          <p:val>
                                            <p:strVal val="#ppt_y"/>
                                          </p:val>
                                        </p:tav>
                                      </p:tavLst>
                                    </p:anim>
                                    <p:anim calcmode="lin" valueType="num">
                                      <p:cBhvr>
                                        <p:cTn id="103"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4"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05" dur="500" tmFilter="0,0; .5, 1; 1, 1"/>
                                        <p:tgtEl>
                                          <p:spTgt spid="58"/>
                                        </p:tgtEl>
                                      </p:cBhvr>
                                    </p:animEffect>
                                  </p:childTnLst>
                                </p:cTn>
                              </p:par>
                            </p:childTnLst>
                          </p:cTn>
                        </p:par>
                        <p:par>
                          <p:cTn id="106" fill="hold">
                            <p:stCondLst>
                              <p:cond delay="5500"/>
                            </p:stCondLst>
                            <p:childTnLst>
                              <p:par>
                                <p:cTn id="107" presetID="41" presetClass="entr" presetSubtype="0" fill="hold" grpId="0" nodeType="afterEffect">
                                  <p:stCondLst>
                                    <p:cond delay="0"/>
                                  </p:stCondLst>
                                  <p:iterate type="lt">
                                    <p:tmPct val="10000"/>
                                  </p:iterate>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110" dur="500" fill="hold"/>
                                        <p:tgtEl>
                                          <p:spTgt spid="61"/>
                                        </p:tgtEl>
                                        <p:attrNameLst>
                                          <p:attrName>ppt_y</p:attrName>
                                        </p:attrNameLst>
                                      </p:cBhvr>
                                      <p:tavLst>
                                        <p:tav tm="0">
                                          <p:val>
                                            <p:strVal val="#ppt_y"/>
                                          </p:val>
                                        </p:tav>
                                        <p:tav tm="100000">
                                          <p:val>
                                            <p:strVal val="#ppt_y"/>
                                          </p:val>
                                        </p:tav>
                                      </p:tavLst>
                                    </p:anim>
                                    <p:anim calcmode="lin" valueType="num">
                                      <p:cBhvr>
                                        <p:cTn id="111"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112"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113" dur="500" tmFilter="0,0; .5, 1; 1, 1"/>
                                        <p:tgtEl>
                                          <p:spTgt spid="61"/>
                                        </p:tgtEl>
                                      </p:cBhvr>
                                    </p:animEffect>
                                  </p:childTnLst>
                                </p:cTn>
                              </p:par>
                              <p:par>
                                <p:cTn id="114" presetID="41" presetClass="entr" presetSubtype="0" fill="hold" grpId="0" nodeType="withEffect">
                                  <p:stCondLst>
                                    <p:cond delay="0"/>
                                  </p:stCondLst>
                                  <p:iterate type="lt">
                                    <p:tmPct val="10000"/>
                                  </p:iterate>
                                  <p:childTnLst>
                                    <p:set>
                                      <p:cBhvr>
                                        <p:cTn id="115" dur="1" fill="hold">
                                          <p:stCondLst>
                                            <p:cond delay="0"/>
                                          </p:stCondLst>
                                        </p:cTn>
                                        <p:tgtEl>
                                          <p:spTgt spid="60"/>
                                        </p:tgtEl>
                                        <p:attrNameLst>
                                          <p:attrName>style.visibility</p:attrName>
                                        </p:attrNameLst>
                                      </p:cBhvr>
                                      <p:to>
                                        <p:strVal val="visible"/>
                                      </p:to>
                                    </p:set>
                                    <p:anim calcmode="lin" valueType="num">
                                      <p:cBhvr>
                                        <p:cTn id="116" dur="500" fill="hold"/>
                                        <p:tgtEl>
                                          <p:spTgt spid="60"/>
                                        </p:tgtEl>
                                        <p:attrNameLst>
                                          <p:attrName>ppt_x</p:attrName>
                                        </p:attrNameLst>
                                      </p:cBhvr>
                                      <p:tavLst>
                                        <p:tav tm="0">
                                          <p:val>
                                            <p:strVal val="#ppt_x"/>
                                          </p:val>
                                        </p:tav>
                                        <p:tav tm="50000">
                                          <p:val>
                                            <p:strVal val="#ppt_x+.1"/>
                                          </p:val>
                                        </p:tav>
                                        <p:tav tm="100000">
                                          <p:val>
                                            <p:strVal val="#ppt_x"/>
                                          </p:val>
                                        </p:tav>
                                      </p:tavLst>
                                    </p:anim>
                                    <p:anim calcmode="lin" valueType="num">
                                      <p:cBhvr>
                                        <p:cTn id="117" dur="500" fill="hold"/>
                                        <p:tgtEl>
                                          <p:spTgt spid="60"/>
                                        </p:tgtEl>
                                        <p:attrNameLst>
                                          <p:attrName>ppt_y</p:attrName>
                                        </p:attrNameLst>
                                      </p:cBhvr>
                                      <p:tavLst>
                                        <p:tav tm="0">
                                          <p:val>
                                            <p:strVal val="#ppt_y"/>
                                          </p:val>
                                        </p:tav>
                                        <p:tav tm="100000">
                                          <p:val>
                                            <p:strVal val="#ppt_y"/>
                                          </p:val>
                                        </p:tav>
                                      </p:tavLst>
                                    </p:anim>
                                    <p:anim calcmode="lin" valueType="num">
                                      <p:cBhvr>
                                        <p:cTn id="118" dur="500" fill="hold"/>
                                        <p:tgtEl>
                                          <p:spTgt spid="60"/>
                                        </p:tgtEl>
                                        <p:attrNameLst>
                                          <p:attrName>ppt_h</p:attrName>
                                        </p:attrNameLst>
                                      </p:cBhvr>
                                      <p:tavLst>
                                        <p:tav tm="0">
                                          <p:val>
                                            <p:strVal val="#ppt_h/10"/>
                                          </p:val>
                                        </p:tav>
                                        <p:tav tm="50000">
                                          <p:val>
                                            <p:strVal val="#ppt_h+.01"/>
                                          </p:val>
                                        </p:tav>
                                        <p:tav tm="100000">
                                          <p:val>
                                            <p:strVal val="#ppt_h"/>
                                          </p:val>
                                        </p:tav>
                                      </p:tavLst>
                                    </p:anim>
                                    <p:anim calcmode="lin" valueType="num">
                                      <p:cBhvr>
                                        <p:cTn id="119" dur="500" fill="hold"/>
                                        <p:tgtEl>
                                          <p:spTgt spid="60"/>
                                        </p:tgtEl>
                                        <p:attrNameLst>
                                          <p:attrName>ppt_w</p:attrName>
                                        </p:attrNameLst>
                                      </p:cBhvr>
                                      <p:tavLst>
                                        <p:tav tm="0">
                                          <p:val>
                                            <p:strVal val="#ppt_w/10"/>
                                          </p:val>
                                        </p:tav>
                                        <p:tav tm="50000">
                                          <p:val>
                                            <p:strVal val="#ppt_w+.01"/>
                                          </p:val>
                                        </p:tav>
                                        <p:tav tm="100000">
                                          <p:val>
                                            <p:strVal val="#ppt_w"/>
                                          </p:val>
                                        </p:tav>
                                      </p:tavLst>
                                    </p:anim>
                                    <p:animEffect transition="in" filter="fade">
                                      <p:cBhvr>
                                        <p:cTn id="120" dur="500" tmFilter="0,0; .5, 1; 1, 1"/>
                                        <p:tgtEl>
                                          <p:spTgt spid="60"/>
                                        </p:tgtEl>
                                      </p:cBhvr>
                                    </p:animEffect>
                                  </p:childTnLst>
                                </p:cTn>
                              </p:par>
                            </p:childTnLst>
                          </p:cTn>
                        </p:par>
                        <p:par>
                          <p:cTn id="121" fill="hold">
                            <p:stCondLst>
                              <p:cond delay="6250"/>
                            </p:stCondLst>
                            <p:childTnLst>
                              <p:par>
                                <p:cTn id="122" presetID="2" presetClass="entr" presetSubtype="8" fill="hold" grpId="0" nodeType="afterEffect">
                                  <p:stCondLst>
                                    <p:cond delay="0"/>
                                  </p:stCondLst>
                                  <p:childTnLst>
                                    <p:set>
                                      <p:cBhvr>
                                        <p:cTn id="123" dur="1" fill="hold">
                                          <p:stCondLst>
                                            <p:cond delay="0"/>
                                          </p:stCondLst>
                                        </p:cTn>
                                        <p:tgtEl>
                                          <p:spTgt spid="62"/>
                                        </p:tgtEl>
                                        <p:attrNameLst>
                                          <p:attrName>style.visibility</p:attrName>
                                        </p:attrNameLst>
                                      </p:cBhvr>
                                      <p:to>
                                        <p:strVal val="visible"/>
                                      </p:to>
                                    </p:set>
                                    <p:anim calcmode="lin" valueType="num">
                                      <p:cBhvr additive="base">
                                        <p:cTn id="124" dur="500" fill="hold"/>
                                        <p:tgtEl>
                                          <p:spTgt spid="62"/>
                                        </p:tgtEl>
                                        <p:attrNameLst>
                                          <p:attrName>ppt_x</p:attrName>
                                        </p:attrNameLst>
                                      </p:cBhvr>
                                      <p:tavLst>
                                        <p:tav tm="0">
                                          <p:val>
                                            <p:strVal val="0-#ppt_w/2"/>
                                          </p:val>
                                        </p:tav>
                                        <p:tav tm="100000">
                                          <p:val>
                                            <p:strVal val="#ppt_x"/>
                                          </p:val>
                                        </p:tav>
                                      </p:tavLst>
                                    </p:anim>
                                    <p:anim calcmode="lin" valueType="num">
                                      <p:cBhvr additive="base">
                                        <p:cTn id="125" dur="500" fill="hold"/>
                                        <p:tgtEl>
                                          <p:spTgt spid="62"/>
                                        </p:tgtEl>
                                        <p:attrNameLst>
                                          <p:attrName>ppt_y</p:attrName>
                                        </p:attrNameLst>
                                      </p:cBhvr>
                                      <p:tavLst>
                                        <p:tav tm="0">
                                          <p:val>
                                            <p:strVal val="#ppt_y"/>
                                          </p:val>
                                        </p:tav>
                                        <p:tav tm="100000">
                                          <p:val>
                                            <p:strVal val="#ppt_y"/>
                                          </p:val>
                                        </p:tav>
                                      </p:tavLst>
                                    </p:anim>
                                  </p:childTnLst>
                                </p:cTn>
                              </p:par>
                            </p:childTnLst>
                          </p:cTn>
                        </p:par>
                        <p:par>
                          <p:cTn id="126" fill="hold">
                            <p:stCondLst>
                              <p:cond delay="6750"/>
                            </p:stCondLst>
                            <p:childTnLst>
                              <p:par>
                                <p:cTn id="127" presetID="22" presetClass="entr" presetSubtype="1" fill="hold" grpId="0" nodeType="afterEffect">
                                  <p:stCondLst>
                                    <p:cond delay="0"/>
                                  </p:stCondLst>
                                  <p:childTnLst>
                                    <p:set>
                                      <p:cBhvr>
                                        <p:cTn id="128" dur="1" fill="hold">
                                          <p:stCondLst>
                                            <p:cond delay="0"/>
                                          </p:stCondLst>
                                        </p:cTn>
                                        <p:tgtEl>
                                          <p:spTgt spid="63"/>
                                        </p:tgtEl>
                                        <p:attrNameLst>
                                          <p:attrName>style.visibility</p:attrName>
                                        </p:attrNameLst>
                                      </p:cBhvr>
                                      <p:to>
                                        <p:strVal val="visible"/>
                                      </p:to>
                                    </p:set>
                                    <p:animEffect transition="in" filter="wipe(up)">
                                      <p:cBhvr>
                                        <p:cTn id="12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6" grpId="0"/>
      <p:bldP spid="47" grpId="0"/>
      <p:bldP spid="48" grpId="0"/>
      <p:bldP spid="49" grpId="0"/>
      <p:bldP spid="54" grpId="0"/>
      <p:bldP spid="55" grpId="0"/>
      <p:bldP spid="56" grpId="0"/>
      <p:bldP spid="57" grpId="0"/>
      <p:bldP spid="58" grpId="0"/>
      <p:bldP spid="59" grpId="0"/>
      <p:bldP spid="60" grpId="0"/>
      <p:bldP spid="61" grpId="0"/>
      <p:bldP spid="62" grpId="0" animBg="1"/>
      <p:bldP spid="63" grpId="0"/>
      <p:bldP spid="36" grpId="0"/>
      <p:bldP spid="37"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1717159" y="1800952"/>
            <a:ext cx="1944216" cy="185091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流程图: 库存数据 8"/>
          <p:cNvSpPr/>
          <p:nvPr/>
        </p:nvSpPr>
        <p:spPr>
          <a:xfrm flipH="1">
            <a:off x="3220969" y="1800952"/>
            <a:ext cx="4375367" cy="1850917"/>
          </a:xfrm>
          <a:prstGeom prst="flowChartOnlineStorag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1973366" y="1912835"/>
            <a:ext cx="1431802" cy="1569660"/>
          </a:xfrm>
          <a:prstGeom prst="rect">
            <a:avLst/>
          </a:prstGeom>
          <a:noFill/>
        </p:spPr>
        <p:txBody>
          <a:bodyPr wrap="none" rtlCol="0">
            <a:spAutoFit/>
          </a:bodyPr>
          <a:lstStyle/>
          <a:p>
            <a:r>
              <a:rPr lang="en-US" altLang="zh-CN" sz="9600" b="1" dirty="0">
                <a:solidFill>
                  <a:schemeClr val="bg1"/>
                </a:solidFill>
              </a:rPr>
              <a:t>01</a:t>
            </a:r>
            <a:endParaRPr lang="zh-CN" altLang="en-US" sz="9600" b="1" dirty="0">
              <a:solidFill>
                <a:schemeClr val="bg1"/>
              </a:solidFill>
            </a:endParaRPr>
          </a:p>
        </p:txBody>
      </p:sp>
      <p:cxnSp>
        <p:nvCxnSpPr>
          <p:cNvPr id="11" name="直接连接符 10"/>
          <p:cNvCxnSpPr/>
          <p:nvPr/>
        </p:nvCxnSpPr>
        <p:spPr>
          <a:xfrm>
            <a:off x="4223116" y="2546391"/>
            <a:ext cx="301318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11960" y="2114343"/>
            <a:ext cx="1747075" cy="389466"/>
          </a:xfrm>
          <a:prstGeom prst="rect">
            <a:avLst/>
          </a:prstGeom>
          <a:noFill/>
        </p:spPr>
        <p:txBody>
          <a:bodyPr wrap="square" rtlCol="0">
            <a:spAutoFit/>
          </a:bodyPr>
          <a:lstStyle/>
          <a:p>
            <a:pPr algn="just">
              <a:lnSpc>
                <a:spcPct val="125000"/>
              </a:lnSpc>
            </a:pPr>
            <a:r>
              <a:rPr lang="zh-CN" altLang="en-US" sz="1700" b="1" dirty="0">
                <a:solidFill>
                  <a:schemeClr val="bg1"/>
                </a:solidFill>
                <a:latin typeface="微软雅黑" panose="020B0503020204020204" pitchFamily="34" charset="-122"/>
                <a:ea typeface="微软雅黑" panose="020B0503020204020204" pitchFamily="34" charset="-122"/>
              </a:rPr>
              <a:t>点此输入标题</a:t>
            </a:r>
          </a:p>
        </p:txBody>
      </p:sp>
      <p:sp>
        <p:nvSpPr>
          <p:cNvPr id="13" name="TextBox 12"/>
          <p:cNvSpPr txBox="1"/>
          <p:nvPr/>
        </p:nvSpPr>
        <p:spPr>
          <a:xfrm>
            <a:off x="4211960" y="2660151"/>
            <a:ext cx="3168352" cy="630942"/>
          </a:xfrm>
          <a:prstGeom prst="rect">
            <a:avLst/>
          </a:prstGeom>
          <a:noFill/>
        </p:spPr>
        <p:txBody>
          <a:bodyPr wrap="square" rtlCol="0">
            <a:spAutoFit/>
          </a:bodyPr>
          <a:lstStyle/>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点此输入文字点此输入文字点此此输</a:t>
            </a:r>
            <a:endParaRPr lang="en-US" altLang="zh-CN" sz="1400" dirty="0">
              <a:solidFill>
                <a:schemeClr val="bg1"/>
              </a:solidFill>
              <a:latin typeface="微软雅黑" panose="020B0503020204020204" pitchFamily="34" charset="-122"/>
              <a:ea typeface="微软雅黑" panose="020B0503020204020204" pitchFamily="34" charset="-122"/>
            </a:endParaRPr>
          </a:p>
          <a:p>
            <a:pPr algn="just">
              <a:lnSpc>
                <a:spcPct val="125000"/>
              </a:lnSpc>
            </a:pPr>
            <a:r>
              <a:rPr lang="zh-CN" altLang="en-US" sz="1400" dirty="0">
                <a:solidFill>
                  <a:schemeClr val="bg1"/>
                </a:solidFill>
                <a:latin typeface="微软雅黑" panose="020B0503020204020204" pitchFamily="34" charset="-122"/>
                <a:ea typeface="微软雅黑" panose="020B0503020204020204" pitchFamily="34" charset="-122"/>
              </a:rPr>
              <a:t>入文字点此输入文字</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nodeType="withEffect">
                                  <p:stCondLst>
                                    <p:cond delay="25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3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3"/>
                                        </p:tgtEl>
                                        <p:attrNameLst>
                                          <p:attrName>ppt_y</p:attrName>
                                        </p:attrNameLst>
                                      </p:cBhvr>
                                      <p:tavLst>
                                        <p:tav tm="0">
                                          <p:val>
                                            <p:strVal val="#ppt_y"/>
                                          </p:val>
                                        </p:tav>
                                        <p:tav tm="100000">
                                          <p:val>
                                            <p:strVal val="#ppt_y"/>
                                          </p:val>
                                        </p:tav>
                                      </p:tavLst>
                                    </p:anim>
                                    <p:anim calcmode="lin" valueType="num">
                                      <p:cBhvr>
                                        <p:cTn id="24"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3"/>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2"/>
                                        </p:tgtEl>
                                        <p:attrNameLst>
                                          <p:attrName>ppt_y</p:attrName>
                                        </p:attrNameLst>
                                      </p:cBhvr>
                                      <p:tavLst>
                                        <p:tav tm="0">
                                          <p:val>
                                            <p:strVal val="#ppt_y"/>
                                          </p:val>
                                        </p:tav>
                                        <p:tav tm="100000">
                                          <p:val>
                                            <p:strVal val="#ppt_y"/>
                                          </p:val>
                                        </p:tav>
                                      </p:tavLst>
                                    </p:anim>
                                    <p:anim calcmode="lin" valueType="num">
                                      <p:cBhvr>
                                        <p:cTn id="31"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2"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椭圆 39"/>
          <p:cNvSpPr/>
          <p:nvPr/>
        </p:nvSpPr>
        <p:spPr>
          <a:xfrm>
            <a:off x="1710264" y="843558"/>
            <a:ext cx="3353268" cy="3353268"/>
          </a:xfrm>
          <a:prstGeom prst="ellipse">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1" name="椭圆 40"/>
          <p:cNvSpPr/>
          <p:nvPr/>
        </p:nvSpPr>
        <p:spPr>
          <a:xfrm>
            <a:off x="2338135" y="1471429"/>
            <a:ext cx="2097525" cy="2097525"/>
          </a:xfrm>
          <a:prstGeom prst="ellipse">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2" name="TextBox 41"/>
          <p:cNvSpPr txBox="1"/>
          <p:nvPr/>
        </p:nvSpPr>
        <p:spPr>
          <a:xfrm>
            <a:off x="2679011" y="2227804"/>
            <a:ext cx="1415772" cy="584775"/>
          </a:xfrm>
          <a:prstGeom prst="rect">
            <a:avLst/>
          </a:prstGeom>
          <a:noFill/>
          <a:ln>
            <a:noFill/>
          </a:ln>
        </p:spPr>
        <p:txBody>
          <a:bodyPr wrap="none" rtlCol="0">
            <a:spAutoFit/>
          </a:bodyPr>
          <a:lstStyle/>
          <a:p>
            <a:r>
              <a:rPr lang="zh-CN" altLang="en-US" sz="3200" dirty="0">
                <a:solidFill>
                  <a:srgbClr val="231815"/>
                </a:solidFill>
                <a:latin typeface="微软雅黑" panose="020B0503020204020204" pitchFamily="34" charset="-122"/>
                <a:ea typeface="微软雅黑" panose="020B0503020204020204" pitchFamily="34" charset="-122"/>
              </a:rPr>
              <a:t>关键词</a:t>
            </a:r>
          </a:p>
        </p:txBody>
      </p:sp>
      <p:sp>
        <p:nvSpPr>
          <p:cNvPr id="43" name="椭圆 42"/>
          <p:cNvSpPr/>
          <p:nvPr/>
        </p:nvSpPr>
        <p:spPr>
          <a:xfrm>
            <a:off x="4094783" y="915567"/>
            <a:ext cx="765248" cy="7652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4" name="椭圆 43"/>
          <p:cNvSpPr/>
          <p:nvPr/>
        </p:nvSpPr>
        <p:spPr>
          <a:xfrm>
            <a:off x="4680908" y="2137568"/>
            <a:ext cx="765248" cy="7652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5" name="椭圆 44"/>
          <p:cNvSpPr/>
          <p:nvPr/>
        </p:nvSpPr>
        <p:spPr>
          <a:xfrm>
            <a:off x="4094783" y="3431578"/>
            <a:ext cx="765248" cy="7652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32439"/>
              </a:solidFill>
            </a:endParaRPr>
          </a:p>
        </p:txBody>
      </p:sp>
      <p:sp>
        <p:nvSpPr>
          <p:cNvPr id="46" name="矩形 45"/>
          <p:cNvSpPr/>
          <p:nvPr/>
        </p:nvSpPr>
        <p:spPr bwMode="auto">
          <a:xfrm>
            <a:off x="4164906" y="1005803"/>
            <a:ext cx="851572" cy="584775"/>
          </a:xfrm>
          <a:prstGeom prst="rect">
            <a:avLst/>
          </a:prstGeom>
        </p:spPr>
        <p:txBody>
          <a:bodyPr wrap="square">
            <a:spAutoFit/>
          </a:bodyPr>
          <a:lstStyle/>
          <a:p>
            <a:pPr>
              <a:defRPr/>
            </a:pPr>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endParaRPr>
          </a:p>
        </p:txBody>
      </p:sp>
      <p:sp>
        <p:nvSpPr>
          <p:cNvPr id="47" name="矩形 46"/>
          <p:cNvSpPr/>
          <p:nvPr/>
        </p:nvSpPr>
        <p:spPr bwMode="auto">
          <a:xfrm>
            <a:off x="4743092" y="2227804"/>
            <a:ext cx="851572" cy="584775"/>
          </a:xfrm>
          <a:prstGeom prst="rect">
            <a:avLst/>
          </a:prstGeom>
        </p:spPr>
        <p:txBody>
          <a:bodyPr wrap="square">
            <a:spAutoFit/>
          </a:bodyPr>
          <a:lstStyle/>
          <a:p>
            <a:pPr>
              <a:defRPr/>
            </a:pPr>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endParaRPr>
          </a:p>
        </p:txBody>
      </p:sp>
      <p:sp>
        <p:nvSpPr>
          <p:cNvPr id="48" name="矩形 47"/>
          <p:cNvSpPr/>
          <p:nvPr/>
        </p:nvSpPr>
        <p:spPr bwMode="auto">
          <a:xfrm>
            <a:off x="4164906" y="3570058"/>
            <a:ext cx="851572" cy="584775"/>
          </a:xfrm>
          <a:prstGeom prst="rect">
            <a:avLst/>
          </a:prstGeom>
        </p:spPr>
        <p:txBody>
          <a:bodyPr wrap="square">
            <a:spAutoFit/>
          </a:bodyPr>
          <a:lstStyle/>
          <a:p>
            <a:pPr>
              <a:defRPr/>
            </a:pPr>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endParaRPr>
          </a:p>
        </p:txBody>
      </p:sp>
      <p:grpSp>
        <p:nvGrpSpPr>
          <p:cNvPr id="49" name="组合 48"/>
          <p:cNvGrpSpPr/>
          <p:nvPr/>
        </p:nvGrpSpPr>
        <p:grpSpPr>
          <a:xfrm>
            <a:off x="1750655" y="3201354"/>
            <a:ext cx="893462" cy="765248"/>
            <a:chOff x="1678648" y="3631119"/>
            <a:chExt cx="893462" cy="765248"/>
          </a:xfrm>
        </p:grpSpPr>
        <p:sp>
          <p:nvSpPr>
            <p:cNvPr id="50" name="椭圆 49"/>
            <p:cNvSpPr/>
            <p:nvPr/>
          </p:nvSpPr>
          <p:spPr>
            <a:xfrm>
              <a:off x="1678648" y="3631119"/>
              <a:ext cx="765248" cy="765248"/>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矩形 50"/>
            <p:cNvSpPr/>
            <p:nvPr/>
          </p:nvSpPr>
          <p:spPr bwMode="auto">
            <a:xfrm>
              <a:off x="1720538" y="3752548"/>
              <a:ext cx="851572" cy="584775"/>
            </a:xfrm>
            <a:prstGeom prst="rect">
              <a:avLst/>
            </a:prstGeom>
          </p:spPr>
          <p:txBody>
            <a:bodyPr wrap="square">
              <a:spAutoFit/>
            </a:bodyPr>
            <a:lstStyle/>
            <a:p>
              <a:pPr>
                <a:defRPr/>
              </a:pPr>
              <a:r>
                <a:rPr lang="en-US" altLang="zh-CN" sz="3200" dirty="0">
                  <a:solidFill>
                    <a:schemeClr val="bg1"/>
                  </a:solidFill>
                  <a:latin typeface="微软雅黑" panose="020B0503020204020204" pitchFamily="34" charset="-122"/>
                  <a:ea typeface="微软雅黑" panose="020B0503020204020204" pitchFamily="34" charset="-122"/>
                </a:rPr>
                <a:t>04</a:t>
              </a:r>
              <a:endParaRPr lang="zh-CN" altLang="en-US" sz="3200" dirty="0">
                <a:solidFill>
                  <a:schemeClr val="bg1"/>
                </a:solidFill>
              </a:endParaRPr>
            </a:p>
          </p:txBody>
        </p:sp>
      </p:grpSp>
      <p:cxnSp>
        <p:nvCxnSpPr>
          <p:cNvPr id="52" name="直接连接符 51"/>
          <p:cNvCxnSpPr>
            <a:stCxn id="43" idx="6"/>
          </p:cNvCxnSpPr>
          <p:nvPr/>
        </p:nvCxnSpPr>
        <p:spPr>
          <a:xfrm flipV="1">
            <a:off x="4860031" y="1298190"/>
            <a:ext cx="586125" cy="1"/>
          </a:xfrm>
          <a:prstGeom prst="line">
            <a:avLst/>
          </a:prstGeom>
          <a:ln>
            <a:solidFill>
              <a:srgbClr val="231815"/>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5446156" y="2520192"/>
            <a:ext cx="586125" cy="1"/>
          </a:xfrm>
          <a:prstGeom prst="line">
            <a:avLst/>
          </a:prstGeom>
          <a:ln>
            <a:solidFill>
              <a:srgbClr val="23181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875815" y="3814201"/>
            <a:ext cx="586125" cy="1"/>
          </a:xfrm>
          <a:prstGeom prst="line">
            <a:avLst/>
          </a:prstGeom>
          <a:ln>
            <a:solidFill>
              <a:srgbClr val="231815"/>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1206420" y="3814202"/>
            <a:ext cx="586125" cy="539662"/>
          </a:xfrm>
          <a:prstGeom prst="line">
            <a:avLst/>
          </a:prstGeom>
          <a:ln>
            <a:solidFill>
              <a:srgbClr val="231815"/>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bwMode="auto">
          <a:xfrm>
            <a:off x="5580111" y="915567"/>
            <a:ext cx="3225807"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这里输入简单的文字概述这里输入简单文字概述简单的文字概述这里输入</a:t>
            </a:r>
            <a:endParaRPr lang="zh-CN" altLang="en-US" sz="1400" dirty="0">
              <a:solidFill>
                <a:srgbClr val="231815"/>
              </a:solidFill>
              <a:latin typeface="Calibri" panose="020F0502020204030204" pitchFamily="34" charset="0"/>
            </a:endParaRPr>
          </a:p>
        </p:txBody>
      </p:sp>
      <p:sp>
        <p:nvSpPr>
          <p:cNvPr id="57" name="TextBox 56"/>
          <p:cNvSpPr txBox="1"/>
          <p:nvPr/>
        </p:nvSpPr>
        <p:spPr bwMode="auto">
          <a:xfrm>
            <a:off x="6032282" y="2157988"/>
            <a:ext cx="2932206"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a:t>
            </a:r>
            <a:endParaRPr lang="zh-CN" altLang="en-US" sz="1400" dirty="0">
              <a:solidFill>
                <a:srgbClr val="231815"/>
              </a:solidFill>
              <a:latin typeface="Calibri" panose="020F0502020204030204" pitchFamily="34" charset="0"/>
            </a:endParaRPr>
          </a:p>
        </p:txBody>
      </p:sp>
      <p:sp>
        <p:nvSpPr>
          <p:cNvPr id="58" name="TextBox 57"/>
          <p:cNvSpPr txBox="1"/>
          <p:nvPr/>
        </p:nvSpPr>
        <p:spPr bwMode="auto">
          <a:xfrm>
            <a:off x="5461940" y="3458162"/>
            <a:ext cx="2932206"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a:t>
            </a:r>
            <a:endParaRPr lang="zh-CN" altLang="en-US" sz="1400" dirty="0">
              <a:solidFill>
                <a:srgbClr val="231815"/>
              </a:solidFill>
              <a:latin typeface="Calibri" panose="020F0502020204030204" pitchFamily="34" charset="0"/>
            </a:endParaRPr>
          </a:p>
        </p:txBody>
      </p:sp>
      <p:sp>
        <p:nvSpPr>
          <p:cNvPr id="59" name="TextBox 58"/>
          <p:cNvSpPr txBox="1"/>
          <p:nvPr/>
        </p:nvSpPr>
        <p:spPr bwMode="auto">
          <a:xfrm>
            <a:off x="326442" y="4427871"/>
            <a:ext cx="2932206" cy="7017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a:t>
            </a:r>
            <a:endParaRPr lang="zh-CN" altLang="en-US" sz="1400" dirty="0">
              <a:solidFill>
                <a:srgbClr val="231815"/>
              </a:solidFill>
              <a:latin typeface="Calibri" panose="020F0502020204030204" pitchFamily="34" charset="0"/>
            </a:endParaRPr>
          </a:p>
        </p:txBody>
      </p:sp>
      <p:sp>
        <p:nvSpPr>
          <p:cNvPr id="34"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5"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1" presetClass="entr" presetSubtype="1"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heel(1)">
                                      <p:cBhvr>
                                        <p:cTn id="22" dur="2000"/>
                                        <p:tgtEl>
                                          <p:spTgt spid="40"/>
                                        </p:tgtEl>
                                      </p:cBhvr>
                                    </p:animEffect>
                                  </p:childTnLst>
                                </p:cTn>
                              </p:par>
                            </p:childTnLst>
                          </p:cTn>
                        </p:par>
                        <p:par>
                          <p:cTn id="23" fill="hold">
                            <p:stCondLst>
                              <p:cond delay="3500"/>
                            </p:stCondLst>
                            <p:childTnLst>
                              <p:par>
                                <p:cTn id="24" presetID="21" presetClass="entr" presetSubtype="1" fill="hold" grpId="0" nodeType="after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wheel(1)">
                                      <p:cBhvr>
                                        <p:cTn id="26" dur="2000"/>
                                        <p:tgtEl>
                                          <p:spTgt spid="41"/>
                                        </p:tgtEl>
                                      </p:cBhvr>
                                    </p:animEffect>
                                  </p:childTnLst>
                                </p:cTn>
                              </p:par>
                            </p:childTnLst>
                          </p:cTn>
                        </p:par>
                        <p:par>
                          <p:cTn id="27" fill="hold">
                            <p:stCondLst>
                              <p:cond delay="5500"/>
                            </p:stCondLst>
                            <p:childTnLst>
                              <p:par>
                                <p:cTn id="28" presetID="10" presetClass="entr" presetSubtype="0"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500"/>
                                        <p:tgtEl>
                                          <p:spTgt spid="4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500" fill="hold"/>
                                        <p:tgtEl>
                                          <p:spTgt spid="43"/>
                                        </p:tgtEl>
                                        <p:attrNameLst>
                                          <p:attrName>ppt_x</p:attrName>
                                        </p:attrNameLst>
                                      </p:cBhvr>
                                      <p:tavLst>
                                        <p:tav tm="0">
                                          <p:val>
                                            <p:strVal val="0-#ppt_w/2"/>
                                          </p:val>
                                        </p:tav>
                                        <p:tav tm="100000">
                                          <p:val>
                                            <p:strVal val="#ppt_x"/>
                                          </p:val>
                                        </p:tav>
                                      </p:tavLst>
                                    </p:anim>
                                    <p:anim calcmode="lin" valueType="num">
                                      <p:cBhvr additive="base">
                                        <p:cTn id="34" dur="500" fill="hold"/>
                                        <p:tgtEl>
                                          <p:spTgt spid="43"/>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500" fill="hold"/>
                                        <p:tgtEl>
                                          <p:spTgt spid="46"/>
                                        </p:tgtEl>
                                        <p:attrNameLst>
                                          <p:attrName>ppt_x</p:attrName>
                                        </p:attrNameLst>
                                      </p:cBhvr>
                                      <p:tavLst>
                                        <p:tav tm="0">
                                          <p:val>
                                            <p:strVal val="0-#ppt_w/2"/>
                                          </p:val>
                                        </p:tav>
                                        <p:tav tm="100000">
                                          <p:val>
                                            <p:strVal val="#ppt_x"/>
                                          </p:val>
                                        </p:tav>
                                      </p:tavLst>
                                    </p:anim>
                                    <p:anim calcmode="lin" valueType="num">
                                      <p:cBhvr additive="base">
                                        <p:cTn id="38" dur="500" fill="hold"/>
                                        <p:tgtEl>
                                          <p:spTgt spid="46"/>
                                        </p:tgtEl>
                                        <p:attrNameLst>
                                          <p:attrName>ppt_y</p:attrName>
                                        </p:attrNameLst>
                                      </p:cBhvr>
                                      <p:tavLst>
                                        <p:tav tm="0">
                                          <p:val>
                                            <p:strVal val="#ppt_y"/>
                                          </p:val>
                                        </p:tav>
                                        <p:tav tm="100000">
                                          <p:val>
                                            <p:strVal val="#ppt_y"/>
                                          </p:val>
                                        </p:tav>
                                      </p:tavLst>
                                    </p:anim>
                                  </p:childTnLst>
                                </p:cTn>
                              </p:par>
                            </p:childTnLst>
                          </p:cTn>
                        </p:par>
                        <p:par>
                          <p:cTn id="39" fill="hold">
                            <p:stCondLst>
                              <p:cond delay="6000"/>
                            </p:stCondLst>
                            <p:childTnLst>
                              <p:par>
                                <p:cTn id="40" presetID="22" presetClass="entr" presetSubtype="8" fill="hold"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left)">
                                      <p:cBhvr>
                                        <p:cTn id="42" dur="500"/>
                                        <p:tgtEl>
                                          <p:spTgt spid="52"/>
                                        </p:tgtEl>
                                      </p:cBhvr>
                                    </p:animEffect>
                                  </p:childTnLst>
                                </p:cTn>
                              </p:par>
                            </p:childTnLst>
                          </p:cTn>
                        </p:par>
                        <p:par>
                          <p:cTn id="43" fill="hold">
                            <p:stCondLst>
                              <p:cond delay="6500"/>
                            </p:stCondLst>
                            <p:childTnLst>
                              <p:par>
                                <p:cTn id="44" presetID="21" presetClass="entr" presetSubtype="1" fill="hold" grpId="0" nodeType="after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wheel(1)">
                                      <p:cBhvr>
                                        <p:cTn id="46" dur="2000"/>
                                        <p:tgtEl>
                                          <p:spTgt spid="56"/>
                                        </p:tgtEl>
                                      </p:cBhvr>
                                    </p:animEffect>
                                  </p:childTnLst>
                                </p:cTn>
                              </p:par>
                            </p:childTnLst>
                          </p:cTn>
                        </p:par>
                        <p:par>
                          <p:cTn id="47" fill="hold">
                            <p:stCondLst>
                              <p:cond delay="8500"/>
                            </p:stCondLst>
                            <p:childTnLst>
                              <p:par>
                                <p:cTn id="48" presetID="2" presetClass="entr" presetSubtype="8"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 calcmode="lin" valueType="num">
                                      <p:cBhvr additive="base">
                                        <p:cTn id="50" dur="500" fill="hold"/>
                                        <p:tgtEl>
                                          <p:spTgt spid="44"/>
                                        </p:tgtEl>
                                        <p:attrNameLst>
                                          <p:attrName>ppt_x</p:attrName>
                                        </p:attrNameLst>
                                      </p:cBhvr>
                                      <p:tavLst>
                                        <p:tav tm="0">
                                          <p:val>
                                            <p:strVal val="0-#ppt_w/2"/>
                                          </p:val>
                                        </p:tav>
                                        <p:tav tm="100000">
                                          <p:val>
                                            <p:strVal val="#ppt_x"/>
                                          </p:val>
                                        </p:tav>
                                      </p:tavLst>
                                    </p:anim>
                                    <p:anim calcmode="lin" valueType="num">
                                      <p:cBhvr additive="base">
                                        <p:cTn id="51" dur="500" fill="hold"/>
                                        <p:tgtEl>
                                          <p:spTgt spid="44"/>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 calcmode="lin" valueType="num">
                                      <p:cBhvr additive="base">
                                        <p:cTn id="54" dur="500" fill="hold"/>
                                        <p:tgtEl>
                                          <p:spTgt spid="47"/>
                                        </p:tgtEl>
                                        <p:attrNameLst>
                                          <p:attrName>ppt_x</p:attrName>
                                        </p:attrNameLst>
                                      </p:cBhvr>
                                      <p:tavLst>
                                        <p:tav tm="0">
                                          <p:val>
                                            <p:strVal val="0-#ppt_w/2"/>
                                          </p:val>
                                        </p:tav>
                                        <p:tav tm="100000">
                                          <p:val>
                                            <p:strVal val="#ppt_x"/>
                                          </p:val>
                                        </p:tav>
                                      </p:tavLst>
                                    </p:anim>
                                    <p:anim calcmode="lin" valueType="num">
                                      <p:cBhvr additive="base">
                                        <p:cTn id="55" dur="500" fill="hold"/>
                                        <p:tgtEl>
                                          <p:spTgt spid="47"/>
                                        </p:tgtEl>
                                        <p:attrNameLst>
                                          <p:attrName>ppt_y</p:attrName>
                                        </p:attrNameLst>
                                      </p:cBhvr>
                                      <p:tavLst>
                                        <p:tav tm="0">
                                          <p:val>
                                            <p:strVal val="#ppt_y"/>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ipe(left)">
                                      <p:cBhvr>
                                        <p:cTn id="59" dur="500"/>
                                        <p:tgtEl>
                                          <p:spTgt spid="53"/>
                                        </p:tgtEl>
                                      </p:cBhvr>
                                    </p:animEffect>
                                  </p:childTnLst>
                                </p:cTn>
                              </p:par>
                            </p:childTnLst>
                          </p:cTn>
                        </p:par>
                        <p:par>
                          <p:cTn id="60" fill="hold">
                            <p:stCondLst>
                              <p:cond delay="9500"/>
                            </p:stCondLst>
                            <p:childTnLst>
                              <p:par>
                                <p:cTn id="61" presetID="21" presetClass="entr" presetSubtype="1"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heel(1)">
                                      <p:cBhvr>
                                        <p:cTn id="63" dur="2000"/>
                                        <p:tgtEl>
                                          <p:spTgt spid="57"/>
                                        </p:tgtEl>
                                      </p:cBhvr>
                                    </p:animEffect>
                                  </p:childTnLst>
                                </p:cTn>
                              </p:par>
                            </p:childTnLst>
                          </p:cTn>
                        </p:par>
                        <p:par>
                          <p:cTn id="64" fill="hold">
                            <p:stCondLst>
                              <p:cond delay="11500"/>
                            </p:stCondLst>
                            <p:childTnLst>
                              <p:par>
                                <p:cTn id="65" presetID="2" presetClass="entr" presetSubtype="8"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additive="base">
                                        <p:cTn id="67" dur="500" fill="hold"/>
                                        <p:tgtEl>
                                          <p:spTgt spid="45"/>
                                        </p:tgtEl>
                                        <p:attrNameLst>
                                          <p:attrName>ppt_x</p:attrName>
                                        </p:attrNameLst>
                                      </p:cBhvr>
                                      <p:tavLst>
                                        <p:tav tm="0">
                                          <p:val>
                                            <p:strVal val="0-#ppt_w/2"/>
                                          </p:val>
                                        </p:tav>
                                        <p:tav tm="100000">
                                          <p:val>
                                            <p:strVal val="#ppt_x"/>
                                          </p:val>
                                        </p:tav>
                                      </p:tavLst>
                                    </p:anim>
                                    <p:anim calcmode="lin" valueType="num">
                                      <p:cBhvr additive="base">
                                        <p:cTn id="68" dur="500" fill="hold"/>
                                        <p:tgtEl>
                                          <p:spTgt spid="45"/>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0-#ppt_w/2"/>
                                          </p:val>
                                        </p:tav>
                                        <p:tav tm="100000">
                                          <p:val>
                                            <p:strVal val="#ppt_x"/>
                                          </p:val>
                                        </p:tav>
                                      </p:tavLst>
                                    </p:anim>
                                    <p:anim calcmode="lin" valueType="num">
                                      <p:cBhvr additive="base">
                                        <p:cTn id="72" dur="500" fill="hold"/>
                                        <p:tgtEl>
                                          <p:spTgt spid="48"/>
                                        </p:tgtEl>
                                        <p:attrNameLst>
                                          <p:attrName>ppt_y</p:attrName>
                                        </p:attrNameLst>
                                      </p:cBhvr>
                                      <p:tavLst>
                                        <p:tav tm="0">
                                          <p:val>
                                            <p:strVal val="#ppt_y"/>
                                          </p:val>
                                        </p:tav>
                                        <p:tav tm="100000">
                                          <p:val>
                                            <p:strVal val="#ppt_y"/>
                                          </p:val>
                                        </p:tav>
                                      </p:tavLst>
                                    </p:anim>
                                  </p:childTnLst>
                                </p:cTn>
                              </p:par>
                            </p:childTnLst>
                          </p:cTn>
                        </p:par>
                        <p:par>
                          <p:cTn id="73" fill="hold">
                            <p:stCondLst>
                              <p:cond delay="12000"/>
                            </p:stCondLst>
                            <p:childTnLst>
                              <p:par>
                                <p:cTn id="74" presetID="22" presetClass="entr" presetSubtype="8" fill="hold" nodeType="after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wipe(left)">
                                      <p:cBhvr>
                                        <p:cTn id="76" dur="500"/>
                                        <p:tgtEl>
                                          <p:spTgt spid="54"/>
                                        </p:tgtEl>
                                      </p:cBhvr>
                                    </p:animEffect>
                                  </p:childTnLst>
                                </p:cTn>
                              </p:par>
                            </p:childTnLst>
                          </p:cTn>
                        </p:par>
                        <p:par>
                          <p:cTn id="77" fill="hold">
                            <p:stCondLst>
                              <p:cond delay="12500"/>
                            </p:stCondLst>
                            <p:childTnLst>
                              <p:par>
                                <p:cTn id="78" presetID="21" presetClass="entr" presetSubtype="1" fill="hold" grpId="0" nodeType="after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wheel(1)">
                                      <p:cBhvr>
                                        <p:cTn id="80" dur="2000"/>
                                        <p:tgtEl>
                                          <p:spTgt spid="58"/>
                                        </p:tgtEl>
                                      </p:cBhvr>
                                    </p:animEffect>
                                  </p:childTnLst>
                                </p:cTn>
                              </p:par>
                            </p:childTnLst>
                          </p:cTn>
                        </p:par>
                        <p:par>
                          <p:cTn id="81" fill="hold">
                            <p:stCondLst>
                              <p:cond delay="14500"/>
                            </p:stCondLst>
                            <p:childTnLst>
                              <p:par>
                                <p:cTn id="82" presetID="49" presetClass="entr" presetSubtype="0" decel="100000" fill="hold" nodeType="afterEffect">
                                  <p:stCondLst>
                                    <p:cond delay="0"/>
                                  </p:stCondLst>
                                  <p:childTnLst>
                                    <p:set>
                                      <p:cBhvr>
                                        <p:cTn id="83" dur="1" fill="hold">
                                          <p:stCondLst>
                                            <p:cond delay="0"/>
                                          </p:stCondLst>
                                        </p:cTn>
                                        <p:tgtEl>
                                          <p:spTgt spid="49"/>
                                        </p:tgtEl>
                                        <p:attrNameLst>
                                          <p:attrName>style.visibility</p:attrName>
                                        </p:attrNameLst>
                                      </p:cBhvr>
                                      <p:to>
                                        <p:strVal val="visible"/>
                                      </p:to>
                                    </p:set>
                                    <p:anim calcmode="lin" valueType="num">
                                      <p:cBhvr>
                                        <p:cTn id="84" dur="500" fill="hold"/>
                                        <p:tgtEl>
                                          <p:spTgt spid="49"/>
                                        </p:tgtEl>
                                        <p:attrNameLst>
                                          <p:attrName>ppt_w</p:attrName>
                                        </p:attrNameLst>
                                      </p:cBhvr>
                                      <p:tavLst>
                                        <p:tav tm="0">
                                          <p:val>
                                            <p:fltVal val="0"/>
                                          </p:val>
                                        </p:tav>
                                        <p:tav tm="100000">
                                          <p:val>
                                            <p:strVal val="#ppt_w"/>
                                          </p:val>
                                        </p:tav>
                                      </p:tavLst>
                                    </p:anim>
                                    <p:anim calcmode="lin" valueType="num">
                                      <p:cBhvr>
                                        <p:cTn id="85" dur="500" fill="hold"/>
                                        <p:tgtEl>
                                          <p:spTgt spid="49"/>
                                        </p:tgtEl>
                                        <p:attrNameLst>
                                          <p:attrName>ppt_h</p:attrName>
                                        </p:attrNameLst>
                                      </p:cBhvr>
                                      <p:tavLst>
                                        <p:tav tm="0">
                                          <p:val>
                                            <p:fltVal val="0"/>
                                          </p:val>
                                        </p:tav>
                                        <p:tav tm="100000">
                                          <p:val>
                                            <p:strVal val="#ppt_h"/>
                                          </p:val>
                                        </p:tav>
                                      </p:tavLst>
                                    </p:anim>
                                    <p:anim calcmode="lin" valueType="num">
                                      <p:cBhvr>
                                        <p:cTn id="86" dur="500" fill="hold"/>
                                        <p:tgtEl>
                                          <p:spTgt spid="49"/>
                                        </p:tgtEl>
                                        <p:attrNameLst>
                                          <p:attrName>style.rotation</p:attrName>
                                        </p:attrNameLst>
                                      </p:cBhvr>
                                      <p:tavLst>
                                        <p:tav tm="0">
                                          <p:val>
                                            <p:fltVal val="360"/>
                                          </p:val>
                                        </p:tav>
                                        <p:tav tm="100000">
                                          <p:val>
                                            <p:fltVal val="0"/>
                                          </p:val>
                                        </p:tav>
                                      </p:tavLst>
                                    </p:anim>
                                    <p:animEffect transition="in" filter="fade">
                                      <p:cBhvr>
                                        <p:cTn id="87" dur="500"/>
                                        <p:tgtEl>
                                          <p:spTgt spid="49"/>
                                        </p:tgtEl>
                                      </p:cBhvr>
                                    </p:animEffect>
                                  </p:childTnLst>
                                </p:cTn>
                              </p:par>
                            </p:childTnLst>
                          </p:cTn>
                        </p:par>
                        <p:par>
                          <p:cTn id="88" fill="hold">
                            <p:stCondLst>
                              <p:cond delay="15000"/>
                            </p:stCondLst>
                            <p:childTnLst>
                              <p:par>
                                <p:cTn id="89" presetID="22" presetClass="entr" presetSubtype="4" fill="hold"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wipe(down)">
                                      <p:cBhvr>
                                        <p:cTn id="91" dur="500"/>
                                        <p:tgtEl>
                                          <p:spTgt spid="55"/>
                                        </p:tgtEl>
                                      </p:cBhvr>
                                    </p:animEffect>
                                  </p:childTnLst>
                                </p:cTn>
                              </p:par>
                            </p:childTnLst>
                          </p:cTn>
                        </p:par>
                        <p:par>
                          <p:cTn id="92" fill="hold">
                            <p:stCondLst>
                              <p:cond delay="15500"/>
                            </p:stCondLst>
                            <p:childTnLst>
                              <p:par>
                                <p:cTn id="93" presetID="21" presetClass="entr" presetSubtype="1"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wheel(1)">
                                      <p:cBhvr>
                                        <p:cTn id="95" dur="2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p:bldP spid="43" grpId="0" animBg="1"/>
      <p:bldP spid="44" grpId="0" animBg="1"/>
      <p:bldP spid="45" grpId="0" animBg="1"/>
      <p:bldP spid="46" grpId="0"/>
      <p:bldP spid="47" grpId="0"/>
      <p:bldP spid="48" grpId="0"/>
      <p:bldP spid="56" grpId="0"/>
      <p:bldP spid="57" grpId="0"/>
      <p:bldP spid="58" grpId="0"/>
      <p:bldP spid="59" grpId="0"/>
      <p:bldP spid="34" grpId="0"/>
      <p:bldP spid="35" grpId="0" animBg="1"/>
      <p:bldP spid="3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五边形 31"/>
          <p:cNvSpPr/>
          <p:nvPr/>
        </p:nvSpPr>
        <p:spPr>
          <a:xfrm>
            <a:off x="899592" y="1131590"/>
            <a:ext cx="2214830" cy="504056"/>
          </a:xfrm>
          <a:prstGeom prst="homePlat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3" name="五边形 32"/>
          <p:cNvSpPr/>
          <p:nvPr/>
        </p:nvSpPr>
        <p:spPr>
          <a:xfrm>
            <a:off x="4932040" y="1131590"/>
            <a:ext cx="2214830" cy="504056"/>
          </a:xfrm>
          <a:prstGeom prst="homePlat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4" name="五边形 33"/>
          <p:cNvSpPr/>
          <p:nvPr/>
        </p:nvSpPr>
        <p:spPr>
          <a:xfrm>
            <a:off x="899592" y="3075806"/>
            <a:ext cx="2214830" cy="504056"/>
          </a:xfrm>
          <a:prstGeom prst="homePlat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5" name="五边形 34"/>
          <p:cNvSpPr/>
          <p:nvPr/>
        </p:nvSpPr>
        <p:spPr>
          <a:xfrm>
            <a:off x="4932040" y="3075806"/>
            <a:ext cx="2214830" cy="504056"/>
          </a:xfrm>
          <a:prstGeom prst="homePlat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6" name="TextBox 35"/>
          <p:cNvSpPr txBox="1"/>
          <p:nvPr/>
        </p:nvSpPr>
        <p:spPr bwMode="auto">
          <a:xfrm>
            <a:off x="899593" y="1851670"/>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37" name="TextBox 36"/>
          <p:cNvSpPr txBox="1"/>
          <p:nvPr/>
        </p:nvSpPr>
        <p:spPr bwMode="auto">
          <a:xfrm>
            <a:off x="4932040" y="1792436"/>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38" name="TextBox 37"/>
          <p:cNvSpPr txBox="1"/>
          <p:nvPr/>
        </p:nvSpPr>
        <p:spPr bwMode="auto">
          <a:xfrm>
            <a:off x="899592" y="3867894"/>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39" name="TextBox 38"/>
          <p:cNvSpPr txBox="1"/>
          <p:nvPr/>
        </p:nvSpPr>
        <p:spPr bwMode="auto">
          <a:xfrm>
            <a:off x="4932039" y="3808660"/>
            <a:ext cx="3240360"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这里输入简单的文字概述这里输入简单文字概述简单的文字概述这里输入简单的文字概述这里输入简单文字概述这里输入</a:t>
            </a:r>
            <a:endParaRPr lang="zh-CN" altLang="en-US" sz="1200" dirty="0">
              <a:solidFill>
                <a:srgbClr val="231815"/>
              </a:solidFill>
              <a:latin typeface="Calibri" panose="020F0502020204030204" pitchFamily="34" charset="0"/>
            </a:endParaRPr>
          </a:p>
        </p:txBody>
      </p:sp>
      <p:sp>
        <p:nvSpPr>
          <p:cNvPr id="40" name="矩形 39"/>
          <p:cNvSpPr/>
          <p:nvPr/>
        </p:nvSpPr>
        <p:spPr bwMode="auto">
          <a:xfrm>
            <a:off x="918273" y="1198952"/>
            <a:ext cx="2020887" cy="369332"/>
          </a:xfrm>
          <a:prstGeom prst="rect">
            <a:avLst/>
          </a:prstGeom>
        </p:spPr>
        <p:txBody>
          <a:bodyPr>
            <a:spAutoFit/>
          </a:bodyPr>
          <a:lstStyle/>
          <a:p>
            <a:pPr>
              <a:defRPr/>
            </a:pPr>
            <a:r>
              <a:rPr lang="zh-CN" altLang="en-US" b="1" dirty="0">
                <a:solidFill>
                  <a:schemeClr val="bg1"/>
                </a:solidFill>
                <a:latin typeface="微软雅黑" panose="020B0503020204020204" pitchFamily="34" charset="-122"/>
                <a:ea typeface="微软雅黑" panose="020B0503020204020204" pitchFamily="34" charset="-122"/>
              </a:rPr>
              <a:t>输入相关标题</a:t>
            </a:r>
            <a:endParaRPr lang="zh-CN" altLang="en-US" b="1" dirty="0">
              <a:solidFill>
                <a:schemeClr val="bg1"/>
              </a:solidFill>
            </a:endParaRPr>
          </a:p>
        </p:txBody>
      </p:sp>
      <p:sp>
        <p:nvSpPr>
          <p:cNvPr id="41" name="矩形 40"/>
          <p:cNvSpPr/>
          <p:nvPr/>
        </p:nvSpPr>
        <p:spPr bwMode="auto">
          <a:xfrm>
            <a:off x="4932040" y="1186140"/>
            <a:ext cx="2020887" cy="369332"/>
          </a:xfrm>
          <a:prstGeom prst="rect">
            <a:avLst/>
          </a:prstGeom>
          <a:noFill/>
          <a:ln>
            <a:noFill/>
          </a:ln>
        </p:spPr>
        <p:txBody>
          <a:bodyPr>
            <a:spAutoFit/>
          </a:bodyPr>
          <a:lstStyle/>
          <a:p>
            <a:pPr>
              <a:defRPr/>
            </a:pPr>
            <a:r>
              <a:rPr lang="zh-CN" altLang="en-US" b="1" dirty="0">
                <a:solidFill>
                  <a:schemeClr val="bg1"/>
                </a:solidFill>
                <a:latin typeface="微软雅黑" panose="020B0503020204020204" pitchFamily="34" charset="-122"/>
                <a:ea typeface="微软雅黑" panose="020B0503020204020204" pitchFamily="34" charset="-122"/>
              </a:rPr>
              <a:t>输入相关标题</a:t>
            </a:r>
            <a:endParaRPr lang="zh-CN" altLang="en-US" b="1" dirty="0">
              <a:solidFill>
                <a:schemeClr val="bg1"/>
              </a:solidFill>
            </a:endParaRPr>
          </a:p>
        </p:txBody>
      </p:sp>
      <p:sp>
        <p:nvSpPr>
          <p:cNvPr id="42" name="矩形 41"/>
          <p:cNvSpPr/>
          <p:nvPr/>
        </p:nvSpPr>
        <p:spPr bwMode="auto">
          <a:xfrm>
            <a:off x="899592" y="3143168"/>
            <a:ext cx="2020887" cy="369332"/>
          </a:xfrm>
          <a:prstGeom prst="rect">
            <a:avLst/>
          </a:prstGeom>
        </p:spPr>
        <p:txBody>
          <a:bodyPr>
            <a:spAutoFit/>
          </a:bodyPr>
          <a:lstStyle/>
          <a:p>
            <a:pPr>
              <a:defRPr/>
            </a:pPr>
            <a:r>
              <a:rPr lang="zh-CN" altLang="en-US" b="1" dirty="0">
                <a:solidFill>
                  <a:schemeClr val="bg1"/>
                </a:solidFill>
                <a:latin typeface="微软雅黑" panose="020B0503020204020204" pitchFamily="34" charset="-122"/>
                <a:ea typeface="微软雅黑" panose="020B0503020204020204" pitchFamily="34" charset="-122"/>
              </a:rPr>
              <a:t>输入相关标题</a:t>
            </a:r>
            <a:endParaRPr lang="zh-CN" altLang="en-US" b="1" dirty="0">
              <a:solidFill>
                <a:schemeClr val="bg1"/>
              </a:solidFill>
            </a:endParaRPr>
          </a:p>
        </p:txBody>
      </p:sp>
      <p:sp>
        <p:nvSpPr>
          <p:cNvPr id="43" name="矩形 42"/>
          <p:cNvSpPr/>
          <p:nvPr/>
        </p:nvSpPr>
        <p:spPr bwMode="auto">
          <a:xfrm>
            <a:off x="4913359" y="3130356"/>
            <a:ext cx="2020887" cy="369332"/>
          </a:xfrm>
          <a:prstGeom prst="rect">
            <a:avLst/>
          </a:prstGeom>
        </p:spPr>
        <p:txBody>
          <a:bodyPr>
            <a:spAutoFit/>
          </a:bodyPr>
          <a:lstStyle/>
          <a:p>
            <a:pPr>
              <a:defRPr/>
            </a:pPr>
            <a:r>
              <a:rPr lang="zh-CN" altLang="en-US" b="1" dirty="0">
                <a:solidFill>
                  <a:schemeClr val="bg1"/>
                </a:solidFill>
                <a:latin typeface="微软雅黑" panose="020B0503020204020204" pitchFamily="34" charset="-122"/>
                <a:ea typeface="微软雅黑" panose="020B0503020204020204" pitchFamily="34" charset="-122"/>
              </a:rPr>
              <a:t>输入相关标题</a:t>
            </a:r>
            <a:endParaRPr lang="zh-CN" altLang="en-US" b="1" dirty="0">
              <a:solidFill>
                <a:schemeClr val="bg1"/>
              </a:solidFill>
            </a:endParaRPr>
          </a:p>
        </p:txBody>
      </p:sp>
      <p:sp>
        <p:nvSpPr>
          <p:cNvPr id="26"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7"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1+#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ppt_x"/>
                                          </p:val>
                                        </p:tav>
                                        <p:tav tm="100000">
                                          <p:val>
                                            <p:strVal val="#ppt_x"/>
                                          </p:val>
                                        </p:tav>
                                      </p:tavLst>
                                    </p:anim>
                                    <p:anim calcmode="lin" valueType="num">
                                      <p:cBhvr additive="base">
                                        <p:cTn id="23" dur="500" fill="hold"/>
                                        <p:tgtEl>
                                          <p:spTgt spid="32"/>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ppt_x"/>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500" fill="hold"/>
                                        <p:tgtEl>
                                          <p:spTgt spid="34"/>
                                        </p:tgtEl>
                                        <p:attrNameLst>
                                          <p:attrName>ppt_x</p:attrName>
                                        </p:attrNameLst>
                                      </p:cBhvr>
                                      <p:tavLst>
                                        <p:tav tm="0">
                                          <p:val>
                                            <p:strVal val="#ppt_x"/>
                                          </p:val>
                                        </p:tav>
                                        <p:tav tm="100000">
                                          <p:val>
                                            <p:strVal val="#ppt_x"/>
                                          </p:val>
                                        </p:tav>
                                      </p:tavLst>
                                    </p:anim>
                                    <p:anim calcmode="lin" valueType="num">
                                      <p:cBhvr additive="base">
                                        <p:cTn id="31" dur="500" fill="hold"/>
                                        <p:tgtEl>
                                          <p:spTgt spid="3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 calcmode="lin" valueType="num">
                                      <p:cBhvr additive="base">
                                        <p:cTn id="34" dur="500" fill="hold"/>
                                        <p:tgtEl>
                                          <p:spTgt spid="35"/>
                                        </p:tgtEl>
                                        <p:attrNameLst>
                                          <p:attrName>ppt_x</p:attrName>
                                        </p:attrNameLst>
                                      </p:cBhvr>
                                      <p:tavLst>
                                        <p:tav tm="0">
                                          <p:val>
                                            <p:strVal val="#ppt_x"/>
                                          </p:val>
                                        </p:tav>
                                        <p:tav tm="100000">
                                          <p:val>
                                            <p:strVal val="#ppt_x"/>
                                          </p:val>
                                        </p:tav>
                                      </p:tavLst>
                                    </p:anim>
                                    <p:anim calcmode="lin" valueType="num">
                                      <p:cBhvr additive="base">
                                        <p:cTn id="35" dur="500" fill="hold"/>
                                        <p:tgtEl>
                                          <p:spTgt spid="35"/>
                                        </p:tgtEl>
                                        <p:attrNameLst>
                                          <p:attrName>ppt_y</p:attrName>
                                        </p:attrNameLst>
                                      </p:cBhvr>
                                      <p:tavLst>
                                        <p:tav tm="0">
                                          <p:val>
                                            <p:strVal val="1+#ppt_h/2"/>
                                          </p:val>
                                        </p:tav>
                                        <p:tav tm="100000">
                                          <p:val>
                                            <p:strVal val="#ppt_y"/>
                                          </p:val>
                                        </p:tav>
                                      </p:tavLst>
                                    </p:anim>
                                  </p:childTnLst>
                                </p:cTn>
                              </p:par>
                            </p:childTnLst>
                          </p:cTn>
                        </p:par>
                        <p:par>
                          <p:cTn id="36" fill="hold">
                            <p:stCondLst>
                              <p:cond delay="2000"/>
                            </p:stCondLst>
                            <p:childTnLst>
                              <p:par>
                                <p:cTn id="37" presetID="42" presetClass="entr" presetSubtype="0"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1000"/>
                                        <p:tgtEl>
                                          <p:spTgt spid="40"/>
                                        </p:tgtEl>
                                      </p:cBhvr>
                                    </p:animEffect>
                                    <p:anim calcmode="lin" valueType="num">
                                      <p:cBhvr>
                                        <p:cTn id="40" dur="1000" fill="hold"/>
                                        <p:tgtEl>
                                          <p:spTgt spid="40"/>
                                        </p:tgtEl>
                                        <p:attrNameLst>
                                          <p:attrName>ppt_x</p:attrName>
                                        </p:attrNameLst>
                                      </p:cBhvr>
                                      <p:tavLst>
                                        <p:tav tm="0">
                                          <p:val>
                                            <p:strVal val="#ppt_x"/>
                                          </p:val>
                                        </p:tav>
                                        <p:tav tm="100000">
                                          <p:val>
                                            <p:strVal val="#ppt_x"/>
                                          </p:val>
                                        </p:tav>
                                      </p:tavLst>
                                    </p:anim>
                                    <p:anim calcmode="lin" valueType="num">
                                      <p:cBhvr>
                                        <p:cTn id="41" dur="1000" fill="hold"/>
                                        <p:tgtEl>
                                          <p:spTgt spid="4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1000"/>
                                        <p:tgtEl>
                                          <p:spTgt spid="42"/>
                                        </p:tgtEl>
                                      </p:cBhvr>
                                    </p:animEffect>
                                    <p:anim calcmode="lin" valueType="num">
                                      <p:cBhvr>
                                        <p:cTn id="50" dur="1000" fill="hold"/>
                                        <p:tgtEl>
                                          <p:spTgt spid="42"/>
                                        </p:tgtEl>
                                        <p:attrNameLst>
                                          <p:attrName>ppt_x</p:attrName>
                                        </p:attrNameLst>
                                      </p:cBhvr>
                                      <p:tavLst>
                                        <p:tav tm="0">
                                          <p:val>
                                            <p:strVal val="#ppt_x"/>
                                          </p:val>
                                        </p:tav>
                                        <p:tav tm="100000">
                                          <p:val>
                                            <p:strVal val="#ppt_x"/>
                                          </p:val>
                                        </p:tav>
                                      </p:tavLst>
                                    </p:anim>
                                    <p:anim calcmode="lin" valueType="num">
                                      <p:cBhvr>
                                        <p:cTn id="51" dur="1000" fill="hold"/>
                                        <p:tgtEl>
                                          <p:spTgt spid="4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childTnLst>
                          </p:cTn>
                        </p:par>
                        <p:par>
                          <p:cTn id="57" fill="hold">
                            <p:stCondLst>
                              <p:cond delay="3000"/>
                            </p:stCondLst>
                            <p:childTnLst>
                              <p:par>
                                <p:cTn id="58" presetID="42" presetClass="entr" presetSubtype="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1000"/>
                                        <p:tgtEl>
                                          <p:spTgt spid="36"/>
                                        </p:tgtEl>
                                      </p:cBhvr>
                                    </p:animEffect>
                                    <p:anim calcmode="lin" valueType="num">
                                      <p:cBhvr>
                                        <p:cTn id="61" dur="1000" fill="hold"/>
                                        <p:tgtEl>
                                          <p:spTgt spid="36"/>
                                        </p:tgtEl>
                                        <p:attrNameLst>
                                          <p:attrName>ppt_x</p:attrName>
                                        </p:attrNameLst>
                                      </p:cBhvr>
                                      <p:tavLst>
                                        <p:tav tm="0">
                                          <p:val>
                                            <p:strVal val="#ppt_x"/>
                                          </p:val>
                                        </p:tav>
                                        <p:tav tm="100000">
                                          <p:val>
                                            <p:strVal val="#ppt_x"/>
                                          </p:val>
                                        </p:tav>
                                      </p:tavLst>
                                    </p:anim>
                                    <p:anim calcmode="lin" valueType="num">
                                      <p:cBhvr>
                                        <p:cTn id="62" dur="1000" fill="hold"/>
                                        <p:tgtEl>
                                          <p:spTgt spid="36"/>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1000"/>
                                        <p:tgtEl>
                                          <p:spTgt spid="38"/>
                                        </p:tgtEl>
                                      </p:cBhvr>
                                    </p:animEffect>
                                    <p:anim calcmode="lin" valueType="num">
                                      <p:cBhvr>
                                        <p:cTn id="71" dur="1000" fill="hold"/>
                                        <p:tgtEl>
                                          <p:spTgt spid="38"/>
                                        </p:tgtEl>
                                        <p:attrNameLst>
                                          <p:attrName>ppt_x</p:attrName>
                                        </p:attrNameLst>
                                      </p:cBhvr>
                                      <p:tavLst>
                                        <p:tav tm="0">
                                          <p:val>
                                            <p:strVal val="#ppt_x"/>
                                          </p:val>
                                        </p:tav>
                                        <p:tav tm="100000">
                                          <p:val>
                                            <p:strVal val="#ppt_x"/>
                                          </p:val>
                                        </p:tav>
                                      </p:tavLst>
                                    </p:anim>
                                    <p:anim calcmode="lin" valueType="num">
                                      <p:cBhvr>
                                        <p:cTn id="72" dur="1000" fill="hold"/>
                                        <p:tgtEl>
                                          <p:spTgt spid="3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1000"/>
                                        <p:tgtEl>
                                          <p:spTgt spid="39"/>
                                        </p:tgtEl>
                                      </p:cBhvr>
                                    </p:animEffect>
                                    <p:anim calcmode="lin" valueType="num">
                                      <p:cBhvr>
                                        <p:cTn id="76" dur="1000" fill="hold"/>
                                        <p:tgtEl>
                                          <p:spTgt spid="39"/>
                                        </p:tgtEl>
                                        <p:attrNameLst>
                                          <p:attrName>ppt_x</p:attrName>
                                        </p:attrNameLst>
                                      </p:cBhvr>
                                      <p:tavLst>
                                        <p:tav tm="0">
                                          <p:val>
                                            <p:strVal val="#ppt_x"/>
                                          </p:val>
                                        </p:tav>
                                        <p:tav tm="100000">
                                          <p:val>
                                            <p:strVal val="#ppt_x"/>
                                          </p:val>
                                        </p:tav>
                                      </p:tavLst>
                                    </p:anim>
                                    <p:anim calcmode="lin" valueType="num">
                                      <p:cBhvr>
                                        <p:cTn id="7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p:bldP spid="37" grpId="0"/>
      <p:bldP spid="38" grpId="0"/>
      <p:bldP spid="39" grpId="0"/>
      <p:bldP spid="40" grpId="0"/>
      <p:bldP spid="41" grpId="0"/>
      <p:bldP spid="42" grpId="0"/>
      <p:bldP spid="43" grpId="0"/>
      <p:bldP spid="26" grpId="0"/>
      <p:bldP spid="27" grpId="0" animBg="1"/>
      <p:bldP spid="2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104"/>
          <p:cNvSpPr/>
          <p:nvPr/>
        </p:nvSpPr>
        <p:spPr bwMode="auto">
          <a:xfrm>
            <a:off x="4550841" y="3648829"/>
            <a:ext cx="1156212" cy="1256107"/>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55" name="Freeform 106"/>
          <p:cNvSpPr/>
          <p:nvPr/>
        </p:nvSpPr>
        <p:spPr bwMode="auto">
          <a:xfrm>
            <a:off x="3064646" y="3629708"/>
            <a:ext cx="1160462" cy="1256105"/>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56" name="Freeform 108"/>
          <p:cNvSpPr/>
          <p:nvPr/>
        </p:nvSpPr>
        <p:spPr bwMode="auto">
          <a:xfrm>
            <a:off x="4355092" y="1131590"/>
            <a:ext cx="2023372" cy="2380438"/>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57" name="Freeform 109"/>
          <p:cNvSpPr/>
          <p:nvPr/>
        </p:nvSpPr>
        <p:spPr bwMode="auto">
          <a:xfrm>
            <a:off x="2354958" y="1140094"/>
            <a:ext cx="2023372" cy="2380438"/>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58" name="Freeform 121"/>
          <p:cNvSpPr/>
          <p:nvPr/>
        </p:nvSpPr>
        <p:spPr bwMode="auto">
          <a:xfrm>
            <a:off x="4083150" y="2972265"/>
            <a:ext cx="255047" cy="252921"/>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59" name="Freeform 122"/>
          <p:cNvSpPr/>
          <p:nvPr/>
        </p:nvSpPr>
        <p:spPr bwMode="auto">
          <a:xfrm>
            <a:off x="4394721" y="2921836"/>
            <a:ext cx="316684" cy="31668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60" name="Freeform 123"/>
          <p:cNvSpPr/>
          <p:nvPr/>
        </p:nvSpPr>
        <p:spPr bwMode="auto">
          <a:xfrm>
            <a:off x="4083150" y="3276193"/>
            <a:ext cx="255047" cy="248672"/>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61" name="Freeform 124"/>
          <p:cNvSpPr/>
          <p:nvPr/>
        </p:nvSpPr>
        <p:spPr bwMode="auto">
          <a:xfrm>
            <a:off x="4385225" y="3276193"/>
            <a:ext cx="250798" cy="248672"/>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sp>
        <p:nvSpPr>
          <p:cNvPr id="62" name="矩形 1"/>
          <p:cNvSpPr>
            <a:spLocks noChangeArrowheads="1"/>
          </p:cNvSpPr>
          <p:nvPr/>
        </p:nvSpPr>
        <p:spPr bwMode="auto">
          <a:xfrm>
            <a:off x="6560016" y="1267830"/>
            <a:ext cx="2295346" cy="1415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fontAlgn="base">
              <a:lnSpc>
                <a:spcPct val="1500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此处添加标题内容</a:t>
            </a:r>
            <a:endParaRPr lang="en-US" altLang="zh-CN" sz="1600" b="1"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231815"/>
                </a:solidFill>
                <a:latin typeface="微软雅黑" panose="020B0503020204020204" pitchFamily="34" charset="-122"/>
                <a:ea typeface="微软雅黑" panose="020B0503020204020204" pitchFamily="34" charset="-122"/>
              </a:rPr>
              <a:t>点击此处添加内容</a:t>
            </a:r>
            <a:endParaRPr lang="en-US" altLang="zh-CN" sz="1400"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231815"/>
                </a:solidFill>
                <a:latin typeface="微软雅黑" panose="020B0503020204020204" pitchFamily="34" charset="-122"/>
                <a:ea typeface="微软雅黑" panose="020B0503020204020204" pitchFamily="34" charset="-122"/>
              </a:rPr>
              <a:t>点击此处添加内容</a:t>
            </a:r>
            <a:endParaRPr lang="zh-CN" altLang="zh-CN" sz="1400"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endParaRPr lang="zh-CN" altLang="zh-CN" sz="1200" b="1" dirty="0">
              <a:solidFill>
                <a:srgbClr val="231815"/>
              </a:solidFill>
              <a:latin typeface="微软雅黑" panose="020B0503020204020204" pitchFamily="34" charset="-122"/>
              <a:ea typeface="微软雅黑" panose="020B0503020204020204" pitchFamily="34" charset="-122"/>
            </a:endParaRPr>
          </a:p>
        </p:txBody>
      </p:sp>
      <p:sp>
        <p:nvSpPr>
          <p:cNvPr id="63" name="任意多边形 62"/>
          <p:cNvSpPr/>
          <p:nvPr/>
        </p:nvSpPr>
        <p:spPr>
          <a:xfrm flipH="1">
            <a:off x="467544" y="1811510"/>
            <a:ext cx="3160115" cy="824651"/>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cap="flat" cmpd="sng" algn="ctr">
            <a:solidFill>
              <a:srgbClr val="231815"/>
            </a:solidFill>
            <a:prstDash val="dash"/>
            <a:headEnd type="oval" w="med" len="med"/>
          </a:ln>
          <a:effectLst/>
        </p:spPr>
        <p:txBody>
          <a:bodyPr lIns="121914" tIns="60957" rIns="121914" bIns="60957" anchor="ctr"/>
          <a:lstStyle/>
          <a:p>
            <a:pPr algn="ctr" defTabSz="1219200">
              <a:defRPr/>
            </a:pPr>
            <a:endParaRPr lang="zh-CN" altLang="en-US" sz="2400" kern="0">
              <a:solidFill>
                <a:srgbClr val="231815"/>
              </a:solidFill>
            </a:endParaRPr>
          </a:p>
        </p:txBody>
      </p:sp>
      <p:sp>
        <p:nvSpPr>
          <p:cNvPr id="64" name="矩形 1"/>
          <p:cNvSpPr>
            <a:spLocks noChangeArrowheads="1"/>
          </p:cNvSpPr>
          <p:nvPr/>
        </p:nvSpPr>
        <p:spPr bwMode="auto">
          <a:xfrm>
            <a:off x="864981" y="1376544"/>
            <a:ext cx="2563370" cy="1415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fontAlgn="base">
              <a:lnSpc>
                <a:spcPct val="1500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此处添加标题内容</a:t>
            </a:r>
            <a:endParaRPr lang="en-US" altLang="zh-CN" sz="1600" b="1"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231815"/>
                </a:solidFill>
                <a:latin typeface="微软雅黑" panose="020B0503020204020204" pitchFamily="34" charset="-122"/>
                <a:ea typeface="微软雅黑" panose="020B0503020204020204" pitchFamily="34" charset="-122"/>
              </a:rPr>
              <a:t>点击此处添加内容</a:t>
            </a:r>
            <a:endParaRPr lang="en-US" altLang="zh-CN" sz="1400"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231815"/>
                </a:solidFill>
                <a:latin typeface="微软雅黑" panose="020B0503020204020204" pitchFamily="34" charset="-122"/>
                <a:ea typeface="微软雅黑" panose="020B0503020204020204" pitchFamily="34" charset="-122"/>
              </a:rPr>
              <a:t>点击此处添加内容</a:t>
            </a:r>
            <a:endParaRPr lang="zh-CN" altLang="zh-CN" sz="1400"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endParaRPr lang="zh-CN" altLang="zh-CN" sz="1200" b="1" dirty="0">
              <a:solidFill>
                <a:srgbClr val="231815"/>
              </a:solidFill>
              <a:latin typeface="微软雅黑" panose="020B0503020204020204" pitchFamily="34" charset="-122"/>
              <a:ea typeface="微软雅黑" panose="020B0503020204020204" pitchFamily="34" charset="-122"/>
            </a:endParaRPr>
          </a:p>
        </p:txBody>
      </p:sp>
      <p:sp>
        <p:nvSpPr>
          <p:cNvPr id="65" name="任意多边形 64"/>
          <p:cNvSpPr/>
          <p:nvPr/>
        </p:nvSpPr>
        <p:spPr>
          <a:xfrm flipH="1">
            <a:off x="467544" y="3383191"/>
            <a:ext cx="2810011" cy="83102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cap="flat" cmpd="sng" algn="ctr">
            <a:solidFill>
              <a:srgbClr val="231815"/>
            </a:solidFill>
            <a:prstDash val="dash"/>
            <a:headEnd type="oval" w="med" len="med"/>
          </a:ln>
          <a:effectLst/>
        </p:spPr>
        <p:txBody>
          <a:bodyPr lIns="121914" tIns="60957" rIns="121914" bIns="60957" anchor="ctr"/>
          <a:lstStyle/>
          <a:p>
            <a:pPr algn="ctr" defTabSz="1219200">
              <a:defRPr/>
            </a:pPr>
            <a:endParaRPr lang="zh-CN" altLang="en-US" sz="2400" kern="0">
              <a:solidFill>
                <a:srgbClr val="231815"/>
              </a:solidFill>
            </a:endParaRPr>
          </a:p>
        </p:txBody>
      </p:sp>
      <p:sp>
        <p:nvSpPr>
          <p:cNvPr id="66" name="矩形 1"/>
          <p:cNvSpPr>
            <a:spLocks noChangeArrowheads="1"/>
          </p:cNvSpPr>
          <p:nvPr/>
        </p:nvSpPr>
        <p:spPr bwMode="auto">
          <a:xfrm>
            <a:off x="880382" y="2900723"/>
            <a:ext cx="2552985" cy="113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fontAlgn="base">
              <a:lnSpc>
                <a:spcPct val="150000"/>
              </a:lnSpc>
              <a:spcBef>
                <a:spcPct val="0"/>
              </a:spcBef>
              <a:spcAft>
                <a:spcPct val="0"/>
              </a:spcAft>
            </a:pPr>
            <a:r>
              <a:rPr lang="zh-CN" altLang="en-US" sz="1600" b="1" dirty="0">
                <a:solidFill>
                  <a:srgbClr val="231815"/>
                </a:solidFill>
                <a:latin typeface="微软雅黑" panose="020B0503020204020204" pitchFamily="34" charset="-122"/>
                <a:ea typeface="微软雅黑" panose="020B0503020204020204" pitchFamily="34" charset="-122"/>
              </a:rPr>
              <a:t>此处添加标题内容</a:t>
            </a:r>
            <a:endParaRPr lang="en-US" altLang="zh-CN" sz="1600" b="1"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231815"/>
                </a:solidFill>
                <a:latin typeface="微软雅黑" panose="020B0503020204020204" pitchFamily="34" charset="-122"/>
                <a:ea typeface="微软雅黑" panose="020B0503020204020204" pitchFamily="34" charset="-122"/>
              </a:rPr>
              <a:t>点击此处添加内容</a:t>
            </a:r>
            <a:endParaRPr lang="en-US" altLang="zh-CN" sz="1400" dirty="0">
              <a:solidFill>
                <a:srgbClr val="231815"/>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231815"/>
                </a:solidFill>
                <a:latin typeface="微软雅黑" panose="020B0503020204020204" pitchFamily="34" charset="-122"/>
                <a:ea typeface="微软雅黑" panose="020B0503020204020204" pitchFamily="34" charset="-122"/>
              </a:rPr>
              <a:t>点击此处添加内容</a:t>
            </a:r>
            <a:endParaRPr lang="zh-CN" altLang="zh-CN" sz="1400" dirty="0">
              <a:solidFill>
                <a:srgbClr val="231815"/>
              </a:solidFill>
              <a:latin typeface="微软雅黑" panose="020B0503020204020204" pitchFamily="34" charset="-122"/>
              <a:ea typeface="微软雅黑" panose="020B0503020204020204" pitchFamily="34" charset="-122"/>
            </a:endParaRPr>
          </a:p>
        </p:txBody>
      </p:sp>
      <p:sp>
        <p:nvSpPr>
          <p:cNvPr id="67" name="矩形 1"/>
          <p:cNvSpPr>
            <a:spLocks noChangeArrowheads="1"/>
          </p:cNvSpPr>
          <p:nvPr/>
        </p:nvSpPr>
        <p:spPr bwMode="auto">
          <a:xfrm>
            <a:off x="6553525" y="3104736"/>
            <a:ext cx="1900511" cy="150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a:lnSpc>
                <a:spcPct val="150000"/>
              </a:lnSpc>
            </a:pPr>
            <a:r>
              <a:rPr lang="zh-CN" altLang="en-US" sz="1600" b="1" kern="0" dirty="0">
                <a:solidFill>
                  <a:srgbClr val="231815"/>
                </a:solidFill>
                <a:latin typeface="微软雅黑" panose="020B0503020204020204" pitchFamily="34" charset="-122"/>
                <a:ea typeface="微软雅黑" panose="020B0503020204020204" pitchFamily="34" charset="-122"/>
              </a:rPr>
              <a:t>此处添加标题内容</a:t>
            </a:r>
            <a:endParaRPr lang="en-US" altLang="zh-CN" sz="1600" b="1" kern="0" dirty="0">
              <a:solidFill>
                <a:srgbClr val="231815"/>
              </a:solidFill>
              <a:latin typeface="微软雅黑" panose="020B0503020204020204" pitchFamily="34" charset="-122"/>
              <a:ea typeface="微软雅黑" panose="020B0503020204020204" pitchFamily="34" charset="-122"/>
            </a:endParaRPr>
          </a:p>
          <a:p>
            <a:pPr algn="just" defTabSz="1219200">
              <a:lnSpc>
                <a:spcPct val="150000"/>
              </a:lnSpc>
            </a:pPr>
            <a:r>
              <a:rPr lang="zh-CN" altLang="en-US" sz="1400" kern="0" dirty="0">
                <a:solidFill>
                  <a:srgbClr val="231815"/>
                </a:solidFill>
                <a:latin typeface="微软雅黑" panose="020B0503020204020204" pitchFamily="34" charset="-122"/>
                <a:ea typeface="微软雅黑" panose="020B0503020204020204" pitchFamily="34" charset="-122"/>
              </a:rPr>
              <a:t>点击此处添加内容</a:t>
            </a:r>
            <a:endParaRPr lang="en-US" altLang="zh-CN" sz="1400" kern="0" dirty="0">
              <a:solidFill>
                <a:srgbClr val="231815"/>
              </a:solidFill>
              <a:latin typeface="微软雅黑" panose="020B0503020204020204" pitchFamily="34" charset="-122"/>
              <a:ea typeface="微软雅黑" panose="020B0503020204020204" pitchFamily="34" charset="-122"/>
            </a:endParaRPr>
          </a:p>
          <a:p>
            <a:pPr algn="just" defTabSz="1219200">
              <a:lnSpc>
                <a:spcPct val="150000"/>
              </a:lnSpc>
            </a:pPr>
            <a:r>
              <a:rPr lang="zh-CN" altLang="en-US" sz="1400" kern="0" dirty="0">
                <a:solidFill>
                  <a:srgbClr val="231815"/>
                </a:solidFill>
                <a:latin typeface="微软雅黑" panose="020B0503020204020204" pitchFamily="34" charset="-122"/>
                <a:ea typeface="微软雅黑" panose="020B0503020204020204" pitchFamily="34" charset="-122"/>
              </a:rPr>
              <a:t>点击此处添加内容</a:t>
            </a:r>
            <a:endParaRPr lang="zh-CN" altLang="zh-CN" sz="1400" kern="0" dirty="0">
              <a:solidFill>
                <a:srgbClr val="231815"/>
              </a:solidFill>
              <a:latin typeface="微软雅黑" panose="020B0503020204020204" pitchFamily="34" charset="-122"/>
              <a:ea typeface="微软雅黑" panose="020B0503020204020204" pitchFamily="34" charset="-122"/>
            </a:endParaRPr>
          </a:p>
          <a:p>
            <a:pPr algn="just" defTabSz="1219200">
              <a:lnSpc>
                <a:spcPct val="150000"/>
              </a:lnSpc>
            </a:pPr>
            <a:endParaRPr lang="zh-CN" altLang="zh-CN" sz="1600" kern="0" dirty="0">
              <a:solidFill>
                <a:srgbClr val="231815"/>
              </a:solidFill>
            </a:endParaRPr>
          </a:p>
        </p:txBody>
      </p:sp>
      <p:sp>
        <p:nvSpPr>
          <p:cNvPr id="68" name="Freeform 11"/>
          <p:cNvSpPr/>
          <p:nvPr/>
        </p:nvSpPr>
        <p:spPr bwMode="auto">
          <a:xfrm>
            <a:off x="6194334" y="1350018"/>
            <a:ext cx="359191" cy="314558"/>
          </a:xfrm>
          <a:custGeom>
            <a:avLst/>
            <a:gdLst>
              <a:gd name="T0" fmla="*/ 150135761 w 478"/>
              <a:gd name="T1" fmla="*/ 22539537 h 420"/>
              <a:gd name="T2" fmla="*/ 148879634 w 478"/>
              <a:gd name="T3" fmla="*/ 13774223 h 420"/>
              <a:gd name="T4" fmla="*/ 143854005 w 478"/>
              <a:gd name="T5" fmla="*/ 6260858 h 420"/>
              <a:gd name="T6" fmla="*/ 136315561 w 478"/>
              <a:gd name="T7" fmla="*/ 1251948 h 420"/>
              <a:gd name="T8" fmla="*/ 127520991 w 478"/>
              <a:gd name="T9" fmla="*/ 0 h 420"/>
              <a:gd name="T10" fmla="*/ 123123986 w 478"/>
              <a:gd name="T11" fmla="*/ 0 h 420"/>
              <a:gd name="T12" fmla="*/ 114957479 w 478"/>
              <a:gd name="T13" fmla="*/ 3756403 h 420"/>
              <a:gd name="T14" fmla="*/ 109303787 w 478"/>
              <a:gd name="T15" fmla="*/ 9391287 h 420"/>
              <a:gd name="T16" fmla="*/ 105534845 w 478"/>
              <a:gd name="T17" fmla="*/ 17530626 h 420"/>
              <a:gd name="T18" fmla="*/ 105534845 w 478"/>
              <a:gd name="T19" fmla="*/ 22539537 h 420"/>
              <a:gd name="T20" fmla="*/ 107419035 w 478"/>
              <a:gd name="T21" fmla="*/ 31304850 h 420"/>
              <a:gd name="T22" fmla="*/ 112444665 w 478"/>
              <a:gd name="T23" fmla="*/ 38818215 h 420"/>
              <a:gd name="T24" fmla="*/ 65330934 w 478"/>
              <a:gd name="T25" fmla="*/ 52591879 h 420"/>
              <a:gd name="T26" fmla="*/ 30152653 w 478"/>
              <a:gd name="T27" fmla="*/ 70749039 h 420"/>
              <a:gd name="T28" fmla="*/ 26383711 w 478"/>
              <a:gd name="T29" fmla="*/ 69496532 h 420"/>
              <a:gd name="T30" fmla="*/ 22614770 w 478"/>
              <a:gd name="T31" fmla="*/ 69496532 h 420"/>
              <a:gd name="T32" fmla="*/ 13820200 w 478"/>
              <a:gd name="T33" fmla="*/ 70749039 h 420"/>
              <a:gd name="T34" fmla="*/ 6909819 w 478"/>
              <a:gd name="T35" fmla="*/ 75757949 h 420"/>
              <a:gd name="T36" fmla="*/ 1884751 w 478"/>
              <a:gd name="T37" fmla="*/ 82644781 h 420"/>
              <a:gd name="T38" fmla="*/ 0 w 478"/>
              <a:gd name="T39" fmla="*/ 91410095 h 420"/>
              <a:gd name="T40" fmla="*/ 628063 w 478"/>
              <a:gd name="T41" fmla="*/ 96419005 h 420"/>
              <a:gd name="T42" fmla="*/ 4397005 w 478"/>
              <a:gd name="T43" fmla="*/ 104558344 h 420"/>
              <a:gd name="T44" fmla="*/ 10050697 w 478"/>
              <a:gd name="T45" fmla="*/ 110193228 h 420"/>
              <a:gd name="T46" fmla="*/ 18217204 w 478"/>
              <a:gd name="T47" fmla="*/ 113949631 h 420"/>
              <a:gd name="T48" fmla="*/ 22614770 w 478"/>
              <a:gd name="T49" fmla="*/ 113949631 h 420"/>
              <a:gd name="T50" fmla="*/ 31409341 w 478"/>
              <a:gd name="T51" fmla="*/ 112697124 h 420"/>
              <a:gd name="T52" fmla="*/ 38947223 w 478"/>
              <a:gd name="T53" fmla="*/ 107688773 h 420"/>
              <a:gd name="T54" fmla="*/ 43344789 w 478"/>
              <a:gd name="T55" fmla="*/ 100175408 h 420"/>
              <a:gd name="T56" fmla="*/ 45228979 w 478"/>
              <a:gd name="T57" fmla="*/ 91410095 h 420"/>
              <a:gd name="T58" fmla="*/ 45228979 w 478"/>
              <a:gd name="T59" fmla="*/ 87027158 h 420"/>
              <a:gd name="T60" fmla="*/ 76638319 w 478"/>
              <a:gd name="T61" fmla="*/ 131480258 h 420"/>
              <a:gd name="T62" fmla="*/ 133802747 w 478"/>
              <a:gd name="T63" fmla="*/ 43826566 h 420"/>
              <a:gd name="T64" fmla="*/ 136944186 w 478"/>
              <a:gd name="T65" fmla="*/ 42574618 h 420"/>
              <a:gd name="T66" fmla="*/ 143225942 w 478"/>
              <a:gd name="T67" fmla="*/ 38818215 h 420"/>
              <a:gd name="T68" fmla="*/ 147622946 w 478"/>
              <a:gd name="T69" fmla="*/ 33183331 h 420"/>
              <a:gd name="T70" fmla="*/ 150135761 w 478"/>
              <a:gd name="T71" fmla="*/ 26295940 h 420"/>
              <a:gd name="T72" fmla="*/ 150135761 w 478"/>
              <a:gd name="T73" fmla="*/ 2253953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rgbClr val="231815"/>
          </a:solidFill>
          <a:ln>
            <a:noFill/>
          </a:ln>
        </p:spPr>
        <p:txBody>
          <a:bodyPr lIns="121914" tIns="60957" rIns="121914" bIns="60957"/>
          <a:lstStyle/>
          <a:p>
            <a:pPr defTabSz="1219200"/>
            <a:endParaRPr lang="zh-CN" altLang="en-US" sz="2400" kern="0">
              <a:solidFill>
                <a:srgbClr val="231815"/>
              </a:solidFill>
            </a:endParaRPr>
          </a:p>
        </p:txBody>
      </p:sp>
      <p:grpSp>
        <p:nvGrpSpPr>
          <p:cNvPr id="69" name="组合 122"/>
          <p:cNvGrpSpPr/>
          <p:nvPr/>
        </p:nvGrpSpPr>
        <p:grpSpPr bwMode="auto">
          <a:xfrm>
            <a:off x="589794" y="1493807"/>
            <a:ext cx="257171" cy="259297"/>
            <a:chOff x="3889445" y="2973091"/>
            <a:chExt cx="319708" cy="324921"/>
          </a:xfrm>
          <a:solidFill>
            <a:srgbClr val="231815"/>
          </a:solidFill>
        </p:grpSpPr>
        <p:sp>
          <p:nvSpPr>
            <p:cNvPr id="70" name="Rectangle 12"/>
            <p:cNvSpPr>
              <a:spLocks noChangeArrowheads="1"/>
            </p:cNvSpPr>
            <p:nvPr/>
          </p:nvSpPr>
          <p:spPr bwMode="auto">
            <a:xfrm>
              <a:off x="3889445" y="3006104"/>
              <a:ext cx="128578" cy="126841"/>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71" name="Rectangle 13"/>
            <p:cNvSpPr>
              <a:spLocks noChangeArrowheads="1"/>
            </p:cNvSpPr>
            <p:nvPr/>
          </p:nvSpPr>
          <p:spPr bwMode="auto">
            <a:xfrm>
              <a:off x="4049299" y="2973091"/>
              <a:ext cx="159854" cy="159854"/>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72" name="Rectangle 14"/>
            <p:cNvSpPr>
              <a:spLocks noChangeArrowheads="1"/>
            </p:cNvSpPr>
            <p:nvPr/>
          </p:nvSpPr>
          <p:spPr bwMode="auto">
            <a:xfrm>
              <a:off x="3889445" y="3171171"/>
              <a:ext cx="128578" cy="126841"/>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73" name="Rectangle 15"/>
            <p:cNvSpPr>
              <a:spLocks noChangeArrowheads="1"/>
            </p:cNvSpPr>
            <p:nvPr/>
          </p:nvSpPr>
          <p:spPr bwMode="auto">
            <a:xfrm>
              <a:off x="4049299" y="3171171"/>
              <a:ext cx="126841" cy="126841"/>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grpSp>
      <p:grpSp>
        <p:nvGrpSpPr>
          <p:cNvPr id="74" name="组合 13321"/>
          <p:cNvGrpSpPr/>
          <p:nvPr/>
        </p:nvGrpSpPr>
        <p:grpSpPr bwMode="auto">
          <a:xfrm>
            <a:off x="6232590" y="3244312"/>
            <a:ext cx="282679" cy="280553"/>
            <a:chOff x="1057275" y="3008313"/>
            <a:chExt cx="368300" cy="368300"/>
          </a:xfrm>
          <a:solidFill>
            <a:srgbClr val="231815"/>
          </a:solidFill>
        </p:grpSpPr>
        <p:sp>
          <p:nvSpPr>
            <p:cNvPr id="75" name="Freeform 11"/>
            <p:cNvSpPr/>
            <p:nvPr/>
          </p:nvSpPr>
          <p:spPr bwMode="auto">
            <a:xfrm>
              <a:off x="1057275" y="3033713"/>
              <a:ext cx="342900" cy="342900"/>
            </a:xfrm>
            <a:custGeom>
              <a:avLst/>
              <a:gdLst>
                <a:gd name="T0" fmla="*/ 252015625 w 216"/>
                <a:gd name="T1" fmla="*/ 0 h 216"/>
                <a:gd name="T2" fmla="*/ 252015625 w 216"/>
                <a:gd name="T3" fmla="*/ 0 h 216"/>
                <a:gd name="T4" fmla="*/ 201612500 w 216"/>
                <a:gd name="T5" fmla="*/ 5040313 h 216"/>
                <a:gd name="T6" fmla="*/ 156249688 w 216"/>
                <a:gd name="T7" fmla="*/ 25201563 h 216"/>
                <a:gd name="T8" fmla="*/ 115927188 w 216"/>
                <a:gd name="T9" fmla="*/ 45362813 h 216"/>
                <a:gd name="T10" fmla="*/ 75604688 w 216"/>
                <a:gd name="T11" fmla="*/ 80645000 h 216"/>
                <a:gd name="T12" fmla="*/ 75604688 w 216"/>
                <a:gd name="T13" fmla="*/ 80645000 h 216"/>
                <a:gd name="T14" fmla="*/ 40322500 w 216"/>
                <a:gd name="T15" fmla="*/ 120967500 h 216"/>
                <a:gd name="T16" fmla="*/ 15120938 w 216"/>
                <a:gd name="T17" fmla="*/ 171370625 h 216"/>
                <a:gd name="T18" fmla="*/ 0 w 216"/>
                <a:gd name="T19" fmla="*/ 221773750 h 216"/>
                <a:gd name="T20" fmla="*/ 0 w 216"/>
                <a:gd name="T21" fmla="*/ 272176875 h 216"/>
                <a:gd name="T22" fmla="*/ 0 w 216"/>
                <a:gd name="T23" fmla="*/ 322580000 h 216"/>
                <a:gd name="T24" fmla="*/ 15120938 w 216"/>
                <a:gd name="T25" fmla="*/ 372983125 h 216"/>
                <a:gd name="T26" fmla="*/ 40322500 w 216"/>
                <a:gd name="T27" fmla="*/ 423386250 h 216"/>
                <a:gd name="T28" fmla="*/ 75604688 w 216"/>
                <a:gd name="T29" fmla="*/ 463708750 h 216"/>
                <a:gd name="T30" fmla="*/ 75604688 w 216"/>
                <a:gd name="T31" fmla="*/ 463708750 h 216"/>
                <a:gd name="T32" fmla="*/ 120967500 w 216"/>
                <a:gd name="T33" fmla="*/ 498990938 h 216"/>
                <a:gd name="T34" fmla="*/ 166330313 w 216"/>
                <a:gd name="T35" fmla="*/ 524192500 h 216"/>
                <a:gd name="T36" fmla="*/ 216733438 w 216"/>
                <a:gd name="T37" fmla="*/ 539313438 h 216"/>
                <a:gd name="T38" fmla="*/ 272176875 w 216"/>
                <a:gd name="T39" fmla="*/ 544353750 h 216"/>
                <a:gd name="T40" fmla="*/ 322580000 w 216"/>
                <a:gd name="T41" fmla="*/ 539313438 h 216"/>
                <a:gd name="T42" fmla="*/ 372983125 w 216"/>
                <a:gd name="T43" fmla="*/ 524192500 h 216"/>
                <a:gd name="T44" fmla="*/ 423386250 w 216"/>
                <a:gd name="T45" fmla="*/ 498990938 h 216"/>
                <a:gd name="T46" fmla="*/ 463708750 w 216"/>
                <a:gd name="T47" fmla="*/ 463708750 h 216"/>
                <a:gd name="T48" fmla="*/ 463708750 w 216"/>
                <a:gd name="T49" fmla="*/ 463708750 h 216"/>
                <a:gd name="T50" fmla="*/ 498990938 w 216"/>
                <a:gd name="T51" fmla="*/ 428426563 h 216"/>
                <a:gd name="T52" fmla="*/ 519152188 w 216"/>
                <a:gd name="T53" fmla="*/ 383063750 h 216"/>
                <a:gd name="T54" fmla="*/ 534273125 w 216"/>
                <a:gd name="T55" fmla="*/ 337700938 h 216"/>
                <a:gd name="T56" fmla="*/ 544353750 w 216"/>
                <a:gd name="T57" fmla="*/ 292338125 h 216"/>
                <a:gd name="T58" fmla="*/ 252015625 w 216"/>
                <a:gd name="T59" fmla="*/ 292338125 h 216"/>
                <a:gd name="T60" fmla="*/ 252015625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76" name="Freeform 12"/>
            <p:cNvSpPr/>
            <p:nvPr/>
          </p:nvSpPr>
          <p:spPr bwMode="auto">
            <a:xfrm>
              <a:off x="1238250" y="3008313"/>
              <a:ext cx="187325" cy="184150"/>
            </a:xfrm>
            <a:custGeom>
              <a:avLst/>
              <a:gdLst>
                <a:gd name="T0" fmla="*/ 216733438 w 118"/>
                <a:gd name="T1" fmla="*/ 80645000 h 116"/>
                <a:gd name="T2" fmla="*/ 216733438 w 118"/>
                <a:gd name="T3" fmla="*/ 80645000 h 116"/>
                <a:gd name="T4" fmla="*/ 196572188 w 118"/>
                <a:gd name="T5" fmla="*/ 60483750 h 116"/>
                <a:gd name="T6" fmla="*/ 171370625 w 118"/>
                <a:gd name="T7" fmla="*/ 40322500 h 116"/>
                <a:gd name="T8" fmla="*/ 141128750 w 118"/>
                <a:gd name="T9" fmla="*/ 25201563 h 116"/>
                <a:gd name="T10" fmla="*/ 115927188 w 118"/>
                <a:gd name="T11" fmla="*/ 15120938 h 116"/>
                <a:gd name="T12" fmla="*/ 90725625 w 118"/>
                <a:gd name="T13" fmla="*/ 5040313 h 116"/>
                <a:gd name="T14" fmla="*/ 60483750 w 118"/>
                <a:gd name="T15" fmla="*/ 0 h 116"/>
                <a:gd name="T16" fmla="*/ 30241875 w 118"/>
                <a:gd name="T17" fmla="*/ 0 h 116"/>
                <a:gd name="T18" fmla="*/ 0 w 118"/>
                <a:gd name="T19" fmla="*/ 0 h 116"/>
                <a:gd name="T20" fmla="*/ 0 w 118"/>
                <a:gd name="T21" fmla="*/ 292338125 h 116"/>
                <a:gd name="T22" fmla="*/ 297378438 w 118"/>
                <a:gd name="T23" fmla="*/ 292338125 h 116"/>
                <a:gd name="T24" fmla="*/ 297378438 w 118"/>
                <a:gd name="T25" fmla="*/ 292338125 h 116"/>
                <a:gd name="T26" fmla="*/ 297378438 w 118"/>
                <a:gd name="T27" fmla="*/ 267136563 h 116"/>
                <a:gd name="T28" fmla="*/ 297378438 w 118"/>
                <a:gd name="T29" fmla="*/ 236894688 h 116"/>
                <a:gd name="T30" fmla="*/ 287297813 w 118"/>
                <a:gd name="T31" fmla="*/ 206652813 h 116"/>
                <a:gd name="T32" fmla="*/ 282257500 w 118"/>
                <a:gd name="T33" fmla="*/ 181451250 h 116"/>
                <a:gd name="T34" fmla="*/ 272176875 w 118"/>
                <a:gd name="T35" fmla="*/ 151209375 h 116"/>
                <a:gd name="T36" fmla="*/ 257055938 w 118"/>
                <a:gd name="T37" fmla="*/ 126007813 h 116"/>
                <a:gd name="T38" fmla="*/ 236894688 w 118"/>
                <a:gd name="T39" fmla="*/ 100806250 h 116"/>
                <a:gd name="T40" fmla="*/ 216733438 w 118"/>
                <a:gd name="T41" fmla="*/ 80645000 h 116"/>
                <a:gd name="T42" fmla="*/ 216733438 w 118"/>
                <a:gd name="T43" fmla="*/ 80645000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grpSp>
      <p:grpSp>
        <p:nvGrpSpPr>
          <p:cNvPr id="77" name="组合 13322"/>
          <p:cNvGrpSpPr/>
          <p:nvPr/>
        </p:nvGrpSpPr>
        <p:grpSpPr bwMode="auto">
          <a:xfrm>
            <a:off x="593692" y="2983973"/>
            <a:ext cx="280550" cy="299680"/>
            <a:chOff x="1946500" y="2659080"/>
            <a:chExt cx="249236" cy="264850"/>
          </a:xfrm>
          <a:solidFill>
            <a:srgbClr val="231815"/>
          </a:solidFill>
        </p:grpSpPr>
        <p:sp>
          <p:nvSpPr>
            <p:cNvPr id="78" name="Rectangle 13"/>
            <p:cNvSpPr>
              <a:spLocks noChangeArrowheads="1"/>
            </p:cNvSpPr>
            <p:nvPr/>
          </p:nvSpPr>
          <p:spPr bwMode="auto">
            <a:xfrm>
              <a:off x="1946500" y="2712050"/>
              <a:ext cx="40474" cy="211880"/>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79" name="Rectangle 14"/>
            <p:cNvSpPr>
              <a:spLocks noChangeArrowheads="1"/>
            </p:cNvSpPr>
            <p:nvPr/>
          </p:nvSpPr>
          <p:spPr bwMode="auto">
            <a:xfrm>
              <a:off x="2016797" y="2679947"/>
              <a:ext cx="40474" cy="243983"/>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80" name="Rectangle 15"/>
            <p:cNvSpPr>
              <a:spLocks noChangeArrowheads="1"/>
            </p:cNvSpPr>
            <p:nvPr/>
          </p:nvSpPr>
          <p:spPr bwMode="auto">
            <a:xfrm>
              <a:off x="2084964" y="2659080"/>
              <a:ext cx="42604" cy="264850"/>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sp>
          <p:nvSpPr>
            <p:cNvPr id="81" name="Rectangle 16"/>
            <p:cNvSpPr>
              <a:spLocks noChangeArrowheads="1"/>
            </p:cNvSpPr>
            <p:nvPr/>
          </p:nvSpPr>
          <p:spPr bwMode="auto">
            <a:xfrm>
              <a:off x="2155262" y="2790702"/>
              <a:ext cx="40474" cy="133228"/>
            </a:xfrm>
            <a:prstGeom prst="rect">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rgbClr val="231815"/>
                </a:solidFill>
              </a:endParaRPr>
            </a:p>
          </p:txBody>
        </p:sp>
      </p:grpSp>
      <p:sp>
        <p:nvSpPr>
          <p:cNvPr id="82" name="任意多边形 81"/>
          <p:cNvSpPr/>
          <p:nvPr/>
        </p:nvSpPr>
        <p:spPr>
          <a:xfrm>
            <a:off x="5261295" y="1731607"/>
            <a:ext cx="3196974" cy="824651"/>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cap="flat" cmpd="sng" algn="ctr">
            <a:solidFill>
              <a:srgbClr val="231815"/>
            </a:solidFill>
            <a:prstDash val="dash"/>
            <a:headEnd type="oval" w="med" len="med"/>
          </a:ln>
          <a:effectLst/>
        </p:spPr>
        <p:txBody>
          <a:bodyPr lIns="121914" tIns="60957" rIns="121914" bIns="60957" anchor="ctr"/>
          <a:lstStyle/>
          <a:p>
            <a:pPr algn="ctr" defTabSz="1219200">
              <a:defRPr/>
            </a:pPr>
            <a:endParaRPr lang="zh-CN" altLang="en-US" sz="2400" kern="0">
              <a:solidFill>
                <a:srgbClr val="231815"/>
              </a:solidFill>
            </a:endParaRPr>
          </a:p>
        </p:txBody>
      </p:sp>
      <p:sp>
        <p:nvSpPr>
          <p:cNvPr id="83" name="任意多边形 82"/>
          <p:cNvSpPr/>
          <p:nvPr/>
        </p:nvSpPr>
        <p:spPr>
          <a:xfrm>
            <a:off x="5128947" y="3580112"/>
            <a:ext cx="3329322" cy="83102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cap="flat" cmpd="sng" algn="ctr">
            <a:solidFill>
              <a:srgbClr val="231815"/>
            </a:solidFill>
            <a:prstDash val="dash"/>
            <a:headEnd type="oval" w="med" len="med"/>
          </a:ln>
          <a:effectLst/>
        </p:spPr>
        <p:txBody>
          <a:bodyPr lIns="121914" tIns="60957" rIns="121914" bIns="60957" anchor="ctr"/>
          <a:lstStyle/>
          <a:p>
            <a:pPr algn="ctr" defTabSz="1219200">
              <a:defRPr/>
            </a:pPr>
            <a:endParaRPr lang="zh-CN" altLang="en-US" sz="2400" kern="0">
              <a:solidFill>
                <a:srgbClr val="231815"/>
              </a:solidFill>
            </a:endParaRPr>
          </a:p>
        </p:txBody>
      </p:sp>
      <p:sp>
        <p:nvSpPr>
          <p:cNvPr id="84" name="Oval 54"/>
          <p:cNvSpPr>
            <a:spLocks noChangeArrowheads="1"/>
          </p:cNvSpPr>
          <p:nvPr/>
        </p:nvSpPr>
        <p:spPr bwMode="auto">
          <a:xfrm>
            <a:off x="3589617" y="2600680"/>
            <a:ext cx="110520" cy="110520"/>
          </a:xfrm>
          <a:prstGeom prst="ellipse">
            <a:avLst/>
          </a:prstGeom>
          <a:solidFill>
            <a:schemeClr val="bg1"/>
          </a:soli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rgbClr val="231815"/>
              </a:solidFill>
            </a:endParaRPr>
          </a:p>
        </p:txBody>
      </p:sp>
      <p:sp>
        <p:nvSpPr>
          <p:cNvPr id="85" name="Oval 54"/>
          <p:cNvSpPr>
            <a:spLocks noChangeArrowheads="1"/>
          </p:cNvSpPr>
          <p:nvPr/>
        </p:nvSpPr>
        <p:spPr bwMode="auto">
          <a:xfrm>
            <a:off x="5196766" y="2530784"/>
            <a:ext cx="110520" cy="110520"/>
          </a:xfrm>
          <a:prstGeom prst="ellipse">
            <a:avLst/>
          </a:prstGeom>
          <a:solidFill>
            <a:schemeClr val="bg1"/>
          </a:soli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rgbClr val="231815"/>
              </a:solidFill>
            </a:endParaRPr>
          </a:p>
        </p:txBody>
      </p:sp>
      <p:sp>
        <p:nvSpPr>
          <p:cNvPr id="86" name="Oval 54"/>
          <p:cNvSpPr>
            <a:spLocks noChangeArrowheads="1"/>
          </p:cNvSpPr>
          <p:nvPr/>
        </p:nvSpPr>
        <p:spPr bwMode="auto">
          <a:xfrm>
            <a:off x="5052750" y="4362368"/>
            <a:ext cx="110520" cy="110520"/>
          </a:xfrm>
          <a:prstGeom prst="ellipse">
            <a:avLst/>
          </a:prstGeom>
          <a:solidFill>
            <a:schemeClr val="bg1"/>
          </a:soli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rgbClr val="231815"/>
              </a:solidFill>
            </a:endParaRPr>
          </a:p>
        </p:txBody>
      </p:sp>
      <p:sp>
        <p:nvSpPr>
          <p:cNvPr id="87" name="Oval 54"/>
          <p:cNvSpPr>
            <a:spLocks noChangeArrowheads="1"/>
          </p:cNvSpPr>
          <p:nvPr/>
        </p:nvSpPr>
        <p:spPr bwMode="auto">
          <a:xfrm>
            <a:off x="3219054" y="4166362"/>
            <a:ext cx="110520" cy="110520"/>
          </a:xfrm>
          <a:prstGeom prst="ellipse">
            <a:avLst/>
          </a:prstGeom>
          <a:solidFill>
            <a:schemeClr val="bg1"/>
          </a:soli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rgbClr val="231815"/>
              </a:solidFill>
            </a:endParaRPr>
          </a:p>
        </p:txBody>
      </p:sp>
      <p:sp>
        <p:nvSpPr>
          <p:cNvPr id="48"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49"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
        <p:nvSpPr>
          <p:cNvPr id="50"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1+#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0-#ppt_w/2"/>
                                          </p:val>
                                        </p:tav>
                                        <p:tav tm="100000">
                                          <p:val>
                                            <p:strVal val="#ppt_x"/>
                                          </p:val>
                                        </p:tav>
                                      </p:tavLst>
                                    </p:anim>
                                    <p:anim calcmode="lin" valueType="num">
                                      <p:cBhvr additive="base">
                                        <p:cTn id="12" dur="500" fill="hold"/>
                                        <p:tgtEl>
                                          <p:spTgt spid="5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9"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0-#ppt_w/2"/>
                                          </p:val>
                                        </p:tav>
                                        <p:tav tm="100000">
                                          <p:val>
                                            <p:strVal val="#ppt_x"/>
                                          </p:val>
                                        </p:tav>
                                      </p:tavLst>
                                    </p:anim>
                                    <p:anim calcmode="lin" valueType="num">
                                      <p:cBhvr additive="base">
                                        <p:cTn id="23" dur="500" fill="hold"/>
                                        <p:tgtEl>
                                          <p:spTgt spid="57"/>
                                        </p:tgtEl>
                                        <p:attrNameLst>
                                          <p:attrName>ppt_y</p:attrName>
                                        </p:attrNameLst>
                                      </p:cBhvr>
                                      <p:tavLst>
                                        <p:tav tm="0">
                                          <p:val>
                                            <p:strVal val="0-#ppt_h/2"/>
                                          </p:val>
                                        </p:tav>
                                        <p:tav tm="100000">
                                          <p:val>
                                            <p:strVal val="#ppt_y"/>
                                          </p:val>
                                        </p:tav>
                                      </p:tavLst>
                                    </p:anim>
                                  </p:childTnLst>
                                </p:cTn>
                              </p:par>
                              <p:par>
                                <p:cTn id="24" presetID="2" presetClass="entr" presetSubtype="3" fill="hold" grpId="0" nodeType="with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500" fill="hold"/>
                                        <p:tgtEl>
                                          <p:spTgt spid="56"/>
                                        </p:tgtEl>
                                        <p:attrNameLst>
                                          <p:attrName>ppt_x</p:attrName>
                                        </p:attrNameLst>
                                      </p:cBhvr>
                                      <p:tavLst>
                                        <p:tav tm="0">
                                          <p:val>
                                            <p:strVal val="1+#ppt_w/2"/>
                                          </p:val>
                                        </p:tav>
                                        <p:tav tm="100000">
                                          <p:val>
                                            <p:strVal val="#ppt_x"/>
                                          </p:val>
                                        </p:tav>
                                      </p:tavLst>
                                    </p:anim>
                                    <p:anim calcmode="lin" valueType="num">
                                      <p:cBhvr additive="base">
                                        <p:cTn id="27" dur="500" fill="hold"/>
                                        <p:tgtEl>
                                          <p:spTgt spid="56"/>
                                        </p:tgtEl>
                                        <p:attrNameLst>
                                          <p:attrName>ppt_y</p:attrName>
                                        </p:attrNameLst>
                                      </p:cBhvr>
                                      <p:tavLst>
                                        <p:tav tm="0">
                                          <p:val>
                                            <p:strVal val="0-#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55"/>
                                        </p:tgtEl>
                                        <p:attrNameLst>
                                          <p:attrName>style.visibility</p:attrName>
                                        </p:attrNameLst>
                                      </p:cBhvr>
                                      <p:to>
                                        <p:strVal val="visible"/>
                                      </p:to>
                                    </p:set>
                                    <p:anim calcmode="lin" valueType="num">
                                      <p:cBhvr additive="base">
                                        <p:cTn id="30" dur="500" fill="hold"/>
                                        <p:tgtEl>
                                          <p:spTgt spid="55"/>
                                        </p:tgtEl>
                                        <p:attrNameLst>
                                          <p:attrName>ppt_x</p:attrName>
                                        </p:attrNameLst>
                                      </p:cBhvr>
                                      <p:tavLst>
                                        <p:tav tm="0">
                                          <p:val>
                                            <p:strVal val="0-#ppt_w/2"/>
                                          </p:val>
                                        </p:tav>
                                        <p:tav tm="100000">
                                          <p:val>
                                            <p:strVal val="#ppt_x"/>
                                          </p:val>
                                        </p:tav>
                                      </p:tavLst>
                                    </p:anim>
                                    <p:anim calcmode="lin" valueType="num">
                                      <p:cBhvr additive="base">
                                        <p:cTn id="31" dur="500" fill="hold"/>
                                        <p:tgtEl>
                                          <p:spTgt spid="55"/>
                                        </p:tgtEl>
                                        <p:attrNameLst>
                                          <p:attrName>ppt_y</p:attrName>
                                        </p:attrNameLst>
                                      </p:cBhvr>
                                      <p:tavLst>
                                        <p:tav tm="0">
                                          <p:val>
                                            <p:strVal val="1+#ppt_h/2"/>
                                          </p:val>
                                        </p:tav>
                                        <p:tav tm="100000">
                                          <p:val>
                                            <p:strVal val="#ppt_y"/>
                                          </p:val>
                                        </p:tav>
                                      </p:tavLst>
                                    </p:anim>
                                  </p:childTnLst>
                                </p:cTn>
                              </p:par>
                              <p:par>
                                <p:cTn id="32" presetID="2" presetClass="entr" presetSubtype="6"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1+#ppt_w/2"/>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childTnLst>
                          </p:cTn>
                        </p:par>
                        <p:par>
                          <p:cTn id="36" fill="hold">
                            <p:stCondLst>
                              <p:cond delay="2000"/>
                            </p:stCondLst>
                            <p:childTnLst>
                              <p:par>
                                <p:cTn id="37" presetID="23" presetClass="entr" presetSubtype="32"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 calcmode="lin" valueType="num">
                                      <p:cBhvr>
                                        <p:cTn id="39" dur="500" fill="hold"/>
                                        <p:tgtEl>
                                          <p:spTgt spid="58"/>
                                        </p:tgtEl>
                                        <p:attrNameLst>
                                          <p:attrName>ppt_w</p:attrName>
                                        </p:attrNameLst>
                                      </p:cBhvr>
                                      <p:tavLst>
                                        <p:tav tm="0">
                                          <p:val>
                                            <p:strVal val="4*#ppt_w"/>
                                          </p:val>
                                        </p:tav>
                                        <p:tav tm="100000">
                                          <p:val>
                                            <p:strVal val="#ppt_w"/>
                                          </p:val>
                                        </p:tav>
                                      </p:tavLst>
                                    </p:anim>
                                    <p:anim calcmode="lin" valueType="num">
                                      <p:cBhvr>
                                        <p:cTn id="40" dur="500" fill="hold"/>
                                        <p:tgtEl>
                                          <p:spTgt spid="58"/>
                                        </p:tgtEl>
                                        <p:attrNameLst>
                                          <p:attrName>ppt_h</p:attrName>
                                        </p:attrNameLst>
                                      </p:cBhvr>
                                      <p:tavLst>
                                        <p:tav tm="0">
                                          <p:val>
                                            <p:strVal val="4*#ppt_h"/>
                                          </p:val>
                                        </p:tav>
                                        <p:tav tm="100000">
                                          <p:val>
                                            <p:strVal val="#ppt_h"/>
                                          </p:val>
                                        </p:tav>
                                      </p:tavLst>
                                    </p:anim>
                                  </p:childTnLst>
                                </p:cTn>
                              </p:par>
                            </p:childTnLst>
                          </p:cTn>
                        </p:par>
                        <p:par>
                          <p:cTn id="41" fill="hold">
                            <p:stCondLst>
                              <p:cond delay="2500"/>
                            </p:stCondLst>
                            <p:childTnLst>
                              <p:par>
                                <p:cTn id="42" presetID="23" presetClass="entr" presetSubtype="32" fill="hold" grpId="0" nodeType="afterEffect">
                                  <p:stCondLst>
                                    <p:cond delay="0"/>
                                  </p:stCondLst>
                                  <p:childTnLst>
                                    <p:set>
                                      <p:cBhvr>
                                        <p:cTn id="43" dur="1" fill="hold">
                                          <p:stCondLst>
                                            <p:cond delay="0"/>
                                          </p:stCondLst>
                                        </p:cTn>
                                        <p:tgtEl>
                                          <p:spTgt spid="59"/>
                                        </p:tgtEl>
                                        <p:attrNameLst>
                                          <p:attrName>style.visibility</p:attrName>
                                        </p:attrNameLst>
                                      </p:cBhvr>
                                      <p:to>
                                        <p:strVal val="visible"/>
                                      </p:to>
                                    </p:set>
                                    <p:anim calcmode="lin" valueType="num">
                                      <p:cBhvr>
                                        <p:cTn id="44" dur="500" fill="hold"/>
                                        <p:tgtEl>
                                          <p:spTgt spid="59"/>
                                        </p:tgtEl>
                                        <p:attrNameLst>
                                          <p:attrName>ppt_w</p:attrName>
                                        </p:attrNameLst>
                                      </p:cBhvr>
                                      <p:tavLst>
                                        <p:tav tm="0">
                                          <p:val>
                                            <p:strVal val="4*#ppt_w"/>
                                          </p:val>
                                        </p:tav>
                                        <p:tav tm="100000">
                                          <p:val>
                                            <p:strVal val="#ppt_w"/>
                                          </p:val>
                                        </p:tav>
                                      </p:tavLst>
                                    </p:anim>
                                    <p:anim calcmode="lin" valueType="num">
                                      <p:cBhvr>
                                        <p:cTn id="45" dur="500" fill="hold"/>
                                        <p:tgtEl>
                                          <p:spTgt spid="59"/>
                                        </p:tgtEl>
                                        <p:attrNameLst>
                                          <p:attrName>ppt_h</p:attrName>
                                        </p:attrNameLst>
                                      </p:cBhvr>
                                      <p:tavLst>
                                        <p:tav tm="0">
                                          <p:val>
                                            <p:strVal val="4*#ppt_h"/>
                                          </p:val>
                                        </p:tav>
                                        <p:tav tm="100000">
                                          <p:val>
                                            <p:strVal val="#ppt_h"/>
                                          </p:val>
                                        </p:tav>
                                      </p:tavLst>
                                    </p:anim>
                                  </p:childTnLst>
                                </p:cTn>
                              </p:par>
                            </p:childTnLst>
                          </p:cTn>
                        </p:par>
                        <p:par>
                          <p:cTn id="46" fill="hold">
                            <p:stCondLst>
                              <p:cond delay="3000"/>
                            </p:stCondLst>
                            <p:childTnLst>
                              <p:par>
                                <p:cTn id="47" presetID="23" presetClass="entr" presetSubtype="32" fill="hold" grpId="0" nodeType="afterEffect">
                                  <p:stCondLst>
                                    <p:cond delay="0"/>
                                  </p:stCondLst>
                                  <p:childTnLst>
                                    <p:set>
                                      <p:cBhvr>
                                        <p:cTn id="48" dur="1" fill="hold">
                                          <p:stCondLst>
                                            <p:cond delay="0"/>
                                          </p:stCondLst>
                                        </p:cTn>
                                        <p:tgtEl>
                                          <p:spTgt spid="61"/>
                                        </p:tgtEl>
                                        <p:attrNameLst>
                                          <p:attrName>style.visibility</p:attrName>
                                        </p:attrNameLst>
                                      </p:cBhvr>
                                      <p:to>
                                        <p:strVal val="visible"/>
                                      </p:to>
                                    </p:set>
                                    <p:anim calcmode="lin" valueType="num">
                                      <p:cBhvr>
                                        <p:cTn id="49" dur="500" fill="hold"/>
                                        <p:tgtEl>
                                          <p:spTgt spid="61"/>
                                        </p:tgtEl>
                                        <p:attrNameLst>
                                          <p:attrName>ppt_w</p:attrName>
                                        </p:attrNameLst>
                                      </p:cBhvr>
                                      <p:tavLst>
                                        <p:tav tm="0">
                                          <p:val>
                                            <p:strVal val="4*#ppt_w"/>
                                          </p:val>
                                        </p:tav>
                                        <p:tav tm="100000">
                                          <p:val>
                                            <p:strVal val="#ppt_w"/>
                                          </p:val>
                                        </p:tav>
                                      </p:tavLst>
                                    </p:anim>
                                    <p:anim calcmode="lin" valueType="num">
                                      <p:cBhvr>
                                        <p:cTn id="50" dur="500" fill="hold"/>
                                        <p:tgtEl>
                                          <p:spTgt spid="61"/>
                                        </p:tgtEl>
                                        <p:attrNameLst>
                                          <p:attrName>ppt_h</p:attrName>
                                        </p:attrNameLst>
                                      </p:cBhvr>
                                      <p:tavLst>
                                        <p:tav tm="0">
                                          <p:val>
                                            <p:strVal val="4*#ppt_h"/>
                                          </p:val>
                                        </p:tav>
                                        <p:tav tm="100000">
                                          <p:val>
                                            <p:strVal val="#ppt_h"/>
                                          </p:val>
                                        </p:tav>
                                      </p:tavLst>
                                    </p:anim>
                                  </p:childTnLst>
                                </p:cTn>
                              </p:par>
                            </p:childTnLst>
                          </p:cTn>
                        </p:par>
                        <p:par>
                          <p:cTn id="51" fill="hold">
                            <p:stCondLst>
                              <p:cond delay="3500"/>
                            </p:stCondLst>
                            <p:childTnLst>
                              <p:par>
                                <p:cTn id="52" presetID="23" presetClass="entr" presetSubtype="32"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fill="hold"/>
                                        <p:tgtEl>
                                          <p:spTgt spid="60"/>
                                        </p:tgtEl>
                                        <p:attrNameLst>
                                          <p:attrName>ppt_w</p:attrName>
                                        </p:attrNameLst>
                                      </p:cBhvr>
                                      <p:tavLst>
                                        <p:tav tm="0">
                                          <p:val>
                                            <p:strVal val="4*#ppt_w"/>
                                          </p:val>
                                        </p:tav>
                                        <p:tav tm="100000">
                                          <p:val>
                                            <p:strVal val="#ppt_w"/>
                                          </p:val>
                                        </p:tav>
                                      </p:tavLst>
                                    </p:anim>
                                    <p:anim calcmode="lin" valueType="num">
                                      <p:cBhvr>
                                        <p:cTn id="55" dur="500" fill="hold"/>
                                        <p:tgtEl>
                                          <p:spTgt spid="60"/>
                                        </p:tgtEl>
                                        <p:attrNameLst>
                                          <p:attrName>ppt_h</p:attrName>
                                        </p:attrNameLst>
                                      </p:cBhvr>
                                      <p:tavLst>
                                        <p:tav tm="0">
                                          <p:val>
                                            <p:strVal val="4*#ppt_h"/>
                                          </p:val>
                                        </p:tav>
                                        <p:tav tm="100000">
                                          <p:val>
                                            <p:strVal val="#ppt_h"/>
                                          </p:val>
                                        </p:tav>
                                      </p:tavLst>
                                    </p:anim>
                                  </p:childTnLst>
                                </p:cTn>
                              </p:par>
                            </p:childTnLst>
                          </p:cTn>
                        </p:par>
                        <p:par>
                          <p:cTn id="56" fill="hold">
                            <p:stCondLst>
                              <p:cond delay="4000"/>
                            </p:stCondLst>
                            <p:childTnLst>
                              <p:par>
                                <p:cTn id="57" presetID="22" presetClass="entr" presetSubtype="4" fill="hold" grpId="0" nodeType="after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wipe(down)">
                                      <p:cBhvr>
                                        <p:cTn id="59" dur="500"/>
                                        <p:tgtEl>
                                          <p:spTgt spid="8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down)">
                                      <p:cBhvr>
                                        <p:cTn id="62" dur="500"/>
                                        <p:tgtEl>
                                          <p:spTgt spid="63"/>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wipe(down)">
                                      <p:cBhvr>
                                        <p:cTn id="65" dur="500"/>
                                        <p:tgtEl>
                                          <p:spTgt spid="65"/>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87"/>
                                        </p:tgtEl>
                                        <p:attrNameLst>
                                          <p:attrName>style.visibility</p:attrName>
                                        </p:attrNameLst>
                                      </p:cBhvr>
                                      <p:to>
                                        <p:strVal val="visible"/>
                                      </p:to>
                                    </p:set>
                                    <p:animEffect transition="in" filter="wipe(down)">
                                      <p:cBhvr>
                                        <p:cTn id="68" dur="500"/>
                                        <p:tgtEl>
                                          <p:spTgt spid="87"/>
                                        </p:tgtEl>
                                      </p:cBhvr>
                                    </p:animEffect>
                                  </p:childTnLst>
                                </p:cTn>
                              </p:par>
                            </p:childTnLst>
                          </p:cTn>
                        </p:par>
                        <p:par>
                          <p:cTn id="69" fill="hold">
                            <p:stCondLst>
                              <p:cond delay="4500"/>
                            </p:stCondLst>
                            <p:childTnLst>
                              <p:par>
                                <p:cTn id="70" presetID="2" presetClass="entr" presetSubtype="4" fill="hold" grpId="0" nodeType="afterEffect">
                                  <p:stCondLst>
                                    <p:cond delay="0"/>
                                  </p:stCondLst>
                                  <p:childTnLst>
                                    <p:set>
                                      <p:cBhvr>
                                        <p:cTn id="71" dur="1" fill="hold">
                                          <p:stCondLst>
                                            <p:cond delay="0"/>
                                          </p:stCondLst>
                                        </p:cTn>
                                        <p:tgtEl>
                                          <p:spTgt spid="64"/>
                                        </p:tgtEl>
                                        <p:attrNameLst>
                                          <p:attrName>style.visibility</p:attrName>
                                        </p:attrNameLst>
                                      </p:cBhvr>
                                      <p:to>
                                        <p:strVal val="visible"/>
                                      </p:to>
                                    </p:set>
                                    <p:anim calcmode="lin" valueType="num">
                                      <p:cBhvr additive="base">
                                        <p:cTn id="72" dur="500" fill="hold"/>
                                        <p:tgtEl>
                                          <p:spTgt spid="64"/>
                                        </p:tgtEl>
                                        <p:attrNameLst>
                                          <p:attrName>ppt_x</p:attrName>
                                        </p:attrNameLst>
                                      </p:cBhvr>
                                      <p:tavLst>
                                        <p:tav tm="0">
                                          <p:val>
                                            <p:strVal val="#ppt_x"/>
                                          </p:val>
                                        </p:tav>
                                        <p:tav tm="100000">
                                          <p:val>
                                            <p:strVal val="#ppt_x"/>
                                          </p:val>
                                        </p:tav>
                                      </p:tavLst>
                                    </p:anim>
                                    <p:anim calcmode="lin" valueType="num">
                                      <p:cBhvr additive="base">
                                        <p:cTn id="73" dur="500" fill="hold"/>
                                        <p:tgtEl>
                                          <p:spTgt spid="64"/>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anim calcmode="lin" valueType="num">
                                      <p:cBhvr additive="base">
                                        <p:cTn id="76" dur="500" fill="hold"/>
                                        <p:tgtEl>
                                          <p:spTgt spid="69"/>
                                        </p:tgtEl>
                                        <p:attrNameLst>
                                          <p:attrName>ppt_x</p:attrName>
                                        </p:attrNameLst>
                                      </p:cBhvr>
                                      <p:tavLst>
                                        <p:tav tm="0">
                                          <p:val>
                                            <p:strVal val="#ppt_x"/>
                                          </p:val>
                                        </p:tav>
                                        <p:tav tm="100000">
                                          <p:val>
                                            <p:strVal val="#ppt_x"/>
                                          </p:val>
                                        </p:tav>
                                      </p:tavLst>
                                    </p:anim>
                                    <p:anim calcmode="lin" valueType="num">
                                      <p:cBhvr additive="base">
                                        <p:cTn id="77" dur="500" fill="hold"/>
                                        <p:tgtEl>
                                          <p:spTgt spid="69"/>
                                        </p:tgtEl>
                                        <p:attrNameLst>
                                          <p:attrName>ppt_y</p:attrName>
                                        </p:attrNameLst>
                                      </p:cBhvr>
                                      <p:tavLst>
                                        <p:tav tm="0">
                                          <p:val>
                                            <p:strVal val="1+#ppt_h/2"/>
                                          </p:val>
                                        </p:tav>
                                        <p:tav tm="100000">
                                          <p:val>
                                            <p:strVal val="#ppt_y"/>
                                          </p:val>
                                        </p:tav>
                                      </p:tavLst>
                                    </p:anim>
                                  </p:childTnLst>
                                </p:cTn>
                              </p:par>
                              <p:par>
                                <p:cTn id="78" presetID="2" presetClass="entr" presetSubtype="4" fill="hold" nodeType="withEffect">
                                  <p:stCondLst>
                                    <p:cond delay="0"/>
                                  </p:stCondLst>
                                  <p:childTnLst>
                                    <p:set>
                                      <p:cBhvr>
                                        <p:cTn id="79" dur="1" fill="hold">
                                          <p:stCondLst>
                                            <p:cond delay="0"/>
                                          </p:stCondLst>
                                        </p:cTn>
                                        <p:tgtEl>
                                          <p:spTgt spid="77"/>
                                        </p:tgtEl>
                                        <p:attrNameLst>
                                          <p:attrName>style.visibility</p:attrName>
                                        </p:attrNameLst>
                                      </p:cBhvr>
                                      <p:to>
                                        <p:strVal val="visible"/>
                                      </p:to>
                                    </p:set>
                                    <p:anim calcmode="lin" valueType="num">
                                      <p:cBhvr additive="base">
                                        <p:cTn id="80" dur="500" fill="hold"/>
                                        <p:tgtEl>
                                          <p:spTgt spid="77"/>
                                        </p:tgtEl>
                                        <p:attrNameLst>
                                          <p:attrName>ppt_x</p:attrName>
                                        </p:attrNameLst>
                                      </p:cBhvr>
                                      <p:tavLst>
                                        <p:tav tm="0">
                                          <p:val>
                                            <p:strVal val="#ppt_x"/>
                                          </p:val>
                                        </p:tav>
                                        <p:tav tm="100000">
                                          <p:val>
                                            <p:strVal val="#ppt_x"/>
                                          </p:val>
                                        </p:tav>
                                      </p:tavLst>
                                    </p:anim>
                                    <p:anim calcmode="lin" valueType="num">
                                      <p:cBhvr additive="base">
                                        <p:cTn id="81" dur="500" fill="hold"/>
                                        <p:tgtEl>
                                          <p:spTgt spid="77"/>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66"/>
                                        </p:tgtEl>
                                        <p:attrNameLst>
                                          <p:attrName>style.visibility</p:attrName>
                                        </p:attrNameLst>
                                      </p:cBhvr>
                                      <p:to>
                                        <p:strVal val="visible"/>
                                      </p:to>
                                    </p:set>
                                    <p:anim calcmode="lin" valueType="num">
                                      <p:cBhvr additive="base">
                                        <p:cTn id="84" dur="500" fill="hold"/>
                                        <p:tgtEl>
                                          <p:spTgt spid="66"/>
                                        </p:tgtEl>
                                        <p:attrNameLst>
                                          <p:attrName>ppt_x</p:attrName>
                                        </p:attrNameLst>
                                      </p:cBhvr>
                                      <p:tavLst>
                                        <p:tav tm="0">
                                          <p:val>
                                            <p:strVal val="#ppt_x"/>
                                          </p:val>
                                        </p:tav>
                                        <p:tav tm="100000">
                                          <p:val>
                                            <p:strVal val="#ppt_x"/>
                                          </p:val>
                                        </p:tav>
                                      </p:tavLst>
                                    </p:anim>
                                    <p:anim calcmode="lin" valueType="num">
                                      <p:cBhvr additive="base">
                                        <p:cTn id="85" dur="500" fill="hold"/>
                                        <p:tgtEl>
                                          <p:spTgt spid="66"/>
                                        </p:tgtEl>
                                        <p:attrNameLst>
                                          <p:attrName>ppt_y</p:attrName>
                                        </p:attrNameLst>
                                      </p:cBhvr>
                                      <p:tavLst>
                                        <p:tav tm="0">
                                          <p:val>
                                            <p:strVal val="1+#ppt_h/2"/>
                                          </p:val>
                                        </p:tav>
                                        <p:tav tm="100000">
                                          <p:val>
                                            <p:strVal val="#ppt_y"/>
                                          </p:val>
                                        </p:tav>
                                      </p:tavLst>
                                    </p:anim>
                                  </p:childTnLst>
                                </p:cTn>
                              </p:par>
                            </p:childTnLst>
                          </p:cTn>
                        </p:par>
                        <p:par>
                          <p:cTn id="86" fill="hold">
                            <p:stCondLst>
                              <p:cond delay="5000"/>
                            </p:stCondLst>
                            <p:childTnLst>
                              <p:par>
                                <p:cTn id="87" presetID="22" presetClass="entr" presetSubtype="8" fill="hold" grpId="0" nodeType="afterEffect">
                                  <p:stCondLst>
                                    <p:cond delay="0"/>
                                  </p:stCondLst>
                                  <p:childTnLst>
                                    <p:set>
                                      <p:cBhvr>
                                        <p:cTn id="88" dur="1" fill="hold">
                                          <p:stCondLst>
                                            <p:cond delay="0"/>
                                          </p:stCondLst>
                                        </p:cTn>
                                        <p:tgtEl>
                                          <p:spTgt spid="82"/>
                                        </p:tgtEl>
                                        <p:attrNameLst>
                                          <p:attrName>style.visibility</p:attrName>
                                        </p:attrNameLst>
                                      </p:cBhvr>
                                      <p:to>
                                        <p:strVal val="visible"/>
                                      </p:to>
                                    </p:set>
                                    <p:animEffect transition="in" filter="wipe(left)">
                                      <p:cBhvr>
                                        <p:cTn id="89" dur="500"/>
                                        <p:tgtEl>
                                          <p:spTgt spid="82"/>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85"/>
                                        </p:tgtEl>
                                        <p:attrNameLst>
                                          <p:attrName>style.visibility</p:attrName>
                                        </p:attrNameLst>
                                      </p:cBhvr>
                                      <p:to>
                                        <p:strVal val="visible"/>
                                      </p:to>
                                    </p:set>
                                    <p:animEffect transition="in" filter="wipe(left)">
                                      <p:cBhvr>
                                        <p:cTn id="92" dur="500"/>
                                        <p:tgtEl>
                                          <p:spTgt spid="85"/>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86"/>
                                        </p:tgtEl>
                                        <p:attrNameLst>
                                          <p:attrName>style.visibility</p:attrName>
                                        </p:attrNameLst>
                                      </p:cBhvr>
                                      <p:to>
                                        <p:strVal val="visible"/>
                                      </p:to>
                                    </p:set>
                                    <p:animEffect transition="in" filter="wipe(left)">
                                      <p:cBhvr>
                                        <p:cTn id="95" dur="500"/>
                                        <p:tgtEl>
                                          <p:spTgt spid="86"/>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83"/>
                                        </p:tgtEl>
                                        <p:attrNameLst>
                                          <p:attrName>style.visibility</p:attrName>
                                        </p:attrNameLst>
                                      </p:cBhvr>
                                      <p:to>
                                        <p:strVal val="visible"/>
                                      </p:to>
                                    </p:set>
                                    <p:animEffect transition="in" filter="wipe(left)">
                                      <p:cBhvr>
                                        <p:cTn id="98" dur="500"/>
                                        <p:tgtEl>
                                          <p:spTgt spid="83"/>
                                        </p:tgtEl>
                                      </p:cBhvr>
                                    </p:animEffect>
                                  </p:childTnLst>
                                </p:cTn>
                              </p:par>
                            </p:childTnLst>
                          </p:cTn>
                        </p:par>
                        <p:par>
                          <p:cTn id="99" fill="hold">
                            <p:stCondLst>
                              <p:cond delay="5500"/>
                            </p:stCondLst>
                            <p:childTnLst>
                              <p:par>
                                <p:cTn id="100" presetID="2" presetClass="entr" presetSubtype="4" fill="hold" grpId="0" nodeType="afterEffect">
                                  <p:stCondLst>
                                    <p:cond delay="0"/>
                                  </p:stCondLst>
                                  <p:childTnLst>
                                    <p:set>
                                      <p:cBhvr>
                                        <p:cTn id="101" dur="1" fill="hold">
                                          <p:stCondLst>
                                            <p:cond delay="0"/>
                                          </p:stCondLst>
                                        </p:cTn>
                                        <p:tgtEl>
                                          <p:spTgt spid="62"/>
                                        </p:tgtEl>
                                        <p:attrNameLst>
                                          <p:attrName>style.visibility</p:attrName>
                                        </p:attrNameLst>
                                      </p:cBhvr>
                                      <p:to>
                                        <p:strVal val="visible"/>
                                      </p:to>
                                    </p:set>
                                    <p:anim calcmode="lin" valueType="num">
                                      <p:cBhvr additive="base">
                                        <p:cTn id="102" dur="500" fill="hold"/>
                                        <p:tgtEl>
                                          <p:spTgt spid="62"/>
                                        </p:tgtEl>
                                        <p:attrNameLst>
                                          <p:attrName>ppt_x</p:attrName>
                                        </p:attrNameLst>
                                      </p:cBhvr>
                                      <p:tavLst>
                                        <p:tav tm="0">
                                          <p:val>
                                            <p:strVal val="#ppt_x"/>
                                          </p:val>
                                        </p:tav>
                                        <p:tav tm="100000">
                                          <p:val>
                                            <p:strVal val="#ppt_x"/>
                                          </p:val>
                                        </p:tav>
                                      </p:tavLst>
                                    </p:anim>
                                    <p:anim calcmode="lin" valueType="num">
                                      <p:cBhvr additive="base">
                                        <p:cTn id="103" dur="500" fill="hold"/>
                                        <p:tgtEl>
                                          <p:spTgt spid="62"/>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68"/>
                                        </p:tgtEl>
                                        <p:attrNameLst>
                                          <p:attrName>style.visibility</p:attrName>
                                        </p:attrNameLst>
                                      </p:cBhvr>
                                      <p:to>
                                        <p:strVal val="visible"/>
                                      </p:to>
                                    </p:set>
                                    <p:anim calcmode="lin" valueType="num">
                                      <p:cBhvr additive="base">
                                        <p:cTn id="106" dur="500" fill="hold"/>
                                        <p:tgtEl>
                                          <p:spTgt spid="68"/>
                                        </p:tgtEl>
                                        <p:attrNameLst>
                                          <p:attrName>ppt_x</p:attrName>
                                        </p:attrNameLst>
                                      </p:cBhvr>
                                      <p:tavLst>
                                        <p:tav tm="0">
                                          <p:val>
                                            <p:strVal val="#ppt_x"/>
                                          </p:val>
                                        </p:tav>
                                        <p:tav tm="100000">
                                          <p:val>
                                            <p:strVal val="#ppt_x"/>
                                          </p:val>
                                        </p:tav>
                                      </p:tavLst>
                                    </p:anim>
                                    <p:anim calcmode="lin" valueType="num">
                                      <p:cBhvr additive="base">
                                        <p:cTn id="107" dur="500" fill="hold"/>
                                        <p:tgtEl>
                                          <p:spTgt spid="68"/>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0"/>
                                  </p:stCondLst>
                                  <p:childTnLst>
                                    <p:set>
                                      <p:cBhvr>
                                        <p:cTn id="109" dur="1" fill="hold">
                                          <p:stCondLst>
                                            <p:cond delay="0"/>
                                          </p:stCondLst>
                                        </p:cTn>
                                        <p:tgtEl>
                                          <p:spTgt spid="74"/>
                                        </p:tgtEl>
                                        <p:attrNameLst>
                                          <p:attrName>style.visibility</p:attrName>
                                        </p:attrNameLst>
                                      </p:cBhvr>
                                      <p:to>
                                        <p:strVal val="visible"/>
                                      </p:to>
                                    </p:set>
                                    <p:anim calcmode="lin" valueType="num">
                                      <p:cBhvr additive="base">
                                        <p:cTn id="110" dur="500" fill="hold"/>
                                        <p:tgtEl>
                                          <p:spTgt spid="74"/>
                                        </p:tgtEl>
                                        <p:attrNameLst>
                                          <p:attrName>ppt_x</p:attrName>
                                        </p:attrNameLst>
                                      </p:cBhvr>
                                      <p:tavLst>
                                        <p:tav tm="0">
                                          <p:val>
                                            <p:strVal val="#ppt_x"/>
                                          </p:val>
                                        </p:tav>
                                        <p:tav tm="100000">
                                          <p:val>
                                            <p:strVal val="#ppt_x"/>
                                          </p:val>
                                        </p:tav>
                                      </p:tavLst>
                                    </p:anim>
                                    <p:anim calcmode="lin" valueType="num">
                                      <p:cBhvr additive="base">
                                        <p:cTn id="111" dur="500" fill="hold"/>
                                        <p:tgtEl>
                                          <p:spTgt spid="74"/>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67"/>
                                        </p:tgtEl>
                                        <p:attrNameLst>
                                          <p:attrName>style.visibility</p:attrName>
                                        </p:attrNameLst>
                                      </p:cBhvr>
                                      <p:to>
                                        <p:strVal val="visible"/>
                                      </p:to>
                                    </p:set>
                                    <p:anim calcmode="lin" valueType="num">
                                      <p:cBhvr additive="base">
                                        <p:cTn id="114" dur="500" fill="hold"/>
                                        <p:tgtEl>
                                          <p:spTgt spid="67"/>
                                        </p:tgtEl>
                                        <p:attrNameLst>
                                          <p:attrName>ppt_x</p:attrName>
                                        </p:attrNameLst>
                                      </p:cBhvr>
                                      <p:tavLst>
                                        <p:tav tm="0">
                                          <p:val>
                                            <p:strVal val="#ppt_x"/>
                                          </p:val>
                                        </p:tav>
                                        <p:tav tm="100000">
                                          <p:val>
                                            <p:strVal val="#ppt_x"/>
                                          </p:val>
                                        </p:tav>
                                      </p:tavLst>
                                    </p:anim>
                                    <p:anim calcmode="lin" valueType="num">
                                      <p:cBhvr additive="base">
                                        <p:cTn id="115"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p:bldP spid="63" grpId="0" animBg="1"/>
      <p:bldP spid="64" grpId="0"/>
      <p:bldP spid="65" grpId="0" animBg="1"/>
      <p:bldP spid="66" grpId="0"/>
      <p:bldP spid="67" grpId="0"/>
      <p:bldP spid="68" grpId="0" animBg="1"/>
      <p:bldP spid="82" grpId="0" animBg="1"/>
      <p:bldP spid="83" grpId="0" animBg="1"/>
      <p:bldP spid="84" grpId="0" animBg="1"/>
      <p:bldP spid="85" grpId="0" animBg="1"/>
      <p:bldP spid="86" grpId="0" animBg="1"/>
      <p:bldP spid="87" grpId="0" animBg="1"/>
      <p:bldP spid="48" grpId="0"/>
      <p:bldP spid="49" grpId="0" animBg="1"/>
      <p:bldP spid="5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圆角矩形 42"/>
          <p:cNvSpPr/>
          <p:nvPr/>
        </p:nvSpPr>
        <p:spPr>
          <a:xfrm rot="20640000">
            <a:off x="3208756" y="2739589"/>
            <a:ext cx="1537327" cy="72000"/>
          </a:xfrm>
          <a:prstGeom prst="roundRect">
            <a:avLst>
              <a:gd name="adj" fmla="val 50000"/>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rgbClr val="CC6600"/>
              </a:solidFill>
              <a:latin typeface="微软雅黑" panose="020B0503020204020204" pitchFamily="34" charset="-122"/>
              <a:ea typeface="微软雅黑" panose="020B0503020204020204" pitchFamily="34" charset="-122"/>
            </a:endParaRPr>
          </a:p>
        </p:txBody>
      </p:sp>
      <p:sp>
        <p:nvSpPr>
          <p:cNvPr id="44" name="圆角矩形 43"/>
          <p:cNvSpPr/>
          <p:nvPr/>
        </p:nvSpPr>
        <p:spPr>
          <a:xfrm rot="900000">
            <a:off x="3202507" y="3145257"/>
            <a:ext cx="1517846" cy="72000"/>
          </a:xfrm>
          <a:prstGeom prst="roundRect">
            <a:avLst>
              <a:gd name="adj" fmla="val 50000"/>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rgbClr val="CC6600"/>
              </a:solidFill>
              <a:latin typeface="微软雅黑" panose="020B0503020204020204" pitchFamily="34" charset="-122"/>
              <a:ea typeface="微软雅黑" panose="020B0503020204020204" pitchFamily="34" charset="-122"/>
            </a:endParaRPr>
          </a:p>
        </p:txBody>
      </p:sp>
      <p:sp>
        <p:nvSpPr>
          <p:cNvPr id="45" name="圆角矩形 44"/>
          <p:cNvSpPr/>
          <p:nvPr/>
        </p:nvSpPr>
        <p:spPr>
          <a:xfrm rot="19320000">
            <a:off x="3077989" y="2198661"/>
            <a:ext cx="1764000" cy="72000"/>
          </a:xfrm>
          <a:prstGeom prst="roundRect">
            <a:avLst>
              <a:gd name="adj" fmla="val 50000"/>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rgbClr val="CC6600"/>
              </a:solidFill>
              <a:latin typeface="微软雅黑" panose="020B0503020204020204" pitchFamily="34" charset="-122"/>
              <a:ea typeface="微软雅黑" panose="020B0503020204020204" pitchFamily="34" charset="-122"/>
            </a:endParaRPr>
          </a:p>
        </p:txBody>
      </p:sp>
      <p:sp>
        <p:nvSpPr>
          <p:cNvPr id="46" name="圆角矩形 45"/>
          <p:cNvSpPr/>
          <p:nvPr/>
        </p:nvSpPr>
        <p:spPr>
          <a:xfrm rot="2400000">
            <a:off x="3059591" y="3580584"/>
            <a:ext cx="1764000" cy="72000"/>
          </a:xfrm>
          <a:prstGeom prst="roundRect">
            <a:avLst>
              <a:gd name="adj" fmla="val 50000"/>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rgbClr val="CC6600"/>
              </a:solidFill>
              <a:latin typeface="微软雅黑" panose="020B0503020204020204" pitchFamily="34" charset="-122"/>
              <a:ea typeface="微软雅黑" panose="020B0503020204020204" pitchFamily="34" charset="-122"/>
            </a:endParaRPr>
          </a:p>
        </p:txBody>
      </p:sp>
      <p:grpSp>
        <p:nvGrpSpPr>
          <p:cNvPr id="47" name="组合 56"/>
          <p:cNvGrpSpPr/>
          <p:nvPr/>
        </p:nvGrpSpPr>
        <p:grpSpPr bwMode="auto">
          <a:xfrm>
            <a:off x="2688688" y="2236311"/>
            <a:ext cx="1450975" cy="1398588"/>
            <a:chOff x="3440653" y="2680764"/>
            <a:chExt cx="2329340" cy="2245772"/>
          </a:xfrm>
          <a:noFill/>
        </p:grpSpPr>
        <p:sp>
          <p:nvSpPr>
            <p:cNvPr id="48" name="Oval 2"/>
            <p:cNvSpPr>
              <a:spLocks noChangeAspect="1" noChangeArrowheads="1"/>
            </p:cNvSpPr>
            <p:nvPr/>
          </p:nvSpPr>
          <p:spPr bwMode="auto">
            <a:xfrm>
              <a:off x="3440653" y="2680764"/>
              <a:ext cx="2245771" cy="2245772"/>
            </a:xfrm>
            <a:prstGeom prst="ellipse">
              <a:avLst/>
            </a:prstGeom>
            <a:solidFill>
              <a:srgbClr val="231815"/>
            </a:solidFill>
            <a:ln w="25400">
              <a:solidFill>
                <a:srgbClr val="231815"/>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fr-FR" altLang="zh-CN" sz="1600" b="1" dirty="0">
                <a:solidFill>
                  <a:schemeClr val="bg1"/>
                </a:solidFill>
                <a:latin typeface="微软雅黑" panose="020B0503020204020204" pitchFamily="34" charset="-122"/>
                <a:ea typeface="微软雅黑" panose="020B0503020204020204" pitchFamily="34" charset="-122"/>
              </a:endParaRPr>
            </a:p>
          </p:txBody>
        </p:sp>
        <p:sp>
          <p:nvSpPr>
            <p:cNvPr id="49" name="Text Box 29"/>
            <p:cNvSpPr txBox="1">
              <a:spLocks noChangeArrowheads="1"/>
            </p:cNvSpPr>
            <p:nvPr/>
          </p:nvSpPr>
          <p:spPr bwMode="gray">
            <a:xfrm>
              <a:off x="3464942" y="3492525"/>
              <a:ext cx="2305051" cy="543807"/>
            </a:xfrm>
            <a:prstGeom prst="rect">
              <a:avLst/>
            </a:prstGeom>
            <a:grpFill/>
            <a:ln w="9525">
              <a:noFill/>
              <a:miter lim="800000"/>
            </a:ln>
          </p:spPr>
          <p:txBody>
            <a:bodyPr anchor="ctr">
              <a:spAutoFit/>
            </a:bodyPr>
            <a:lstStyle/>
            <a:p>
              <a:pPr algn="ctr" fontAlgn="auto">
                <a:spcBef>
                  <a:spcPts val="0"/>
                </a:spcBef>
                <a:spcAft>
                  <a:spcPts val="0"/>
                </a:spcAft>
                <a:defRPr/>
              </a:pPr>
              <a:r>
                <a:rPr kumimoji="1" lang="zh-CN" altLang="en-US" sz="1600" dirty="0">
                  <a:solidFill>
                    <a:schemeClr val="bg1"/>
                  </a:solidFill>
                  <a:effectLst>
                    <a:reflection blurRad="6350" stA="50000" endA="300" endPos="50000" dist="29997" dir="5400000" sy="-100000" algn="bl" rotWithShape="0"/>
                  </a:effectLst>
                  <a:latin typeface="微软雅黑" panose="020B0503020204020204" pitchFamily="34" charset="-122"/>
                  <a:ea typeface="微软雅黑" panose="020B0503020204020204" pitchFamily="34" charset="-122"/>
                </a:rPr>
                <a:t>进一步目标</a:t>
              </a:r>
            </a:p>
          </p:txBody>
        </p:sp>
      </p:grpSp>
      <p:sp>
        <p:nvSpPr>
          <p:cNvPr id="50" name="圆角矩形 49"/>
          <p:cNvSpPr/>
          <p:nvPr/>
        </p:nvSpPr>
        <p:spPr bwMode="auto">
          <a:xfrm>
            <a:off x="4702019" y="3087230"/>
            <a:ext cx="3686405" cy="539690"/>
          </a:xfrm>
          <a:prstGeom prst="roundRect">
            <a:avLst>
              <a:gd name="adj" fmla="val 7848"/>
            </a:avLst>
          </a:prstGeom>
          <a:noFill/>
          <a:ln w="38100">
            <a:solidFill>
              <a:srgbClr val="231815">
                <a:alpha val="50000"/>
              </a:srgb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rgbClr val="231815"/>
              </a:solidFill>
              <a:latin typeface="微软雅黑" panose="020B0503020204020204" pitchFamily="34" charset="-122"/>
              <a:ea typeface="微软雅黑" panose="020B0503020204020204" pitchFamily="34" charset="-122"/>
            </a:endParaRPr>
          </a:p>
        </p:txBody>
      </p:sp>
      <p:sp>
        <p:nvSpPr>
          <p:cNvPr id="51" name="矩形 87"/>
          <p:cNvSpPr>
            <a:spLocks noChangeArrowheads="1"/>
          </p:cNvSpPr>
          <p:nvPr/>
        </p:nvSpPr>
        <p:spPr bwMode="auto">
          <a:xfrm>
            <a:off x="4838620" y="3190042"/>
            <a:ext cx="3208337" cy="307975"/>
          </a:xfrm>
          <a:prstGeom prst="rect">
            <a:avLst/>
          </a:prstGeom>
          <a:noFill/>
          <a:ln w="9525">
            <a:noFill/>
            <a:miter lim="800000"/>
          </a:ln>
        </p:spPr>
        <p:txBody>
          <a:bodyPr>
            <a:spAutoFit/>
          </a:bodyPr>
          <a:lstStyle/>
          <a:p>
            <a:pPr eaLnBrk="0" fontAlgn="ctr" hangingPunct="0">
              <a:buClr>
                <a:srgbClr val="FF0000"/>
              </a:buClr>
              <a:buSzPct val="70000"/>
            </a:pPr>
            <a:r>
              <a:rPr lang="zh-CN" altLang="en-US" sz="1400" dirty="0">
                <a:solidFill>
                  <a:srgbClr val="231815"/>
                </a:solidFill>
                <a:latin typeface="微软雅黑" panose="020B0503020204020204" pitchFamily="34" charset="-122"/>
                <a:ea typeface="微软雅黑" panose="020B0503020204020204" pitchFamily="34" charset="-122"/>
              </a:rPr>
              <a:t>点击添加文本 点击添加文本</a:t>
            </a:r>
          </a:p>
        </p:txBody>
      </p:sp>
      <p:sp>
        <p:nvSpPr>
          <p:cNvPr id="52" name="圆角矩形 51"/>
          <p:cNvSpPr/>
          <p:nvPr/>
        </p:nvSpPr>
        <p:spPr bwMode="auto">
          <a:xfrm>
            <a:off x="4702019" y="3900824"/>
            <a:ext cx="3686405" cy="529183"/>
          </a:xfrm>
          <a:prstGeom prst="roundRect">
            <a:avLst>
              <a:gd name="adj" fmla="val 7848"/>
            </a:avLst>
          </a:prstGeom>
          <a:noFill/>
          <a:ln w="38100">
            <a:solidFill>
              <a:srgbClr val="231815">
                <a:alpha val="50000"/>
              </a:srgb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rgbClr val="231815"/>
              </a:solidFill>
              <a:latin typeface="微软雅黑" panose="020B0503020204020204" pitchFamily="34" charset="-122"/>
              <a:ea typeface="微软雅黑" panose="020B0503020204020204" pitchFamily="34" charset="-122"/>
            </a:endParaRPr>
          </a:p>
        </p:txBody>
      </p:sp>
      <p:sp>
        <p:nvSpPr>
          <p:cNvPr id="53" name="矩形 87"/>
          <p:cNvSpPr>
            <a:spLocks noChangeArrowheads="1"/>
          </p:cNvSpPr>
          <p:nvPr/>
        </p:nvSpPr>
        <p:spPr bwMode="auto">
          <a:xfrm>
            <a:off x="4762420" y="4019894"/>
            <a:ext cx="3362325" cy="307975"/>
          </a:xfrm>
          <a:prstGeom prst="rect">
            <a:avLst/>
          </a:prstGeom>
          <a:noFill/>
          <a:ln w="9525">
            <a:noFill/>
            <a:miter lim="800000"/>
          </a:ln>
        </p:spPr>
        <p:txBody>
          <a:bodyPr>
            <a:spAutoFit/>
          </a:bodyPr>
          <a:lstStyle/>
          <a:p>
            <a:pPr eaLnBrk="0" fontAlgn="ctr" hangingPunct="0">
              <a:buClr>
                <a:srgbClr val="FF0000"/>
              </a:buClr>
              <a:buSzPct val="70000"/>
            </a:pPr>
            <a:r>
              <a:rPr lang="zh-CN" altLang="en-US" sz="1400" dirty="0">
                <a:solidFill>
                  <a:srgbClr val="231815"/>
                </a:solidFill>
                <a:latin typeface="微软雅黑" panose="020B0503020204020204" pitchFamily="34" charset="-122"/>
                <a:ea typeface="微软雅黑" panose="020B0503020204020204" pitchFamily="34" charset="-122"/>
              </a:rPr>
              <a:t>点击添加文本 点击添加文本</a:t>
            </a:r>
          </a:p>
        </p:txBody>
      </p:sp>
      <p:sp>
        <p:nvSpPr>
          <p:cNvPr id="54" name="圆角矩形 53"/>
          <p:cNvSpPr/>
          <p:nvPr/>
        </p:nvSpPr>
        <p:spPr bwMode="auto">
          <a:xfrm>
            <a:off x="4702018" y="2238355"/>
            <a:ext cx="3686405" cy="562147"/>
          </a:xfrm>
          <a:prstGeom prst="roundRect">
            <a:avLst>
              <a:gd name="adj" fmla="val 7848"/>
            </a:avLst>
          </a:prstGeom>
          <a:noFill/>
          <a:ln w="38100">
            <a:solidFill>
              <a:srgbClr val="231815">
                <a:alpha val="50000"/>
              </a:srgb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rgbClr val="231815"/>
              </a:solidFill>
              <a:latin typeface="微软雅黑" panose="020B0503020204020204" pitchFamily="34" charset="-122"/>
              <a:ea typeface="微软雅黑" panose="020B0503020204020204" pitchFamily="34" charset="-122"/>
            </a:endParaRPr>
          </a:p>
        </p:txBody>
      </p:sp>
      <p:sp>
        <p:nvSpPr>
          <p:cNvPr id="55" name="矩形 87"/>
          <p:cNvSpPr>
            <a:spLocks noChangeArrowheads="1"/>
          </p:cNvSpPr>
          <p:nvPr/>
        </p:nvSpPr>
        <p:spPr bwMode="auto">
          <a:xfrm>
            <a:off x="4891008" y="2397658"/>
            <a:ext cx="3148012" cy="307975"/>
          </a:xfrm>
          <a:prstGeom prst="rect">
            <a:avLst/>
          </a:prstGeom>
          <a:noFill/>
          <a:ln w="9525">
            <a:noFill/>
            <a:miter lim="800000"/>
          </a:ln>
        </p:spPr>
        <p:txBody>
          <a:bodyPr>
            <a:spAutoFit/>
          </a:bodyPr>
          <a:lstStyle/>
          <a:p>
            <a:pPr eaLnBrk="0" fontAlgn="ctr" hangingPunct="0">
              <a:buClr>
                <a:srgbClr val="FF0000"/>
              </a:buClr>
              <a:buSzPct val="70000"/>
            </a:pPr>
            <a:r>
              <a:rPr lang="zh-CN" altLang="en-US" sz="1400" dirty="0">
                <a:solidFill>
                  <a:srgbClr val="231815"/>
                </a:solidFill>
                <a:latin typeface="微软雅黑" panose="020B0503020204020204" pitchFamily="34" charset="-122"/>
                <a:ea typeface="微软雅黑" panose="020B0503020204020204" pitchFamily="34" charset="-122"/>
              </a:rPr>
              <a:t>点击添加文本 点击添加文本</a:t>
            </a:r>
          </a:p>
        </p:txBody>
      </p:sp>
      <p:sp>
        <p:nvSpPr>
          <p:cNvPr id="56" name="AutoShape 3"/>
          <p:cNvSpPr>
            <a:spLocks noChangeAspect="1" noChangeArrowheads="1"/>
          </p:cNvSpPr>
          <p:nvPr/>
        </p:nvSpPr>
        <p:spPr bwMode="auto">
          <a:xfrm>
            <a:off x="4531776" y="2402517"/>
            <a:ext cx="324000" cy="324000"/>
          </a:xfrm>
          <a:prstGeom prst="ellipse">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rgbClr val="231815"/>
              </a:solidFill>
              <a:latin typeface="微软雅黑" panose="020B0503020204020204" pitchFamily="34" charset="-122"/>
              <a:ea typeface="微软雅黑" panose="020B0503020204020204" pitchFamily="34" charset="-122"/>
            </a:endParaRPr>
          </a:p>
        </p:txBody>
      </p:sp>
      <p:sp>
        <p:nvSpPr>
          <p:cNvPr id="57" name="AutoShape 3"/>
          <p:cNvSpPr>
            <a:spLocks noChangeAspect="1" noChangeArrowheads="1"/>
          </p:cNvSpPr>
          <p:nvPr/>
        </p:nvSpPr>
        <p:spPr bwMode="auto">
          <a:xfrm>
            <a:off x="4531776" y="3182806"/>
            <a:ext cx="324000" cy="324000"/>
          </a:xfrm>
          <a:prstGeom prst="ellipse">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rgbClr val="231815"/>
              </a:solidFill>
              <a:latin typeface="微软雅黑" panose="020B0503020204020204" pitchFamily="34" charset="-122"/>
              <a:ea typeface="微软雅黑" panose="020B0503020204020204" pitchFamily="34" charset="-122"/>
            </a:endParaRPr>
          </a:p>
        </p:txBody>
      </p:sp>
      <p:sp>
        <p:nvSpPr>
          <p:cNvPr id="58" name="圆角矩形 57"/>
          <p:cNvSpPr/>
          <p:nvPr/>
        </p:nvSpPr>
        <p:spPr bwMode="auto">
          <a:xfrm>
            <a:off x="4702019" y="1419622"/>
            <a:ext cx="3686405" cy="544194"/>
          </a:xfrm>
          <a:prstGeom prst="roundRect">
            <a:avLst>
              <a:gd name="adj" fmla="val 7848"/>
            </a:avLst>
          </a:prstGeom>
          <a:noFill/>
          <a:ln w="38100">
            <a:solidFill>
              <a:srgbClr val="231815">
                <a:alpha val="50000"/>
              </a:srgb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rgbClr val="231815"/>
              </a:solidFill>
              <a:latin typeface="微软雅黑" panose="020B0503020204020204" pitchFamily="34" charset="-122"/>
              <a:ea typeface="微软雅黑" panose="020B0503020204020204" pitchFamily="34" charset="-122"/>
            </a:endParaRPr>
          </a:p>
        </p:txBody>
      </p:sp>
      <p:sp>
        <p:nvSpPr>
          <p:cNvPr id="59" name="矩形 87"/>
          <p:cNvSpPr>
            <a:spLocks noChangeArrowheads="1"/>
          </p:cNvSpPr>
          <p:nvPr/>
        </p:nvSpPr>
        <p:spPr bwMode="auto">
          <a:xfrm>
            <a:off x="4895354" y="1561964"/>
            <a:ext cx="3421062" cy="307975"/>
          </a:xfrm>
          <a:prstGeom prst="rect">
            <a:avLst/>
          </a:prstGeom>
          <a:noFill/>
          <a:ln w="9525">
            <a:noFill/>
            <a:miter lim="800000"/>
          </a:ln>
        </p:spPr>
        <p:txBody>
          <a:bodyPr>
            <a:spAutoFit/>
          </a:bodyPr>
          <a:lstStyle/>
          <a:p>
            <a:pPr eaLnBrk="0" fontAlgn="ctr" hangingPunct="0">
              <a:buClr>
                <a:srgbClr val="FF0000"/>
              </a:buClr>
              <a:buSzPct val="70000"/>
            </a:pPr>
            <a:r>
              <a:rPr lang="zh-CN" altLang="en-US" sz="1400" dirty="0">
                <a:solidFill>
                  <a:srgbClr val="231815"/>
                </a:solidFill>
                <a:latin typeface="微软雅黑" panose="020B0503020204020204" pitchFamily="34" charset="-122"/>
                <a:ea typeface="微软雅黑" panose="020B0503020204020204" pitchFamily="34" charset="-122"/>
              </a:rPr>
              <a:t>点击添加文本 点击添加文本</a:t>
            </a:r>
          </a:p>
        </p:txBody>
      </p:sp>
      <p:sp>
        <p:nvSpPr>
          <p:cNvPr id="60" name="AutoShape 3"/>
          <p:cNvSpPr>
            <a:spLocks noChangeAspect="1" noChangeArrowheads="1"/>
          </p:cNvSpPr>
          <p:nvPr/>
        </p:nvSpPr>
        <p:spPr bwMode="auto">
          <a:xfrm>
            <a:off x="4531776" y="1543988"/>
            <a:ext cx="324000" cy="324000"/>
          </a:xfrm>
          <a:prstGeom prst="ellipse">
            <a:avLst/>
          </a:prstGeom>
          <a:solidFill>
            <a:srgbClr val="231815"/>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rgbClr val="231815"/>
              </a:solidFill>
              <a:latin typeface="微软雅黑" panose="020B0503020204020204" pitchFamily="34" charset="-122"/>
              <a:ea typeface="微软雅黑" panose="020B0503020204020204" pitchFamily="34" charset="-122"/>
            </a:endParaRPr>
          </a:p>
        </p:txBody>
      </p:sp>
      <p:sp>
        <p:nvSpPr>
          <p:cNvPr id="61" name="AutoShape 3"/>
          <p:cNvSpPr>
            <a:spLocks noChangeAspect="1" noChangeArrowheads="1"/>
          </p:cNvSpPr>
          <p:nvPr/>
        </p:nvSpPr>
        <p:spPr bwMode="auto">
          <a:xfrm>
            <a:off x="4531776" y="4000563"/>
            <a:ext cx="324000" cy="324000"/>
          </a:xfrm>
          <a:prstGeom prst="ellipse">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rgbClr val="231815"/>
              </a:solidFill>
              <a:latin typeface="微软雅黑" panose="020B0503020204020204" pitchFamily="34" charset="-122"/>
              <a:ea typeface="微软雅黑" panose="020B0503020204020204" pitchFamily="34" charset="-122"/>
            </a:endParaRPr>
          </a:p>
        </p:txBody>
      </p:sp>
      <p:sp>
        <p:nvSpPr>
          <p:cNvPr id="62" name="AutoShape 593"/>
          <p:cNvSpPr>
            <a:spLocks noChangeArrowheads="1"/>
          </p:cNvSpPr>
          <p:nvPr/>
        </p:nvSpPr>
        <p:spPr bwMode="auto">
          <a:xfrm rot="10800000" flipH="1" flipV="1">
            <a:off x="2159792" y="2734035"/>
            <a:ext cx="442025" cy="353620"/>
          </a:xfrm>
          <a:prstGeom prst="rightArrow">
            <a:avLst>
              <a:gd name="adj1" fmla="val 60857"/>
              <a:gd name="adj2" fmla="val 56907"/>
            </a:avLst>
          </a:prstGeom>
          <a:solidFill>
            <a:srgbClr val="231815"/>
          </a:solidFill>
          <a:ln w="25400">
            <a:no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63" name="组合 57"/>
          <p:cNvGrpSpPr/>
          <p:nvPr/>
        </p:nvGrpSpPr>
        <p:grpSpPr bwMode="auto">
          <a:xfrm>
            <a:off x="723820" y="2366486"/>
            <a:ext cx="1417637" cy="1138238"/>
            <a:chOff x="995344" y="2329499"/>
            <a:chExt cx="1904726" cy="1529714"/>
          </a:xfrm>
        </p:grpSpPr>
        <p:sp>
          <p:nvSpPr>
            <p:cNvPr id="64" name="Oval 2"/>
            <p:cNvSpPr>
              <a:spLocks noChangeAspect="1" noChangeArrowheads="1"/>
            </p:cNvSpPr>
            <p:nvPr/>
          </p:nvSpPr>
          <p:spPr bwMode="auto">
            <a:xfrm>
              <a:off x="1214411" y="2329499"/>
              <a:ext cx="1528794" cy="1529714"/>
            </a:xfrm>
            <a:prstGeom prst="ellipse">
              <a:avLst/>
            </a:prstGeom>
            <a:solidFill>
              <a:srgbClr val="231815"/>
            </a:solidFill>
            <a:ln w="25400">
              <a:solidFill>
                <a:srgbClr val="231815"/>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fr-FR" altLang="zh-CN" sz="1600" b="1" dirty="0">
                <a:solidFill>
                  <a:schemeClr val="bg1"/>
                </a:solidFill>
                <a:latin typeface="微软雅黑" panose="020B0503020204020204" pitchFamily="34" charset="-122"/>
                <a:ea typeface="微软雅黑" panose="020B0503020204020204" pitchFamily="34" charset="-122"/>
              </a:endParaRPr>
            </a:p>
          </p:txBody>
        </p:sp>
        <p:sp>
          <p:nvSpPr>
            <p:cNvPr id="65" name="TextBox 147"/>
            <p:cNvSpPr txBox="1">
              <a:spLocks noChangeArrowheads="1"/>
            </p:cNvSpPr>
            <p:nvPr/>
          </p:nvSpPr>
          <p:spPr bwMode="auto">
            <a:xfrm>
              <a:off x="995344" y="2834940"/>
              <a:ext cx="1904726" cy="454994"/>
            </a:xfrm>
            <a:prstGeom prst="rect">
              <a:avLst/>
            </a:prstGeom>
            <a:noFill/>
            <a:ln w="9525">
              <a:noFill/>
              <a:miter lim="800000"/>
            </a:ln>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reflection blurRad="6350" stA="50000" endA="300" endPos="50000" dist="29997" dir="5400000" sy="-100000" algn="bl" rotWithShape="0"/>
                  </a:effectLst>
                  <a:latin typeface="微软雅黑" panose="020B0503020204020204" pitchFamily="34" charset="-122"/>
                  <a:ea typeface="微软雅黑" panose="020B0503020204020204" pitchFamily="34" charset="-122"/>
                </a:rPr>
                <a:t>初步目标</a:t>
              </a:r>
            </a:p>
          </p:txBody>
        </p:sp>
      </p:grpSp>
      <p:sp>
        <p:nvSpPr>
          <p:cNvPr id="37"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8"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9"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1+#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1000"/>
                                        <p:tgtEl>
                                          <p:spTgt spid="37"/>
                                        </p:tgtEl>
                                      </p:cBhvr>
                                    </p:animEffect>
                                    <p:anim calcmode="lin" valueType="num">
                                      <p:cBhvr>
                                        <p:cTn id="17" dur="1000" fill="hold"/>
                                        <p:tgtEl>
                                          <p:spTgt spid="37"/>
                                        </p:tgtEl>
                                        <p:attrNameLst>
                                          <p:attrName>ppt_x</p:attrName>
                                        </p:attrNameLst>
                                      </p:cBhvr>
                                      <p:tavLst>
                                        <p:tav tm="0">
                                          <p:val>
                                            <p:strVal val="#ppt_x"/>
                                          </p:val>
                                        </p:tav>
                                        <p:tav tm="100000">
                                          <p:val>
                                            <p:strVal val="#ppt_x"/>
                                          </p:val>
                                        </p:tav>
                                      </p:tavLst>
                                    </p:anim>
                                    <p:anim calcmode="lin" valueType="num">
                                      <p:cBhvr>
                                        <p:cTn id="18" dur="1000" fill="hold"/>
                                        <p:tgtEl>
                                          <p:spTgt spid="3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additive="base">
                                        <p:cTn id="22" dur="500" fill="hold"/>
                                        <p:tgtEl>
                                          <p:spTgt spid="63"/>
                                        </p:tgtEl>
                                        <p:attrNameLst>
                                          <p:attrName>ppt_x</p:attrName>
                                        </p:attrNameLst>
                                      </p:cBhvr>
                                      <p:tavLst>
                                        <p:tav tm="0">
                                          <p:val>
                                            <p:strVal val="0-#ppt_w/2"/>
                                          </p:val>
                                        </p:tav>
                                        <p:tav tm="100000">
                                          <p:val>
                                            <p:strVal val="#ppt_x"/>
                                          </p:val>
                                        </p:tav>
                                      </p:tavLst>
                                    </p:anim>
                                    <p:anim calcmode="lin" valueType="num">
                                      <p:cBhvr additive="base">
                                        <p:cTn id="23" dur="500" fill="hold"/>
                                        <p:tgtEl>
                                          <p:spTgt spid="6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0-#ppt_w/2"/>
                                          </p:val>
                                        </p:tav>
                                        <p:tav tm="100000">
                                          <p:val>
                                            <p:strVal val="#ppt_x"/>
                                          </p:val>
                                        </p:tav>
                                      </p:tavLst>
                                    </p:anim>
                                    <p:anim calcmode="lin" valueType="num">
                                      <p:cBhvr additive="base">
                                        <p:cTn id="28" dur="500" fill="hold"/>
                                        <p:tgtEl>
                                          <p:spTgt spid="6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0-#ppt_w/2"/>
                                          </p:val>
                                        </p:tav>
                                        <p:tav tm="100000">
                                          <p:val>
                                            <p:strVal val="#ppt_x"/>
                                          </p:val>
                                        </p:tav>
                                      </p:tavLst>
                                    </p:anim>
                                    <p:anim calcmode="lin" valueType="num">
                                      <p:cBhvr additive="base">
                                        <p:cTn id="33" dur="500" fill="hold"/>
                                        <p:tgtEl>
                                          <p:spTgt spid="4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500"/>
                                        <p:tgtEl>
                                          <p:spTgt spid="45"/>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fade">
                                      <p:cBhvr>
                                        <p:cTn id="41" dur="500"/>
                                        <p:tgtEl>
                                          <p:spTgt spid="43"/>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fade">
                                      <p:cBhvr>
                                        <p:cTn id="45" dur="500"/>
                                        <p:tgtEl>
                                          <p:spTgt spid="44"/>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500"/>
                                        <p:tgtEl>
                                          <p:spTgt spid="46"/>
                                        </p:tgtEl>
                                      </p:cBhvr>
                                    </p:animEffect>
                                  </p:childTnLst>
                                </p:cTn>
                              </p:par>
                            </p:childTnLst>
                          </p:cTn>
                        </p:par>
                        <p:par>
                          <p:cTn id="50" fill="hold">
                            <p:stCondLst>
                              <p:cond delay="5000"/>
                            </p:stCondLst>
                            <p:childTnLst>
                              <p:par>
                                <p:cTn id="51" presetID="2" presetClass="entr" presetSubtype="2" fill="hold" grpId="0" nodeType="afterEffect">
                                  <p:stCondLst>
                                    <p:cond delay="0"/>
                                  </p:stCondLst>
                                  <p:childTnLst>
                                    <p:set>
                                      <p:cBhvr>
                                        <p:cTn id="52" dur="1" fill="hold">
                                          <p:stCondLst>
                                            <p:cond delay="0"/>
                                          </p:stCondLst>
                                        </p:cTn>
                                        <p:tgtEl>
                                          <p:spTgt spid="60"/>
                                        </p:tgtEl>
                                        <p:attrNameLst>
                                          <p:attrName>style.visibility</p:attrName>
                                        </p:attrNameLst>
                                      </p:cBhvr>
                                      <p:to>
                                        <p:strVal val="visible"/>
                                      </p:to>
                                    </p:set>
                                    <p:anim calcmode="lin" valueType="num">
                                      <p:cBhvr additive="base">
                                        <p:cTn id="53" dur="500" fill="hold"/>
                                        <p:tgtEl>
                                          <p:spTgt spid="60"/>
                                        </p:tgtEl>
                                        <p:attrNameLst>
                                          <p:attrName>ppt_x</p:attrName>
                                        </p:attrNameLst>
                                      </p:cBhvr>
                                      <p:tavLst>
                                        <p:tav tm="0">
                                          <p:val>
                                            <p:strVal val="1+#ppt_w/2"/>
                                          </p:val>
                                        </p:tav>
                                        <p:tav tm="100000">
                                          <p:val>
                                            <p:strVal val="#ppt_x"/>
                                          </p:val>
                                        </p:tav>
                                      </p:tavLst>
                                    </p:anim>
                                    <p:anim calcmode="lin" valueType="num">
                                      <p:cBhvr additive="base">
                                        <p:cTn id="54" dur="500" fill="hold"/>
                                        <p:tgtEl>
                                          <p:spTgt spid="60"/>
                                        </p:tgtEl>
                                        <p:attrNameLst>
                                          <p:attrName>ppt_y</p:attrName>
                                        </p:attrNameLst>
                                      </p:cBhvr>
                                      <p:tavLst>
                                        <p:tav tm="0">
                                          <p:val>
                                            <p:strVal val="#ppt_y"/>
                                          </p:val>
                                        </p:tav>
                                        <p:tav tm="100000">
                                          <p:val>
                                            <p:strVal val="#ppt_y"/>
                                          </p:val>
                                        </p:tav>
                                      </p:tavLst>
                                    </p:anim>
                                  </p:childTnLst>
                                </p:cTn>
                              </p:par>
                            </p:childTnLst>
                          </p:cTn>
                        </p:par>
                        <p:par>
                          <p:cTn id="55" fill="hold">
                            <p:stCondLst>
                              <p:cond delay="5500"/>
                            </p:stCondLst>
                            <p:childTnLst>
                              <p:par>
                                <p:cTn id="56" presetID="2" presetClass="entr" presetSubtype="2" fill="hold" grpId="0" nodeType="afterEffect">
                                  <p:stCondLst>
                                    <p:cond delay="0"/>
                                  </p:stCondLst>
                                  <p:childTnLst>
                                    <p:set>
                                      <p:cBhvr>
                                        <p:cTn id="57" dur="1" fill="hold">
                                          <p:stCondLst>
                                            <p:cond delay="0"/>
                                          </p:stCondLst>
                                        </p:cTn>
                                        <p:tgtEl>
                                          <p:spTgt spid="58"/>
                                        </p:tgtEl>
                                        <p:attrNameLst>
                                          <p:attrName>style.visibility</p:attrName>
                                        </p:attrNameLst>
                                      </p:cBhvr>
                                      <p:to>
                                        <p:strVal val="visible"/>
                                      </p:to>
                                    </p:set>
                                    <p:anim calcmode="lin" valueType="num">
                                      <p:cBhvr additive="base">
                                        <p:cTn id="58" dur="500" fill="hold"/>
                                        <p:tgtEl>
                                          <p:spTgt spid="58"/>
                                        </p:tgtEl>
                                        <p:attrNameLst>
                                          <p:attrName>ppt_x</p:attrName>
                                        </p:attrNameLst>
                                      </p:cBhvr>
                                      <p:tavLst>
                                        <p:tav tm="0">
                                          <p:val>
                                            <p:strVal val="1+#ppt_w/2"/>
                                          </p:val>
                                        </p:tav>
                                        <p:tav tm="100000">
                                          <p:val>
                                            <p:strVal val="#ppt_x"/>
                                          </p:val>
                                        </p:tav>
                                      </p:tavLst>
                                    </p:anim>
                                    <p:anim calcmode="lin" valueType="num">
                                      <p:cBhvr additive="base">
                                        <p:cTn id="59" dur="500" fill="hold"/>
                                        <p:tgtEl>
                                          <p:spTgt spid="58"/>
                                        </p:tgtEl>
                                        <p:attrNameLst>
                                          <p:attrName>ppt_y</p:attrName>
                                        </p:attrNameLst>
                                      </p:cBhvr>
                                      <p:tavLst>
                                        <p:tav tm="0">
                                          <p:val>
                                            <p:strVal val="#ppt_y"/>
                                          </p:val>
                                        </p:tav>
                                        <p:tav tm="100000">
                                          <p:val>
                                            <p:strVal val="#ppt_y"/>
                                          </p:val>
                                        </p:tav>
                                      </p:tavLst>
                                    </p:anim>
                                  </p:childTnLst>
                                </p:cTn>
                              </p:par>
                            </p:childTnLst>
                          </p:cTn>
                        </p:par>
                        <p:par>
                          <p:cTn id="60" fill="hold">
                            <p:stCondLst>
                              <p:cond delay="6000"/>
                            </p:stCondLst>
                            <p:childTnLst>
                              <p:par>
                                <p:cTn id="61" presetID="12" presetClass="entr" presetSubtype="4"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slide(fromBottom)">
                                      <p:cBhvr>
                                        <p:cTn id="63" dur="500"/>
                                        <p:tgtEl>
                                          <p:spTgt spid="59"/>
                                        </p:tgtEl>
                                      </p:cBhvr>
                                    </p:animEffect>
                                  </p:childTnLst>
                                </p:cTn>
                              </p:par>
                            </p:childTnLst>
                          </p:cTn>
                        </p:par>
                        <p:par>
                          <p:cTn id="64" fill="hold">
                            <p:stCondLst>
                              <p:cond delay="6500"/>
                            </p:stCondLst>
                            <p:childTnLst>
                              <p:par>
                                <p:cTn id="65" presetID="2" presetClass="entr" presetSubtype="2" fill="hold" grpId="0" nodeType="afterEffect">
                                  <p:stCondLst>
                                    <p:cond delay="0"/>
                                  </p:stCondLst>
                                  <p:childTnLst>
                                    <p:set>
                                      <p:cBhvr>
                                        <p:cTn id="66" dur="1" fill="hold">
                                          <p:stCondLst>
                                            <p:cond delay="0"/>
                                          </p:stCondLst>
                                        </p:cTn>
                                        <p:tgtEl>
                                          <p:spTgt spid="56"/>
                                        </p:tgtEl>
                                        <p:attrNameLst>
                                          <p:attrName>style.visibility</p:attrName>
                                        </p:attrNameLst>
                                      </p:cBhvr>
                                      <p:to>
                                        <p:strVal val="visible"/>
                                      </p:to>
                                    </p:set>
                                    <p:anim calcmode="lin" valueType="num">
                                      <p:cBhvr additive="base">
                                        <p:cTn id="67" dur="500" fill="hold"/>
                                        <p:tgtEl>
                                          <p:spTgt spid="56"/>
                                        </p:tgtEl>
                                        <p:attrNameLst>
                                          <p:attrName>ppt_x</p:attrName>
                                        </p:attrNameLst>
                                      </p:cBhvr>
                                      <p:tavLst>
                                        <p:tav tm="0">
                                          <p:val>
                                            <p:strVal val="1+#ppt_w/2"/>
                                          </p:val>
                                        </p:tav>
                                        <p:tav tm="100000">
                                          <p:val>
                                            <p:strVal val="#ppt_x"/>
                                          </p:val>
                                        </p:tav>
                                      </p:tavLst>
                                    </p:anim>
                                    <p:anim calcmode="lin" valueType="num">
                                      <p:cBhvr additive="base">
                                        <p:cTn id="68" dur="500" fill="hold"/>
                                        <p:tgtEl>
                                          <p:spTgt spid="56"/>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54"/>
                                        </p:tgtEl>
                                        <p:attrNameLst>
                                          <p:attrName>style.visibility</p:attrName>
                                        </p:attrNameLst>
                                      </p:cBhvr>
                                      <p:to>
                                        <p:strVal val="visible"/>
                                      </p:to>
                                    </p:set>
                                    <p:anim calcmode="lin" valueType="num">
                                      <p:cBhvr additive="base">
                                        <p:cTn id="72" dur="500" fill="hold"/>
                                        <p:tgtEl>
                                          <p:spTgt spid="54"/>
                                        </p:tgtEl>
                                        <p:attrNameLst>
                                          <p:attrName>ppt_x</p:attrName>
                                        </p:attrNameLst>
                                      </p:cBhvr>
                                      <p:tavLst>
                                        <p:tav tm="0">
                                          <p:val>
                                            <p:strVal val="1+#ppt_w/2"/>
                                          </p:val>
                                        </p:tav>
                                        <p:tav tm="100000">
                                          <p:val>
                                            <p:strVal val="#ppt_x"/>
                                          </p:val>
                                        </p:tav>
                                      </p:tavLst>
                                    </p:anim>
                                    <p:anim calcmode="lin" valueType="num">
                                      <p:cBhvr additive="base">
                                        <p:cTn id="73" dur="500" fill="hold"/>
                                        <p:tgtEl>
                                          <p:spTgt spid="54"/>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12" presetClass="entr" presetSubtype="4" fill="hold" grpId="0" nodeType="after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slide(fromBottom)">
                                      <p:cBhvr>
                                        <p:cTn id="77" dur="500"/>
                                        <p:tgtEl>
                                          <p:spTgt spid="55"/>
                                        </p:tgtEl>
                                      </p:cBhvr>
                                    </p:animEffect>
                                  </p:childTnLst>
                                </p:cTn>
                              </p:par>
                            </p:childTnLst>
                          </p:cTn>
                        </p:par>
                        <p:par>
                          <p:cTn id="78" fill="hold">
                            <p:stCondLst>
                              <p:cond delay="8000"/>
                            </p:stCondLst>
                            <p:childTnLst>
                              <p:par>
                                <p:cTn id="79" presetID="2" presetClass="entr" presetSubtype="2" fill="hold" grpId="0" nodeType="afterEffect">
                                  <p:stCondLst>
                                    <p:cond delay="0"/>
                                  </p:stCondLst>
                                  <p:childTnLst>
                                    <p:set>
                                      <p:cBhvr>
                                        <p:cTn id="80" dur="1" fill="hold">
                                          <p:stCondLst>
                                            <p:cond delay="0"/>
                                          </p:stCondLst>
                                        </p:cTn>
                                        <p:tgtEl>
                                          <p:spTgt spid="57"/>
                                        </p:tgtEl>
                                        <p:attrNameLst>
                                          <p:attrName>style.visibility</p:attrName>
                                        </p:attrNameLst>
                                      </p:cBhvr>
                                      <p:to>
                                        <p:strVal val="visible"/>
                                      </p:to>
                                    </p:set>
                                    <p:anim calcmode="lin" valueType="num">
                                      <p:cBhvr additive="base">
                                        <p:cTn id="81" dur="500" fill="hold"/>
                                        <p:tgtEl>
                                          <p:spTgt spid="57"/>
                                        </p:tgtEl>
                                        <p:attrNameLst>
                                          <p:attrName>ppt_x</p:attrName>
                                        </p:attrNameLst>
                                      </p:cBhvr>
                                      <p:tavLst>
                                        <p:tav tm="0">
                                          <p:val>
                                            <p:strVal val="1+#ppt_w/2"/>
                                          </p:val>
                                        </p:tav>
                                        <p:tav tm="100000">
                                          <p:val>
                                            <p:strVal val="#ppt_x"/>
                                          </p:val>
                                        </p:tav>
                                      </p:tavLst>
                                    </p:anim>
                                    <p:anim calcmode="lin" valueType="num">
                                      <p:cBhvr additive="base">
                                        <p:cTn id="82" dur="500" fill="hold"/>
                                        <p:tgtEl>
                                          <p:spTgt spid="57"/>
                                        </p:tgtEl>
                                        <p:attrNameLst>
                                          <p:attrName>ppt_y</p:attrName>
                                        </p:attrNameLst>
                                      </p:cBhvr>
                                      <p:tavLst>
                                        <p:tav tm="0">
                                          <p:val>
                                            <p:strVal val="#ppt_y"/>
                                          </p:val>
                                        </p:tav>
                                        <p:tav tm="100000">
                                          <p:val>
                                            <p:strVal val="#ppt_y"/>
                                          </p:val>
                                        </p:tav>
                                      </p:tavLst>
                                    </p:anim>
                                  </p:childTnLst>
                                </p:cTn>
                              </p:par>
                            </p:childTnLst>
                          </p:cTn>
                        </p:par>
                        <p:par>
                          <p:cTn id="83" fill="hold">
                            <p:stCondLst>
                              <p:cond delay="8500"/>
                            </p:stCondLst>
                            <p:childTnLst>
                              <p:par>
                                <p:cTn id="84" presetID="2" presetClass="entr" presetSubtype="2"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 calcmode="lin" valueType="num">
                                      <p:cBhvr additive="base">
                                        <p:cTn id="86" dur="500" fill="hold"/>
                                        <p:tgtEl>
                                          <p:spTgt spid="50"/>
                                        </p:tgtEl>
                                        <p:attrNameLst>
                                          <p:attrName>ppt_x</p:attrName>
                                        </p:attrNameLst>
                                      </p:cBhvr>
                                      <p:tavLst>
                                        <p:tav tm="0">
                                          <p:val>
                                            <p:strVal val="1+#ppt_w/2"/>
                                          </p:val>
                                        </p:tav>
                                        <p:tav tm="100000">
                                          <p:val>
                                            <p:strVal val="#ppt_x"/>
                                          </p:val>
                                        </p:tav>
                                      </p:tavLst>
                                    </p:anim>
                                    <p:anim calcmode="lin" valueType="num">
                                      <p:cBhvr additive="base">
                                        <p:cTn id="87" dur="500" fill="hold"/>
                                        <p:tgtEl>
                                          <p:spTgt spid="50"/>
                                        </p:tgtEl>
                                        <p:attrNameLst>
                                          <p:attrName>ppt_y</p:attrName>
                                        </p:attrNameLst>
                                      </p:cBhvr>
                                      <p:tavLst>
                                        <p:tav tm="0">
                                          <p:val>
                                            <p:strVal val="#ppt_y"/>
                                          </p:val>
                                        </p:tav>
                                        <p:tav tm="100000">
                                          <p:val>
                                            <p:strVal val="#ppt_y"/>
                                          </p:val>
                                        </p:tav>
                                      </p:tavLst>
                                    </p:anim>
                                  </p:childTnLst>
                                </p:cTn>
                              </p:par>
                            </p:childTnLst>
                          </p:cTn>
                        </p:par>
                        <p:par>
                          <p:cTn id="88" fill="hold">
                            <p:stCondLst>
                              <p:cond delay="9000"/>
                            </p:stCondLst>
                            <p:childTnLst>
                              <p:par>
                                <p:cTn id="89" presetID="12" presetClass="entr" presetSubtype="4"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slide(fromBottom)">
                                      <p:cBhvr>
                                        <p:cTn id="91" dur="500"/>
                                        <p:tgtEl>
                                          <p:spTgt spid="51"/>
                                        </p:tgtEl>
                                      </p:cBhvr>
                                    </p:animEffect>
                                  </p:childTnLst>
                                </p:cTn>
                              </p:par>
                            </p:childTnLst>
                          </p:cTn>
                        </p:par>
                        <p:par>
                          <p:cTn id="92" fill="hold">
                            <p:stCondLst>
                              <p:cond delay="9500"/>
                            </p:stCondLst>
                            <p:childTnLst>
                              <p:par>
                                <p:cTn id="93" presetID="2" presetClass="entr" presetSubtype="2" fill="hold" grpId="0" nodeType="afterEffect">
                                  <p:stCondLst>
                                    <p:cond delay="0"/>
                                  </p:stCondLst>
                                  <p:childTnLst>
                                    <p:set>
                                      <p:cBhvr>
                                        <p:cTn id="94" dur="1" fill="hold">
                                          <p:stCondLst>
                                            <p:cond delay="0"/>
                                          </p:stCondLst>
                                        </p:cTn>
                                        <p:tgtEl>
                                          <p:spTgt spid="61"/>
                                        </p:tgtEl>
                                        <p:attrNameLst>
                                          <p:attrName>style.visibility</p:attrName>
                                        </p:attrNameLst>
                                      </p:cBhvr>
                                      <p:to>
                                        <p:strVal val="visible"/>
                                      </p:to>
                                    </p:set>
                                    <p:anim calcmode="lin" valueType="num">
                                      <p:cBhvr additive="base">
                                        <p:cTn id="95" dur="500" fill="hold"/>
                                        <p:tgtEl>
                                          <p:spTgt spid="61"/>
                                        </p:tgtEl>
                                        <p:attrNameLst>
                                          <p:attrName>ppt_x</p:attrName>
                                        </p:attrNameLst>
                                      </p:cBhvr>
                                      <p:tavLst>
                                        <p:tav tm="0">
                                          <p:val>
                                            <p:strVal val="1+#ppt_w/2"/>
                                          </p:val>
                                        </p:tav>
                                        <p:tav tm="100000">
                                          <p:val>
                                            <p:strVal val="#ppt_x"/>
                                          </p:val>
                                        </p:tav>
                                      </p:tavLst>
                                    </p:anim>
                                    <p:anim calcmode="lin" valueType="num">
                                      <p:cBhvr additive="base">
                                        <p:cTn id="96" dur="500" fill="hold"/>
                                        <p:tgtEl>
                                          <p:spTgt spid="61"/>
                                        </p:tgtEl>
                                        <p:attrNameLst>
                                          <p:attrName>ppt_y</p:attrName>
                                        </p:attrNameLst>
                                      </p:cBhvr>
                                      <p:tavLst>
                                        <p:tav tm="0">
                                          <p:val>
                                            <p:strVal val="#ppt_y"/>
                                          </p:val>
                                        </p:tav>
                                        <p:tav tm="100000">
                                          <p:val>
                                            <p:strVal val="#ppt_y"/>
                                          </p:val>
                                        </p:tav>
                                      </p:tavLst>
                                    </p:anim>
                                  </p:childTnLst>
                                </p:cTn>
                              </p:par>
                            </p:childTnLst>
                          </p:cTn>
                        </p:par>
                        <p:par>
                          <p:cTn id="97" fill="hold">
                            <p:stCondLst>
                              <p:cond delay="10000"/>
                            </p:stCondLst>
                            <p:childTnLst>
                              <p:par>
                                <p:cTn id="98" presetID="2" presetClass="entr" presetSubtype="2" fill="hold" grpId="0" nodeType="afterEffect">
                                  <p:stCondLst>
                                    <p:cond delay="0"/>
                                  </p:stCondLst>
                                  <p:childTnLst>
                                    <p:set>
                                      <p:cBhvr>
                                        <p:cTn id="99" dur="1" fill="hold">
                                          <p:stCondLst>
                                            <p:cond delay="0"/>
                                          </p:stCondLst>
                                        </p:cTn>
                                        <p:tgtEl>
                                          <p:spTgt spid="52"/>
                                        </p:tgtEl>
                                        <p:attrNameLst>
                                          <p:attrName>style.visibility</p:attrName>
                                        </p:attrNameLst>
                                      </p:cBhvr>
                                      <p:to>
                                        <p:strVal val="visible"/>
                                      </p:to>
                                    </p:set>
                                    <p:anim calcmode="lin" valueType="num">
                                      <p:cBhvr additive="base">
                                        <p:cTn id="100" dur="500" fill="hold"/>
                                        <p:tgtEl>
                                          <p:spTgt spid="52"/>
                                        </p:tgtEl>
                                        <p:attrNameLst>
                                          <p:attrName>ppt_x</p:attrName>
                                        </p:attrNameLst>
                                      </p:cBhvr>
                                      <p:tavLst>
                                        <p:tav tm="0">
                                          <p:val>
                                            <p:strVal val="1+#ppt_w/2"/>
                                          </p:val>
                                        </p:tav>
                                        <p:tav tm="100000">
                                          <p:val>
                                            <p:strVal val="#ppt_x"/>
                                          </p:val>
                                        </p:tav>
                                      </p:tavLst>
                                    </p:anim>
                                    <p:anim calcmode="lin" valueType="num">
                                      <p:cBhvr additive="base">
                                        <p:cTn id="101" dur="500" fill="hold"/>
                                        <p:tgtEl>
                                          <p:spTgt spid="52"/>
                                        </p:tgtEl>
                                        <p:attrNameLst>
                                          <p:attrName>ppt_y</p:attrName>
                                        </p:attrNameLst>
                                      </p:cBhvr>
                                      <p:tavLst>
                                        <p:tav tm="0">
                                          <p:val>
                                            <p:strVal val="#ppt_y"/>
                                          </p:val>
                                        </p:tav>
                                        <p:tav tm="100000">
                                          <p:val>
                                            <p:strVal val="#ppt_y"/>
                                          </p:val>
                                        </p:tav>
                                      </p:tavLst>
                                    </p:anim>
                                  </p:childTnLst>
                                </p:cTn>
                              </p:par>
                            </p:childTnLst>
                          </p:cTn>
                        </p:par>
                        <p:par>
                          <p:cTn id="102" fill="hold">
                            <p:stCondLst>
                              <p:cond delay="10500"/>
                            </p:stCondLst>
                            <p:childTnLst>
                              <p:par>
                                <p:cTn id="103" presetID="12" presetClass="entr" presetSubtype="4" fill="hold" grpId="0" nodeType="afterEffect">
                                  <p:stCondLst>
                                    <p:cond delay="0"/>
                                  </p:stCondLst>
                                  <p:childTnLst>
                                    <p:set>
                                      <p:cBhvr>
                                        <p:cTn id="104" dur="1" fill="hold">
                                          <p:stCondLst>
                                            <p:cond delay="0"/>
                                          </p:stCondLst>
                                        </p:cTn>
                                        <p:tgtEl>
                                          <p:spTgt spid="53"/>
                                        </p:tgtEl>
                                        <p:attrNameLst>
                                          <p:attrName>style.visibility</p:attrName>
                                        </p:attrNameLst>
                                      </p:cBhvr>
                                      <p:to>
                                        <p:strVal val="visible"/>
                                      </p:to>
                                    </p:set>
                                    <p:animEffect transition="in" filter="slide(fromBottom)">
                                      <p:cBhvr>
                                        <p:cTn id="10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50" grpId="0" animBg="1"/>
      <p:bldP spid="51" grpId="0"/>
      <p:bldP spid="52" grpId="0" animBg="1"/>
      <p:bldP spid="53" grpId="0"/>
      <p:bldP spid="54" grpId="0" animBg="1"/>
      <p:bldP spid="55" grpId="0"/>
      <p:bldP spid="56" grpId="0" animBg="1"/>
      <p:bldP spid="57" grpId="0" animBg="1"/>
      <p:bldP spid="58" grpId="0" animBg="1"/>
      <p:bldP spid="59" grpId="0"/>
      <p:bldP spid="60" grpId="0" animBg="1"/>
      <p:bldP spid="61" grpId="0" animBg="1"/>
      <p:bldP spid="62" grpId="0" animBg="1"/>
      <p:bldP spid="37" grpId="0"/>
      <p:bldP spid="38" grpId="0" animBg="1"/>
      <p:bldP spid="3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1016074" y="1391018"/>
            <a:ext cx="1571625" cy="2288729"/>
            <a:chOff x="1023938" y="2740471"/>
            <a:chExt cx="1571625" cy="2288729"/>
          </a:xfrm>
          <a:solidFill>
            <a:schemeClr val="bg1">
              <a:alpha val="50000"/>
            </a:schemeClr>
          </a:solidFill>
        </p:grpSpPr>
        <p:sp>
          <p:nvSpPr>
            <p:cNvPr id="40" name="Freeform 11"/>
            <p:cNvSpPr/>
            <p:nvPr/>
          </p:nvSpPr>
          <p:spPr bwMode="auto">
            <a:xfrm>
              <a:off x="1023938" y="2762250"/>
              <a:ext cx="1571625" cy="2266950"/>
            </a:xfrm>
            <a:custGeom>
              <a:avLst/>
              <a:gdLst>
                <a:gd name="T0" fmla="*/ 0 w 990"/>
                <a:gd name="T1" fmla="*/ 510 h 1428"/>
                <a:gd name="T2" fmla="*/ 0 w 990"/>
                <a:gd name="T3" fmla="*/ 1428 h 1428"/>
                <a:gd name="T4" fmla="*/ 774 w 990"/>
                <a:gd name="T5" fmla="*/ 1428 h 1428"/>
                <a:gd name="T6" fmla="*/ 990 w 990"/>
                <a:gd name="T7" fmla="*/ 1110 h 1428"/>
                <a:gd name="T8" fmla="*/ 222 w 990"/>
                <a:gd name="T9" fmla="*/ 0 h 1428"/>
                <a:gd name="T10" fmla="*/ 0 w 990"/>
                <a:gd name="T11" fmla="*/ 0 h 1428"/>
                <a:gd name="T12" fmla="*/ 0 w 990"/>
                <a:gd name="T13" fmla="*/ 510 h 1428"/>
              </a:gdLst>
              <a:ahLst/>
              <a:cxnLst>
                <a:cxn ang="0">
                  <a:pos x="T0" y="T1"/>
                </a:cxn>
                <a:cxn ang="0">
                  <a:pos x="T2" y="T3"/>
                </a:cxn>
                <a:cxn ang="0">
                  <a:pos x="T4" y="T5"/>
                </a:cxn>
                <a:cxn ang="0">
                  <a:pos x="T6" y="T7"/>
                </a:cxn>
                <a:cxn ang="0">
                  <a:pos x="T8" y="T9"/>
                </a:cxn>
                <a:cxn ang="0">
                  <a:pos x="T10" y="T11"/>
                </a:cxn>
                <a:cxn ang="0">
                  <a:pos x="T12" y="T13"/>
                </a:cxn>
              </a:cxnLst>
              <a:rect l="0" t="0" r="r" b="b"/>
              <a:pathLst>
                <a:path w="990" h="1428">
                  <a:moveTo>
                    <a:pt x="0" y="510"/>
                  </a:moveTo>
                  <a:lnTo>
                    <a:pt x="0" y="1428"/>
                  </a:lnTo>
                  <a:lnTo>
                    <a:pt x="774" y="1428"/>
                  </a:lnTo>
                  <a:lnTo>
                    <a:pt x="990" y="1110"/>
                  </a:lnTo>
                  <a:lnTo>
                    <a:pt x="222" y="0"/>
                  </a:lnTo>
                  <a:lnTo>
                    <a:pt x="0" y="0"/>
                  </a:lnTo>
                  <a:lnTo>
                    <a:pt x="0" y="510"/>
                  </a:lnTo>
                  <a:close/>
                </a:path>
              </a:pathLst>
            </a:custGeom>
            <a:solidFill>
              <a:srgbClr val="231815"/>
            </a:soli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base" latinLnBrk="0" hangingPunct="0">
                <a:lnSpc>
                  <a:spcPct val="120000"/>
                </a:lnSpc>
                <a:spcBef>
                  <a:spcPct val="0"/>
                </a:spcBef>
                <a:spcAft>
                  <a:spcPct val="0"/>
                </a:spcAft>
                <a:buClrTx/>
                <a:buSzTx/>
                <a:buFontTx/>
                <a:buNone/>
                <a:defRPr/>
              </a:pPr>
              <a:endParaRPr kumimoji="0" lang="zh-CN" altLang="en-US" sz="2800" b="0" i="0" u="none" strike="noStrike" kern="0" cap="none" spc="0" normalizeH="0" baseline="0" noProof="0">
                <a:ln>
                  <a:noFill/>
                </a:ln>
                <a:solidFill>
                  <a:schemeClr val="bg1"/>
                </a:solidFill>
                <a:effectLst/>
                <a:uLnTx/>
                <a:uFillTx/>
                <a:latin typeface="Impact" panose="020B0806030902050204" pitchFamily="34" charset="0"/>
                <a:ea typeface="微软雅黑" panose="020B0503020204020204" pitchFamily="34" charset="-122"/>
                <a:cs typeface="+mn-cs"/>
              </a:endParaRPr>
            </a:p>
          </p:txBody>
        </p:sp>
        <p:sp>
          <p:nvSpPr>
            <p:cNvPr id="41" name="矩形 40"/>
            <p:cNvSpPr/>
            <p:nvPr/>
          </p:nvSpPr>
          <p:spPr>
            <a:xfrm rot="3252103">
              <a:off x="813781" y="3571468"/>
              <a:ext cx="2031325" cy="369332"/>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单击此处添加文本</a:t>
              </a:r>
            </a:p>
          </p:txBody>
        </p:sp>
      </p:grpSp>
      <p:grpSp>
        <p:nvGrpSpPr>
          <p:cNvPr id="42" name="组合 41"/>
          <p:cNvGrpSpPr/>
          <p:nvPr/>
        </p:nvGrpSpPr>
        <p:grpSpPr>
          <a:xfrm>
            <a:off x="6169099" y="1347614"/>
            <a:ext cx="2219325" cy="2332133"/>
            <a:chOff x="6176963" y="2697067"/>
            <a:chExt cx="2219325" cy="2332133"/>
          </a:xfrm>
          <a:solidFill>
            <a:schemeClr val="bg1">
              <a:alpha val="50000"/>
            </a:schemeClr>
          </a:solidFill>
        </p:grpSpPr>
        <p:sp>
          <p:nvSpPr>
            <p:cNvPr id="43" name="Freeform 10"/>
            <p:cNvSpPr/>
            <p:nvPr/>
          </p:nvSpPr>
          <p:spPr bwMode="auto">
            <a:xfrm>
              <a:off x="6176963" y="2762250"/>
              <a:ext cx="2219325" cy="2266950"/>
            </a:xfrm>
            <a:custGeom>
              <a:avLst/>
              <a:gdLst>
                <a:gd name="T0" fmla="*/ 1170 w 1398"/>
                <a:gd name="T1" fmla="*/ 1428 h 1428"/>
                <a:gd name="T2" fmla="*/ 1398 w 1398"/>
                <a:gd name="T3" fmla="*/ 1110 h 1428"/>
                <a:gd name="T4" fmla="*/ 612 w 1398"/>
                <a:gd name="T5" fmla="*/ 0 h 1428"/>
                <a:gd name="T6" fmla="*/ 0 w 1398"/>
                <a:gd name="T7" fmla="*/ 0 h 1428"/>
                <a:gd name="T8" fmla="*/ 768 w 1398"/>
                <a:gd name="T9" fmla="*/ 1110 h 1428"/>
                <a:gd name="T10" fmla="*/ 546 w 1398"/>
                <a:gd name="T11" fmla="*/ 1428 h 1428"/>
                <a:gd name="T12" fmla="*/ 1170 w 1398"/>
                <a:gd name="T13" fmla="*/ 1428 h 1428"/>
              </a:gdLst>
              <a:ahLst/>
              <a:cxnLst>
                <a:cxn ang="0">
                  <a:pos x="T0" y="T1"/>
                </a:cxn>
                <a:cxn ang="0">
                  <a:pos x="T2" y="T3"/>
                </a:cxn>
                <a:cxn ang="0">
                  <a:pos x="T4" y="T5"/>
                </a:cxn>
                <a:cxn ang="0">
                  <a:pos x="T6" y="T7"/>
                </a:cxn>
                <a:cxn ang="0">
                  <a:pos x="T8" y="T9"/>
                </a:cxn>
                <a:cxn ang="0">
                  <a:pos x="T10" y="T11"/>
                </a:cxn>
                <a:cxn ang="0">
                  <a:pos x="T12" y="T13"/>
                </a:cxn>
              </a:cxnLst>
              <a:rect l="0" t="0" r="r" b="b"/>
              <a:pathLst>
                <a:path w="1398" h="1428">
                  <a:moveTo>
                    <a:pt x="1170" y="1428"/>
                  </a:moveTo>
                  <a:lnTo>
                    <a:pt x="1398" y="1110"/>
                  </a:lnTo>
                  <a:lnTo>
                    <a:pt x="612" y="0"/>
                  </a:lnTo>
                  <a:lnTo>
                    <a:pt x="0" y="0"/>
                  </a:lnTo>
                  <a:lnTo>
                    <a:pt x="768" y="1110"/>
                  </a:lnTo>
                  <a:lnTo>
                    <a:pt x="546" y="1428"/>
                  </a:lnTo>
                  <a:lnTo>
                    <a:pt x="1170" y="1428"/>
                  </a:lnTo>
                  <a:close/>
                </a:path>
              </a:pathLst>
            </a:custGeom>
            <a:solidFill>
              <a:srgbClr val="231815"/>
            </a:solidFill>
            <a:ln w="3175" cap="rnd">
              <a:noFill/>
              <a:prstDash val="solid"/>
              <a:round/>
            </a:ln>
          </p:spPr>
          <p:txBody>
            <a:bodyPr vert="eaVert" anchor="ctr"/>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4" name="矩形 43"/>
            <p:cNvSpPr/>
            <p:nvPr/>
          </p:nvSpPr>
          <p:spPr>
            <a:xfrm rot="3252103">
              <a:off x="6316436" y="3528064"/>
              <a:ext cx="2031325" cy="369332"/>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单击此处添加文本</a:t>
              </a:r>
            </a:p>
          </p:txBody>
        </p:sp>
      </p:grpSp>
      <p:grpSp>
        <p:nvGrpSpPr>
          <p:cNvPr id="45" name="组合 44"/>
          <p:cNvGrpSpPr/>
          <p:nvPr/>
        </p:nvGrpSpPr>
        <p:grpSpPr>
          <a:xfrm>
            <a:off x="4949899" y="2336722"/>
            <a:ext cx="2286000" cy="1343025"/>
            <a:chOff x="4957763" y="3686175"/>
            <a:chExt cx="2286000" cy="1343025"/>
          </a:xfrm>
          <a:solidFill>
            <a:schemeClr val="bg1">
              <a:alpha val="50000"/>
            </a:schemeClr>
          </a:solidFill>
        </p:grpSpPr>
        <p:sp>
          <p:nvSpPr>
            <p:cNvPr id="46" name="Freeform 9"/>
            <p:cNvSpPr/>
            <p:nvPr/>
          </p:nvSpPr>
          <p:spPr bwMode="auto">
            <a:xfrm>
              <a:off x="4957763" y="3686175"/>
              <a:ext cx="2286000" cy="1343025"/>
            </a:xfrm>
            <a:custGeom>
              <a:avLst/>
              <a:gdLst>
                <a:gd name="T0" fmla="*/ 1218 w 1440"/>
                <a:gd name="T1" fmla="*/ 846 h 846"/>
                <a:gd name="T2" fmla="*/ 1440 w 1440"/>
                <a:gd name="T3" fmla="*/ 528 h 846"/>
                <a:gd name="T4" fmla="*/ 1074 w 1440"/>
                <a:gd name="T5" fmla="*/ 0 h 846"/>
                <a:gd name="T6" fmla="*/ 0 w 1440"/>
                <a:gd name="T7" fmla="*/ 0 h 846"/>
                <a:gd name="T8" fmla="*/ 372 w 1440"/>
                <a:gd name="T9" fmla="*/ 528 h 846"/>
                <a:gd name="T10" fmla="*/ 150 w 1440"/>
                <a:gd name="T11" fmla="*/ 846 h 846"/>
                <a:gd name="T12" fmla="*/ 1218 w 1440"/>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1440" h="846">
                  <a:moveTo>
                    <a:pt x="1218" y="846"/>
                  </a:moveTo>
                  <a:lnTo>
                    <a:pt x="1440" y="528"/>
                  </a:lnTo>
                  <a:lnTo>
                    <a:pt x="1074" y="0"/>
                  </a:lnTo>
                  <a:lnTo>
                    <a:pt x="0" y="0"/>
                  </a:lnTo>
                  <a:lnTo>
                    <a:pt x="372" y="528"/>
                  </a:lnTo>
                  <a:lnTo>
                    <a:pt x="150" y="846"/>
                  </a:lnTo>
                  <a:lnTo>
                    <a:pt x="1218" y="846"/>
                  </a:lnTo>
                  <a:close/>
                </a:path>
              </a:pathLst>
            </a:custGeom>
            <a:solidFill>
              <a:srgbClr val="231815"/>
            </a:soli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base" latinLnBrk="0" hangingPunct="1">
                <a:lnSpc>
                  <a:spcPct val="15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47" name="矩形 46"/>
            <p:cNvSpPr/>
            <p:nvPr/>
          </p:nvSpPr>
          <p:spPr>
            <a:xfrm rot="3252103">
              <a:off x="5645010" y="4026705"/>
              <a:ext cx="1297256" cy="646331"/>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单击此处添加文本</a:t>
              </a:r>
            </a:p>
          </p:txBody>
        </p:sp>
      </p:grpSp>
      <p:grpSp>
        <p:nvGrpSpPr>
          <p:cNvPr id="48" name="组合 47"/>
          <p:cNvGrpSpPr/>
          <p:nvPr/>
        </p:nvGrpSpPr>
        <p:grpSpPr>
          <a:xfrm>
            <a:off x="4006924" y="2336722"/>
            <a:ext cx="1390650" cy="1343025"/>
            <a:chOff x="4014788" y="3686175"/>
            <a:chExt cx="1390650" cy="1343025"/>
          </a:xfrm>
          <a:solidFill>
            <a:schemeClr val="bg1">
              <a:alpha val="50000"/>
            </a:schemeClr>
          </a:solidFill>
        </p:grpSpPr>
        <p:sp>
          <p:nvSpPr>
            <p:cNvPr id="49" name="Freeform 8"/>
            <p:cNvSpPr/>
            <p:nvPr/>
          </p:nvSpPr>
          <p:spPr bwMode="auto">
            <a:xfrm>
              <a:off x="4014788" y="3686175"/>
              <a:ext cx="1390650" cy="1343025"/>
            </a:xfrm>
            <a:custGeom>
              <a:avLst/>
              <a:gdLst>
                <a:gd name="T0" fmla="*/ 648 w 876"/>
                <a:gd name="T1" fmla="*/ 846 h 846"/>
                <a:gd name="T2" fmla="*/ 876 w 876"/>
                <a:gd name="T3" fmla="*/ 528 h 846"/>
                <a:gd name="T4" fmla="*/ 504 w 876"/>
                <a:gd name="T5" fmla="*/ 0 h 846"/>
                <a:gd name="T6" fmla="*/ 0 w 876"/>
                <a:gd name="T7" fmla="*/ 0 h 846"/>
                <a:gd name="T8" fmla="*/ 378 w 876"/>
                <a:gd name="T9" fmla="*/ 528 h 846"/>
                <a:gd name="T10" fmla="*/ 150 w 876"/>
                <a:gd name="T11" fmla="*/ 846 h 846"/>
                <a:gd name="T12" fmla="*/ 648 w 876"/>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876" h="846">
                  <a:moveTo>
                    <a:pt x="648" y="846"/>
                  </a:moveTo>
                  <a:lnTo>
                    <a:pt x="876" y="528"/>
                  </a:lnTo>
                  <a:lnTo>
                    <a:pt x="504" y="0"/>
                  </a:lnTo>
                  <a:lnTo>
                    <a:pt x="0" y="0"/>
                  </a:lnTo>
                  <a:lnTo>
                    <a:pt x="378" y="528"/>
                  </a:lnTo>
                  <a:lnTo>
                    <a:pt x="150" y="846"/>
                  </a:lnTo>
                  <a:lnTo>
                    <a:pt x="648" y="846"/>
                  </a:lnTo>
                  <a:close/>
                </a:path>
              </a:pathLst>
            </a:custGeom>
            <a:solidFill>
              <a:srgbClr val="231815"/>
            </a:solidFill>
            <a:ln w="9525" cap="rnd">
              <a:noFill/>
              <a:prstDash val="solid"/>
              <a:round/>
            </a:ln>
            <a:effectLst>
              <a:outerShdw blurRad="50800" dist="38100" dir="2700000" algn="tl" rotWithShape="0">
                <a:prstClr val="black">
                  <a:alpha val="40000"/>
                </a:prstClr>
              </a:outerShdw>
            </a:effectLst>
          </p:spPr>
          <p:txBody>
            <a:bodyPr vert="horz" anchor="ctr"/>
            <a:lstStyle/>
            <a:p>
              <a:pPr algn="ctr" fontAlgn="base">
                <a:spcBef>
                  <a:spcPct val="0"/>
                </a:spcBef>
                <a:spcAft>
                  <a:spcPct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0" name="矩形 49"/>
            <p:cNvSpPr/>
            <p:nvPr/>
          </p:nvSpPr>
          <p:spPr>
            <a:xfrm rot="3252103">
              <a:off x="4204849" y="4036979"/>
              <a:ext cx="1297256" cy="646331"/>
            </a:xfrm>
            <a:prstGeom prst="rect">
              <a:avLst/>
            </a:prstGeom>
            <a:noFill/>
          </p:spPr>
          <p:txBody>
            <a:bodyPr wrap="square">
              <a:spAutoFit/>
            </a:bodyP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单击此处添加文本</a:t>
              </a:r>
            </a:p>
          </p:txBody>
        </p:sp>
      </p:grpSp>
      <p:grpSp>
        <p:nvGrpSpPr>
          <p:cNvPr id="51" name="组合 50"/>
          <p:cNvGrpSpPr/>
          <p:nvPr/>
        </p:nvGrpSpPr>
        <p:grpSpPr>
          <a:xfrm>
            <a:off x="2159074" y="2336722"/>
            <a:ext cx="2295525" cy="1343025"/>
            <a:chOff x="2166938" y="3686175"/>
            <a:chExt cx="2295525" cy="1343025"/>
          </a:xfrm>
          <a:solidFill>
            <a:schemeClr val="bg1">
              <a:alpha val="50000"/>
            </a:schemeClr>
          </a:solidFill>
        </p:grpSpPr>
        <p:sp>
          <p:nvSpPr>
            <p:cNvPr id="52" name="Freeform 7"/>
            <p:cNvSpPr/>
            <p:nvPr/>
          </p:nvSpPr>
          <p:spPr bwMode="auto">
            <a:xfrm>
              <a:off x="2166938" y="3686175"/>
              <a:ext cx="2295525" cy="1343025"/>
            </a:xfrm>
            <a:custGeom>
              <a:avLst/>
              <a:gdLst>
                <a:gd name="T0" fmla="*/ 1224 w 1446"/>
                <a:gd name="T1" fmla="*/ 846 h 846"/>
                <a:gd name="T2" fmla="*/ 1446 w 1446"/>
                <a:gd name="T3" fmla="*/ 528 h 846"/>
                <a:gd name="T4" fmla="*/ 1074 w 1446"/>
                <a:gd name="T5" fmla="*/ 0 h 846"/>
                <a:gd name="T6" fmla="*/ 0 w 1446"/>
                <a:gd name="T7" fmla="*/ 0 h 846"/>
                <a:gd name="T8" fmla="*/ 366 w 1446"/>
                <a:gd name="T9" fmla="*/ 528 h 846"/>
                <a:gd name="T10" fmla="*/ 144 w 1446"/>
                <a:gd name="T11" fmla="*/ 846 h 846"/>
                <a:gd name="T12" fmla="*/ 1224 w 1446"/>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1446" h="846">
                  <a:moveTo>
                    <a:pt x="1224" y="846"/>
                  </a:moveTo>
                  <a:lnTo>
                    <a:pt x="1446" y="528"/>
                  </a:lnTo>
                  <a:lnTo>
                    <a:pt x="1074" y="0"/>
                  </a:lnTo>
                  <a:lnTo>
                    <a:pt x="0" y="0"/>
                  </a:lnTo>
                  <a:lnTo>
                    <a:pt x="366" y="528"/>
                  </a:lnTo>
                  <a:lnTo>
                    <a:pt x="144" y="846"/>
                  </a:lnTo>
                  <a:lnTo>
                    <a:pt x="1224" y="846"/>
                  </a:lnTo>
                  <a:close/>
                </a:path>
              </a:pathLst>
            </a:custGeom>
            <a:solidFill>
              <a:srgbClr val="231815"/>
            </a:solidFill>
            <a:ln w="9525" cap="rnd">
              <a:noFill/>
              <a:prstDash val="solid"/>
              <a:round/>
            </a:ln>
            <a:effectLst>
              <a:outerShdw blurRad="50800" dist="38100" dir="2700000" algn="tl" rotWithShape="0">
                <a:prstClr val="black">
                  <a:alpha val="40000"/>
                </a:prstClr>
              </a:outerShdw>
            </a:effectLst>
          </p:spPr>
          <p:txBody>
            <a:bodyPr vert="horz" anchor="ctr"/>
            <a:lstStyle/>
            <a:p>
              <a:pPr algn="ctr" fontAlgn="base">
                <a:spcBef>
                  <a:spcPct val="0"/>
                </a:spcBef>
                <a:spcAft>
                  <a:spcPct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3" name="矩形 52"/>
            <p:cNvSpPr/>
            <p:nvPr/>
          </p:nvSpPr>
          <p:spPr>
            <a:xfrm rot="3252103">
              <a:off x="2836697" y="4036980"/>
              <a:ext cx="1297256" cy="646331"/>
            </a:xfrm>
            <a:prstGeom prst="rect">
              <a:avLst/>
            </a:prstGeom>
            <a:noFill/>
          </p:spPr>
          <p:txBody>
            <a:bodyPr wrap="square">
              <a:spAutoFit/>
            </a:bodyP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单击此处添加文本</a:t>
              </a:r>
            </a:p>
          </p:txBody>
        </p:sp>
      </p:grpSp>
      <p:grpSp>
        <p:nvGrpSpPr>
          <p:cNvPr id="54" name="组合 53"/>
          <p:cNvGrpSpPr/>
          <p:nvPr/>
        </p:nvGrpSpPr>
        <p:grpSpPr>
          <a:xfrm>
            <a:off x="1520899" y="1412797"/>
            <a:ext cx="5057775" cy="809625"/>
            <a:chOff x="1528763" y="2762250"/>
            <a:chExt cx="5057775" cy="809625"/>
          </a:xfrm>
          <a:solidFill>
            <a:schemeClr val="bg1">
              <a:alpha val="50000"/>
            </a:schemeClr>
          </a:solidFill>
        </p:grpSpPr>
        <p:sp>
          <p:nvSpPr>
            <p:cNvPr id="55" name="Freeform 6"/>
            <p:cNvSpPr/>
            <p:nvPr/>
          </p:nvSpPr>
          <p:spPr bwMode="auto">
            <a:xfrm>
              <a:off x="1528763" y="2762250"/>
              <a:ext cx="5057775" cy="809625"/>
            </a:xfrm>
            <a:custGeom>
              <a:avLst/>
              <a:gdLst>
                <a:gd name="T0" fmla="*/ 3186 w 3186"/>
                <a:gd name="T1" fmla="*/ 510 h 510"/>
                <a:gd name="T2" fmla="*/ 2832 w 3186"/>
                <a:gd name="T3" fmla="*/ 0 h 510"/>
                <a:gd name="T4" fmla="*/ 0 w 3186"/>
                <a:gd name="T5" fmla="*/ 0 h 510"/>
                <a:gd name="T6" fmla="*/ 354 w 3186"/>
                <a:gd name="T7" fmla="*/ 510 h 510"/>
                <a:gd name="T8" fmla="*/ 3186 w 3186"/>
                <a:gd name="T9" fmla="*/ 510 h 510"/>
              </a:gdLst>
              <a:ahLst/>
              <a:cxnLst>
                <a:cxn ang="0">
                  <a:pos x="T0" y="T1"/>
                </a:cxn>
                <a:cxn ang="0">
                  <a:pos x="T2" y="T3"/>
                </a:cxn>
                <a:cxn ang="0">
                  <a:pos x="T4" y="T5"/>
                </a:cxn>
                <a:cxn ang="0">
                  <a:pos x="T6" y="T7"/>
                </a:cxn>
                <a:cxn ang="0">
                  <a:pos x="T8" y="T9"/>
                </a:cxn>
              </a:cxnLst>
              <a:rect l="0" t="0" r="r" b="b"/>
              <a:pathLst>
                <a:path w="3186" h="510">
                  <a:moveTo>
                    <a:pt x="3186" y="510"/>
                  </a:moveTo>
                  <a:lnTo>
                    <a:pt x="2832" y="0"/>
                  </a:lnTo>
                  <a:lnTo>
                    <a:pt x="0" y="0"/>
                  </a:lnTo>
                  <a:lnTo>
                    <a:pt x="354" y="510"/>
                  </a:lnTo>
                  <a:lnTo>
                    <a:pt x="3186" y="510"/>
                  </a:lnTo>
                  <a:close/>
                </a:path>
              </a:pathLst>
            </a:custGeom>
            <a:solidFill>
              <a:srgbClr val="231815"/>
            </a:soli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base" latinLnBrk="0" hangingPunct="0">
                <a:lnSpc>
                  <a:spcPct val="120000"/>
                </a:lnSpc>
                <a:spcBef>
                  <a:spcPct val="0"/>
                </a:spcBef>
                <a:spcAft>
                  <a:spcPct val="0"/>
                </a:spcAft>
                <a:buClrTx/>
                <a:buSzTx/>
                <a:buFontTx/>
                <a:buNone/>
                <a:defRPr/>
              </a:pPr>
              <a:endParaRPr kumimoji="0" lang="zh-CN" altLang="en-US" sz="2800" b="0" i="0" u="none" strike="noStrike" kern="0" cap="none" spc="0" normalizeH="0" baseline="0" noProof="0">
                <a:ln>
                  <a:noFill/>
                </a:ln>
                <a:solidFill>
                  <a:schemeClr val="bg1"/>
                </a:solidFill>
                <a:effectLst/>
                <a:uLnTx/>
                <a:uFillTx/>
                <a:latin typeface="Impact" panose="020B0806030902050204" pitchFamily="34" charset="0"/>
                <a:ea typeface="微软雅黑" panose="020B0503020204020204" pitchFamily="34" charset="-122"/>
                <a:cs typeface="+mn-cs"/>
              </a:endParaRPr>
            </a:p>
          </p:txBody>
        </p:sp>
        <p:sp>
          <p:nvSpPr>
            <p:cNvPr id="56" name="矩形 55"/>
            <p:cNvSpPr/>
            <p:nvPr/>
          </p:nvSpPr>
          <p:spPr>
            <a:xfrm>
              <a:off x="3347864" y="2996194"/>
              <a:ext cx="2031325" cy="369332"/>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单击此处添加文本</a:t>
              </a:r>
            </a:p>
          </p:txBody>
        </p:sp>
      </p:grpSp>
      <p:sp>
        <p:nvSpPr>
          <p:cNvPr id="57" name="文本框 21"/>
          <p:cNvSpPr txBox="1">
            <a:spLocks noChangeArrowheads="1"/>
          </p:cNvSpPr>
          <p:nvPr/>
        </p:nvSpPr>
        <p:spPr bwMode="auto">
          <a:xfrm>
            <a:off x="872058" y="3841974"/>
            <a:ext cx="7372350" cy="875881"/>
          </a:xfrm>
          <a:prstGeom prst="rect">
            <a:avLst/>
          </a:prstGeom>
          <a:noFill/>
          <a:ln w="9525">
            <a:noFill/>
            <a:miter lim="800000"/>
          </a:ln>
        </p:spPr>
        <p:txBody>
          <a:bodyPr wrap="square">
            <a:spAutoFit/>
          </a:bodyPr>
          <a:lstStyle/>
          <a:p>
            <a:pPr>
              <a:lnSpc>
                <a:spcPct val="150000"/>
              </a:lnSpc>
            </a:pPr>
            <a:r>
              <a:rPr lang="zh-CN" altLang="en-US" dirty="0">
                <a:solidFill>
                  <a:srgbClr val="231815"/>
                </a:solidFill>
              </a:rPr>
              <a:t>请输入您想要的文字请输入您想要的文请输入您想要的文请输入您想要的文字请输入您想要的文字请输入您想要的文字字请输入您想要的文字</a:t>
            </a:r>
          </a:p>
        </p:txBody>
      </p:sp>
      <p:sp>
        <p:nvSpPr>
          <p:cNvPr id="33"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4"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1+#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left)">
                                      <p:cBhvr>
                                        <p:cTn id="26" dur="500"/>
                                        <p:tgtEl>
                                          <p:spTgt spid="51"/>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left)">
                                      <p:cBhvr>
                                        <p:cTn id="34" dur="500"/>
                                        <p:tgtEl>
                                          <p:spTgt spid="45"/>
                                        </p:tgtEl>
                                      </p:cBhvr>
                                    </p:animEffect>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wipe(left)">
                                      <p:cBhvr>
                                        <p:cTn id="38" dur="500"/>
                                        <p:tgtEl>
                                          <p:spTgt spid="54"/>
                                        </p:tgtEl>
                                      </p:cBhvr>
                                    </p:animEffect>
                                  </p:childTnLst>
                                </p:cTn>
                              </p:par>
                            </p:childTnLst>
                          </p:cTn>
                        </p:par>
                        <p:par>
                          <p:cTn id="39" fill="hold">
                            <p:stCondLst>
                              <p:cond delay="4000"/>
                            </p:stCondLst>
                            <p:childTnLst>
                              <p:par>
                                <p:cTn id="40" presetID="22" presetClass="entr" presetSubtype="8" fill="hold"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500"/>
                                        <p:tgtEl>
                                          <p:spTgt spid="42"/>
                                        </p:tgtEl>
                                      </p:cBhvr>
                                    </p:animEffect>
                                  </p:childTnLst>
                                </p:cTn>
                              </p:par>
                            </p:childTnLst>
                          </p:cTn>
                        </p:par>
                        <p:par>
                          <p:cTn id="43" fill="hold">
                            <p:stCondLst>
                              <p:cond delay="4500"/>
                            </p:stCondLst>
                            <p:childTnLst>
                              <p:par>
                                <p:cTn id="44" presetID="53" presetClass="entr" presetSubtype="16"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p:cTn id="46" dur="500" fill="hold"/>
                                        <p:tgtEl>
                                          <p:spTgt spid="57"/>
                                        </p:tgtEl>
                                        <p:attrNameLst>
                                          <p:attrName>ppt_w</p:attrName>
                                        </p:attrNameLst>
                                      </p:cBhvr>
                                      <p:tavLst>
                                        <p:tav tm="0">
                                          <p:val>
                                            <p:fltVal val="0"/>
                                          </p:val>
                                        </p:tav>
                                        <p:tav tm="100000">
                                          <p:val>
                                            <p:strVal val="#ppt_w"/>
                                          </p:val>
                                        </p:tav>
                                      </p:tavLst>
                                    </p:anim>
                                    <p:anim calcmode="lin" valueType="num">
                                      <p:cBhvr>
                                        <p:cTn id="47" dur="500" fill="hold"/>
                                        <p:tgtEl>
                                          <p:spTgt spid="57"/>
                                        </p:tgtEl>
                                        <p:attrNameLst>
                                          <p:attrName>ppt_h</p:attrName>
                                        </p:attrNameLst>
                                      </p:cBhvr>
                                      <p:tavLst>
                                        <p:tav tm="0">
                                          <p:val>
                                            <p:fltVal val="0"/>
                                          </p:val>
                                        </p:tav>
                                        <p:tav tm="100000">
                                          <p:val>
                                            <p:strVal val="#ppt_h"/>
                                          </p:val>
                                        </p:tav>
                                      </p:tavLst>
                                    </p:anim>
                                    <p:animEffect transition="in" filter="fade">
                                      <p:cBhvr>
                                        <p:cTn id="4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33" grpId="0"/>
      <p:bldP spid="34" grpId="0" animBg="1"/>
      <p:bldP spid="3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2537774" y="1635646"/>
            <a:ext cx="4068452" cy="0"/>
          </a:xfrm>
          <a:prstGeom prst="line">
            <a:avLst/>
          </a:prstGeom>
          <a:ln>
            <a:solidFill>
              <a:srgbClr val="231815"/>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537774" y="3363838"/>
            <a:ext cx="4068452" cy="0"/>
          </a:xfrm>
          <a:prstGeom prst="line">
            <a:avLst/>
          </a:prstGeom>
          <a:ln>
            <a:solidFill>
              <a:srgbClr val="231815"/>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60730" y="1779662"/>
            <a:ext cx="4222540" cy="430887"/>
          </a:xfrm>
          <a:prstGeom prst="rect">
            <a:avLst/>
          </a:prstGeom>
          <a:noFill/>
        </p:spPr>
        <p:txBody>
          <a:bodyPr wrap="square" rtlCol="0">
            <a:spAutoFit/>
          </a:bodyPr>
          <a:lstStyle/>
          <a:p>
            <a:pPr algn="ctr"/>
            <a:r>
              <a:rPr lang="en-US" altLang="zh-CN" sz="2200" dirty="0">
                <a:solidFill>
                  <a:srgbClr val="231815"/>
                </a:solidFill>
                <a:latin typeface="微软雅黑" panose="020B0503020204020204" pitchFamily="34" charset="-122"/>
                <a:ea typeface="微软雅黑" panose="020B0503020204020204" pitchFamily="34" charset="-122"/>
                <a:cs typeface="经典特宋简" panose="02010609010101010101" pitchFamily="49" charset="-122"/>
              </a:rPr>
              <a:t>THANK YOU FOR YOUR TIME</a:t>
            </a:r>
            <a:endParaRPr lang="zh-CN" altLang="en-US" sz="2200" dirty="0">
              <a:solidFill>
                <a:srgbClr val="231815"/>
              </a:solidFill>
              <a:latin typeface="微软雅黑" panose="020B0503020204020204" pitchFamily="34" charset="-122"/>
              <a:ea typeface="微软雅黑" panose="020B0503020204020204" pitchFamily="34" charset="-122"/>
              <a:cs typeface="经典特宋简" panose="02010609010101010101" pitchFamily="49" charset="-122"/>
            </a:endParaRPr>
          </a:p>
        </p:txBody>
      </p:sp>
      <p:sp>
        <p:nvSpPr>
          <p:cNvPr id="12" name="矩形 11"/>
          <p:cNvSpPr/>
          <p:nvPr/>
        </p:nvSpPr>
        <p:spPr>
          <a:xfrm>
            <a:off x="2633025" y="2139702"/>
            <a:ext cx="3877985" cy="1200329"/>
          </a:xfrm>
          <a:prstGeom prst="rect">
            <a:avLst/>
          </a:prstGeom>
          <a:effectLst/>
        </p:spPr>
        <p:txBody>
          <a:bodyPr wrap="none">
            <a:spAutoFit/>
          </a:bodyPr>
          <a:lstStyle/>
          <a:p>
            <a:pPr algn="ctr"/>
            <a:r>
              <a:rPr lang="zh-CN" altLang="en-US" sz="7200" b="1" dirty="0">
                <a:solidFill>
                  <a:srgbClr val="231815"/>
                </a:solidFill>
                <a:latin typeface="微软雅黑" panose="020B0503020204020204" pitchFamily="34" charset="-122"/>
                <a:ea typeface="微软雅黑" panose="020B0503020204020204" pitchFamily="34" charset="-122"/>
              </a:rPr>
              <a:t>谢谢聆听</a:t>
            </a:r>
          </a:p>
        </p:txBody>
      </p:sp>
      <p:sp>
        <p:nvSpPr>
          <p:cNvPr id="13" name="椭圆形标注 12"/>
          <p:cNvSpPr/>
          <p:nvPr/>
        </p:nvSpPr>
        <p:spPr>
          <a:xfrm>
            <a:off x="6804249" y="968926"/>
            <a:ext cx="1272828" cy="666719"/>
          </a:xfrm>
          <a:prstGeom prst="wedgeEllipseCallout">
            <a:avLst>
              <a:gd name="adj1" fmla="val -34711"/>
              <a:gd name="adj2" fmla="val 78935"/>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6923919" y="1117619"/>
            <a:ext cx="1033488" cy="369332"/>
          </a:xfrm>
          <a:prstGeom prst="rect">
            <a:avLst/>
          </a:prstGeom>
          <a:noFill/>
        </p:spPr>
        <p:txBody>
          <a:bodyPr wrap="none" rtlCol="0">
            <a:spAutoFit/>
          </a:bodyPr>
          <a:lstStyle/>
          <a:p>
            <a:r>
              <a:rPr lang="en-US" altLang="zh-CN" dirty="0">
                <a:solidFill>
                  <a:schemeClr val="bg1"/>
                </a:solidFill>
              </a:rPr>
              <a:t>Goodbye</a:t>
            </a:r>
            <a:endParaRPr lang="zh-CN" altLang="en-US" dirty="0">
              <a:solidFill>
                <a:schemeClr val="bg1"/>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500"/>
                                        <p:tgtEl>
                                          <p:spTgt spid="10"/>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anim calcmode="lin" valueType="num">
                                      <p:cBhvr>
                                        <p:cTn id="1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1"/>
                                        </p:tgtEl>
                                      </p:cBhvr>
                                    </p:animEffect>
                                  </p:childTnLst>
                                </p:cTn>
                              </p:par>
                            </p:childTnLst>
                          </p:cTn>
                        </p:par>
                        <p:par>
                          <p:cTn id="19" fill="hold">
                            <p:stCondLst>
                              <p:cond delay="1600"/>
                            </p:stCondLst>
                            <p:childTnLst>
                              <p:par>
                                <p:cTn id="20" presetID="47"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par>
                          <p:cTn id="25" fill="hold">
                            <p:stCondLst>
                              <p:cond delay="2600"/>
                            </p:stCondLst>
                            <p:childTnLst>
                              <p:par>
                                <p:cTn id="26" presetID="47"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par>
                          <p:cTn id="31" fill="hold">
                            <p:stCondLst>
                              <p:cond delay="3600"/>
                            </p:stCondLst>
                            <p:childTnLst>
                              <p:par>
                                <p:cTn id="32" presetID="53" presetClass="entr" presetSubtype="16"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3332160" y="1707654"/>
            <a:ext cx="2664296" cy="2448272"/>
          </a:xfrm>
          <a:prstGeom prst="rect">
            <a:avLst/>
          </a:prstGeom>
          <a:noFill/>
          <a:ln>
            <a:solidFill>
              <a:srgbClr val="2318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sp>
        <p:nvSpPr>
          <p:cNvPr id="28" name="L 形 27"/>
          <p:cNvSpPr/>
          <p:nvPr/>
        </p:nvSpPr>
        <p:spPr>
          <a:xfrm>
            <a:off x="2864692" y="3075806"/>
            <a:ext cx="1620180" cy="1512168"/>
          </a:xfrm>
          <a:prstGeom prst="corner">
            <a:avLst>
              <a:gd name="adj1" fmla="val 20441"/>
              <a:gd name="adj2" fmla="val 20443"/>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sp>
        <p:nvSpPr>
          <p:cNvPr id="29" name="L 形 28"/>
          <p:cNvSpPr/>
          <p:nvPr/>
        </p:nvSpPr>
        <p:spPr>
          <a:xfrm flipH="1" flipV="1">
            <a:off x="4833528" y="1275606"/>
            <a:ext cx="1620180" cy="1512168"/>
          </a:xfrm>
          <a:prstGeom prst="corner">
            <a:avLst>
              <a:gd name="adj1" fmla="val 20441"/>
              <a:gd name="adj2" fmla="val 20443"/>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sp>
        <p:nvSpPr>
          <p:cNvPr id="30" name="TextBox 29"/>
          <p:cNvSpPr txBox="1"/>
          <p:nvPr/>
        </p:nvSpPr>
        <p:spPr bwMode="auto">
          <a:xfrm>
            <a:off x="6669732" y="1275606"/>
            <a:ext cx="2366764" cy="13849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这里输入简单的文字概述这里输入简单文字概述简单的文字概述这里输入简单的文字概述这里输入简单</a:t>
            </a:r>
            <a:endParaRPr lang="zh-CN" altLang="en-US" sz="1400" dirty="0">
              <a:solidFill>
                <a:srgbClr val="231815"/>
              </a:solidFill>
              <a:latin typeface="Calibri" panose="020F0502020204030204" pitchFamily="34" charset="0"/>
            </a:endParaRPr>
          </a:p>
        </p:txBody>
      </p:sp>
      <p:sp>
        <p:nvSpPr>
          <p:cNvPr id="31" name="TextBox 30"/>
          <p:cNvSpPr txBox="1"/>
          <p:nvPr/>
        </p:nvSpPr>
        <p:spPr bwMode="auto">
          <a:xfrm>
            <a:off x="405036" y="3239848"/>
            <a:ext cx="2366764" cy="1384995"/>
          </a:xfrm>
          <a:prstGeom prst="rect">
            <a:avLst/>
          </a:prstGeom>
          <a:noFill/>
        </p:spPr>
        <p:txBody>
          <a:bodyPr wrap="square">
            <a:spAutoFit/>
          </a:bodyPr>
          <a:lstStyle/>
          <a:p>
            <a:pPr>
              <a:lnSpc>
                <a:spcPct val="150000"/>
              </a:lnSpc>
            </a:pPr>
            <a:r>
              <a:rPr lang="zh-CN" altLang="en-US" sz="1400" dirty="0">
                <a:solidFill>
                  <a:srgbClr val="231815"/>
                </a:solidFill>
              </a:rPr>
              <a:t>这里输入简单的文字概述这里输入简单文字概述简单的文字概述这里输入简单的文字概述这里输入简单</a:t>
            </a:r>
            <a:endParaRPr lang="zh-CN" altLang="en-US" sz="1400" dirty="0">
              <a:solidFill>
                <a:srgbClr val="231815"/>
              </a:solidFill>
              <a:latin typeface="Calibri" panose="020F0502020204030204" pitchFamily="34" charset="0"/>
            </a:endParaRPr>
          </a:p>
        </p:txBody>
      </p:sp>
      <p:sp>
        <p:nvSpPr>
          <p:cNvPr id="32" name="矩形 31"/>
          <p:cNvSpPr/>
          <p:nvPr/>
        </p:nvSpPr>
        <p:spPr>
          <a:xfrm>
            <a:off x="3692802" y="2067694"/>
            <a:ext cx="2031325" cy="369332"/>
          </a:xfrm>
          <a:prstGeom prst="rect">
            <a:avLst/>
          </a:prstGeom>
        </p:spPr>
        <p:txBody>
          <a:bodyPr wrap="none">
            <a:spAutoFit/>
          </a:bodyPr>
          <a:lstStyle/>
          <a:p>
            <a:r>
              <a:rPr lang="zh-CN" altLang="en-US" b="1" dirty="0">
                <a:solidFill>
                  <a:srgbClr val="231815"/>
                </a:solidFill>
                <a:latin typeface="微软雅黑" panose="020B0503020204020204" pitchFamily="34" charset="-122"/>
                <a:ea typeface="微软雅黑" panose="020B0503020204020204" pitchFamily="34" charset="-122"/>
              </a:rPr>
              <a:t>在此输入相关标题</a:t>
            </a:r>
          </a:p>
        </p:txBody>
      </p:sp>
      <p:sp>
        <p:nvSpPr>
          <p:cNvPr id="33" name="TextBox 32"/>
          <p:cNvSpPr txBox="1"/>
          <p:nvPr/>
        </p:nvSpPr>
        <p:spPr>
          <a:xfrm>
            <a:off x="3676244" y="2442457"/>
            <a:ext cx="2047884" cy="1384995"/>
          </a:xfrm>
          <a:prstGeom prst="rect">
            <a:avLst/>
          </a:prstGeom>
          <a:noFill/>
        </p:spPr>
        <p:txBody>
          <a:bodyPr wrap="square" rtlCol="0">
            <a:spAutoFit/>
          </a:bodyPr>
          <a:lstStyle/>
          <a:p>
            <a:pPr>
              <a:lnSpc>
                <a:spcPct val="150000"/>
              </a:lnSpc>
            </a:pPr>
            <a:r>
              <a:rPr lang="zh-CN" altLang="en-US" sz="1400" dirty="0">
                <a:solidFill>
                  <a:srgbClr val="231815"/>
                </a:solidFill>
              </a:rPr>
              <a:t>这里输入简单的文字概述这里输入简单文字概述这里输入简单的文字概述这里入简单</a:t>
            </a:r>
          </a:p>
        </p:txBody>
      </p:sp>
      <p:sp>
        <p:nvSpPr>
          <p:cNvPr id="15"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16"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32"/>
                                        </p:tgtEl>
                                        <p:attrNameLst>
                                          <p:attrName>style.visibility</p:attrName>
                                        </p:attrNameLst>
                                      </p:cBhvr>
                                      <p:to>
                                        <p:strVal val="visible"/>
                                      </p:to>
                                    </p:set>
                                    <p:anim calcmode="lin" valueType="num">
                                      <p:cBhvr>
                                        <p:cTn id="28"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2"/>
                                        </p:tgtEl>
                                        <p:attrNameLst>
                                          <p:attrName>ppt_y</p:attrName>
                                        </p:attrNameLst>
                                      </p:cBhvr>
                                      <p:tavLst>
                                        <p:tav tm="0">
                                          <p:val>
                                            <p:strVal val="#ppt_y"/>
                                          </p:val>
                                        </p:tav>
                                        <p:tav tm="100000">
                                          <p:val>
                                            <p:strVal val="#ppt_y"/>
                                          </p:val>
                                        </p:tav>
                                      </p:tavLst>
                                    </p:anim>
                                    <p:anim calcmode="lin" valueType="num">
                                      <p:cBhvr>
                                        <p:cTn id="30"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2"/>
                                        </p:tgtEl>
                                      </p:cBhvr>
                                    </p:animEffect>
                                  </p:childTnLst>
                                </p:cTn>
                              </p:par>
                            </p:childTnLst>
                          </p:cTn>
                        </p:par>
                        <p:par>
                          <p:cTn id="33" fill="hold">
                            <p:stCondLst>
                              <p:cond delay="3349"/>
                            </p:stCondLst>
                            <p:childTnLst>
                              <p:par>
                                <p:cTn id="34" presetID="22" presetClass="entr" presetSubtype="8"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left)">
                                      <p:cBhvr>
                                        <p:cTn id="36" dur="1700"/>
                                        <p:tgtEl>
                                          <p:spTgt spid="33"/>
                                        </p:tgtEl>
                                      </p:cBhvr>
                                    </p:animEffect>
                                  </p:childTnLst>
                                </p:cTn>
                              </p:par>
                            </p:childTnLst>
                          </p:cTn>
                        </p:par>
                        <p:par>
                          <p:cTn id="37" fill="hold">
                            <p:stCondLst>
                              <p:cond delay="5349"/>
                            </p:stCondLst>
                            <p:childTnLst>
                              <p:par>
                                <p:cTn id="38" presetID="47" presetClass="entr" presetSubtype="0"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1000"/>
                                        <p:tgtEl>
                                          <p:spTgt spid="29"/>
                                        </p:tgtEl>
                                      </p:cBhvr>
                                    </p:animEffect>
                                    <p:anim calcmode="lin" valueType="num">
                                      <p:cBhvr>
                                        <p:cTn id="41" dur="1000" fill="hold"/>
                                        <p:tgtEl>
                                          <p:spTgt spid="29"/>
                                        </p:tgtEl>
                                        <p:attrNameLst>
                                          <p:attrName>ppt_x</p:attrName>
                                        </p:attrNameLst>
                                      </p:cBhvr>
                                      <p:tavLst>
                                        <p:tav tm="0">
                                          <p:val>
                                            <p:strVal val="#ppt_x"/>
                                          </p:val>
                                        </p:tav>
                                        <p:tav tm="100000">
                                          <p:val>
                                            <p:strVal val="#ppt_x"/>
                                          </p:val>
                                        </p:tav>
                                      </p:tavLst>
                                    </p:anim>
                                    <p:anim calcmode="lin" valueType="num">
                                      <p:cBhvr>
                                        <p:cTn id="42" dur="1000" fill="hold"/>
                                        <p:tgtEl>
                                          <p:spTgt spid="29"/>
                                        </p:tgtEl>
                                        <p:attrNameLst>
                                          <p:attrName>ppt_y</p:attrName>
                                        </p:attrNameLst>
                                      </p:cBhvr>
                                      <p:tavLst>
                                        <p:tav tm="0">
                                          <p:val>
                                            <p:strVal val="#ppt_y-.1"/>
                                          </p:val>
                                        </p:tav>
                                        <p:tav tm="100000">
                                          <p:val>
                                            <p:strVal val="#ppt_y"/>
                                          </p:val>
                                        </p:tav>
                                      </p:tavLst>
                                    </p:anim>
                                  </p:childTnLst>
                                </p:cTn>
                              </p:par>
                            </p:childTnLst>
                          </p:cTn>
                        </p:par>
                        <p:par>
                          <p:cTn id="43" fill="hold">
                            <p:stCondLst>
                              <p:cond delay="6349"/>
                            </p:stCondLst>
                            <p:childTnLst>
                              <p:par>
                                <p:cTn id="44" presetID="42" presetClass="entr" presetSubtype="0"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par>
                          <p:cTn id="49" fill="hold">
                            <p:stCondLst>
                              <p:cond delay="7349"/>
                            </p:stCondLst>
                            <p:childTnLst>
                              <p:par>
                                <p:cTn id="50" presetID="42" presetClass="entr" presetSubtype="0"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anim calcmode="lin" valueType="num">
                                      <p:cBhvr>
                                        <p:cTn id="53" dur="1000" fill="hold"/>
                                        <p:tgtEl>
                                          <p:spTgt spid="28"/>
                                        </p:tgtEl>
                                        <p:attrNameLst>
                                          <p:attrName>ppt_x</p:attrName>
                                        </p:attrNameLst>
                                      </p:cBhvr>
                                      <p:tavLst>
                                        <p:tav tm="0">
                                          <p:val>
                                            <p:strVal val="#ppt_x"/>
                                          </p:val>
                                        </p:tav>
                                        <p:tav tm="100000">
                                          <p:val>
                                            <p:strVal val="#ppt_x"/>
                                          </p:val>
                                        </p:tav>
                                      </p:tavLst>
                                    </p:anim>
                                    <p:anim calcmode="lin" valueType="num">
                                      <p:cBhvr>
                                        <p:cTn id="54" dur="1000" fill="hold"/>
                                        <p:tgtEl>
                                          <p:spTgt spid="28"/>
                                        </p:tgtEl>
                                        <p:attrNameLst>
                                          <p:attrName>ppt_y</p:attrName>
                                        </p:attrNameLst>
                                      </p:cBhvr>
                                      <p:tavLst>
                                        <p:tav tm="0">
                                          <p:val>
                                            <p:strVal val="#ppt_y+.1"/>
                                          </p:val>
                                        </p:tav>
                                        <p:tav tm="100000">
                                          <p:val>
                                            <p:strVal val="#ppt_y"/>
                                          </p:val>
                                        </p:tav>
                                      </p:tavLst>
                                    </p:anim>
                                  </p:childTnLst>
                                </p:cTn>
                              </p:par>
                            </p:childTnLst>
                          </p:cTn>
                        </p:par>
                        <p:par>
                          <p:cTn id="55" fill="hold">
                            <p:stCondLst>
                              <p:cond delay="8349"/>
                            </p:stCondLst>
                            <p:childTnLst>
                              <p:par>
                                <p:cTn id="56" presetID="42" presetClass="entr" presetSubtype="0"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anim calcmode="lin" valueType="num">
                                      <p:cBhvr>
                                        <p:cTn id="59" dur="1000" fill="hold"/>
                                        <p:tgtEl>
                                          <p:spTgt spid="31"/>
                                        </p:tgtEl>
                                        <p:attrNameLst>
                                          <p:attrName>ppt_x</p:attrName>
                                        </p:attrNameLst>
                                      </p:cBhvr>
                                      <p:tavLst>
                                        <p:tav tm="0">
                                          <p:val>
                                            <p:strVal val="#ppt_x"/>
                                          </p:val>
                                        </p:tav>
                                        <p:tav tm="100000">
                                          <p:val>
                                            <p:strVal val="#ppt_x"/>
                                          </p:val>
                                        </p:tav>
                                      </p:tavLst>
                                    </p:anim>
                                    <p:anim calcmode="lin" valueType="num">
                                      <p:cBhvr>
                                        <p:cTn id="6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p:bldP spid="31" grpId="0"/>
      <p:bldP spid="32" grpId="0"/>
      <p:bldP spid="33" grpId="0"/>
      <p:bldP spid="15" grpId="0"/>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6"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
        <p:nvSpPr>
          <p:cNvPr id="26" name="矩形 1"/>
          <p:cNvSpPr>
            <a:spLocks noChangeArrowheads="1"/>
          </p:cNvSpPr>
          <p:nvPr/>
        </p:nvSpPr>
        <p:spPr bwMode="auto">
          <a:xfrm>
            <a:off x="4894337" y="1655489"/>
            <a:ext cx="34940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dirty="0">
                <a:solidFill>
                  <a:srgbClr val="231815"/>
                </a:solidFill>
                <a:latin typeface="+mj-ea"/>
                <a:ea typeface="+mj-ea"/>
              </a:rPr>
              <a:t>这里输入简单的文字概述这里输入简单文字概述简单的文字概述这里输入简单的文字概述这里输入简单</a:t>
            </a:r>
          </a:p>
        </p:txBody>
      </p:sp>
      <p:sp>
        <p:nvSpPr>
          <p:cNvPr id="27" name="Freeform 5"/>
          <p:cNvSpPr>
            <a:spLocks noChangeArrowheads="1"/>
          </p:cNvSpPr>
          <p:nvPr/>
        </p:nvSpPr>
        <p:spPr bwMode="auto">
          <a:xfrm>
            <a:off x="2189237" y="2719114"/>
            <a:ext cx="976312" cy="1370013"/>
          </a:xfrm>
          <a:custGeom>
            <a:avLst/>
            <a:gdLst>
              <a:gd name="T0" fmla="*/ 487362 w 615"/>
              <a:gd name="T1" fmla="*/ 0 h 863"/>
              <a:gd name="T2" fmla="*/ 731837 w 615"/>
              <a:gd name="T3" fmla="*/ 690563 h 863"/>
              <a:gd name="T4" fmla="*/ 976312 w 615"/>
              <a:gd name="T5" fmla="*/ 1370013 h 863"/>
              <a:gd name="T6" fmla="*/ 487362 w 615"/>
              <a:gd name="T7" fmla="*/ 1370013 h 863"/>
              <a:gd name="T8" fmla="*/ 0 w 615"/>
              <a:gd name="T9" fmla="*/ 1370013 h 863"/>
              <a:gd name="T10" fmla="*/ 244475 w 615"/>
              <a:gd name="T11" fmla="*/ 690563 h 863"/>
              <a:gd name="T12" fmla="*/ 487362 w 615"/>
              <a:gd name="T13" fmla="*/ 0 h 863"/>
              <a:gd name="T14" fmla="*/ 0 60000 65536"/>
              <a:gd name="T15" fmla="*/ 0 60000 65536"/>
              <a:gd name="T16" fmla="*/ 0 60000 65536"/>
              <a:gd name="T17" fmla="*/ 0 60000 65536"/>
              <a:gd name="T18" fmla="*/ 0 60000 65536"/>
              <a:gd name="T19" fmla="*/ 0 60000 65536"/>
              <a:gd name="T20" fmla="*/ 0 60000 65536"/>
              <a:gd name="T21" fmla="*/ 0 w 615"/>
              <a:gd name="T22" fmla="*/ 0 h 863"/>
              <a:gd name="T23" fmla="*/ 615 w 615"/>
              <a:gd name="T24" fmla="*/ 863 h 8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863">
                <a:moveTo>
                  <a:pt x="307" y="0"/>
                </a:moveTo>
                <a:lnTo>
                  <a:pt x="461" y="435"/>
                </a:lnTo>
                <a:lnTo>
                  <a:pt x="615" y="863"/>
                </a:lnTo>
                <a:lnTo>
                  <a:pt x="307" y="863"/>
                </a:lnTo>
                <a:lnTo>
                  <a:pt x="0" y="863"/>
                </a:lnTo>
                <a:lnTo>
                  <a:pt x="154" y="435"/>
                </a:lnTo>
                <a:lnTo>
                  <a:pt x="307" y="0"/>
                </a:lnTo>
                <a:close/>
              </a:path>
            </a:pathLst>
          </a:custGeom>
          <a:solidFill>
            <a:srgbClr val="231815"/>
          </a:solidFill>
          <a:ln>
            <a:noFill/>
          </a:ln>
        </p:spPr>
        <p:txBody>
          <a:bodyPr/>
          <a:lstStyle/>
          <a:p>
            <a:endParaRPr lang="zh-CN" altLang="en-US">
              <a:solidFill>
                <a:schemeClr val="tx1">
                  <a:lumMod val="95000"/>
                  <a:lumOff val="5000"/>
                </a:schemeClr>
              </a:solidFill>
            </a:endParaRPr>
          </a:p>
        </p:txBody>
      </p:sp>
      <p:sp>
        <p:nvSpPr>
          <p:cNvPr id="28" name="Freeform 6"/>
          <p:cNvSpPr>
            <a:spLocks noChangeArrowheads="1"/>
          </p:cNvSpPr>
          <p:nvPr/>
        </p:nvSpPr>
        <p:spPr bwMode="auto">
          <a:xfrm>
            <a:off x="1362149" y="3441427"/>
            <a:ext cx="976313" cy="647700"/>
          </a:xfrm>
          <a:custGeom>
            <a:avLst/>
            <a:gdLst>
              <a:gd name="T0" fmla="*/ 488950 w 615"/>
              <a:gd name="T1" fmla="*/ 0 h 408"/>
              <a:gd name="T2" fmla="*/ 731838 w 615"/>
              <a:gd name="T3" fmla="*/ 319088 h 408"/>
              <a:gd name="T4" fmla="*/ 976313 w 615"/>
              <a:gd name="T5" fmla="*/ 647700 h 408"/>
              <a:gd name="T6" fmla="*/ 488950 w 615"/>
              <a:gd name="T7" fmla="*/ 647700 h 408"/>
              <a:gd name="T8" fmla="*/ 0 w 615"/>
              <a:gd name="T9" fmla="*/ 647700 h 408"/>
              <a:gd name="T10" fmla="*/ 244475 w 615"/>
              <a:gd name="T11" fmla="*/ 319088 h 408"/>
              <a:gd name="T12" fmla="*/ 488950 w 615"/>
              <a:gd name="T13" fmla="*/ 0 h 408"/>
              <a:gd name="T14" fmla="*/ 0 60000 65536"/>
              <a:gd name="T15" fmla="*/ 0 60000 65536"/>
              <a:gd name="T16" fmla="*/ 0 60000 65536"/>
              <a:gd name="T17" fmla="*/ 0 60000 65536"/>
              <a:gd name="T18" fmla="*/ 0 60000 65536"/>
              <a:gd name="T19" fmla="*/ 0 60000 65536"/>
              <a:gd name="T20" fmla="*/ 0 60000 65536"/>
              <a:gd name="T21" fmla="*/ 0 w 615"/>
              <a:gd name="T22" fmla="*/ 0 h 408"/>
              <a:gd name="T23" fmla="*/ 615 w 615"/>
              <a:gd name="T24" fmla="*/ 408 h 4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408">
                <a:moveTo>
                  <a:pt x="308" y="0"/>
                </a:moveTo>
                <a:lnTo>
                  <a:pt x="461" y="201"/>
                </a:lnTo>
                <a:lnTo>
                  <a:pt x="615" y="408"/>
                </a:lnTo>
                <a:lnTo>
                  <a:pt x="308" y="408"/>
                </a:lnTo>
                <a:lnTo>
                  <a:pt x="0" y="408"/>
                </a:lnTo>
                <a:lnTo>
                  <a:pt x="154" y="201"/>
                </a:lnTo>
                <a:lnTo>
                  <a:pt x="308" y="0"/>
                </a:lnTo>
                <a:close/>
              </a:path>
            </a:pathLst>
          </a:custGeom>
          <a:solidFill>
            <a:srgbClr val="231815"/>
          </a:solidFill>
          <a:ln>
            <a:noFill/>
          </a:ln>
        </p:spPr>
        <p:txBody>
          <a:bodyPr/>
          <a:lstStyle/>
          <a:p>
            <a:endParaRPr lang="zh-CN" altLang="en-US">
              <a:solidFill>
                <a:schemeClr val="tx1">
                  <a:lumMod val="95000"/>
                  <a:lumOff val="5000"/>
                </a:schemeClr>
              </a:solidFill>
            </a:endParaRPr>
          </a:p>
        </p:txBody>
      </p:sp>
      <p:sp>
        <p:nvSpPr>
          <p:cNvPr id="29" name="Freeform 7"/>
          <p:cNvSpPr>
            <a:spLocks noChangeArrowheads="1"/>
          </p:cNvSpPr>
          <p:nvPr/>
        </p:nvSpPr>
        <p:spPr bwMode="auto">
          <a:xfrm>
            <a:off x="568399" y="3919264"/>
            <a:ext cx="974725" cy="169863"/>
          </a:xfrm>
          <a:custGeom>
            <a:avLst/>
            <a:gdLst>
              <a:gd name="T0" fmla="*/ 487363 w 614"/>
              <a:gd name="T1" fmla="*/ 0 h 107"/>
              <a:gd name="T2" fmla="*/ 730250 w 614"/>
              <a:gd name="T3" fmla="*/ 84138 h 107"/>
              <a:gd name="T4" fmla="*/ 974725 w 614"/>
              <a:gd name="T5" fmla="*/ 169863 h 107"/>
              <a:gd name="T6" fmla="*/ 487363 w 614"/>
              <a:gd name="T7" fmla="*/ 169863 h 107"/>
              <a:gd name="T8" fmla="*/ 0 w 614"/>
              <a:gd name="T9" fmla="*/ 169863 h 107"/>
              <a:gd name="T10" fmla="*/ 242888 w 614"/>
              <a:gd name="T11" fmla="*/ 84138 h 107"/>
              <a:gd name="T12" fmla="*/ 487363 w 614"/>
              <a:gd name="T13" fmla="*/ 0 h 107"/>
              <a:gd name="T14" fmla="*/ 0 60000 65536"/>
              <a:gd name="T15" fmla="*/ 0 60000 65536"/>
              <a:gd name="T16" fmla="*/ 0 60000 65536"/>
              <a:gd name="T17" fmla="*/ 0 60000 65536"/>
              <a:gd name="T18" fmla="*/ 0 60000 65536"/>
              <a:gd name="T19" fmla="*/ 0 60000 65536"/>
              <a:gd name="T20" fmla="*/ 0 60000 65536"/>
              <a:gd name="T21" fmla="*/ 0 w 614"/>
              <a:gd name="T22" fmla="*/ 0 h 107"/>
              <a:gd name="T23" fmla="*/ 614 w 614"/>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07">
                <a:moveTo>
                  <a:pt x="307" y="0"/>
                </a:moveTo>
                <a:lnTo>
                  <a:pt x="460" y="53"/>
                </a:lnTo>
                <a:lnTo>
                  <a:pt x="614" y="107"/>
                </a:lnTo>
                <a:lnTo>
                  <a:pt x="307" y="107"/>
                </a:lnTo>
                <a:lnTo>
                  <a:pt x="0" y="107"/>
                </a:lnTo>
                <a:lnTo>
                  <a:pt x="153" y="53"/>
                </a:lnTo>
                <a:lnTo>
                  <a:pt x="307" y="0"/>
                </a:lnTo>
                <a:close/>
              </a:path>
            </a:pathLst>
          </a:custGeom>
          <a:solidFill>
            <a:srgbClr val="231815"/>
          </a:solidFill>
          <a:ln>
            <a:noFill/>
          </a:ln>
        </p:spPr>
        <p:txBody>
          <a:bodyPr/>
          <a:lstStyle/>
          <a:p>
            <a:endParaRPr lang="zh-CN" altLang="en-US">
              <a:solidFill>
                <a:schemeClr val="tx1">
                  <a:lumMod val="95000"/>
                  <a:lumOff val="5000"/>
                </a:schemeClr>
              </a:solidFill>
            </a:endParaRPr>
          </a:p>
        </p:txBody>
      </p:sp>
      <p:sp>
        <p:nvSpPr>
          <p:cNvPr id="30" name="Freeform 8"/>
          <p:cNvSpPr>
            <a:spLocks noChangeArrowheads="1"/>
          </p:cNvSpPr>
          <p:nvPr/>
        </p:nvSpPr>
        <p:spPr bwMode="auto">
          <a:xfrm>
            <a:off x="3016324" y="1922189"/>
            <a:ext cx="974725" cy="2166938"/>
          </a:xfrm>
          <a:custGeom>
            <a:avLst/>
            <a:gdLst>
              <a:gd name="T0" fmla="*/ 487363 w 614"/>
              <a:gd name="T1" fmla="*/ 0 h 1365"/>
              <a:gd name="T2" fmla="*/ 731838 w 614"/>
              <a:gd name="T3" fmla="*/ 1082675 h 1365"/>
              <a:gd name="T4" fmla="*/ 974725 w 614"/>
              <a:gd name="T5" fmla="*/ 2166938 h 1365"/>
              <a:gd name="T6" fmla="*/ 487363 w 614"/>
              <a:gd name="T7" fmla="*/ 2166938 h 1365"/>
              <a:gd name="T8" fmla="*/ 0 w 614"/>
              <a:gd name="T9" fmla="*/ 2166938 h 1365"/>
              <a:gd name="T10" fmla="*/ 244475 w 614"/>
              <a:gd name="T11" fmla="*/ 1082675 h 1365"/>
              <a:gd name="T12" fmla="*/ 487363 w 614"/>
              <a:gd name="T13" fmla="*/ 0 h 1365"/>
              <a:gd name="T14" fmla="*/ 0 60000 65536"/>
              <a:gd name="T15" fmla="*/ 0 60000 65536"/>
              <a:gd name="T16" fmla="*/ 0 60000 65536"/>
              <a:gd name="T17" fmla="*/ 0 60000 65536"/>
              <a:gd name="T18" fmla="*/ 0 60000 65536"/>
              <a:gd name="T19" fmla="*/ 0 60000 65536"/>
              <a:gd name="T20" fmla="*/ 0 60000 65536"/>
              <a:gd name="T21" fmla="*/ 0 w 614"/>
              <a:gd name="T22" fmla="*/ 0 h 1365"/>
              <a:gd name="T23" fmla="*/ 614 w 614"/>
              <a:gd name="T24" fmla="*/ 1365 h 13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365">
                <a:moveTo>
                  <a:pt x="307" y="0"/>
                </a:moveTo>
                <a:lnTo>
                  <a:pt x="461" y="682"/>
                </a:lnTo>
                <a:lnTo>
                  <a:pt x="614" y="1365"/>
                </a:lnTo>
                <a:lnTo>
                  <a:pt x="307" y="1365"/>
                </a:lnTo>
                <a:lnTo>
                  <a:pt x="0" y="1365"/>
                </a:lnTo>
                <a:lnTo>
                  <a:pt x="154" y="682"/>
                </a:lnTo>
                <a:lnTo>
                  <a:pt x="307" y="0"/>
                </a:lnTo>
                <a:close/>
              </a:path>
            </a:pathLst>
          </a:custGeom>
          <a:solidFill>
            <a:srgbClr val="231815"/>
          </a:solidFill>
          <a:ln>
            <a:noFill/>
          </a:ln>
        </p:spPr>
        <p:txBody>
          <a:bodyPr/>
          <a:lstStyle/>
          <a:p>
            <a:endParaRPr lang="zh-CN" altLang="en-US">
              <a:solidFill>
                <a:schemeClr val="tx1">
                  <a:lumMod val="95000"/>
                  <a:lumOff val="5000"/>
                </a:schemeClr>
              </a:solidFill>
            </a:endParaRPr>
          </a:p>
        </p:txBody>
      </p:sp>
      <p:sp>
        <p:nvSpPr>
          <p:cNvPr id="31" name="Freeform 9"/>
          <p:cNvSpPr>
            <a:spLocks noChangeArrowheads="1"/>
          </p:cNvSpPr>
          <p:nvPr/>
        </p:nvSpPr>
        <p:spPr bwMode="auto">
          <a:xfrm>
            <a:off x="3843412" y="3079477"/>
            <a:ext cx="974725" cy="1009650"/>
          </a:xfrm>
          <a:custGeom>
            <a:avLst/>
            <a:gdLst>
              <a:gd name="T0" fmla="*/ 487363 w 614"/>
              <a:gd name="T1" fmla="*/ 0 h 636"/>
              <a:gd name="T2" fmla="*/ 731838 w 614"/>
              <a:gd name="T3" fmla="*/ 509588 h 636"/>
              <a:gd name="T4" fmla="*/ 974725 w 614"/>
              <a:gd name="T5" fmla="*/ 1009650 h 636"/>
              <a:gd name="T6" fmla="*/ 487363 w 614"/>
              <a:gd name="T7" fmla="*/ 1009650 h 636"/>
              <a:gd name="T8" fmla="*/ 0 w 614"/>
              <a:gd name="T9" fmla="*/ 1009650 h 636"/>
              <a:gd name="T10" fmla="*/ 244475 w 614"/>
              <a:gd name="T11" fmla="*/ 509588 h 636"/>
              <a:gd name="T12" fmla="*/ 487363 w 614"/>
              <a:gd name="T13" fmla="*/ 0 h 636"/>
              <a:gd name="T14" fmla="*/ 0 60000 65536"/>
              <a:gd name="T15" fmla="*/ 0 60000 65536"/>
              <a:gd name="T16" fmla="*/ 0 60000 65536"/>
              <a:gd name="T17" fmla="*/ 0 60000 65536"/>
              <a:gd name="T18" fmla="*/ 0 60000 65536"/>
              <a:gd name="T19" fmla="*/ 0 60000 65536"/>
              <a:gd name="T20" fmla="*/ 0 60000 65536"/>
              <a:gd name="T21" fmla="*/ 0 w 614"/>
              <a:gd name="T22" fmla="*/ 0 h 636"/>
              <a:gd name="T23" fmla="*/ 614 w 614"/>
              <a:gd name="T24" fmla="*/ 636 h 6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636">
                <a:moveTo>
                  <a:pt x="307" y="0"/>
                </a:moveTo>
                <a:lnTo>
                  <a:pt x="461" y="321"/>
                </a:lnTo>
                <a:lnTo>
                  <a:pt x="614" y="636"/>
                </a:lnTo>
                <a:lnTo>
                  <a:pt x="307" y="636"/>
                </a:lnTo>
                <a:lnTo>
                  <a:pt x="0" y="636"/>
                </a:lnTo>
                <a:lnTo>
                  <a:pt x="154" y="321"/>
                </a:lnTo>
                <a:lnTo>
                  <a:pt x="307" y="0"/>
                </a:lnTo>
                <a:close/>
              </a:path>
            </a:pathLst>
          </a:custGeom>
          <a:solidFill>
            <a:srgbClr val="231815"/>
          </a:solidFill>
          <a:ln>
            <a:noFill/>
          </a:ln>
        </p:spPr>
        <p:txBody>
          <a:bodyPr/>
          <a:lstStyle/>
          <a:p>
            <a:endParaRPr lang="zh-CN" altLang="en-US">
              <a:solidFill>
                <a:schemeClr val="tx1">
                  <a:lumMod val="95000"/>
                  <a:lumOff val="5000"/>
                </a:schemeClr>
              </a:solidFill>
            </a:endParaRPr>
          </a:p>
        </p:txBody>
      </p:sp>
      <p:sp>
        <p:nvSpPr>
          <p:cNvPr id="32" name="TextBox 282"/>
          <p:cNvSpPr>
            <a:spLocks noChangeArrowheads="1"/>
          </p:cNvSpPr>
          <p:nvPr/>
        </p:nvSpPr>
        <p:spPr bwMode="auto">
          <a:xfrm>
            <a:off x="828749" y="3538264"/>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rPr>
              <a:t>18</a:t>
            </a:r>
            <a:endParaRPr lang="zh-CN" altLang="en-US"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endParaRPr>
          </a:p>
        </p:txBody>
      </p:sp>
      <p:sp>
        <p:nvSpPr>
          <p:cNvPr id="33" name="TextBox 283"/>
          <p:cNvSpPr>
            <a:spLocks noChangeArrowheads="1"/>
          </p:cNvSpPr>
          <p:nvPr/>
        </p:nvSpPr>
        <p:spPr bwMode="auto">
          <a:xfrm>
            <a:off x="767223" y="4208189"/>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400">
                <a:solidFill>
                  <a:schemeClr val="tx1">
                    <a:lumMod val="95000"/>
                    <a:lumOff val="5000"/>
                  </a:schemeClr>
                </a:solidFill>
                <a:latin typeface="微软雅黑" panose="020B0503020204020204" pitchFamily="34" charset="-122"/>
                <a:ea typeface="微软雅黑" panose="020B0503020204020204" pitchFamily="34" charset="-122"/>
                <a:sym typeface="Arial" panose="020B0604020202020204" pitchFamily="34" charset="0"/>
              </a:rPr>
              <a:t>标题</a:t>
            </a:r>
            <a:endParaRPr lang="zh-CN" altLang="en-US">
              <a:solidFill>
                <a:schemeClr val="tx1">
                  <a:lumMod val="95000"/>
                  <a:lumOff val="5000"/>
                </a:schemeClr>
              </a:solidFill>
            </a:endParaRPr>
          </a:p>
        </p:txBody>
      </p:sp>
      <p:sp>
        <p:nvSpPr>
          <p:cNvPr id="34" name="TextBox 285"/>
          <p:cNvSpPr>
            <a:spLocks noChangeArrowheads="1"/>
          </p:cNvSpPr>
          <p:nvPr/>
        </p:nvSpPr>
        <p:spPr bwMode="auto">
          <a:xfrm>
            <a:off x="1536367" y="4208189"/>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400">
                <a:solidFill>
                  <a:schemeClr val="tx1">
                    <a:lumMod val="95000"/>
                    <a:lumOff val="5000"/>
                  </a:schemeClr>
                </a:solidFill>
                <a:latin typeface="微软雅黑" panose="020B0503020204020204" pitchFamily="34" charset="-122"/>
                <a:ea typeface="微软雅黑" panose="020B0503020204020204" pitchFamily="34" charset="-122"/>
                <a:sym typeface="Arial" panose="020B0604020202020204" pitchFamily="34" charset="0"/>
              </a:rPr>
              <a:t>标题</a:t>
            </a:r>
            <a:endParaRPr lang="zh-CN" altLang="en-US">
              <a:solidFill>
                <a:schemeClr val="tx1">
                  <a:lumMod val="95000"/>
                  <a:lumOff val="5000"/>
                </a:schemeClr>
              </a:solidFill>
            </a:endParaRPr>
          </a:p>
        </p:txBody>
      </p:sp>
      <p:sp>
        <p:nvSpPr>
          <p:cNvPr id="38" name="TextBox 286"/>
          <p:cNvSpPr>
            <a:spLocks noChangeArrowheads="1"/>
          </p:cNvSpPr>
          <p:nvPr/>
        </p:nvSpPr>
        <p:spPr bwMode="auto">
          <a:xfrm>
            <a:off x="2311474" y="4208189"/>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400">
                <a:solidFill>
                  <a:schemeClr val="tx1">
                    <a:lumMod val="95000"/>
                    <a:lumOff val="5000"/>
                  </a:schemeClr>
                </a:solidFill>
                <a:latin typeface="微软雅黑" panose="020B0503020204020204" pitchFamily="34" charset="-122"/>
                <a:ea typeface="微软雅黑" panose="020B0503020204020204" pitchFamily="34" charset="-122"/>
                <a:sym typeface="Arial" panose="020B0604020202020204" pitchFamily="34" charset="0"/>
              </a:rPr>
              <a:t>标题</a:t>
            </a:r>
          </a:p>
        </p:txBody>
      </p:sp>
      <p:sp>
        <p:nvSpPr>
          <p:cNvPr id="39" name="TextBox 287"/>
          <p:cNvSpPr>
            <a:spLocks noChangeArrowheads="1"/>
          </p:cNvSpPr>
          <p:nvPr/>
        </p:nvSpPr>
        <p:spPr bwMode="auto">
          <a:xfrm>
            <a:off x="3191336" y="4208189"/>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400">
                <a:solidFill>
                  <a:schemeClr val="tx1">
                    <a:lumMod val="95000"/>
                    <a:lumOff val="5000"/>
                  </a:schemeClr>
                </a:solidFill>
                <a:latin typeface="微软雅黑" panose="020B0503020204020204" pitchFamily="34" charset="-122"/>
                <a:ea typeface="微软雅黑" panose="020B0503020204020204" pitchFamily="34" charset="-122"/>
                <a:sym typeface="Arial" panose="020B0604020202020204" pitchFamily="34" charset="0"/>
              </a:rPr>
              <a:t>标题</a:t>
            </a:r>
            <a:endParaRPr lang="zh-CN" altLang="en-US">
              <a:solidFill>
                <a:schemeClr val="tx1">
                  <a:lumMod val="95000"/>
                  <a:lumOff val="5000"/>
                </a:schemeClr>
              </a:solidFill>
            </a:endParaRPr>
          </a:p>
        </p:txBody>
      </p:sp>
      <p:sp>
        <p:nvSpPr>
          <p:cNvPr id="40" name="TextBox 288"/>
          <p:cNvSpPr>
            <a:spLocks noChangeArrowheads="1"/>
          </p:cNvSpPr>
          <p:nvPr/>
        </p:nvSpPr>
        <p:spPr bwMode="auto">
          <a:xfrm>
            <a:off x="4047792" y="4208189"/>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400">
                <a:solidFill>
                  <a:schemeClr val="tx1">
                    <a:lumMod val="95000"/>
                    <a:lumOff val="5000"/>
                  </a:schemeClr>
                </a:solidFill>
                <a:latin typeface="微软雅黑" panose="020B0503020204020204" pitchFamily="34" charset="-122"/>
                <a:ea typeface="微软雅黑" panose="020B0503020204020204" pitchFamily="34" charset="-122"/>
                <a:sym typeface="Arial" panose="020B0604020202020204" pitchFamily="34" charset="0"/>
              </a:rPr>
              <a:t>标题</a:t>
            </a:r>
            <a:endParaRPr lang="zh-CN" altLang="en-US">
              <a:solidFill>
                <a:schemeClr val="tx1">
                  <a:lumMod val="95000"/>
                  <a:lumOff val="5000"/>
                </a:schemeClr>
              </a:solidFill>
            </a:endParaRPr>
          </a:p>
        </p:txBody>
      </p:sp>
      <p:sp>
        <p:nvSpPr>
          <p:cNvPr id="62" name="TextBox 289"/>
          <p:cNvSpPr>
            <a:spLocks noChangeArrowheads="1"/>
          </p:cNvSpPr>
          <p:nvPr/>
        </p:nvSpPr>
        <p:spPr bwMode="auto">
          <a:xfrm>
            <a:off x="1612974" y="3106464"/>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rPr>
              <a:t>38</a:t>
            </a:r>
            <a:endParaRPr lang="zh-CN" altLang="en-US"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endParaRPr>
          </a:p>
        </p:txBody>
      </p:sp>
      <p:sp>
        <p:nvSpPr>
          <p:cNvPr id="63" name="TextBox 290"/>
          <p:cNvSpPr>
            <a:spLocks noChangeArrowheads="1"/>
          </p:cNvSpPr>
          <p:nvPr/>
        </p:nvSpPr>
        <p:spPr bwMode="auto">
          <a:xfrm>
            <a:off x="2425774" y="2312714"/>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rPr>
              <a:t>97</a:t>
            </a:r>
            <a:endParaRPr lang="zh-CN" altLang="en-US"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endParaRPr>
          </a:p>
        </p:txBody>
      </p:sp>
      <p:sp>
        <p:nvSpPr>
          <p:cNvPr id="64" name="TextBox 291"/>
          <p:cNvSpPr>
            <a:spLocks noChangeArrowheads="1"/>
          </p:cNvSpPr>
          <p:nvPr/>
        </p:nvSpPr>
        <p:spPr bwMode="auto">
          <a:xfrm>
            <a:off x="3267149" y="1593577"/>
            <a:ext cx="5261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rPr>
              <a:t>125</a:t>
            </a:r>
            <a:endParaRPr lang="zh-CN" altLang="en-US"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endParaRPr>
          </a:p>
        </p:txBody>
      </p:sp>
      <p:sp>
        <p:nvSpPr>
          <p:cNvPr id="65" name="TextBox 292"/>
          <p:cNvSpPr>
            <a:spLocks noChangeArrowheads="1"/>
          </p:cNvSpPr>
          <p:nvPr/>
        </p:nvSpPr>
        <p:spPr bwMode="auto">
          <a:xfrm>
            <a:off x="4108524" y="2725464"/>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rPr>
              <a:t>55</a:t>
            </a:r>
            <a:endParaRPr lang="zh-CN" altLang="en-US" sz="1600">
              <a:solidFill>
                <a:schemeClr val="tx1">
                  <a:lumMod val="95000"/>
                  <a:lumOff val="5000"/>
                </a:schemeClr>
              </a:solidFill>
              <a:latin typeface="方正中等线简体" pitchFamily="2" charset="-122"/>
              <a:ea typeface="方正中等线简体" pitchFamily="2" charset="-122"/>
              <a:sym typeface="Arial" panose="020B0604020202020204" pitchFamily="34"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1000"/>
                                        <p:tgtEl>
                                          <p:spTgt spid="35"/>
                                        </p:tgtEl>
                                      </p:cBhvr>
                                    </p:animEffect>
                                    <p:anim calcmode="lin" valueType="num">
                                      <p:cBhvr>
                                        <p:cTn id="17" dur="1000" fill="hold"/>
                                        <p:tgtEl>
                                          <p:spTgt spid="35"/>
                                        </p:tgtEl>
                                        <p:attrNameLst>
                                          <p:attrName>ppt_x</p:attrName>
                                        </p:attrNameLst>
                                      </p:cBhvr>
                                      <p:tavLst>
                                        <p:tav tm="0">
                                          <p:val>
                                            <p:strVal val="#ppt_x"/>
                                          </p:val>
                                        </p:tav>
                                        <p:tav tm="100000">
                                          <p:val>
                                            <p:strVal val="#ppt_x"/>
                                          </p:val>
                                        </p:tav>
                                      </p:tavLst>
                                    </p:anim>
                                    <p:anim calcmode="lin" valueType="num">
                                      <p:cBhvr>
                                        <p:cTn id="18" dur="1000" fill="hold"/>
                                        <p:tgtEl>
                                          <p:spTgt spid="3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25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65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105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135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2" presetClass="entr" presetSubtype="12" fill="hold" grpId="0" nodeType="afterEffect">
                                  <p:stCondLst>
                                    <p:cond delay="0"/>
                                  </p:stCondLst>
                                  <p:childTnLst>
                                    <p:set>
                                      <p:cBhvr>
                                        <p:cTn id="47" dur="1" fill="hold">
                                          <p:stCondLst>
                                            <p:cond delay="0"/>
                                          </p:stCondLst>
                                        </p:cTn>
                                        <p:tgtEl>
                                          <p:spTgt spid="32"/>
                                        </p:tgtEl>
                                        <p:attrNameLst>
                                          <p:attrName>style.visibility</p:attrName>
                                        </p:attrNameLst>
                                      </p:cBhvr>
                                      <p:to>
                                        <p:strVal val="visible"/>
                                      </p:to>
                                    </p:set>
                                    <p:anim calcmode="lin" valueType="num">
                                      <p:cBhvr additive="base">
                                        <p:cTn id="48" dur="500" fill="hold"/>
                                        <p:tgtEl>
                                          <p:spTgt spid="32"/>
                                        </p:tgtEl>
                                        <p:attrNameLst>
                                          <p:attrName>ppt_x</p:attrName>
                                        </p:attrNameLst>
                                      </p:cBhvr>
                                      <p:tavLst>
                                        <p:tav tm="0">
                                          <p:val>
                                            <p:strVal val="0-#ppt_w/2"/>
                                          </p:val>
                                        </p:tav>
                                        <p:tav tm="100000">
                                          <p:val>
                                            <p:strVal val="#ppt_x"/>
                                          </p:val>
                                        </p:tav>
                                      </p:tavLst>
                                    </p:anim>
                                    <p:anim calcmode="lin" valueType="num">
                                      <p:cBhvr additive="base">
                                        <p:cTn id="49" dur="500" fill="hold"/>
                                        <p:tgtEl>
                                          <p:spTgt spid="32"/>
                                        </p:tgtEl>
                                        <p:attrNameLst>
                                          <p:attrName>ppt_y</p:attrName>
                                        </p:attrNameLst>
                                      </p:cBhvr>
                                      <p:tavLst>
                                        <p:tav tm="0">
                                          <p:val>
                                            <p:strVal val="1+#ppt_h/2"/>
                                          </p:val>
                                        </p:tav>
                                        <p:tav tm="100000">
                                          <p:val>
                                            <p:strVal val="#ppt_y"/>
                                          </p:val>
                                        </p:tav>
                                      </p:tavLst>
                                    </p:anim>
                                  </p:childTnLst>
                                </p:cTn>
                              </p:par>
                              <p:par>
                                <p:cTn id="50" presetID="2" presetClass="entr" presetSubtype="12"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 calcmode="lin" valueType="num">
                                      <p:cBhvr additive="base">
                                        <p:cTn id="52" dur="500" fill="hold"/>
                                        <p:tgtEl>
                                          <p:spTgt spid="62"/>
                                        </p:tgtEl>
                                        <p:attrNameLst>
                                          <p:attrName>ppt_x</p:attrName>
                                        </p:attrNameLst>
                                      </p:cBhvr>
                                      <p:tavLst>
                                        <p:tav tm="0">
                                          <p:val>
                                            <p:strVal val="0-#ppt_w/2"/>
                                          </p:val>
                                        </p:tav>
                                        <p:tav tm="100000">
                                          <p:val>
                                            <p:strVal val="#ppt_x"/>
                                          </p:val>
                                        </p:tav>
                                      </p:tavLst>
                                    </p:anim>
                                    <p:anim calcmode="lin" valueType="num">
                                      <p:cBhvr additive="base">
                                        <p:cTn id="53" dur="500" fill="hold"/>
                                        <p:tgtEl>
                                          <p:spTgt spid="62"/>
                                        </p:tgtEl>
                                        <p:attrNameLst>
                                          <p:attrName>ppt_y</p:attrName>
                                        </p:attrNameLst>
                                      </p:cBhvr>
                                      <p:tavLst>
                                        <p:tav tm="0">
                                          <p:val>
                                            <p:strVal val="1+#ppt_h/2"/>
                                          </p:val>
                                        </p:tav>
                                        <p:tav tm="100000">
                                          <p:val>
                                            <p:strVal val="#ppt_y"/>
                                          </p:val>
                                        </p:tav>
                                      </p:tavLst>
                                    </p:anim>
                                  </p:childTnLst>
                                </p:cTn>
                              </p:par>
                              <p:par>
                                <p:cTn id="54" presetID="2" presetClass="entr" presetSubtype="12" fill="hold" grpId="0" nodeType="with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500" fill="hold"/>
                                        <p:tgtEl>
                                          <p:spTgt spid="63"/>
                                        </p:tgtEl>
                                        <p:attrNameLst>
                                          <p:attrName>ppt_x</p:attrName>
                                        </p:attrNameLst>
                                      </p:cBhvr>
                                      <p:tavLst>
                                        <p:tav tm="0">
                                          <p:val>
                                            <p:strVal val="0-#ppt_w/2"/>
                                          </p:val>
                                        </p:tav>
                                        <p:tav tm="100000">
                                          <p:val>
                                            <p:strVal val="#ppt_x"/>
                                          </p:val>
                                        </p:tav>
                                      </p:tavLst>
                                    </p:anim>
                                    <p:anim calcmode="lin" valueType="num">
                                      <p:cBhvr additive="base">
                                        <p:cTn id="57" dur="500" fill="hold"/>
                                        <p:tgtEl>
                                          <p:spTgt spid="63"/>
                                        </p:tgtEl>
                                        <p:attrNameLst>
                                          <p:attrName>ppt_y</p:attrName>
                                        </p:attrNameLst>
                                      </p:cBhvr>
                                      <p:tavLst>
                                        <p:tav tm="0">
                                          <p:val>
                                            <p:strVal val="1+#ppt_h/2"/>
                                          </p:val>
                                        </p:tav>
                                        <p:tav tm="100000">
                                          <p:val>
                                            <p:strVal val="#ppt_y"/>
                                          </p:val>
                                        </p:tav>
                                      </p:tavLst>
                                    </p:anim>
                                  </p:childTnLst>
                                </p:cTn>
                              </p:par>
                              <p:par>
                                <p:cTn id="58" presetID="2" presetClass="entr" presetSubtype="12" fill="hold" grpId="0" nodeType="with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additive="base">
                                        <p:cTn id="60" dur="500" fill="hold"/>
                                        <p:tgtEl>
                                          <p:spTgt spid="64"/>
                                        </p:tgtEl>
                                        <p:attrNameLst>
                                          <p:attrName>ppt_x</p:attrName>
                                        </p:attrNameLst>
                                      </p:cBhvr>
                                      <p:tavLst>
                                        <p:tav tm="0">
                                          <p:val>
                                            <p:strVal val="0-#ppt_w/2"/>
                                          </p:val>
                                        </p:tav>
                                        <p:tav tm="100000">
                                          <p:val>
                                            <p:strVal val="#ppt_x"/>
                                          </p:val>
                                        </p:tav>
                                      </p:tavLst>
                                    </p:anim>
                                    <p:anim calcmode="lin" valueType="num">
                                      <p:cBhvr additive="base">
                                        <p:cTn id="61" dur="500" fill="hold"/>
                                        <p:tgtEl>
                                          <p:spTgt spid="64"/>
                                        </p:tgtEl>
                                        <p:attrNameLst>
                                          <p:attrName>ppt_y</p:attrName>
                                        </p:attrNameLst>
                                      </p:cBhvr>
                                      <p:tavLst>
                                        <p:tav tm="0">
                                          <p:val>
                                            <p:strVal val="1+#ppt_h/2"/>
                                          </p:val>
                                        </p:tav>
                                        <p:tav tm="100000">
                                          <p:val>
                                            <p:strVal val="#ppt_y"/>
                                          </p:val>
                                        </p:tav>
                                      </p:tavLst>
                                    </p:anim>
                                  </p:childTnLst>
                                </p:cTn>
                              </p:par>
                              <p:par>
                                <p:cTn id="62" presetID="2" presetClass="entr" presetSubtype="12" fill="hold" grpId="0" nodeType="with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additive="base">
                                        <p:cTn id="64" dur="500" fill="hold"/>
                                        <p:tgtEl>
                                          <p:spTgt spid="65"/>
                                        </p:tgtEl>
                                        <p:attrNameLst>
                                          <p:attrName>ppt_x</p:attrName>
                                        </p:attrNameLst>
                                      </p:cBhvr>
                                      <p:tavLst>
                                        <p:tav tm="0">
                                          <p:val>
                                            <p:strVal val="0-#ppt_w/2"/>
                                          </p:val>
                                        </p:tav>
                                        <p:tav tm="100000">
                                          <p:val>
                                            <p:strVal val="#ppt_x"/>
                                          </p:val>
                                        </p:tav>
                                      </p:tavLst>
                                    </p:anim>
                                    <p:anim calcmode="lin" valueType="num">
                                      <p:cBhvr additive="base">
                                        <p:cTn id="65" dur="500" fill="hold"/>
                                        <p:tgtEl>
                                          <p:spTgt spid="65"/>
                                        </p:tgtEl>
                                        <p:attrNameLst>
                                          <p:attrName>ppt_y</p:attrName>
                                        </p:attrNameLst>
                                      </p:cBhvr>
                                      <p:tavLst>
                                        <p:tav tm="0">
                                          <p:val>
                                            <p:strVal val="1+#ppt_h/2"/>
                                          </p:val>
                                        </p:tav>
                                        <p:tav tm="100000">
                                          <p:val>
                                            <p:strVal val="#ppt_y"/>
                                          </p:val>
                                        </p:tav>
                                      </p:tavLst>
                                    </p:anim>
                                  </p:childTnLst>
                                </p:cTn>
                              </p:par>
                              <p:par>
                                <p:cTn id="66" presetID="2" presetClass="entr" presetSubtype="12" fill="hold" grpId="0" nodeType="with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additive="base">
                                        <p:cTn id="68" dur="500" fill="hold"/>
                                        <p:tgtEl>
                                          <p:spTgt spid="33"/>
                                        </p:tgtEl>
                                        <p:attrNameLst>
                                          <p:attrName>ppt_x</p:attrName>
                                        </p:attrNameLst>
                                      </p:cBhvr>
                                      <p:tavLst>
                                        <p:tav tm="0">
                                          <p:val>
                                            <p:strVal val="0-#ppt_w/2"/>
                                          </p:val>
                                        </p:tav>
                                        <p:tav tm="100000">
                                          <p:val>
                                            <p:strVal val="#ppt_x"/>
                                          </p:val>
                                        </p:tav>
                                      </p:tavLst>
                                    </p:anim>
                                    <p:anim calcmode="lin" valueType="num">
                                      <p:cBhvr additive="base">
                                        <p:cTn id="69" dur="500" fill="hold"/>
                                        <p:tgtEl>
                                          <p:spTgt spid="33"/>
                                        </p:tgtEl>
                                        <p:attrNameLst>
                                          <p:attrName>ppt_y</p:attrName>
                                        </p:attrNameLst>
                                      </p:cBhvr>
                                      <p:tavLst>
                                        <p:tav tm="0">
                                          <p:val>
                                            <p:strVal val="1+#ppt_h/2"/>
                                          </p:val>
                                        </p:tav>
                                        <p:tav tm="100000">
                                          <p:val>
                                            <p:strVal val="#ppt_y"/>
                                          </p:val>
                                        </p:tav>
                                      </p:tavLst>
                                    </p:anim>
                                  </p:childTnLst>
                                </p:cTn>
                              </p:par>
                              <p:par>
                                <p:cTn id="70" presetID="2" presetClass="entr" presetSubtype="12"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 calcmode="lin" valueType="num">
                                      <p:cBhvr additive="base">
                                        <p:cTn id="72" dur="500" fill="hold"/>
                                        <p:tgtEl>
                                          <p:spTgt spid="34"/>
                                        </p:tgtEl>
                                        <p:attrNameLst>
                                          <p:attrName>ppt_x</p:attrName>
                                        </p:attrNameLst>
                                      </p:cBhvr>
                                      <p:tavLst>
                                        <p:tav tm="0">
                                          <p:val>
                                            <p:strVal val="0-#ppt_w/2"/>
                                          </p:val>
                                        </p:tav>
                                        <p:tav tm="100000">
                                          <p:val>
                                            <p:strVal val="#ppt_x"/>
                                          </p:val>
                                        </p:tav>
                                      </p:tavLst>
                                    </p:anim>
                                    <p:anim calcmode="lin" valueType="num">
                                      <p:cBhvr additive="base">
                                        <p:cTn id="73" dur="500" fill="hold"/>
                                        <p:tgtEl>
                                          <p:spTgt spid="34"/>
                                        </p:tgtEl>
                                        <p:attrNameLst>
                                          <p:attrName>ppt_y</p:attrName>
                                        </p:attrNameLst>
                                      </p:cBhvr>
                                      <p:tavLst>
                                        <p:tav tm="0">
                                          <p:val>
                                            <p:strVal val="1+#ppt_h/2"/>
                                          </p:val>
                                        </p:tav>
                                        <p:tav tm="100000">
                                          <p:val>
                                            <p:strVal val="#ppt_y"/>
                                          </p:val>
                                        </p:tav>
                                      </p:tavLst>
                                    </p:anim>
                                  </p:childTnLst>
                                </p:cTn>
                              </p:par>
                              <p:par>
                                <p:cTn id="74" presetID="2" presetClass="entr" presetSubtype="12"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 calcmode="lin" valueType="num">
                                      <p:cBhvr additive="base">
                                        <p:cTn id="76" dur="500" fill="hold"/>
                                        <p:tgtEl>
                                          <p:spTgt spid="38"/>
                                        </p:tgtEl>
                                        <p:attrNameLst>
                                          <p:attrName>ppt_x</p:attrName>
                                        </p:attrNameLst>
                                      </p:cBhvr>
                                      <p:tavLst>
                                        <p:tav tm="0">
                                          <p:val>
                                            <p:strVal val="0-#ppt_w/2"/>
                                          </p:val>
                                        </p:tav>
                                        <p:tav tm="100000">
                                          <p:val>
                                            <p:strVal val="#ppt_x"/>
                                          </p:val>
                                        </p:tav>
                                      </p:tavLst>
                                    </p:anim>
                                    <p:anim calcmode="lin" valueType="num">
                                      <p:cBhvr additive="base">
                                        <p:cTn id="77" dur="500" fill="hold"/>
                                        <p:tgtEl>
                                          <p:spTgt spid="38"/>
                                        </p:tgtEl>
                                        <p:attrNameLst>
                                          <p:attrName>ppt_y</p:attrName>
                                        </p:attrNameLst>
                                      </p:cBhvr>
                                      <p:tavLst>
                                        <p:tav tm="0">
                                          <p:val>
                                            <p:strVal val="1+#ppt_h/2"/>
                                          </p:val>
                                        </p:tav>
                                        <p:tav tm="100000">
                                          <p:val>
                                            <p:strVal val="#ppt_y"/>
                                          </p:val>
                                        </p:tav>
                                      </p:tavLst>
                                    </p:anim>
                                  </p:childTnLst>
                                </p:cTn>
                              </p:par>
                              <p:par>
                                <p:cTn id="78" presetID="2" presetClass="entr" presetSubtype="12" fill="hold" grpId="0" nodeType="withEffect">
                                  <p:stCondLst>
                                    <p:cond delay="0"/>
                                  </p:stCondLst>
                                  <p:childTnLst>
                                    <p:set>
                                      <p:cBhvr>
                                        <p:cTn id="79" dur="1" fill="hold">
                                          <p:stCondLst>
                                            <p:cond delay="0"/>
                                          </p:stCondLst>
                                        </p:cTn>
                                        <p:tgtEl>
                                          <p:spTgt spid="39"/>
                                        </p:tgtEl>
                                        <p:attrNameLst>
                                          <p:attrName>style.visibility</p:attrName>
                                        </p:attrNameLst>
                                      </p:cBhvr>
                                      <p:to>
                                        <p:strVal val="visible"/>
                                      </p:to>
                                    </p:set>
                                    <p:anim calcmode="lin" valueType="num">
                                      <p:cBhvr additive="base">
                                        <p:cTn id="80" dur="500" fill="hold"/>
                                        <p:tgtEl>
                                          <p:spTgt spid="39"/>
                                        </p:tgtEl>
                                        <p:attrNameLst>
                                          <p:attrName>ppt_x</p:attrName>
                                        </p:attrNameLst>
                                      </p:cBhvr>
                                      <p:tavLst>
                                        <p:tav tm="0">
                                          <p:val>
                                            <p:strVal val="0-#ppt_w/2"/>
                                          </p:val>
                                        </p:tav>
                                        <p:tav tm="100000">
                                          <p:val>
                                            <p:strVal val="#ppt_x"/>
                                          </p:val>
                                        </p:tav>
                                      </p:tavLst>
                                    </p:anim>
                                    <p:anim calcmode="lin" valueType="num">
                                      <p:cBhvr additive="base">
                                        <p:cTn id="81" dur="500" fill="hold"/>
                                        <p:tgtEl>
                                          <p:spTgt spid="39"/>
                                        </p:tgtEl>
                                        <p:attrNameLst>
                                          <p:attrName>ppt_y</p:attrName>
                                        </p:attrNameLst>
                                      </p:cBhvr>
                                      <p:tavLst>
                                        <p:tav tm="0">
                                          <p:val>
                                            <p:strVal val="1+#ppt_h/2"/>
                                          </p:val>
                                        </p:tav>
                                        <p:tav tm="100000">
                                          <p:val>
                                            <p:strVal val="#ppt_y"/>
                                          </p:val>
                                        </p:tav>
                                      </p:tavLst>
                                    </p:anim>
                                  </p:childTnLst>
                                </p:cTn>
                              </p:par>
                              <p:par>
                                <p:cTn id="82" presetID="2" presetClass="entr" presetSubtype="12" fill="hold" grpId="0" nodeType="with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additive="base">
                                        <p:cTn id="84" dur="500" fill="hold"/>
                                        <p:tgtEl>
                                          <p:spTgt spid="40"/>
                                        </p:tgtEl>
                                        <p:attrNameLst>
                                          <p:attrName>ppt_x</p:attrName>
                                        </p:attrNameLst>
                                      </p:cBhvr>
                                      <p:tavLst>
                                        <p:tav tm="0">
                                          <p:val>
                                            <p:strVal val="0-#ppt_w/2"/>
                                          </p:val>
                                        </p:tav>
                                        <p:tav tm="100000">
                                          <p:val>
                                            <p:strVal val="#ppt_x"/>
                                          </p:val>
                                        </p:tav>
                                      </p:tavLst>
                                    </p:anim>
                                    <p:anim calcmode="lin" valueType="num">
                                      <p:cBhvr additive="base">
                                        <p:cTn id="85" dur="500" fill="hold"/>
                                        <p:tgtEl>
                                          <p:spTgt spid="40"/>
                                        </p:tgtEl>
                                        <p:attrNameLst>
                                          <p:attrName>ppt_y</p:attrName>
                                        </p:attrNameLst>
                                      </p:cBhvr>
                                      <p:tavLst>
                                        <p:tav tm="0">
                                          <p:val>
                                            <p:strVal val="1+#ppt_h/2"/>
                                          </p:val>
                                        </p:tav>
                                        <p:tav tm="100000">
                                          <p:val>
                                            <p:strVal val="#ppt_y"/>
                                          </p:val>
                                        </p:tav>
                                      </p:tavLst>
                                    </p:anim>
                                  </p:childTnLst>
                                </p:cTn>
                              </p:par>
                            </p:childTnLst>
                          </p:cTn>
                        </p:par>
                        <p:par>
                          <p:cTn id="86" fill="hold">
                            <p:stCondLst>
                              <p:cond delay="3000"/>
                            </p:stCondLst>
                            <p:childTnLst>
                              <p:par>
                                <p:cTn id="87" presetID="22" presetClass="entr" presetSubtype="1"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wipe(up)">
                                      <p:cBhvr>
                                        <p:cTn id="8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animBg="1"/>
      <p:bldP spid="37" grpId="0" animBg="1"/>
      <p:bldP spid="26" grpId="0"/>
      <p:bldP spid="27" grpId="0" animBg="1"/>
      <p:bldP spid="28" grpId="0" animBg="1"/>
      <p:bldP spid="29" grpId="0" animBg="1"/>
      <p:bldP spid="30" grpId="0" animBg="1"/>
      <p:bldP spid="31" grpId="0" animBg="1"/>
      <p:bldP spid="32" grpId="0"/>
      <p:bldP spid="33" grpId="0"/>
      <p:bldP spid="34" grpId="0"/>
      <p:bldP spid="38" grpId="0"/>
      <p:bldP spid="39" grpId="0"/>
      <p:bldP spid="40" grpId="0"/>
      <p:bldP spid="62" grpId="0"/>
      <p:bldP spid="63" grpId="0"/>
      <p:bldP spid="64" grpId="0"/>
      <p:bldP spid="6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六边形 35"/>
          <p:cNvSpPr/>
          <p:nvPr/>
        </p:nvSpPr>
        <p:spPr>
          <a:xfrm rot="16200000">
            <a:off x="660114" y="1299059"/>
            <a:ext cx="797366" cy="750462"/>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7" name="TextBox 36"/>
          <p:cNvSpPr txBox="1"/>
          <p:nvPr/>
        </p:nvSpPr>
        <p:spPr>
          <a:xfrm>
            <a:off x="739802" y="1410913"/>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38" name="TextBox 37"/>
          <p:cNvSpPr txBox="1"/>
          <p:nvPr/>
        </p:nvSpPr>
        <p:spPr bwMode="auto">
          <a:xfrm>
            <a:off x="1547663" y="1784942"/>
            <a:ext cx="2952328"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39" name="矩形 38"/>
          <p:cNvSpPr/>
          <p:nvPr/>
        </p:nvSpPr>
        <p:spPr bwMode="auto">
          <a:xfrm>
            <a:off x="1547662" y="1438284"/>
            <a:ext cx="2020887" cy="369332"/>
          </a:xfrm>
          <a:prstGeom prst="rect">
            <a:avLst/>
          </a:prstGeom>
        </p:spPr>
        <p:txBody>
          <a:bodyPr>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sp>
        <p:nvSpPr>
          <p:cNvPr id="40" name="六边形 39"/>
          <p:cNvSpPr/>
          <p:nvPr/>
        </p:nvSpPr>
        <p:spPr>
          <a:xfrm rot="16200000">
            <a:off x="660113" y="3104538"/>
            <a:ext cx="797366" cy="750462"/>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TextBox 40"/>
          <p:cNvSpPr txBox="1"/>
          <p:nvPr/>
        </p:nvSpPr>
        <p:spPr>
          <a:xfrm>
            <a:off x="739801" y="3216392"/>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42" name="TextBox 41"/>
          <p:cNvSpPr txBox="1"/>
          <p:nvPr/>
        </p:nvSpPr>
        <p:spPr bwMode="auto">
          <a:xfrm>
            <a:off x="1547662" y="3590421"/>
            <a:ext cx="2952328"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43" name="矩形 42"/>
          <p:cNvSpPr/>
          <p:nvPr/>
        </p:nvSpPr>
        <p:spPr bwMode="auto">
          <a:xfrm>
            <a:off x="1547661" y="3243763"/>
            <a:ext cx="2020887" cy="369332"/>
          </a:xfrm>
          <a:prstGeom prst="rect">
            <a:avLst/>
          </a:prstGeom>
        </p:spPr>
        <p:txBody>
          <a:bodyPr>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sp>
        <p:nvSpPr>
          <p:cNvPr id="44" name="六边形 43"/>
          <p:cNvSpPr/>
          <p:nvPr/>
        </p:nvSpPr>
        <p:spPr>
          <a:xfrm rot="16200000">
            <a:off x="4836579" y="1304339"/>
            <a:ext cx="797366" cy="750462"/>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5" name="TextBox 44"/>
          <p:cNvSpPr txBox="1"/>
          <p:nvPr/>
        </p:nvSpPr>
        <p:spPr>
          <a:xfrm>
            <a:off x="4916267" y="1416193"/>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46" name="TextBox 45"/>
          <p:cNvSpPr txBox="1"/>
          <p:nvPr/>
        </p:nvSpPr>
        <p:spPr bwMode="auto">
          <a:xfrm>
            <a:off x="5724128" y="1790222"/>
            <a:ext cx="2952328"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47" name="矩形 46"/>
          <p:cNvSpPr/>
          <p:nvPr/>
        </p:nvSpPr>
        <p:spPr bwMode="auto">
          <a:xfrm>
            <a:off x="5724127" y="1443564"/>
            <a:ext cx="2020887" cy="369332"/>
          </a:xfrm>
          <a:prstGeom prst="rect">
            <a:avLst/>
          </a:prstGeom>
        </p:spPr>
        <p:txBody>
          <a:bodyPr>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sp>
        <p:nvSpPr>
          <p:cNvPr id="48" name="六边形 47"/>
          <p:cNvSpPr/>
          <p:nvPr/>
        </p:nvSpPr>
        <p:spPr>
          <a:xfrm rot="16200000">
            <a:off x="4836578" y="3109818"/>
            <a:ext cx="797366" cy="750462"/>
          </a:xfrm>
          <a:prstGeom prst="hexagon">
            <a:avLst/>
          </a:prstGeom>
          <a:solidFill>
            <a:srgbClr val="231815"/>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9" name="TextBox 48"/>
          <p:cNvSpPr txBox="1"/>
          <p:nvPr/>
        </p:nvSpPr>
        <p:spPr>
          <a:xfrm>
            <a:off x="4916266" y="3221672"/>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04</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bwMode="auto">
          <a:xfrm>
            <a:off x="5724127" y="3595701"/>
            <a:ext cx="2952328" cy="923330"/>
          </a:xfrm>
          <a:prstGeom prst="rect">
            <a:avLst/>
          </a:prstGeom>
          <a:noFill/>
        </p:spPr>
        <p:txBody>
          <a:bodyPr wrap="square">
            <a:spAutoFit/>
          </a:bodyPr>
          <a:lstStyle/>
          <a:p>
            <a:pPr>
              <a:lnSpc>
                <a:spcPct val="150000"/>
              </a:lnSpc>
            </a:pPr>
            <a:r>
              <a:rPr lang="zh-CN" altLang="en-US" sz="1200" dirty="0">
                <a:solidFill>
                  <a:srgbClr val="231815"/>
                </a:solidFill>
              </a:rPr>
              <a:t>这里输入简单的文字概述这里输入简单文字概述简单的文字概述这里输入简单的文字概述这里输入</a:t>
            </a:r>
            <a:endParaRPr lang="zh-CN" altLang="en-US" sz="1200" dirty="0">
              <a:solidFill>
                <a:srgbClr val="231815"/>
              </a:solidFill>
              <a:latin typeface="Calibri" panose="020F0502020204030204" pitchFamily="34" charset="0"/>
            </a:endParaRPr>
          </a:p>
        </p:txBody>
      </p:sp>
      <p:sp>
        <p:nvSpPr>
          <p:cNvPr id="51" name="矩形 50"/>
          <p:cNvSpPr/>
          <p:nvPr/>
        </p:nvSpPr>
        <p:spPr bwMode="auto">
          <a:xfrm>
            <a:off x="5724126" y="3249043"/>
            <a:ext cx="2020887" cy="369332"/>
          </a:xfrm>
          <a:prstGeom prst="rect">
            <a:avLst/>
          </a:prstGeom>
        </p:spPr>
        <p:txBody>
          <a:bodyPr>
            <a:spAutoFit/>
          </a:bodyPr>
          <a:lstStyle/>
          <a:p>
            <a:pPr>
              <a:defRPr/>
            </a:pPr>
            <a:r>
              <a:rPr lang="zh-CN" altLang="en-US" b="1" dirty="0">
                <a:solidFill>
                  <a:srgbClr val="231815"/>
                </a:solidFill>
                <a:latin typeface="微软雅黑" panose="020B0503020204020204" pitchFamily="34" charset="-122"/>
                <a:ea typeface="微软雅黑" panose="020B0503020204020204" pitchFamily="34" charset="-122"/>
              </a:rPr>
              <a:t>输入相关标题</a:t>
            </a:r>
            <a:endParaRPr lang="zh-CN" altLang="en-US" b="1" dirty="0">
              <a:solidFill>
                <a:srgbClr val="231815"/>
              </a:solidFill>
            </a:endParaRPr>
          </a:p>
        </p:txBody>
      </p:sp>
      <p:sp>
        <p:nvSpPr>
          <p:cNvPr id="30"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1"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1+#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0-#ppt_w/2"/>
                                          </p:val>
                                        </p:tav>
                                        <p:tav tm="100000">
                                          <p:val>
                                            <p:strVal val="#ppt_x"/>
                                          </p:val>
                                        </p:tav>
                                      </p:tavLst>
                                    </p:anim>
                                    <p:anim calcmode="lin" valueType="num">
                                      <p:cBhvr additive="base">
                                        <p:cTn id="23" dur="500" fill="hold"/>
                                        <p:tgtEl>
                                          <p:spTgt spid="3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additive="base">
                                        <p:cTn id="26" dur="500" fill="hold"/>
                                        <p:tgtEl>
                                          <p:spTgt spid="37"/>
                                        </p:tgtEl>
                                        <p:attrNameLst>
                                          <p:attrName>ppt_x</p:attrName>
                                        </p:attrNameLst>
                                      </p:cBhvr>
                                      <p:tavLst>
                                        <p:tav tm="0">
                                          <p:val>
                                            <p:strVal val="0-#ppt_w/2"/>
                                          </p:val>
                                        </p:tav>
                                        <p:tav tm="100000">
                                          <p:val>
                                            <p:strVal val="#ppt_x"/>
                                          </p:val>
                                        </p:tav>
                                      </p:tavLst>
                                    </p:anim>
                                    <p:anim calcmode="lin" valueType="num">
                                      <p:cBhvr additive="base">
                                        <p:cTn id="27" dur="500" fill="hold"/>
                                        <p:tgtEl>
                                          <p:spTgt spid="37"/>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1000"/>
                                        <p:tgtEl>
                                          <p:spTgt spid="39"/>
                                        </p:tgtEl>
                                      </p:cBhvr>
                                    </p:animEffect>
                                    <p:anim calcmode="lin" valueType="num">
                                      <p:cBhvr>
                                        <p:cTn id="32" dur="1000" fill="hold"/>
                                        <p:tgtEl>
                                          <p:spTgt spid="39"/>
                                        </p:tgtEl>
                                        <p:attrNameLst>
                                          <p:attrName>ppt_x</p:attrName>
                                        </p:attrNameLst>
                                      </p:cBhvr>
                                      <p:tavLst>
                                        <p:tav tm="0">
                                          <p:val>
                                            <p:strVal val="#ppt_x"/>
                                          </p:val>
                                        </p:tav>
                                        <p:tav tm="100000">
                                          <p:val>
                                            <p:strVal val="#ppt_x"/>
                                          </p:val>
                                        </p:tav>
                                      </p:tavLst>
                                    </p:anim>
                                    <p:anim calcmode="lin" valueType="num">
                                      <p:cBhvr>
                                        <p:cTn id="33" dur="1000" fill="hold"/>
                                        <p:tgtEl>
                                          <p:spTgt spid="3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1000"/>
                                        <p:tgtEl>
                                          <p:spTgt spid="38"/>
                                        </p:tgtEl>
                                      </p:cBhvr>
                                    </p:animEffect>
                                    <p:anim calcmode="lin" valueType="num">
                                      <p:cBhvr>
                                        <p:cTn id="37" dur="1000" fill="hold"/>
                                        <p:tgtEl>
                                          <p:spTgt spid="38"/>
                                        </p:tgtEl>
                                        <p:attrNameLst>
                                          <p:attrName>ppt_x</p:attrName>
                                        </p:attrNameLst>
                                      </p:cBhvr>
                                      <p:tavLst>
                                        <p:tav tm="0">
                                          <p:val>
                                            <p:strVal val="#ppt_x"/>
                                          </p:val>
                                        </p:tav>
                                        <p:tav tm="100000">
                                          <p:val>
                                            <p:strVal val="#ppt_x"/>
                                          </p:val>
                                        </p:tav>
                                      </p:tavLst>
                                    </p:anim>
                                    <p:anim calcmode="lin" valueType="num">
                                      <p:cBhvr>
                                        <p:cTn id="38" dur="1000" fill="hold"/>
                                        <p:tgtEl>
                                          <p:spTgt spid="38"/>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2" presetClass="entr" presetSubtype="8"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0-#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44"/>
                                        </p:tgtEl>
                                        <p:attrNameLst>
                                          <p:attrName>style.visibility</p:attrName>
                                        </p:attrNameLst>
                                      </p:cBhvr>
                                      <p:to>
                                        <p:strVal val="visible"/>
                                      </p:to>
                                    </p:set>
                                    <p:anim calcmode="lin" valueType="num">
                                      <p:cBhvr additive="base">
                                        <p:cTn id="46" dur="500" fill="hold"/>
                                        <p:tgtEl>
                                          <p:spTgt spid="44"/>
                                        </p:tgtEl>
                                        <p:attrNameLst>
                                          <p:attrName>ppt_x</p:attrName>
                                        </p:attrNameLst>
                                      </p:cBhvr>
                                      <p:tavLst>
                                        <p:tav tm="0">
                                          <p:val>
                                            <p:strVal val="0-#ppt_w/2"/>
                                          </p:val>
                                        </p:tav>
                                        <p:tav tm="100000">
                                          <p:val>
                                            <p:strVal val="#ppt_x"/>
                                          </p:val>
                                        </p:tav>
                                      </p:tavLst>
                                    </p:anim>
                                    <p:anim calcmode="lin" valueType="num">
                                      <p:cBhvr additive="base">
                                        <p:cTn id="47" dur="500" fill="hold"/>
                                        <p:tgtEl>
                                          <p:spTgt spid="44"/>
                                        </p:tgtEl>
                                        <p:attrNameLst>
                                          <p:attrName>ppt_y</p:attrName>
                                        </p:attrNameLst>
                                      </p:cBhvr>
                                      <p:tavLst>
                                        <p:tav tm="0">
                                          <p:val>
                                            <p:strVal val="#ppt_y"/>
                                          </p:val>
                                        </p:tav>
                                        <p:tav tm="100000">
                                          <p:val>
                                            <p:strVal val="#ppt_y"/>
                                          </p:val>
                                        </p:tav>
                                      </p:tavLst>
                                    </p:anim>
                                  </p:childTnLst>
                                </p:cTn>
                              </p:par>
                            </p:childTnLst>
                          </p:cTn>
                        </p:par>
                        <p:par>
                          <p:cTn id="48" fill="hold">
                            <p:stCondLst>
                              <p:cond delay="3500"/>
                            </p:stCondLst>
                            <p:childTnLst>
                              <p:par>
                                <p:cTn id="49" presetID="42" presetClass="entr" presetSubtype="0" fill="hold" grpId="0"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1000"/>
                                        <p:tgtEl>
                                          <p:spTgt spid="47"/>
                                        </p:tgtEl>
                                      </p:cBhvr>
                                    </p:animEffect>
                                    <p:anim calcmode="lin" valueType="num">
                                      <p:cBhvr>
                                        <p:cTn id="52" dur="1000" fill="hold"/>
                                        <p:tgtEl>
                                          <p:spTgt spid="47"/>
                                        </p:tgtEl>
                                        <p:attrNameLst>
                                          <p:attrName>ppt_x</p:attrName>
                                        </p:attrNameLst>
                                      </p:cBhvr>
                                      <p:tavLst>
                                        <p:tav tm="0">
                                          <p:val>
                                            <p:strVal val="#ppt_x"/>
                                          </p:val>
                                        </p:tav>
                                        <p:tav tm="100000">
                                          <p:val>
                                            <p:strVal val="#ppt_x"/>
                                          </p:val>
                                        </p:tav>
                                      </p:tavLst>
                                    </p:anim>
                                    <p:anim calcmode="lin" valueType="num">
                                      <p:cBhvr>
                                        <p:cTn id="53" dur="1000" fill="hold"/>
                                        <p:tgtEl>
                                          <p:spTgt spid="47"/>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1000"/>
                                        <p:tgtEl>
                                          <p:spTgt spid="46"/>
                                        </p:tgtEl>
                                      </p:cBhvr>
                                    </p:animEffect>
                                    <p:anim calcmode="lin" valueType="num">
                                      <p:cBhvr>
                                        <p:cTn id="57" dur="1000" fill="hold"/>
                                        <p:tgtEl>
                                          <p:spTgt spid="46"/>
                                        </p:tgtEl>
                                        <p:attrNameLst>
                                          <p:attrName>ppt_x</p:attrName>
                                        </p:attrNameLst>
                                      </p:cBhvr>
                                      <p:tavLst>
                                        <p:tav tm="0">
                                          <p:val>
                                            <p:strVal val="#ppt_x"/>
                                          </p:val>
                                        </p:tav>
                                        <p:tav tm="100000">
                                          <p:val>
                                            <p:strVal val="#ppt_x"/>
                                          </p:val>
                                        </p:tav>
                                      </p:tavLst>
                                    </p:anim>
                                    <p:anim calcmode="lin" valueType="num">
                                      <p:cBhvr>
                                        <p:cTn id="58" dur="1000" fill="hold"/>
                                        <p:tgtEl>
                                          <p:spTgt spid="46"/>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2" presetClass="entr" presetSubtype="8"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fill="hold"/>
                                        <p:tgtEl>
                                          <p:spTgt spid="41"/>
                                        </p:tgtEl>
                                        <p:attrNameLst>
                                          <p:attrName>ppt_x</p:attrName>
                                        </p:attrNameLst>
                                      </p:cBhvr>
                                      <p:tavLst>
                                        <p:tav tm="0">
                                          <p:val>
                                            <p:strVal val="0-#ppt_w/2"/>
                                          </p:val>
                                        </p:tav>
                                        <p:tav tm="100000">
                                          <p:val>
                                            <p:strVal val="#ppt_x"/>
                                          </p:val>
                                        </p:tav>
                                      </p:tavLst>
                                    </p:anim>
                                    <p:anim calcmode="lin" valueType="num">
                                      <p:cBhvr additive="base">
                                        <p:cTn id="63" dur="500" fill="hold"/>
                                        <p:tgtEl>
                                          <p:spTgt spid="41"/>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500" fill="hold"/>
                                        <p:tgtEl>
                                          <p:spTgt spid="40"/>
                                        </p:tgtEl>
                                        <p:attrNameLst>
                                          <p:attrName>ppt_x</p:attrName>
                                        </p:attrNameLst>
                                      </p:cBhvr>
                                      <p:tavLst>
                                        <p:tav tm="0">
                                          <p:val>
                                            <p:strVal val="0-#ppt_w/2"/>
                                          </p:val>
                                        </p:tav>
                                        <p:tav tm="100000">
                                          <p:val>
                                            <p:strVal val="#ppt_x"/>
                                          </p:val>
                                        </p:tav>
                                      </p:tavLst>
                                    </p:anim>
                                    <p:anim calcmode="lin" valueType="num">
                                      <p:cBhvr additive="base">
                                        <p:cTn id="67" dur="500" fill="hold"/>
                                        <p:tgtEl>
                                          <p:spTgt spid="40"/>
                                        </p:tgtEl>
                                        <p:attrNameLst>
                                          <p:attrName>ppt_y</p:attrName>
                                        </p:attrNameLst>
                                      </p:cBhvr>
                                      <p:tavLst>
                                        <p:tav tm="0">
                                          <p:val>
                                            <p:strVal val="#ppt_y"/>
                                          </p:val>
                                        </p:tav>
                                        <p:tav tm="100000">
                                          <p:val>
                                            <p:strVal val="#ppt_y"/>
                                          </p:val>
                                        </p:tav>
                                      </p:tavLst>
                                    </p:anim>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fade">
                                      <p:cBhvr>
                                        <p:cTn id="71" dur="1000"/>
                                        <p:tgtEl>
                                          <p:spTgt spid="43"/>
                                        </p:tgtEl>
                                      </p:cBhvr>
                                    </p:animEffect>
                                    <p:anim calcmode="lin" valueType="num">
                                      <p:cBhvr>
                                        <p:cTn id="72" dur="1000" fill="hold"/>
                                        <p:tgtEl>
                                          <p:spTgt spid="43"/>
                                        </p:tgtEl>
                                        <p:attrNameLst>
                                          <p:attrName>ppt_x</p:attrName>
                                        </p:attrNameLst>
                                      </p:cBhvr>
                                      <p:tavLst>
                                        <p:tav tm="0">
                                          <p:val>
                                            <p:strVal val="#ppt_x"/>
                                          </p:val>
                                        </p:tav>
                                        <p:tav tm="100000">
                                          <p:val>
                                            <p:strVal val="#ppt_x"/>
                                          </p:val>
                                        </p:tav>
                                      </p:tavLst>
                                    </p:anim>
                                    <p:anim calcmode="lin" valueType="num">
                                      <p:cBhvr>
                                        <p:cTn id="73" dur="1000" fill="hold"/>
                                        <p:tgtEl>
                                          <p:spTgt spid="43"/>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childTnLst>
                          </p:cTn>
                        </p:par>
                        <p:par>
                          <p:cTn id="79" fill="hold">
                            <p:stCondLst>
                              <p:cond delay="6000"/>
                            </p:stCondLst>
                            <p:childTnLst>
                              <p:par>
                                <p:cTn id="80" presetID="2" presetClass="entr" presetSubtype="8" fill="hold" grpId="0" nodeType="afterEffect">
                                  <p:stCondLst>
                                    <p:cond delay="0"/>
                                  </p:stCondLst>
                                  <p:childTnLst>
                                    <p:set>
                                      <p:cBhvr>
                                        <p:cTn id="81" dur="1" fill="hold">
                                          <p:stCondLst>
                                            <p:cond delay="0"/>
                                          </p:stCondLst>
                                        </p:cTn>
                                        <p:tgtEl>
                                          <p:spTgt spid="49"/>
                                        </p:tgtEl>
                                        <p:attrNameLst>
                                          <p:attrName>style.visibility</p:attrName>
                                        </p:attrNameLst>
                                      </p:cBhvr>
                                      <p:to>
                                        <p:strVal val="visible"/>
                                      </p:to>
                                    </p:set>
                                    <p:anim calcmode="lin" valueType="num">
                                      <p:cBhvr additive="base">
                                        <p:cTn id="82" dur="500" fill="hold"/>
                                        <p:tgtEl>
                                          <p:spTgt spid="49"/>
                                        </p:tgtEl>
                                        <p:attrNameLst>
                                          <p:attrName>ppt_x</p:attrName>
                                        </p:attrNameLst>
                                      </p:cBhvr>
                                      <p:tavLst>
                                        <p:tav tm="0">
                                          <p:val>
                                            <p:strVal val="0-#ppt_w/2"/>
                                          </p:val>
                                        </p:tav>
                                        <p:tav tm="100000">
                                          <p:val>
                                            <p:strVal val="#ppt_x"/>
                                          </p:val>
                                        </p:tav>
                                      </p:tavLst>
                                    </p:anim>
                                    <p:anim calcmode="lin" valueType="num">
                                      <p:cBhvr additive="base">
                                        <p:cTn id="83" dur="500" fill="hold"/>
                                        <p:tgtEl>
                                          <p:spTgt spid="49"/>
                                        </p:tgtEl>
                                        <p:attrNameLst>
                                          <p:attrName>ppt_y</p:attrName>
                                        </p:attrNameLst>
                                      </p:cBhvr>
                                      <p:tavLst>
                                        <p:tav tm="0">
                                          <p:val>
                                            <p:strVal val="#ppt_y"/>
                                          </p:val>
                                        </p:tav>
                                        <p:tav tm="100000">
                                          <p:val>
                                            <p:strVal val="#ppt_y"/>
                                          </p:val>
                                        </p:tav>
                                      </p:tavLst>
                                    </p:anim>
                                  </p:childTnLst>
                                </p:cTn>
                              </p:par>
                              <p:par>
                                <p:cTn id="84" presetID="2" presetClass="entr" presetSubtype="8" fill="hold" grpId="0" nodeType="withEffect">
                                  <p:stCondLst>
                                    <p:cond delay="0"/>
                                  </p:stCondLst>
                                  <p:childTnLst>
                                    <p:set>
                                      <p:cBhvr>
                                        <p:cTn id="85" dur="1" fill="hold">
                                          <p:stCondLst>
                                            <p:cond delay="0"/>
                                          </p:stCondLst>
                                        </p:cTn>
                                        <p:tgtEl>
                                          <p:spTgt spid="48"/>
                                        </p:tgtEl>
                                        <p:attrNameLst>
                                          <p:attrName>style.visibility</p:attrName>
                                        </p:attrNameLst>
                                      </p:cBhvr>
                                      <p:to>
                                        <p:strVal val="visible"/>
                                      </p:to>
                                    </p:set>
                                    <p:anim calcmode="lin" valueType="num">
                                      <p:cBhvr additive="base">
                                        <p:cTn id="86" dur="500" fill="hold"/>
                                        <p:tgtEl>
                                          <p:spTgt spid="48"/>
                                        </p:tgtEl>
                                        <p:attrNameLst>
                                          <p:attrName>ppt_x</p:attrName>
                                        </p:attrNameLst>
                                      </p:cBhvr>
                                      <p:tavLst>
                                        <p:tav tm="0">
                                          <p:val>
                                            <p:strVal val="0-#ppt_w/2"/>
                                          </p:val>
                                        </p:tav>
                                        <p:tav tm="100000">
                                          <p:val>
                                            <p:strVal val="#ppt_x"/>
                                          </p:val>
                                        </p:tav>
                                      </p:tavLst>
                                    </p:anim>
                                    <p:anim calcmode="lin" valueType="num">
                                      <p:cBhvr additive="base">
                                        <p:cTn id="87" dur="500" fill="hold"/>
                                        <p:tgtEl>
                                          <p:spTgt spid="48"/>
                                        </p:tgtEl>
                                        <p:attrNameLst>
                                          <p:attrName>ppt_y</p:attrName>
                                        </p:attrNameLst>
                                      </p:cBhvr>
                                      <p:tavLst>
                                        <p:tav tm="0">
                                          <p:val>
                                            <p:strVal val="#ppt_y"/>
                                          </p:val>
                                        </p:tav>
                                        <p:tav tm="100000">
                                          <p:val>
                                            <p:strVal val="#ppt_y"/>
                                          </p:val>
                                        </p:tav>
                                      </p:tavLst>
                                    </p:anim>
                                  </p:childTnLst>
                                </p:cTn>
                              </p:par>
                            </p:childTnLst>
                          </p:cTn>
                        </p:par>
                        <p:par>
                          <p:cTn id="88" fill="hold">
                            <p:stCondLst>
                              <p:cond delay="6500"/>
                            </p:stCondLst>
                            <p:childTnLst>
                              <p:par>
                                <p:cTn id="89" presetID="42" presetClass="entr" presetSubtype="0"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fade">
                                      <p:cBhvr>
                                        <p:cTn id="91" dur="1000"/>
                                        <p:tgtEl>
                                          <p:spTgt spid="51"/>
                                        </p:tgtEl>
                                      </p:cBhvr>
                                    </p:animEffect>
                                    <p:anim calcmode="lin" valueType="num">
                                      <p:cBhvr>
                                        <p:cTn id="92" dur="1000" fill="hold"/>
                                        <p:tgtEl>
                                          <p:spTgt spid="51"/>
                                        </p:tgtEl>
                                        <p:attrNameLst>
                                          <p:attrName>ppt_x</p:attrName>
                                        </p:attrNameLst>
                                      </p:cBhvr>
                                      <p:tavLst>
                                        <p:tav tm="0">
                                          <p:val>
                                            <p:strVal val="#ppt_x"/>
                                          </p:val>
                                        </p:tav>
                                        <p:tav tm="100000">
                                          <p:val>
                                            <p:strVal val="#ppt_x"/>
                                          </p:val>
                                        </p:tav>
                                      </p:tavLst>
                                    </p:anim>
                                    <p:anim calcmode="lin" valueType="num">
                                      <p:cBhvr>
                                        <p:cTn id="93" dur="1000" fill="hold"/>
                                        <p:tgtEl>
                                          <p:spTgt spid="51"/>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fade">
                                      <p:cBhvr>
                                        <p:cTn id="96" dur="1000"/>
                                        <p:tgtEl>
                                          <p:spTgt spid="50"/>
                                        </p:tgtEl>
                                      </p:cBhvr>
                                    </p:animEffect>
                                    <p:anim calcmode="lin" valueType="num">
                                      <p:cBhvr>
                                        <p:cTn id="97" dur="1000" fill="hold"/>
                                        <p:tgtEl>
                                          <p:spTgt spid="50"/>
                                        </p:tgtEl>
                                        <p:attrNameLst>
                                          <p:attrName>ppt_x</p:attrName>
                                        </p:attrNameLst>
                                      </p:cBhvr>
                                      <p:tavLst>
                                        <p:tav tm="0">
                                          <p:val>
                                            <p:strVal val="#ppt_x"/>
                                          </p:val>
                                        </p:tav>
                                        <p:tav tm="100000">
                                          <p:val>
                                            <p:strVal val="#ppt_x"/>
                                          </p:val>
                                        </p:tav>
                                      </p:tavLst>
                                    </p:anim>
                                    <p:anim calcmode="lin" valueType="num">
                                      <p:cBhvr>
                                        <p:cTn id="98"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8" grpId="0"/>
      <p:bldP spid="39" grpId="0"/>
      <p:bldP spid="40" grpId="0" animBg="1"/>
      <p:bldP spid="41" grpId="0"/>
      <p:bldP spid="42" grpId="0"/>
      <p:bldP spid="43" grpId="0"/>
      <p:bldP spid="44" grpId="0" animBg="1"/>
      <p:bldP spid="45" grpId="0"/>
      <p:bldP spid="46" grpId="0"/>
      <p:bldP spid="47" grpId="0"/>
      <p:bldP spid="48" grpId="0" animBg="1"/>
      <p:bldP spid="49" grpId="0"/>
      <p:bldP spid="50" grpId="0"/>
      <p:bldP spid="51" grpId="0"/>
      <p:bldP spid="30" grpId="0"/>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椭圆 27"/>
          <p:cNvSpPr/>
          <p:nvPr/>
        </p:nvSpPr>
        <p:spPr>
          <a:xfrm>
            <a:off x="1483241" y="-596602"/>
            <a:ext cx="6205430" cy="6205430"/>
          </a:xfrm>
          <a:prstGeom prst="ellipse">
            <a:avLst/>
          </a:prstGeom>
          <a:noFill/>
          <a:ln>
            <a:solidFill>
              <a:srgbClr val="231815">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113739" y="987574"/>
            <a:ext cx="3075709" cy="3075709"/>
          </a:xfrm>
          <a:prstGeom prst="ellipse">
            <a:avLst/>
          </a:prstGeom>
          <a:solidFill>
            <a:srgbClr val="23181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4016263" y="1883626"/>
            <a:ext cx="1270660" cy="1270660"/>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1" name="椭圆 30"/>
          <p:cNvSpPr/>
          <p:nvPr/>
        </p:nvSpPr>
        <p:spPr>
          <a:xfrm>
            <a:off x="7027857" y="1883626"/>
            <a:ext cx="1270660" cy="1270660"/>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2" name="椭圆 31"/>
          <p:cNvSpPr/>
          <p:nvPr/>
        </p:nvSpPr>
        <p:spPr>
          <a:xfrm>
            <a:off x="979185" y="1877154"/>
            <a:ext cx="1270660" cy="1270660"/>
          </a:xfrm>
          <a:prstGeom prst="ellips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3" name="矩形 32"/>
          <p:cNvSpPr/>
          <p:nvPr/>
        </p:nvSpPr>
        <p:spPr bwMode="auto">
          <a:xfrm>
            <a:off x="4219543" y="2340762"/>
            <a:ext cx="936106" cy="369332"/>
          </a:xfrm>
          <a:prstGeom prst="rect">
            <a:avLst/>
          </a:prstGeom>
        </p:spPr>
        <p:txBody>
          <a:bodyPr wrap="square">
            <a:spAutoFit/>
          </a:bodyPr>
          <a:lstStyle/>
          <a:p>
            <a:pPr>
              <a:defRPr/>
            </a:pPr>
            <a:r>
              <a:rPr lang="zh-CN" altLang="en-US" b="1" dirty="0">
                <a:solidFill>
                  <a:schemeClr val="bg1"/>
                </a:solidFill>
              </a:rPr>
              <a:t>关键词</a:t>
            </a:r>
          </a:p>
        </p:txBody>
      </p:sp>
      <p:sp>
        <p:nvSpPr>
          <p:cNvPr id="34" name="矩形 33"/>
          <p:cNvSpPr/>
          <p:nvPr/>
        </p:nvSpPr>
        <p:spPr bwMode="auto">
          <a:xfrm>
            <a:off x="1146462" y="2308496"/>
            <a:ext cx="936106" cy="369332"/>
          </a:xfrm>
          <a:prstGeom prst="rect">
            <a:avLst/>
          </a:prstGeom>
        </p:spPr>
        <p:txBody>
          <a:bodyPr wrap="square">
            <a:spAutoFit/>
          </a:bodyPr>
          <a:lstStyle/>
          <a:p>
            <a:pPr>
              <a:defRPr/>
            </a:pPr>
            <a:r>
              <a:rPr lang="zh-CN" altLang="en-US" b="1" dirty="0">
                <a:solidFill>
                  <a:schemeClr val="bg1"/>
                </a:solidFill>
              </a:rPr>
              <a:t>关键词</a:t>
            </a:r>
          </a:p>
        </p:txBody>
      </p:sp>
      <p:sp>
        <p:nvSpPr>
          <p:cNvPr id="35" name="矩形 34"/>
          <p:cNvSpPr/>
          <p:nvPr/>
        </p:nvSpPr>
        <p:spPr bwMode="auto">
          <a:xfrm>
            <a:off x="7220618" y="2327818"/>
            <a:ext cx="936106" cy="369332"/>
          </a:xfrm>
          <a:prstGeom prst="rect">
            <a:avLst/>
          </a:prstGeom>
        </p:spPr>
        <p:txBody>
          <a:bodyPr wrap="square">
            <a:spAutoFit/>
          </a:bodyPr>
          <a:lstStyle/>
          <a:p>
            <a:pPr>
              <a:defRPr/>
            </a:pPr>
            <a:r>
              <a:rPr lang="zh-CN" altLang="en-US" b="1" dirty="0">
                <a:solidFill>
                  <a:schemeClr val="bg1"/>
                </a:solidFill>
              </a:rPr>
              <a:t>关键词</a:t>
            </a:r>
          </a:p>
        </p:txBody>
      </p:sp>
      <p:sp>
        <p:nvSpPr>
          <p:cNvPr id="36" name="TextBox 35"/>
          <p:cNvSpPr txBox="1"/>
          <p:nvPr/>
        </p:nvSpPr>
        <p:spPr>
          <a:xfrm>
            <a:off x="455208" y="3507854"/>
            <a:ext cx="2263602" cy="1200329"/>
          </a:xfrm>
          <a:prstGeom prst="rect">
            <a:avLst/>
          </a:prstGeom>
          <a:noFill/>
        </p:spPr>
        <p:txBody>
          <a:bodyPr wrap="square" rtlCol="0">
            <a:spAutoFit/>
          </a:bodyPr>
          <a:lstStyle/>
          <a:p>
            <a:pPr>
              <a:lnSpc>
                <a:spcPct val="150000"/>
              </a:lnSpc>
            </a:pPr>
            <a:r>
              <a:rPr lang="zh-CN" altLang="en-US" sz="1200" dirty="0">
                <a:solidFill>
                  <a:srgbClr val="231815"/>
                </a:solidFill>
              </a:rPr>
              <a:t>这里输入简单的文字概述这里输入简单文字概述这里输入简单的文字概述这里入简单的文字概述这里输入述简单</a:t>
            </a:r>
          </a:p>
        </p:txBody>
      </p:sp>
      <p:sp>
        <p:nvSpPr>
          <p:cNvPr id="37" name="TextBox 36"/>
          <p:cNvSpPr txBox="1"/>
          <p:nvPr/>
        </p:nvSpPr>
        <p:spPr>
          <a:xfrm>
            <a:off x="3519792" y="3507854"/>
            <a:ext cx="2263602" cy="1200329"/>
          </a:xfrm>
          <a:prstGeom prst="rect">
            <a:avLst/>
          </a:prstGeom>
          <a:noFill/>
        </p:spPr>
        <p:txBody>
          <a:bodyPr wrap="square" rtlCol="0">
            <a:spAutoFit/>
          </a:bodyPr>
          <a:lstStyle/>
          <a:p>
            <a:pPr>
              <a:lnSpc>
                <a:spcPct val="150000"/>
              </a:lnSpc>
            </a:pPr>
            <a:r>
              <a:rPr lang="zh-CN" altLang="en-US" sz="1200" dirty="0">
                <a:solidFill>
                  <a:srgbClr val="231815"/>
                </a:solidFill>
              </a:rPr>
              <a:t>这里输入简单的文字概述这里输入简单文字概述这里输入简单的文字概述这里入简单的文字概述这里输入述简单</a:t>
            </a:r>
          </a:p>
        </p:txBody>
      </p:sp>
      <p:sp>
        <p:nvSpPr>
          <p:cNvPr id="38" name="TextBox 37"/>
          <p:cNvSpPr txBox="1"/>
          <p:nvPr/>
        </p:nvSpPr>
        <p:spPr>
          <a:xfrm>
            <a:off x="6556870" y="3507854"/>
            <a:ext cx="2263602" cy="1200329"/>
          </a:xfrm>
          <a:prstGeom prst="rect">
            <a:avLst/>
          </a:prstGeom>
          <a:noFill/>
        </p:spPr>
        <p:txBody>
          <a:bodyPr wrap="square" rtlCol="0">
            <a:spAutoFit/>
          </a:bodyPr>
          <a:lstStyle/>
          <a:p>
            <a:pPr>
              <a:lnSpc>
                <a:spcPct val="150000"/>
              </a:lnSpc>
            </a:pPr>
            <a:r>
              <a:rPr lang="zh-CN" altLang="en-US" sz="1200" dirty="0">
                <a:solidFill>
                  <a:srgbClr val="231815"/>
                </a:solidFill>
              </a:rPr>
              <a:t>这里输入简单的文字概述这里输入简单文字概述这里输入简单的文字概述这里入简单的文字概述这里输入述简单</a:t>
            </a:r>
          </a:p>
        </p:txBody>
      </p:sp>
      <p:sp>
        <p:nvSpPr>
          <p:cNvPr id="22"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23"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4"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0"/>
                                        <p:tgtEl>
                                          <p:spTgt spid="22"/>
                                        </p:tgtEl>
                                      </p:cBhvr>
                                    </p:animEffect>
                                    <p:anim calcmode="lin" valueType="num">
                                      <p:cBhvr>
                                        <p:cTn id="17" dur="1000" fill="hold"/>
                                        <p:tgtEl>
                                          <p:spTgt spid="22"/>
                                        </p:tgtEl>
                                        <p:attrNameLst>
                                          <p:attrName>ppt_x</p:attrName>
                                        </p:attrNameLst>
                                      </p:cBhvr>
                                      <p:tavLst>
                                        <p:tav tm="0">
                                          <p:val>
                                            <p:strVal val="#ppt_x"/>
                                          </p:val>
                                        </p:tav>
                                        <p:tav tm="100000">
                                          <p:val>
                                            <p:strVal val="#ppt_x"/>
                                          </p:val>
                                        </p:tav>
                                      </p:tavLst>
                                    </p:anim>
                                    <p:anim calcmode="lin" valueType="num">
                                      <p:cBhvr>
                                        <p:cTn id="18" dur="1000" fill="hold"/>
                                        <p:tgtEl>
                                          <p:spTgt spid="2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500" fill="hold"/>
                                        <p:tgtEl>
                                          <p:spTgt spid="30"/>
                                        </p:tgtEl>
                                        <p:attrNameLst>
                                          <p:attrName>ppt_w</p:attrName>
                                        </p:attrNameLst>
                                      </p:cBhvr>
                                      <p:tavLst>
                                        <p:tav tm="0">
                                          <p:val>
                                            <p:fltVal val="0"/>
                                          </p:val>
                                        </p:tav>
                                        <p:tav tm="100000">
                                          <p:val>
                                            <p:strVal val="#ppt_w"/>
                                          </p:val>
                                        </p:tav>
                                      </p:tavLst>
                                    </p:anim>
                                    <p:anim calcmode="lin" valueType="num">
                                      <p:cBhvr>
                                        <p:cTn id="29" dur="500" fill="hold"/>
                                        <p:tgtEl>
                                          <p:spTgt spid="30"/>
                                        </p:tgtEl>
                                        <p:attrNameLst>
                                          <p:attrName>ppt_h</p:attrName>
                                        </p:attrNameLst>
                                      </p:cBhvr>
                                      <p:tavLst>
                                        <p:tav tm="0">
                                          <p:val>
                                            <p:fltVal val="0"/>
                                          </p:val>
                                        </p:tav>
                                        <p:tav tm="100000">
                                          <p:val>
                                            <p:strVal val="#ppt_h"/>
                                          </p:val>
                                        </p:tav>
                                      </p:tavLst>
                                    </p:anim>
                                    <p:animEffect transition="in" filter="fade">
                                      <p:cBhvr>
                                        <p:cTn id="30" dur="500"/>
                                        <p:tgtEl>
                                          <p:spTgt spid="30"/>
                                        </p:tgtEl>
                                      </p:cBhvr>
                                    </p:animEffect>
                                  </p:childTnLst>
                                </p:cTn>
                              </p:par>
                            </p:childTnLst>
                          </p:cTn>
                        </p:par>
                        <p:par>
                          <p:cTn id="31" fill="hold">
                            <p:stCondLst>
                              <p:cond delay="2500"/>
                            </p:stCondLst>
                            <p:childTnLst>
                              <p:par>
                                <p:cTn id="32" presetID="21" presetClass="entr" presetSubtype="1"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heel(1)">
                                      <p:cBhvr>
                                        <p:cTn id="34" dur="2000"/>
                                        <p:tgtEl>
                                          <p:spTgt spid="28"/>
                                        </p:tgtEl>
                                      </p:cBhvr>
                                    </p:animEffect>
                                  </p:childTnLst>
                                </p:cTn>
                              </p:par>
                            </p:childTnLst>
                          </p:cTn>
                        </p:par>
                        <p:par>
                          <p:cTn id="35" fill="hold">
                            <p:stCondLst>
                              <p:cond delay="4500"/>
                            </p:stCondLst>
                            <p:childTnLst>
                              <p:par>
                                <p:cTn id="36" presetID="53" presetClass="entr" presetSubtype="16"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p:cTn id="38" dur="500" fill="hold"/>
                                        <p:tgtEl>
                                          <p:spTgt spid="31"/>
                                        </p:tgtEl>
                                        <p:attrNameLst>
                                          <p:attrName>ppt_w</p:attrName>
                                        </p:attrNameLst>
                                      </p:cBhvr>
                                      <p:tavLst>
                                        <p:tav tm="0">
                                          <p:val>
                                            <p:fltVal val="0"/>
                                          </p:val>
                                        </p:tav>
                                        <p:tav tm="100000">
                                          <p:val>
                                            <p:strVal val="#ppt_w"/>
                                          </p:val>
                                        </p:tav>
                                      </p:tavLst>
                                    </p:anim>
                                    <p:anim calcmode="lin" valueType="num">
                                      <p:cBhvr>
                                        <p:cTn id="39" dur="500" fill="hold"/>
                                        <p:tgtEl>
                                          <p:spTgt spid="31"/>
                                        </p:tgtEl>
                                        <p:attrNameLst>
                                          <p:attrName>ppt_h</p:attrName>
                                        </p:attrNameLst>
                                      </p:cBhvr>
                                      <p:tavLst>
                                        <p:tav tm="0">
                                          <p:val>
                                            <p:fltVal val="0"/>
                                          </p:val>
                                        </p:tav>
                                        <p:tav tm="100000">
                                          <p:val>
                                            <p:strVal val="#ppt_h"/>
                                          </p:val>
                                        </p:tav>
                                      </p:tavLst>
                                    </p:anim>
                                    <p:animEffect transition="in" filter="fade">
                                      <p:cBhvr>
                                        <p:cTn id="40" dur="500"/>
                                        <p:tgtEl>
                                          <p:spTgt spid="31"/>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p:cTn id="43" dur="500" fill="hold"/>
                                        <p:tgtEl>
                                          <p:spTgt spid="32"/>
                                        </p:tgtEl>
                                        <p:attrNameLst>
                                          <p:attrName>ppt_w</p:attrName>
                                        </p:attrNameLst>
                                      </p:cBhvr>
                                      <p:tavLst>
                                        <p:tav tm="0">
                                          <p:val>
                                            <p:fltVal val="0"/>
                                          </p:val>
                                        </p:tav>
                                        <p:tav tm="100000">
                                          <p:val>
                                            <p:strVal val="#ppt_w"/>
                                          </p:val>
                                        </p:tav>
                                      </p:tavLst>
                                    </p:anim>
                                    <p:anim calcmode="lin" valueType="num">
                                      <p:cBhvr>
                                        <p:cTn id="44" dur="500" fill="hold"/>
                                        <p:tgtEl>
                                          <p:spTgt spid="32"/>
                                        </p:tgtEl>
                                        <p:attrNameLst>
                                          <p:attrName>ppt_h</p:attrName>
                                        </p:attrNameLst>
                                      </p:cBhvr>
                                      <p:tavLst>
                                        <p:tav tm="0">
                                          <p:val>
                                            <p:fltVal val="0"/>
                                          </p:val>
                                        </p:tav>
                                        <p:tav tm="100000">
                                          <p:val>
                                            <p:strVal val="#ppt_h"/>
                                          </p:val>
                                        </p:tav>
                                      </p:tavLst>
                                    </p:anim>
                                    <p:animEffect transition="in" filter="fade">
                                      <p:cBhvr>
                                        <p:cTn id="45" dur="500"/>
                                        <p:tgtEl>
                                          <p:spTgt spid="32"/>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00"/>
                                        <p:tgtEl>
                                          <p:spTgt spid="33"/>
                                        </p:tgtEl>
                                      </p:cBhvr>
                                    </p:animEffect>
                                    <p:anim calcmode="lin" valueType="num">
                                      <p:cBhvr>
                                        <p:cTn id="50" dur="1000" fill="hold"/>
                                        <p:tgtEl>
                                          <p:spTgt spid="33"/>
                                        </p:tgtEl>
                                        <p:attrNameLst>
                                          <p:attrName>ppt_x</p:attrName>
                                        </p:attrNameLst>
                                      </p:cBhvr>
                                      <p:tavLst>
                                        <p:tav tm="0">
                                          <p:val>
                                            <p:strVal val="#ppt_x"/>
                                          </p:val>
                                        </p:tav>
                                        <p:tav tm="100000">
                                          <p:val>
                                            <p:strVal val="#ppt_x"/>
                                          </p:val>
                                        </p:tav>
                                      </p:tavLst>
                                    </p:anim>
                                    <p:anim calcmode="lin" valueType="num">
                                      <p:cBhvr>
                                        <p:cTn id="51" dur="1000" fill="hold"/>
                                        <p:tgtEl>
                                          <p:spTgt spid="3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1000"/>
                                        <p:tgtEl>
                                          <p:spTgt spid="34"/>
                                        </p:tgtEl>
                                      </p:cBhvr>
                                    </p:animEffect>
                                    <p:anim calcmode="lin" valueType="num">
                                      <p:cBhvr>
                                        <p:cTn id="55" dur="1000" fill="hold"/>
                                        <p:tgtEl>
                                          <p:spTgt spid="34"/>
                                        </p:tgtEl>
                                        <p:attrNameLst>
                                          <p:attrName>ppt_x</p:attrName>
                                        </p:attrNameLst>
                                      </p:cBhvr>
                                      <p:tavLst>
                                        <p:tav tm="0">
                                          <p:val>
                                            <p:strVal val="#ppt_x"/>
                                          </p:val>
                                        </p:tav>
                                        <p:tav tm="100000">
                                          <p:val>
                                            <p:strVal val="#ppt_x"/>
                                          </p:val>
                                        </p:tav>
                                      </p:tavLst>
                                    </p:anim>
                                    <p:anim calcmode="lin" valueType="num">
                                      <p:cBhvr>
                                        <p:cTn id="56" dur="1000" fill="hold"/>
                                        <p:tgtEl>
                                          <p:spTgt spid="3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fade">
                                      <p:cBhvr>
                                        <p:cTn id="59" dur="1000"/>
                                        <p:tgtEl>
                                          <p:spTgt spid="35"/>
                                        </p:tgtEl>
                                      </p:cBhvr>
                                    </p:animEffect>
                                    <p:anim calcmode="lin" valueType="num">
                                      <p:cBhvr>
                                        <p:cTn id="60" dur="1000" fill="hold"/>
                                        <p:tgtEl>
                                          <p:spTgt spid="35"/>
                                        </p:tgtEl>
                                        <p:attrNameLst>
                                          <p:attrName>ppt_x</p:attrName>
                                        </p:attrNameLst>
                                      </p:cBhvr>
                                      <p:tavLst>
                                        <p:tav tm="0">
                                          <p:val>
                                            <p:strVal val="#ppt_x"/>
                                          </p:val>
                                        </p:tav>
                                        <p:tav tm="100000">
                                          <p:val>
                                            <p:strVal val="#ppt_x"/>
                                          </p:val>
                                        </p:tav>
                                      </p:tavLst>
                                    </p:anim>
                                    <p:anim calcmode="lin" valueType="num">
                                      <p:cBhvr>
                                        <p:cTn id="61" dur="1000" fill="hold"/>
                                        <p:tgtEl>
                                          <p:spTgt spid="35"/>
                                        </p:tgtEl>
                                        <p:attrNameLst>
                                          <p:attrName>ppt_y</p:attrName>
                                        </p:attrNameLst>
                                      </p:cBhvr>
                                      <p:tavLst>
                                        <p:tav tm="0">
                                          <p:val>
                                            <p:strVal val="#ppt_y+.1"/>
                                          </p:val>
                                        </p:tav>
                                        <p:tav tm="100000">
                                          <p:val>
                                            <p:strVal val="#ppt_y"/>
                                          </p:val>
                                        </p:tav>
                                      </p:tavLst>
                                    </p:anim>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additive="base">
                                        <p:cTn id="65" dur="500" fill="hold"/>
                                        <p:tgtEl>
                                          <p:spTgt spid="36"/>
                                        </p:tgtEl>
                                        <p:attrNameLst>
                                          <p:attrName>ppt_x</p:attrName>
                                        </p:attrNameLst>
                                      </p:cBhvr>
                                      <p:tavLst>
                                        <p:tav tm="0">
                                          <p:val>
                                            <p:strVal val="#ppt_x"/>
                                          </p:val>
                                        </p:tav>
                                        <p:tav tm="100000">
                                          <p:val>
                                            <p:strVal val="#ppt_x"/>
                                          </p:val>
                                        </p:tav>
                                      </p:tavLst>
                                    </p:anim>
                                    <p:anim calcmode="lin" valueType="num">
                                      <p:cBhvr additive="base">
                                        <p:cTn id="66" dur="500" fill="hold"/>
                                        <p:tgtEl>
                                          <p:spTgt spid="36"/>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ppt_x"/>
                                          </p:val>
                                        </p:tav>
                                        <p:tav tm="100000">
                                          <p:val>
                                            <p:strVal val="#ppt_x"/>
                                          </p:val>
                                        </p:tav>
                                      </p:tavLst>
                                    </p:anim>
                                    <p:anim calcmode="lin" valueType="num">
                                      <p:cBhvr additive="base">
                                        <p:cTn id="70" dur="500" fill="hold"/>
                                        <p:tgtEl>
                                          <p:spTgt spid="37"/>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additive="base">
                                        <p:cTn id="73" dur="500" fill="hold"/>
                                        <p:tgtEl>
                                          <p:spTgt spid="38"/>
                                        </p:tgtEl>
                                        <p:attrNameLst>
                                          <p:attrName>ppt_x</p:attrName>
                                        </p:attrNameLst>
                                      </p:cBhvr>
                                      <p:tavLst>
                                        <p:tav tm="0">
                                          <p:val>
                                            <p:strVal val="#ppt_x"/>
                                          </p:val>
                                        </p:tav>
                                        <p:tav tm="100000">
                                          <p:val>
                                            <p:strVal val="#ppt_x"/>
                                          </p:val>
                                        </p:tav>
                                      </p:tavLst>
                                    </p:anim>
                                    <p:anim calcmode="lin" valueType="num">
                                      <p:cBhvr additive="base">
                                        <p:cTn id="7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p:bldP spid="34" grpId="0"/>
      <p:bldP spid="35" grpId="0"/>
      <p:bldP spid="36" grpId="0"/>
      <p:bldP spid="37" grpId="0"/>
      <p:bldP spid="38" grpId="0"/>
      <p:bldP spid="22" grpId="0"/>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接连接符 48"/>
          <p:cNvCxnSpPr/>
          <p:nvPr/>
        </p:nvCxnSpPr>
        <p:spPr>
          <a:xfrm>
            <a:off x="1475656" y="4048352"/>
            <a:ext cx="6984776" cy="0"/>
          </a:xfrm>
          <a:prstGeom prst="line">
            <a:avLst/>
          </a:prstGeom>
          <a:ln w="19050">
            <a:solidFill>
              <a:srgbClr val="23181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1475656" y="1240040"/>
            <a:ext cx="0" cy="2808312"/>
          </a:xfrm>
          <a:prstGeom prst="line">
            <a:avLst/>
          </a:prstGeom>
          <a:ln w="19050">
            <a:solidFill>
              <a:srgbClr val="23181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043608" y="1719043"/>
            <a:ext cx="400110" cy="2144177"/>
          </a:xfrm>
          <a:prstGeom prst="rect">
            <a:avLst/>
          </a:prstGeom>
          <a:noFill/>
        </p:spPr>
        <p:txBody>
          <a:bodyPr vert="eaVert" wrap="none" rtlCol="0">
            <a:spAutoFit/>
          </a:bodyPr>
          <a:lstStyle/>
          <a:p>
            <a:r>
              <a:rPr lang="zh-CN" altLang="en-US" sz="1400" spc="600" dirty="0">
                <a:solidFill>
                  <a:srgbClr val="231815"/>
                </a:solidFill>
              </a:rPr>
              <a:t>单击此处添加文本</a:t>
            </a:r>
          </a:p>
        </p:txBody>
      </p:sp>
      <p:sp>
        <p:nvSpPr>
          <p:cNvPr id="52" name="矩形 51"/>
          <p:cNvSpPr/>
          <p:nvPr/>
        </p:nvSpPr>
        <p:spPr>
          <a:xfrm>
            <a:off x="1907704" y="2894400"/>
            <a:ext cx="288032" cy="1144079"/>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3" name="矩形 52"/>
          <p:cNvSpPr/>
          <p:nvPr/>
        </p:nvSpPr>
        <p:spPr>
          <a:xfrm>
            <a:off x="2304933" y="2377793"/>
            <a:ext cx="288032" cy="1646311"/>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4" name="矩形 53"/>
          <p:cNvSpPr/>
          <p:nvPr/>
        </p:nvSpPr>
        <p:spPr>
          <a:xfrm>
            <a:off x="3215183" y="2269362"/>
            <a:ext cx="288032" cy="1763526"/>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5" name="矩形 54"/>
          <p:cNvSpPr/>
          <p:nvPr/>
        </p:nvSpPr>
        <p:spPr>
          <a:xfrm>
            <a:off x="3612412" y="1704669"/>
            <a:ext cx="288032" cy="2313844"/>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6" name="矩形 55"/>
          <p:cNvSpPr/>
          <p:nvPr/>
        </p:nvSpPr>
        <p:spPr>
          <a:xfrm>
            <a:off x="4439684" y="2807351"/>
            <a:ext cx="288032" cy="1225535"/>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7" name="矩形 56"/>
          <p:cNvSpPr/>
          <p:nvPr/>
        </p:nvSpPr>
        <p:spPr>
          <a:xfrm>
            <a:off x="4836913" y="2254987"/>
            <a:ext cx="288032" cy="1763525"/>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8" name="矩形 57"/>
          <p:cNvSpPr/>
          <p:nvPr/>
        </p:nvSpPr>
        <p:spPr>
          <a:xfrm>
            <a:off x="5671650" y="2542408"/>
            <a:ext cx="288032" cy="1490478"/>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59" name="矩形 58"/>
          <p:cNvSpPr/>
          <p:nvPr/>
        </p:nvSpPr>
        <p:spPr>
          <a:xfrm>
            <a:off x="6068879" y="1873738"/>
            <a:ext cx="288032" cy="2144773"/>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60" name="TextBox 59"/>
          <p:cNvSpPr txBox="1"/>
          <p:nvPr/>
        </p:nvSpPr>
        <p:spPr>
          <a:xfrm>
            <a:off x="2159248" y="2084390"/>
            <a:ext cx="495649" cy="307777"/>
          </a:xfrm>
          <a:prstGeom prst="rect">
            <a:avLst/>
          </a:prstGeom>
          <a:noFill/>
        </p:spPr>
        <p:txBody>
          <a:bodyPr wrap="none" rtlCol="0">
            <a:spAutoFit/>
          </a:bodyPr>
          <a:lstStyle/>
          <a:p>
            <a:r>
              <a:rPr lang="en-US" altLang="zh-CN" sz="1400" dirty="0">
                <a:solidFill>
                  <a:srgbClr val="231815"/>
                </a:solidFill>
              </a:rPr>
              <a:t>57%</a:t>
            </a:r>
            <a:endParaRPr lang="zh-CN" altLang="en-US" sz="1400" dirty="0">
              <a:solidFill>
                <a:srgbClr val="231815"/>
              </a:solidFill>
            </a:endParaRPr>
          </a:p>
        </p:txBody>
      </p:sp>
      <p:sp>
        <p:nvSpPr>
          <p:cNvPr id="61" name="TextBox 60"/>
          <p:cNvSpPr txBox="1"/>
          <p:nvPr/>
        </p:nvSpPr>
        <p:spPr>
          <a:xfrm>
            <a:off x="3484558" y="1411266"/>
            <a:ext cx="495649" cy="307777"/>
          </a:xfrm>
          <a:prstGeom prst="rect">
            <a:avLst/>
          </a:prstGeom>
          <a:noFill/>
        </p:spPr>
        <p:txBody>
          <a:bodyPr wrap="none" rtlCol="0">
            <a:spAutoFit/>
          </a:bodyPr>
          <a:lstStyle/>
          <a:p>
            <a:r>
              <a:rPr lang="en-US" altLang="zh-CN" sz="1400" dirty="0">
                <a:solidFill>
                  <a:srgbClr val="231815"/>
                </a:solidFill>
              </a:rPr>
              <a:t>81%</a:t>
            </a:r>
            <a:endParaRPr lang="zh-CN" altLang="en-US" sz="1400" dirty="0">
              <a:solidFill>
                <a:srgbClr val="231815"/>
              </a:solidFill>
            </a:endParaRPr>
          </a:p>
        </p:txBody>
      </p:sp>
      <p:sp>
        <p:nvSpPr>
          <p:cNvPr id="62" name="TextBox 61"/>
          <p:cNvSpPr txBox="1"/>
          <p:nvPr/>
        </p:nvSpPr>
        <p:spPr>
          <a:xfrm>
            <a:off x="4705522" y="1950247"/>
            <a:ext cx="495649" cy="307777"/>
          </a:xfrm>
          <a:prstGeom prst="rect">
            <a:avLst/>
          </a:prstGeom>
          <a:noFill/>
        </p:spPr>
        <p:txBody>
          <a:bodyPr wrap="none" rtlCol="0">
            <a:spAutoFit/>
          </a:bodyPr>
          <a:lstStyle/>
          <a:p>
            <a:r>
              <a:rPr lang="en-US" altLang="zh-CN" sz="1400" dirty="0">
                <a:solidFill>
                  <a:srgbClr val="231815"/>
                </a:solidFill>
              </a:rPr>
              <a:t>59%</a:t>
            </a:r>
            <a:endParaRPr lang="zh-CN" altLang="en-US" sz="1400" dirty="0">
              <a:solidFill>
                <a:srgbClr val="231815"/>
              </a:solidFill>
            </a:endParaRPr>
          </a:p>
        </p:txBody>
      </p:sp>
      <p:sp>
        <p:nvSpPr>
          <p:cNvPr id="63" name="TextBox 62"/>
          <p:cNvSpPr txBox="1"/>
          <p:nvPr/>
        </p:nvSpPr>
        <p:spPr>
          <a:xfrm>
            <a:off x="5941025" y="1564916"/>
            <a:ext cx="495649" cy="307777"/>
          </a:xfrm>
          <a:prstGeom prst="rect">
            <a:avLst/>
          </a:prstGeom>
          <a:noFill/>
        </p:spPr>
        <p:txBody>
          <a:bodyPr wrap="none" rtlCol="0">
            <a:spAutoFit/>
          </a:bodyPr>
          <a:lstStyle/>
          <a:p>
            <a:r>
              <a:rPr lang="en-US" altLang="zh-CN" sz="1400" dirty="0">
                <a:solidFill>
                  <a:srgbClr val="231815"/>
                </a:solidFill>
              </a:rPr>
              <a:t>72%</a:t>
            </a:r>
            <a:endParaRPr lang="zh-CN" altLang="en-US" sz="1400" dirty="0">
              <a:solidFill>
                <a:srgbClr val="231815"/>
              </a:solidFill>
            </a:endParaRPr>
          </a:p>
        </p:txBody>
      </p:sp>
      <p:sp>
        <p:nvSpPr>
          <p:cNvPr id="64" name="矩形 63"/>
          <p:cNvSpPr/>
          <p:nvPr/>
        </p:nvSpPr>
        <p:spPr>
          <a:xfrm>
            <a:off x="1656088" y="4611490"/>
            <a:ext cx="288032" cy="192508"/>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65" name="矩形 64"/>
          <p:cNvSpPr/>
          <p:nvPr/>
        </p:nvSpPr>
        <p:spPr>
          <a:xfrm>
            <a:off x="3071167" y="4625862"/>
            <a:ext cx="288032" cy="19250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66" name="矩形 65"/>
          <p:cNvSpPr/>
          <p:nvPr/>
        </p:nvSpPr>
        <p:spPr>
          <a:xfrm>
            <a:off x="1979712" y="4568228"/>
            <a:ext cx="723275" cy="307777"/>
          </a:xfrm>
          <a:prstGeom prst="rect">
            <a:avLst/>
          </a:prstGeom>
        </p:spPr>
        <p:txBody>
          <a:bodyPr wrap="none">
            <a:spAutoFit/>
          </a:bodyPr>
          <a:lstStyle/>
          <a:p>
            <a:r>
              <a:rPr lang="zh-CN" altLang="en-US" sz="1400" dirty="0">
                <a:solidFill>
                  <a:srgbClr val="231815"/>
                </a:solidFill>
              </a:rPr>
              <a:t>计划数</a:t>
            </a:r>
          </a:p>
        </p:txBody>
      </p:sp>
      <p:sp>
        <p:nvSpPr>
          <p:cNvPr id="67" name="矩形 66"/>
          <p:cNvSpPr/>
          <p:nvPr/>
        </p:nvSpPr>
        <p:spPr>
          <a:xfrm>
            <a:off x="3457440" y="4568229"/>
            <a:ext cx="723275" cy="307777"/>
          </a:xfrm>
          <a:prstGeom prst="rect">
            <a:avLst/>
          </a:prstGeom>
        </p:spPr>
        <p:txBody>
          <a:bodyPr wrap="none">
            <a:spAutoFit/>
          </a:bodyPr>
          <a:lstStyle/>
          <a:p>
            <a:r>
              <a:rPr lang="zh-CN" altLang="en-US" sz="1400" dirty="0">
                <a:solidFill>
                  <a:srgbClr val="231815"/>
                </a:solidFill>
              </a:rPr>
              <a:t>实际数</a:t>
            </a:r>
          </a:p>
        </p:txBody>
      </p:sp>
      <p:sp>
        <p:nvSpPr>
          <p:cNvPr id="68" name="矩形 67"/>
          <p:cNvSpPr/>
          <p:nvPr/>
        </p:nvSpPr>
        <p:spPr>
          <a:xfrm>
            <a:off x="7127099" y="3151122"/>
            <a:ext cx="288032" cy="881763"/>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69" name="矩形 68"/>
          <p:cNvSpPr/>
          <p:nvPr/>
        </p:nvSpPr>
        <p:spPr>
          <a:xfrm>
            <a:off x="7524328" y="2528034"/>
            <a:ext cx="288032" cy="149047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sp>
        <p:nvSpPr>
          <p:cNvPr id="70" name="TextBox 69"/>
          <p:cNvSpPr txBox="1"/>
          <p:nvPr/>
        </p:nvSpPr>
        <p:spPr>
          <a:xfrm>
            <a:off x="7412637" y="2228407"/>
            <a:ext cx="495649" cy="307777"/>
          </a:xfrm>
          <a:prstGeom prst="rect">
            <a:avLst/>
          </a:prstGeom>
          <a:noFill/>
        </p:spPr>
        <p:txBody>
          <a:bodyPr wrap="none" rtlCol="0">
            <a:spAutoFit/>
          </a:bodyPr>
          <a:lstStyle/>
          <a:p>
            <a:r>
              <a:rPr lang="en-US" altLang="zh-CN" sz="1400" dirty="0">
                <a:solidFill>
                  <a:srgbClr val="231815"/>
                </a:solidFill>
              </a:rPr>
              <a:t>55%</a:t>
            </a:r>
            <a:endParaRPr lang="zh-CN" altLang="en-US" sz="1400" dirty="0">
              <a:solidFill>
                <a:srgbClr val="231815"/>
              </a:solidFill>
            </a:endParaRPr>
          </a:p>
        </p:txBody>
      </p:sp>
      <p:grpSp>
        <p:nvGrpSpPr>
          <p:cNvPr id="71" name="组合 70"/>
          <p:cNvGrpSpPr/>
          <p:nvPr/>
        </p:nvGrpSpPr>
        <p:grpSpPr>
          <a:xfrm>
            <a:off x="1979712" y="4075562"/>
            <a:ext cx="5855298" cy="307777"/>
            <a:chOff x="1763688" y="4324870"/>
            <a:chExt cx="5855298" cy="307777"/>
          </a:xfrm>
        </p:grpSpPr>
        <p:grpSp>
          <p:nvGrpSpPr>
            <p:cNvPr id="72" name="组合 71"/>
            <p:cNvGrpSpPr/>
            <p:nvPr/>
          </p:nvGrpSpPr>
          <p:grpSpPr>
            <a:xfrm>
              <a:off x="1763688" y="4324870"/>
              <a:ext cx="4376633" cy="307777"/>
              <a:chOff x="1782738" y="4077220"/>
              <a:chExt cx="4376633" cy="307777"/>
            </a:xfrm>
          </p:grpSpPr>
          <p:sp>
            <p:nvSpPr>
              <p:cNvPr id="74" name="矩形 73"/>
              <p:cNvSpPr/>
              <p:nvPr/>
            </p:nvSpPr>
            <p:spPr>
              <a:xfrm>
                <a:off x="1782738" y="4077220"/>
                <a:ext cx="723275" cy="307777"/>
              </a:xfrm>
              <a:prstGeom prst="rect">
                <a:avLst/>
              </a:prstGeom>
            </p:spPr>
            <p:txBody>
              <a:bodyPr wrap="none">
                <a:spAutoFit/>
              </a:bodyPr>
              <a:lstStyle/>
              <a:p>
                <a:r>
                  <a:rPr lang="zh-CN" altLang="en-US" sz="1400" dirty="0">
                    <a:solidFill>
                      <a:srgbClr val="231815"/>
                    </a:solidFill>
                  </a:rPr>
                  <a:t>工作一</a:t>
                </a:r>
              </a:p>
            </p:txBody>
          </p:sp>
          <p:sp>
            <p:nvSpPr>
              <p:cNvPr id="75" name="矩形 74"/>
              <p:cNvSpPr/>
              <p:nvPr/>
            </p:nvSpPr>
            <p:spPr>
              <a:xfrm>
                <a:off x="2987824" y="4077220"/>
                <a:ext cx="723275" cy="307777"/>
              </a:xfrm>
              <a:prstGeom prst="rect">
                <a:avLst/>
              </a:prstGeom>
            </p:spPr>
            <p:txBody>
              <a:bodyPr wrap="none">
                <a:spAutoFit/>
              </a:bodyPr>
              <a:lstStyle/>
              <a:p>
                <a:r>
                  <a:rPr lang="zh-CN" altLang="en-US" sz="1400" dirty="0">
                    <a:solidFill>
                      <a:srgbClr val="231815"/>
                    </a:solidFill>
                  </a:rPr>
                  <a:t>工作二</a:t>
                </a:r>
              </a:p>
            </p:txBody>
          </p:sp>
          <p:sp>
            <p:nvSpPr>
              <p:cNvPr id="76" name="矩形 75"/>
              <p:cNvSpPr/>
              <p:nvPr/>
            </p:nvSpPr>
            <p:spPr>
              <a:xfrm>
                <a:off x="5436096" y="4077220"/>
                <a:ext cx="723275" cy="307777"/>
              </a:xfrm>
              <a:prstGeom prst="rect">
                <a:avLst/>
              </a:prstGeom>
            </p:spPr>
            <p:txBody>
              <a:bodyPr wrap="none">
                <a:spAutoFit/>
              </a:bodyPr>
              <a:lstStyle/>
              <a:p>
                <a:r>
                  <a:rPr lang="zh-CN" altLang="en-US" sz="1400" dirty="0">
                    <a:solidFill>
                      <a:srgbClr val="231815"/>
                    </a:solidFill>
                  </a:rPr>
                  <a:t>工作四</a:t>
                </a:r>
              </a:p>
            </p:txBody>
          </p:sp>
          <p:sp>
            <p:nvSpPr>
              <p:cNvPr id="77" name="矩形 76"/>
              <p:cNvSpPr/>
              <p:nvPr/>
            </p:nvSpPr>
            <p:spPr>
              <a:xfrm>
                <a:off x="4211960" y="4077220"/>
                <a:ext cx="723275" cy="307777"/>
              </a:xfrm>
              <a:prstGeom prst="rect">
                <a:avLst/>
              </a:prstGeom>
            </p:spPr>
            <p:txBody>
              <a:bodyPr wrap="none">
                <a:spAutoFit/>
              </a:bodyPr>
              <a:lstStyle/>
              <a:p>
                <a:r>
                  <a:rPr lang="zh-CN" altLang="en-US" sz="1400" dirty="0">
                    <a:solidFill>
                      <a:srgbClr val="231815"/>
                    </a:solidFill>
                  </a:rPr>
                  <a:t>工作三</a:t>
                </a:r>
              </a:p>
            </p:txBody>
          </p:sp>
        </p:grpSp>
        <p:sp>
          <p:nvSpPr>
            <p:cNvPr id="73" name="矩形 72"/>
            <p:cNvSpPr/>
            <p:nvPr/>
          </p:nvSpPr>
          <p:spPr>
            <a:xfrm>
              <a:off x="6895711" y="4324870"/>
              <a:ext cx="723275" cy="307777"/>
            </a:xfrm>
            <a:prstGeom prst="rect">
              <a:avLst/>
            </a:prstGeom>
          </p:spPr>
          <p:txBody>
            <a:bodyPr wrap="none">
              <a:spAutoFit/>
            </a:bodyPr>
            <a:lstStyle/>
            <a:p>
              <a:r>
                <a:rPr lang="zh-CN" altLang="en-US" sz="1400" dirty="0">
                  <a:solidFill>
                    <a:srgbClr val="231815"/>
                  </a:solidFill>
                </a:rPr>
                <a:t>工作五</a:t>
              </a:r>
            </a:p>
          </p:txBody>
        </p:sp>
      </p:grpSp>
      <p:sp>
        <p:nvSpPr>
          <p:cNvPr id="43" name="Text Box 4"/>
          <p:cNvSpPr txBox="1">
            <a:spLocks noChangeArrowheads="1"/>
          </p:cNvSpPr>
          <p:nvPr/>
        </p:nvSpPr>
        <p:spPr bwMode="auto">
          <a:xfrm>
            <a:off x="2931166"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44"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
        <p:nvSpPr>
          <p:cNvPr id="45"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231815"/>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1+#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additive="base">
                                        <p:cTn id="11" dur="500" fill="hold"/>
                                        <p:tgtEl>
                                          <p:spTgt spid="45"/>
                                        </p:tgtEl>
                                        <p:attrNameLst>
                                          <p:attrName>ppt_x</p:attrName>
                                        </p:attrNameLst>
                                      </p:cBhvr>
                                      <p:tavLst>
                                        <p:tav tm="0">
                                          <p:val>
                                            <p:strVal val="0-#ppt_w/2"/>
                                          </p:val>
                                        </p:tav>
                                        <p:tav tm="100000">
                                          <p:val>
                                            <p:strVal val="#ppt_x"/>
                                          </p:val>
                                        </p:tav>
                                      </p:tavLst>
                                    </p:anim>
                                    <p:anim calcmode="lin" valueType="num">
                                      <p:cBhvr additive="base">
                                        <p:cTn id="12" dur="500" fill="hold"/>
                                        <p:tgtEl>
                                          <p:spTgt spid="4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1000"/>
                                        <p:tgtEl>
                                          <p:spTgt spid="43"/>
                                        </p:tgtEl>
                                      </p:cBhvr>
                                    </p:animEffect>
                                    <p:anim calcmode="lin" valueType="num">
                                      <p:cBhvr>
                                        <p:cTn id="17" dur="1000" fill="hold"/>
                                        <p:tgtEl>
                                          <p:spTgt spid="43"/>
                                        </p:tgtEl>
                                        <p:attrNameLst>
                                          <p:attrName>ppt_x</p:attrName>
                                        </p:attrNameLst>
                                      </p:cBhvr>
                                      <p:tavLst>
                                        <p:tav tm="0">
                                          <p:val>
                                            <p:strVal val="#ppt_x"/>
                                          </p:val>
                                        </p:tav>
                                        <p:tav tm="100000">
                                          <p:val>
                                            <p:strVal val="#ppt_x"/>
                                          </p:val>
                                        </p:tav>
                                      </p:tavLst>
                                    </p:anim>
                                    <p:anim calcmode="lin" valueType="num">
                                      <p:cBhvr>
                                        <p:cTn id="18" dur="1000" fill="hold"/>
                                        <p:tgtEl>
                                          <p:spTgt spid="4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down)">
                                      <p:cBhvr>
                                        <p:cTn id="22" dur="500"/>
                                        <p:tgtEl>
                                          <p:spTgt spid="50"/>
                                        </p:tgtEl>
                                      </p:cBhvr>
                                    </p:animEffect>
                                  </p:childTnLst>
                                </p:cTn>
                              </p:par>
                              <p:par>
                                <p:cTn id="23" presetID="22" presetClass="entr" presetSubtype="8"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left)">
                                      <p:cBhvr>
                                        <p:cTn id="25" dur="500"/>
                                        <p:tgtEl>
                                          <p:spTgt spid="4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fade">
                                      <p:cBhvr>
                                        <p:cTn id="32" dur="1000"/>
                                        <p:tgtEl>
                                          <p:spTgt spid="71"/>
                                        </p:tgtEl>
                                      </p:cBhvr>
                                    </p:animEffect>
                                    <p:anim calcmode="lin" valueType="num">
                                      <p:cBhvr>
                                        <p:cTn id="33" dur="1000" fill="hold"/>
                                        <p:tgtEl>
                                          <p:spTgt spid="71"/>
                                        </p:tgtEl>
                                        <p:attrNameLst>
                                          <p:attrName>ppt_x</p:attrName>
                                        </p:attrNameLst>
                                      </p:cBhvr>
                                      <p:tavLst>
                                        <p:tav tm="0">
                                          <p:val>
                                            <p:strVal val="#ppt_x"/>
                                          </p:val>
                                        </p:tav>
                                        <p:tav tm="100000">
                                          <p:val>
                                            <p:strVal val="#ppt_x"/>
                                          </p:val>
                                        </p:tav>
                                      </p:tavLst>
                                    </p:anim>
                                    <p:anim calcmode="lin" valueType="num">
                                      <p:cBhvr>
                                        <p:cTn id="34" dur="1000" fill="hold"/>
                                        <p:tgtEl>
                                          <p:spTgt spid="71"/>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500"/>
                                        <p:tgtEl>
                                          <p:spTgt spid="52"/>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down)">
                                      <p:cBhvr>
                                        <p:cTn id="41" dur="500"/>
                                        <p:tgtEl>
                                          <p:spTgt spid="53"/>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down)">
                                      <p:cBhvr>
                                        <p:cTn id="44" dur="500"/>
                                        <p:tgtEl>
                                          <p:spTgt spid="54"/>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wipe(down)">
                                      <p:cBhvr>
                                        <p:cTn id="50" dur="500"/>
                                        <p:tgtEl>
                                          <p:spTgt spid="56"/>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down)">
                                      <p:cBhvr>
                                        <p:cTn id="53" dur="500"/>
                                        <p:tgtEl>
                                          <p:spTgt spid="57"/>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wipe(down)">
                                      <p:cBhvr>
                                        <p:cTn id="56" dur="500"/>
                                        <p:tgtEl>
                                          <p:spTgt spid="58"/>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wipe(down)">
                                      <p:cBhvr>
                                        <p:cTn id="59" dur="500"/>
                                        <p:tgtEl>
                                          <p:spTgt spid="5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8"/>
                                        </p:tgtEl>
                                        <p:attrNameLst>
                                          <p:attrName>style.visibility</p:attrName>
                                        </p:attrNameLst>
                                      </p:cBhvr>
                                      <p:to>
                                        <p:strVal val="visible"/>
                                      </p:to>
                                    </p:set>
                                    <p:animEffect transition="in" filter="wipe(down)">
                                      <p:cBhvr>
                                        <p:cTn id="62" dur="500"/>
                                        <p:tgtEl>
                                          <p:spTgt spid="68"/>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69"/>
                                        </p:tgtEl>
                                        <p:attrNameLst>
                                          <p:attrName>style.visibility</p:attrName>
                                        </p:attrNameLst>
                                      </p:cBhvr>
                                      <p:to>
                                        <p:strVal val="visible"/>
                                      </p:to>
                                    </p:set>
                                    <p:animEffect transition="in" filter="wipe(down)">
                                      <p:cBhvr>
                                        <p:cTn id="65" dur="500"/>
                                        <p:tgtEl>
                                          <p:spTgt spid="69"/>
                                        </p:tgtEl>
                                      </p:cBhvr>
                                    </p:animEffect>
                                  </p:childTnLst>
                                </p:cTn>
                              </p:par>
                            </p:childTnLst>
                          </p:cTn>
                        </p:par>
                        <p:par>
                          <p:cTn id="66" fill="hold">
                            <p:stCondLst>
                              <p:cond delay="3500"/>
                            </p:stCondLst>
                            <p:childTnLst>
                              <p:par>
                                <p:cTn id="67" presetID="2" presetClass="entr" presetSubtype="9" fill="hold" grpId="0" nodeType="afterEffect">
                                  <p:stCondLst>
                                    <p:cond delay="0"/>
                                  </p:stCondLst>
                                  <p:childTnLst>
                                    <p:set>
                                      <p:cBhvr>
                                        <p:cTn id="68" dur="1" fill="hold">
                                          <p:stCondLst>
                                            <p:cond delay="0"/>
                                          </p:stCondLst>
                                        </p:cTn>
                                        <p:tgtEl>
                                          <p:spTgt spid="60"/>
                                        </p:tgtEl>
                                        <p:attrNameLst>
                                          <p:attrName>style.visibility</p:attrName>
                                        </p:attrNameLst>
                                      </p:cBhvr>
                                      <p:to>
                                        <p:strVal val="visible"/>
                                      </p:to>
                                    </p:set>
                                    <p:anim calcmode="lin" valueType="num">
                                      <p:cBhvr additive="base">
                                        <p:cTn id="69" dur="500" fill="hold"/>
                                        <p:tgtEl>
                                          <p:spTgt spid="60"/>
                                        </p:tgtEl>
                                        <p:attrNameLst>
                                          <p:attrName>ppt_x</p:attrName>
                                        </p:attrNameLst>
                                      </p:cBhvr>
                                      <p:tavLst>
                                        <p:tav tm="0">
                                          <p:val>
                                            <p:strVal val="0-#ppt_w/2"/>
                                          </p:val>
                                        </p:tav>
                                        <p:tav tm="100000">
                                          <p:val>
                                            <p:strVal val="#ppt_x"/>
                                          </p:val>
                                        </p:tav>
                                      </p:tavLst>
                                    </p:anim>
                                    <p:anim calcmode="lin" valueType="num">
                                      <p:cBhvr additive="base">
                                        <p:cTn id="70" dur="500" fill="hold"/>
                                        <p:tgtEl>
                                          <p:spTgt spid="60"/>
                                        </p:tgtEl>
                                        <p:attrNameLst>
                                          <p:attrName>ppt_y</p:attrName>
                                        </p:attrNameLst>
                                      </p:cBhvr>
                                      <p:tavLst>
                                        <p:tav tm="0">
                                          <p:val>
                                            <p:strVal val="0-#ppt_h/2"/>
                                          </p:val>
                                        </p:tav>
                                        <p:tav tm="100000">
                                          <p:val>
                                            <p:strVal val="#ppt_y"/>
                                          </p:val>
                                        </p:tav>
                                      </p:tavLst>
                                    </p:anim>
                                  </p:childTnLst>
                                </p:cTn>
                              </p:par>
                              <p:par>
                                <p:cTn id="71" presetID="2" presetClass="entr" presetSubtype="9" fill="hold" grpId="0" nodeType="withEffect">
                                  <p:stCondLst>
                                    <p:cond delay="0"/>
                                  </p:stCondLst>
                                  <p:childTnLst>
                                    <p:set>
                                      <p:cBhvr>
                                        <p:cTn id="72" dur="1" fill="hold">
                                          <p:stCondLst>
                                            <p:cond delay="0"/>
                                          </p:stCondLst>
                                        </p:cTn>
                                        <p:tgtEl>
                                          <p:spTgt spid="61"/>
                                        </p:tgtEl>
                                        <p:attrNameLst>
                                          <p:attrName>style.visibility</p:attrName>
                                        </p:attrNameLst>
                                      </p:cBhvr>
                                      <p:to>
                                        <p:strVal val="visible"/>
                                      </p:to>
                                    </p:set>
                                    <p:anim calcmode="lin" valueType="num">
                                      <p:cBhvr additive="base">
                                        <p:cTn id="73" dur="500" fill="hold"/>
                                        <p:tgtEl>
                                          <p:spTgt spid="61"/>
                                        </p:tgtEl>
                                        <p:attrNameLst>
                                          <p:attrName>ppt_x</p:attrName>
                                        </p:attrNameLst>
                                      </p:cBhvr>
                                      <p:tavLst>
                                        <p:tav tm="0">
                                          <p:val>
                                            <p:strVal val="0-#ppt_w/2"/>
                                          </p:val>
                                        </p:tav>
                                        <p:tav tm="100000">
                                          <p:val>
                                            <p:strVal val="#ppt_x"/>
                                          </p:val>
                                        </p:tav>
                                      </p:tavLst>
                                    </p:anim>
                                    <p:anim calcmode="lin" valueType="num">
                                      <p:cBhvr additive="base">
                                        <p:cTn id="74" dur="500" fill="hold"/>
                                        <p:tgtEl>
                                          <p:spTgt spid="61"/>
                                        </p:tgtEl>
                                        <p:attrNameLst>
                                          <p:attrName>ppt_y</p:attrName>
                                        </p:attrNameLst>
                                      </p:cBhvr>
                                      <p:tavLst>
                                        <p:tav tm="0">
                                          <p:val>
                                            <p:strVal val="0-#ppt_h/2"/>
                                          </p:val>
                                        </p:tav>
                                        <p:tav tm="100000">
                                          <p:val>
                                            <p:strVal val="#ppt_y"/>
                                          </p:val>
                                        </p:tav>
                                      </p:tavLst>
                                    </p:anim>
                                  </p:childTnLst>
                                </p:cTn>
                              </p:par>
                              <p:par>
                                <p:cTn id="75" presetID="2" presetClass="entr" presetSubtype="9" fill="hold" grpId="0" nodeType="withEffect">
                                  <p:stCondLst>
                                    <p:cond delay="0"/>
                                  </p:stCondLst>
                                  <p:childTnLst>
                                    <p:set>
                                      <p:cBhvr>
                                        <p:cTn id="76" dur="1" fill="hold">
                                          <p:stCondLst>
                                            <p:cond delay="0"/>
                                          </p:stCondLst>
                                        </p:cTn>
                                        <p:tgtEl>
                                          <p:spTgt spid="62"/>
                                        </p:tgtEl>
                                        <p:attrNameLst>
                                          <p:attrName>style.visibility</p:attrName>
                                        </p:attrNameLst>
                                      </p:cBhvr>
                                      <p:to>
                                        <p:strVal val="visible"/>
                                      </p:to>
                                    </p:set>
                                    <p:anim calcmode="lin" valueType="num">
                                      <p:cBhvr additive="base">
                                        <p:cTn id="77" dur="500" fill="hold"/>
                                        <p:tgtEl>
                                          <p:spTgt spid="62"/>
                                        </p:tgtEl>
                                        <p:attrNameLst>
                                          <p:attrName>ppt_x</p:attrName>
                                        </p:attrNameLst>
                                      </p:cBhvr>
                                      <p:tavLst>
                                        <p:tav tm="0">
                                          <p:val>
                                            <p:strVal val="0-#ppt_w/2"/>
                                          </p:val>
                                        </p:tav>
                                        <p:tav tm="100000">
                                          <p:val>
                                            <p:strVal val="#ppt_x"/>
                                          </p:val>
                                        </p:tav>
                                      </p:tavLst>
                                    </p:anim>
                                    <p:anim calcmode="lin" valueType="num">
                                      <p:cBhvr additive="base">
                                        <p:cTn id="78" dur="500" fill="hold"/>
                                        <p:tgtEl>
                                          <p:spTgt spid="62"/>
                                        </p:tgtEl>
                                        <p:attrNameLst>
                                          <p:attrName>ppt_y</p:attrName>
                                        </p:attrNameLst>
                                      </p:cBhvr>
                                      <p:tavLst>
                                        <p:tav tm="0">
                                          <p:val>
                                            <p:strVal val="0-#ppt_h/2"/>
                                          </p:val>
                                        </p:tav>
                                        <p:tav tm="100000">
                                          <p:val>
                                            <p:strVal val="#ppt_y"/>
                                          </p:val>
                                        </p:tav>
                                      </p:tavLst>
                                    </p:anim>
                                  </p:childTnLst>
                                </p:cTn>
                              </p:par>
                              <p:par>
                                <p:cTn id="79" presetID="2" presetClass="entr" presetSubtype="9"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500" fill="hold"/>
                                        <p:tgtEl>
                                          <p:spTgt spid="63"/>
                                        </p:tgtEl>
                                        <p:attrNameLst>
                                          <p:attrName>ppt_x</p:attrName>
                                        </p:attrNameLst>
                                      </p:cBhvr>
                                      <p:tavLst>
                                        <p:tav tm="0">
                                          <p:val>
                                            <p:strVal val="0-#ppt_w/2"/>
                                          </p:val>
                                        </p:tav>
                                        <p:tav tm="100000">
                                          <p:val>
                                            <p:strVal val="#ppt_x"/>
                                          </p:val>
                                        </p:tav>
                                      </p:tavLst>
                                    </p:anim>
                                    <p:anim calcmode="lin" valueType="num">
                                      <p:cBhvr additive="base">
                                        <p:cTn id="82" dur="500" fill="hold"/>
                                        <p:tgtEl>
                                          <p:spTgt spid="63"/>
                                        </p:tgtEl>
                                        <p:attrNameLst>
                                          <p:attrName>ppt_y</p:attrName>
                                        </p:attrNameLst>
                                      </p:cBhvr>
                                      <p:tavLst>
                                        <p:tav tm="0">
                                          <p:val>
                                            <p:strVal val="0-#ppt_h/2"/>
                                          </p:val>
                                        </p:tav>
                                        <p:tav tm="100000">
                                          <p:val>
                                            <p:strVal val="#ppt_y"/>
                                          </p:val>
                                        </p:tav>
                                      </p:tavLst>
                                    </p:anim>
                                  </p:childTnLst>
                                </p:cTn>
                              </p:par>
                              <p:par>
                                <p:cTn id="83" presetID="2" presetClass="entr" presetSubtype="9" fill="hold" grpId="0" nodeType="withEffect">
                                  <p:stCondLst>
                                    <p:cond delay="0"/>
                                  </p:stCondLst>
                                  <p:childTnLst>
                                    <p:set>
                                      <p:cBhvr>
                                        <p:cTn id="84" dur="1" fill="hold">
                                          <p:stCondLst>
                                            <p:cond delay="0"/>
                                          </p:stCondLst>
                                        </p:cTn>
                                        <p:tgtEl>
                                          <p:spTgt spid="70"/>
                                        </p:tgtEl>
                                        <p:attrNameLst>
                                          <p:attrName>style.visibility</p:attrName>
                                        </p:attrNameLst>
                                      </p:cBhvr>
                                      <p:to>
                                        <p:strVal val="visible"/>
                                      </p:to>
                                    </p:set>
                                    <p:anim calcmode="lin" valueType="num">
                                      <p:cBhvr additive="base">
                                        <p:cTn id="85" dur="500" fill="hold"/>
                                        <p:tgtEl>
                                          <p:spTgt spid="70"/>
                                        </p:tgtEl>
                                        <p:attrNameLst>
                                          <p:attrName>ppt_x</p:attrName>
                                        </p:attrNameLst>
                                      </p:cBhvr>
                                      <p:tavLst>
                                        <p:tav tm="0">
                                          <p:val>
                                            <p:strVal val="0-#ppt_w/2"/>
                                          </p:val>
                                        </p:tav>
                                        <p:tav tm="100000">
                                          <p:val>
                                            <p:strVal val="#ppt_x"/>
                                          </p:val>
                                        </p:tav>
                                      </p:tavLst>
                                    </p:anim>
                                    <p:anim calcmode="lin" valueType="num">
                                      <p:cBhvr additive="base">
                                        <p:cTn id="86" dur="500" fill="hold"/>
                                        <p:tgtEl>
                                          <p:spTgt spid="70"/>
                                        </p:tgtEl>
                                        <p:attrNameLst>
                                          <p:attrName>ppt_y</p:attrName>
                                        </p:attrNameLst>
                                      </p:cBhvr>
                                      <p:tavLst>
                                        <p:tav tm="0">
                                          <p:val>
                                            <p:strVal val="0-#ppt_h/2"/>
                                          </p:val>
                                        </p:tav>
                                        <p:tav tm="100000">
                                          <p:val>
                                            <p:strVal val="#ppt_y"/>
                                          </p:val>
                                        </p:tav>
                                      </p:tavLst>
                                    </p:anim>
                                  </p:childTnLst>
                                </p:cTn>
                              </p:par>
                            </p:childTnLst>
                          </p:cTn>
                        </p:par>
                        <p:par>
                          <p:cTn id="87" fill="hold">
                            <p:stCondLst>
                              <p:cond delay="4000"/>
                            </p:stCondLst>
                            <p:childTnLst>
                              <p:par>
                                <p:cTn id="88" presetID="2" presetClass="entr" presetSubtype="4" fill="hold" grpId="0" nodeType="afterEffect">
                                  <p:stCondLst>
                                    <p:cond delay="0"/>
                                  </p:stCondLst>
                                  <p:childTnLst>
                                    <p:set>
                                      <p:cBhvr>
                                        <p:cTn id="89" dur="1" fill="hold">
                                          <p:stCondLst>
                                            <p:cond delay="0"/>
                                          </p:stCondLst>
                                        </p:cTn>
                                        <p:tgtEl>
                                          <p:spTgt spid="64"/>
                                        </p:tgtEl>
                                        <p:attrNameLst>
                                          <p:attrName>style.visibility</p:attrName>
                                        </p:attrNameLst>
                                      </p:cBhvr>
                                      <p:to>
                                        <p:strVal val="visible"/>
                                      </p:to>
                                    </p:set>
                                    <p:anim calcmode="lin" valueType="num">
                                      <p:cBhvr additive="base">
                                        <p:cTn id="90" dur="500" fill="hold"/>
                                        <p:tgtEl>
                                          <p:spTgt spid="64"/>
                                        </p:tgtEl>
                                        <p:attrNameLst>
                                          <p:attrName>ppt_x</p:attrName>
                                        </p:attrNameLst>
                                      </p:cBhvr>
                                      <p:tavLst>
                                        <p:tav tm="0">
                                          <p:val>
                                            <p:strVal val="#ppt_x"/>
                                          </p:val>
                                        </p:tav>
                                        <p:tav tm="100000">
                                          <p:val>
                                            <p:strVal val="#ppt_x"/>
                                          </p:val>
                                        </p:tav>
                                      </p:tavLst>
                                    </p:anim>
                                    <p:anim calcmode="lin" valueType="num">
                                      <p:cBhvr additive="base">
                                        <p:cTn id="91" dur="500" fill="hold"/>
                                        <p:tgtEl>
                                          <p:spTgt spid="64"/>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additive="base">
                                        <p:cTn id="94" dur="500" fill="hold"/>
                                        <p:tgtEl>
                                          <p:spTgt spid="65"/>
                                        </p:tgtEl>
                                        <p:attrNameLst>
                                          <p:attrName>ppt_x</p:attrName>
                                        </p:attrNameLst>
                                      </p:cBhvr>
                                      <p:tavLst>
                                        <p:tav tm="0">
                                          <p:val>
                                            <p:strVal val="#ppt_x"/>
                                          </p:val>
                                        </p:tav>
                                        <p:tav tm="100000">
                                          <p:val>
                                            <p:strVal val="#ppt_x"/>
                                          </p:val>
                                        </p:tav>
                                      </p:tavLst>
                                    </p:anim>
                                    <p:anim calcmode="lin" valueType="num">
                                      <p:cBhvr additive="base">
                                        <p:cTn id="95" dur="500" fill="hold"/>
                                        <p:tgtEl>
                                          <p:spTgt spid="65"/>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66"/>
                                        </p:tgtEl>
                                        <p:attrNameLst>
                                          <p:attrName>style.visibility</p:attrName>
                                        </p:attrNameLst>
                                      </p:cBhvr>
                                      <p:to>
                                        <p:strVal val="visible"/>
                                      </p:to>
                                    </p:set>
                                    <p:anim calcmode="lin" valueType="num">
                                      <p:cBhvr additive="base">
                                        <p:cTn id="98" dur="500" fill="hold"/>
                                        <p:tgtEl>
                                          <p:spTgt spid="66"/>
                                        </p:tgtEl>
                                        <p:attrNameLst>
                                          <p:attrName>ppt_x</p:attrName>
                                        </p:attrNameLst>
                                      </p:cBhvr>
                                      <p:tavLst>
                                        <p:tav tm="0">
                                          <p:val>
                                            <p:strVal val="#ppt_x"/>
                                          </p:val>
                                        </p:tav>
                                        <p:tav tm="100000">
                                          <p:val>
                                            <p:strVal val="#ppt_x"/>
                                          </p:val>
                                        </p:tav>
                                      </p:tavLst>
                                    </p:anim>
                                    <p:anim calcmode="lin" valueType="num">
                                      <p:cBhvr additive="base">
                                        <p:cTn id="99" dur="500" fill="hold"/>
                                        <p:tgtEl>
                                          <p:spTgt spid="66"/>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67"/>
                                        </p:tgtEl>
                                        <p:attrNameLst>
                                          <p:attrName>style.visibility</p:attrName>
                                        </p:attrNameLst>
                                      </p:cBhvr>
                                      <p:to>
                                        <p:strVal val="visible"/>
                                      </p:to>
                                    </p:set>
                                    <p:anim calcmode="lin" valueType="num">
                                      <p:cBhvr additive="base">
                                        <p:cTn id="102" dur="500" fill="hold"/>
                                        <p:tgtEl>
                                          <p:spTgt spid="67"/>
                                        </p:tgtEl>
                                        <p:attrNameLst>
                                          <p:attrName>ppt_x</p:attrName>
                                        </p:attrNameLst>
                                      </p:cBhvr>
                                      <p:tavLst>
                                        <p:tav tm="0">
                                          <p:val>
                                            <p:strVal val="#ppt_x"/>
                                          </p:val>
                                        </p:tav>
                                        <p:tav tm="100000">
                                          <p:val>
                                            <p:strVal val="#ppt_x"/>
                                          </p:val>
                                        </p:tav>
                                      </p:tavLst>
                                    </p:anim>
                                    <p:anim calcmode="lin" valueType="num">
                                      <p:cBhvr additive="base">
                                        <p:cTn id="103"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animBg="1"/>
      <p:bldP spid="53" grpId="0" animBg="1"/>
      <p:bldP spid="54" grpId="0" animBg="1"/>
      <p:bldP spid="55" grpId="0" animBg="1"/>
      <p:bldP spid="56" grpId="0" animBg="1"/>
      <p:bldP spid="57" grpId="0" animBg="1"/>
      <p:bldP spid="58" grpId="0" animBg="1"/>
      <p:bldP spid="59" grpId="0" animBg="1"/>
      <p:bldP spid="60" grpId="0"/>
      <p:bldP spid="61" grpId="0"/>
      <p:bldP spid="62" grpId="0"/>
      <p:bldP spid="63" grpId="0"/>
      <p:bldP spid="64" grpId="0" animBg="1"/>
      <p:bldP spid="65" grpId="0" animBg="1"/>
      <p:bldP spid="66" grpId="0"/>
      <p:bldP spid="67" grpId="0"/>
      <p:bldP spid="68" grpId="0" animBg="1"/>
      <p:bldP spid="69" grpId="0" animBg="1"/>
      <p:bldP spid="70" grpId="0"/>
      <p:bldP spid="43" grpId="0"/>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五边形 37"/>
          <p:cNvSpPr/>
          <p:nvPr/>
        </p:nvSpPr>
        <p:spPr>
          <a:xfrm>
            <a:off x="4429142" y="1253250"/>
            <a:ext cx="2880320" cy="936104"/>
          </a:xfrm>
          <a:prstGeom prst="homePlat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32439"/>
              </a:solidFill>
            </a:endParaRPr>
          </a:p>
        </p:txBody>
      </p:sp>
      <p:sp>
        <p:nvSpPr>
          <p:cNvPr id="39" name="五边形 38"/>
          <p:cNvSpPr/>
          <p:nvPr/>
        </p:nvSpPr>
        <p:spPr>
          <a:xfrm flipH="1">
            <a:off x="1548822" y="2182840"/>
            <a:ext cx="2880320" cy="936104"/>
          </a:xfrm>
          <a:prstGeom prst="homePlate">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C6600"/>
              </a:solidFill>
            </a:endParaRPr>
          </a:p>
        </p:txBody>
      </p:sp>
      <p:sp>
        <p:nvSpPr>
          <p:cNvPr id="40" name="TextBox 39"/>
          <p:cNvSpPr txBox="1"/>
          <p:nvPr/>
        </p:nvSpPr>
        <p:spPr>
          <a:xfrm>
            <a:off x="1980870" y="2509324"/>
            <a:ext cx="2448272" cy="400110"/>
          </a:xfrm>
          <a:prstGeom prst="rect">
            <a:avLst/>
          </a:prstGeom>
          <a:noFill/>
        </p:spPr>
        <p:txBody>
          <a:bodyPr wrap="square" rtlCol="0">
            <a:spAutoFit/>
          </a:bodyPr>
          <a:lstStyle/>
          <a:p>
            <a:pPr algn="r"/>
            <a:r>
              <a:rPr lang="en-US" altLang="zh-CN" sz="2000" dirty="0">
                <a:solidFill>
                  <a:schemeClr val="bg1"/>
                </a:solidFill>
                <a:latin typeface="方正正大黑简体" panose="02000000000000000000" pitchFamily="2" charset="-122"/>
                <a:ea typeface="方正正大黑简体" panose="02000000000000000000" pitchFamily="2" charset="-122"/>
              </a:rPr>
              <a:t>2020</a:t>
            </a:r>
            <a:r>
              <a:rPr lang="zh-CN" altLang="en-US" sz="2000" dirty="0">
                <a:solidFill>
                  <a:schemeClr val="bg1"/>
                </a:solidFill>
                <a:latin typeface="方正正大黑简体" panose="02000000000000000000" pitchFamily="2" charset="-122"/>
                <a:ea typeface="方正正大黑简体" panose="02000000000000000000" pitchFamily="2" charset="-122"/>
              </a:rPr>
              <a:t>年工作情况</a:t>
            </a:r>
          </a:p>
        </p:txBody>
      </p:sp>
      <p:sp>
        <p:nvSpPr>
          <p:cNvPr id="41" name="TextBox 40"/>
          <p:cNvSpPr txBox="1"/>
          <p:nvPr/>
        </p:nvSpPr>
        <p:spPr>
          <a:xfrm>
            <a:off x="4429142" y="1521247"/>
            <a:ext cx="2448272" cy="400110"/>
          </a:xfrm>
          <a:prstGeom prst="rect">
            <a:avLst/>
          </a:prstGeom>
          <a:noFill/>
        </p:spPr>
        <p:txBody>
          <a:bodyPr wrap="square" rtlCol="0">
            <a:spAutoFit/>
          </a:bodyPr>
          <a:lstStyle/>
          <a:p>
            <a:r>
              <a:rPr lang="en-US" altLang="zh-CN" sz="2000" dirty="0">
                <a:solidFill>
                  <a:schemeClr val="bg1"/>
                </a:solidFill>
                <a:latin typeface="方正正大黑简体" panose="02000000000000000000" pitchFamily="2" charset="-122"/>
                <a:ea typeface="方正正大黑简体" panose="02000000000000000000" pitchFamily="2" charset="-122"/>
              </a:rPr>
              <a:t>2016</a:t>
            </a:r>
            <a:r>
              <a:rPr lang="zh-CN" altLang="en-US" sz="2000" dirty="0">
                <a:solidFill>
                  <a:schemeClr val="bg1"/>
                </a:solidFill>
                <a:latin typeface="方正正大黑简体" panose="02000000000000000000" pitchFamily="2" charset="-122"/>
                <a:ea typeface="方正正大黑简体" panose="02000000000000000000" pitchFamily="2" charset="-122"/>
              </a:rPr>
              <a:t>年工作情况</a:t>
            </a:r>
          </a:p>
        </p:txBody>
      </p:sp>
      <p:sp>
        <p:nvSpPr>
          <p:cNvPr id="42" name="TextBox 41"/>
          <p:cNvSpPr txBox="1"/>
          <p:nvPr/>
        </p:nvSpPr>
        <p:spPr>
          <a:xfrm>
            <a:off x="838523" y="1059582"/>
            <a:ext cx="3240359" cy="923330"/>
          </a:xfrm>
          <a:prstGeom prst="rect">
            <a:avLst/>
          </a:prstGeom>
          <a:noFill/>
        </p:spPr>
        <p:txBody>
          <a:bodyPr wrap="square" rtlCol="0">
            <a:spAutoFit/>
          </a:bodyPr>
          <a:lstStyle/>
          <a:p>
            <a:pPr>
              <a:lnSpc>
                <a:spcPct val="150000"/>
              </a:lnSpc>
            </a:pPr>
            <a:r>
              <a:rPr lang="zh-CN" altLang="en-US" sz="1200" dirty="0">
                <a:solidFill>
                  <a:srgbClr val="231815"/>
                </a:solidFill>
              </a:rPr>
              <a:t>这里输入简单的文字概述这里输入简单文字概</a:t>
            </a:r>
            <a:endParaRPr lang="en-US" altLang="zh-CN" sz="1200" dirty="0">
              <a:solidFill>
                <a:srgbClr val="231815"/>
              </a:solidFill>
            </a:endParaRPr>
          </a:p>
          <a:p>
            <a:pPr>
              <a:lnSpc>
                <a:spcPct val="150000"/>
              </a:lnSpc>
            </a:pPr>
            <a:r>
              <a:rPr lang="zh-CN" altLang="en-US" sz="1200" dirty="0">
                <a:solidFill>
                  <a:srgbClr val="231815"/>
                </a:solidFill>
              </a:rPr>
              <a:t>述这里输入简单的文字概述这里入简单的文字</a:t>
            </a:r>
            <a:endParaRPr lang="en-US" altLang="zh-CN" sz="1200" dirty="0">
              <a:solidFill>
                <a:srgbClr val="231815"/>
              </a:solidFill>
            </a:endParaRPr>
          </a:p>
          <a:p>
            <a:pPr>
              <a:lnSpc>
                <a:spcPct val="150000"/>
              </a:lnSpc>
            </a:pPr>
            <a:r>
              <a:rPr lang="zh-CN" altLang="en-US" sz="1200" dirty="0">
                <a:solidFill>
                  <a:srgbClr val="231815"/>
                </a:solidFill>
              </a:rPr>
              <a:t>概述这里输入述简单的文字概述</a:t>
            </a:r>
          </a:p>
        </p:txBody>
      </p:sp>
      <p:sp>
        <p:nvSpPr>
          <p:cNvPr id="43" name="TextBox 42"/>
          <p:cNvSpPr txBox="1"/>
          <p:nvPr/>
        </p:nvSpPr>
        <p:spPr>
          <a:xfrm>
            <a:off x="4584097" y="2447769"/>
            <a:ext cx="3240359" cy="923330"/>
          </a:xfrm>
          <a:prstGeom prst="rect">
            <a:avLst/>
          </a:prstGeom>
          <a:noFill/>
        </p:spPr>
        <p:txBody>
          <a:bodyPr wrap="square" rtlCol="0">
            <a:spAutoFit/>
          </a:bodyPr>
          <a:lstStyle/>
          <a:p>
            <a:pPr>
              <a:lnSpc>
                <a:spcPct val="150000"/>
              </a:lnSpc>
            </a:pPr>
            <a:r>
              <a:rPr lang="zh-CN" altLang="en-US" sz="1200" dirty="0">
                <a:solidFill>
                  <a:srgbClr val="231815"/>
                </a:solidFill>
              </a:rPr>
              <a:t>这里输入简单的文字概述这里输入简单文字概</a:t>
            </a:r>
            <a:endParaRPr lang="en-US" altLang="zh-CN" sz="1200" dirty="0">
              <a:solidFill>
                <a:srgbClr val="231815"/>
              </a:solidFill>
            </a:endParaRPr>
          </a:p>
          <a:p>
            <a:pPr>
              <a:lnSpc>
                <a:spcPct val="150000"/>
              </a:lnSpc>
            </a:pPr>
            <a:r>
              <a:rPr lang="zh-CN" altLang="en-US" sz="1200" dirty="0">
                <a:solidFill>
                  <a:srgbClr val="231815"/>
                </a:solidFill>
              </a:rPr>
              <a:t>述这里输入简单的文字概述这里入简单的文字</a:t>
            </a:r>
            <a:endParaRPr lang="en-US" altLang="zh-CN" sz="1200" dirty="0">
              <a:solidFill>
                <a:srgbClr val="231815"/>
              </a:solidFill>
            </a:endParaRPr>
          </a:p>
          <a:p>
            <a:pPr>
              <a:lnSpc>
                <a:spcPct val="150000"/>
              </a:lnSpc>
            </a:pPr>
            <a:r>
              <a:rPr lang="zh-CN" altLang="en-US" sz="1200" dirty="0">
                <a:solidFill>
                  <a:srgbClr val="231815"/>
                </a:solidFill>
              </a:rPr>
              <a:t>概述这里输入述简单的文字概述</a:t>
            </a:r>
          </a:p>
        </p:txBody>
      </p:sp>
      <p:sp>
        <p:nvSpPr>
          <p:cNvPr id="44" name="矩形 43"/>
          <p:cNvSpPr/>
          <p:nvPr/>
        </p:nvSpPr>
        <p:spPr>
          <a:xfrm>
            <a:off x="2560838" y="3636125"/>
            <a:ext cx="1692188" cy="22695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5" name="矩形 44"/>
          <p:cNvSpPr/>
          <p:nvPr/>
        </p:nvSpPr>
        <p:spPr>
          <a:xfrm>
            <a:off x="1588730" y="3996165"/>
            <a:ext cx="2652199" cy="22695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6" name="矩形 45"/>
          <p:cNvSpPr/>
          <p:nvPr/>
        </p:nvSpPr>
        <p:spPr>
          <a:xfrm>
            <a:off x="2092786" y="4417280"/>
            <a:ext cx="2160240" cy="22695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7" name="TextBox 46"/>
          <p:cNvSpPr txBox="1"/>
          <p:nvPr/>
        </p:nvSpPr>
        <p:spPr>
          <a:xfrm>
            <a:off x="2769718" y="3636125"/>
            <a:ext cx="1197764" cy="261610"/>
          </a:xfrm>
          <a:prstGeom prst="rect">
            <a:avLst/>
          </a:prstGeom>
          <a:noFill/>
        </p:spPr>
        <p:txBody>
          <a:bodyPr wrap="none" rtlCol="0">
            <a:spAutoFit/>
          </a:bodyPr>
          <a:lstStyle/>
          <a:p>
            <a:r>
              <a:rPr lang="zh-CN" altLang="en-US" sz="1100" dirty="0">
                <a:solidFill>
                  <a:schemeClr val="bg1"/>
                </a:solidFill>
              </a:rPr>
              <a:t>计划完成：</a:t>
            </a:r>
            <a:r>
              <a:rPr lang="en-US" altLang="zh-CN" sz="1100" dirty="0">
                <a:solidFill>
                  <a:schemeClr val="bg1"/>
                </a:solidFill>
              </a:rPr>
              <a:t>56</a:t>
            </a:r>
            <a:r>
              <a:rPr lang="zh-CN" altLang="en-US" sz="1100" dirty="0">
                <a:solidFill>
                  <a:schemeClr val="bg1"/>
                </a:solidFill>
              </a:rPr>
              <a:t>％</a:t>
            </a:r>
          </a:p>
        </p:txBody>
      </p:sp>
      <p:sp>
        <p:nvSpPr>
          <p:cNvPr id="48" name="TextBox 47"/>
          <p:cNvSpPr txBox="1"/>
          <p:nvPr/>
        </p:nvSpPr>
        <p:spPr>
          <a:xfrm>
            <a:off x="2380818" y="3996165"/>
            <a:ext cx="1563248" cy="261610"/>
          </a:xfrm>
          <a:prstGeom prst="rect">
            <a:avLst/>
          </a:prstGeom>
          <a:noFill/>
        </p:spPr>
        <p:txBody>
          <a:bodyPr wrap="none" rtlCol="0">
            <a:spAutoFit/>
          </a:bodyPr>
          <a:lstStyle/>
          <a:p>
            <a:r>
              <a:rPr lang="zh-CN" altLang="en-US" sz="1100" dirty="0">
                <a:solidFill>
                  <a:schemeClr val="bg1"/>
                </a:solidFill>
              </a:rPr>
              <a:t>实际完成数目：</a:t>
            </a:r>
            <a:r>
              <a:rPr lang="en-US" altLang="zh-CN" sz="1100" dirty="0">
                <a:solidFill>
                  <a:schemeClr val="bg1"/>
                </a:solidFill>
              </a:rPr>
              <a:t>820</a:t>
            </a:r>
            <a:r>
              <a:rPr lang="zh-CN" altLang="en-US" sz="1100" dirty="0">
                <a:solidFill>
                  <a:schemeClr val="bg1"/>
                </a:solidFill>
              </a:rPr>
              <a:t>万</a:t>
            </a:r>
          </a:p>
        </p:txBody>
      </p:sp>
      <p:sp>
        <p:nvSpPr>
          <p:cNvPr id="49" name="TextBox 48"/>
          <p:cNvSpPr txBox="1"/>
          <p:nvPr/>
        </p:nvSpPr>
        <p:spPr>
          <a:xfrm>
            <a:off x="2812866" y="4422516"/>
            <a:ext cx="1140056" cy="261610"/>
          </a:xfrm>
          <a:prstGeom prst="rect">
            <a:avLst/>
          </a:prstGeom>
          <a:noFill/>
        </p:spPr>
        <p:txBody>
          <a:bodyPr wrap="none" rtlCol="0">
            <a:spAutoFit/>
          </a:bodyPr>
          <a:lstStyle/>
          <a:p>
            <a:r>
              <a:rPr lang="zh-CN" altLang="en-US" sz="1100" dirty="0">
                <a:solidFill>
                  <a:schemeClr val="bg1"/>
                </a:solidFill>
              </a:rPr>
              <a:t>回款数：</a:t>
            </a:r>
            <a:r>
              <a:rPr lang="en-US" altLang="zh-CN" sz="1100" dirty="0">
                <a:solidFill>
                  <a:schemeClr val="bg1"/>
                </a:solidFill>
              </a:rPr>
              <a:t>640</a:t>
            </a:r>
            <a:r>
              <a:rPr lang="zh-CN" altLang="en-US" sz="1100" dirty="0">
                <a:solidFill>
                  <a:schemeClr val="bg1"/>
                </a:solidFill>
              </a:rPr>
              <a:t>万</a:t>
            </a:r>
          </a:p>
        </p:txBody>
      </p:sp>
      <p:sp>
        <p:nvSpPr>
          <p:cNvPr id="50" name="矩形 49"/>
          <p:cNvSpPr/>
          <p:nvPr/>
        </p:nvSpPr>
        <p:spPr>
          <a:xfrm>
            <a:off x="4572000" y="3611981"/>
            <a:ext cx="1692188" cy="22695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矩形 50"/>
          <p:cNvSpPr/>
          <p:nvPr/>
        </p:nvSpPr>
        <p:spPr>
          <a:xfrm>
            <a:off x="4584097" y="3972021"/>
            <a:ext cx="2652199" cy="22695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2" name="矩形 51"/>
          <p:cNvSpPr/>
          <p:nvPr/>
        </p:nvSpPr>
        <p:spPr>
          <a:xfrm>
            <a:off x="4572000" y="4393136"/>
            <a:ext cx="2160240" cy="226957"/>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3" name="TextBox 52"/>
          <p:cNvSpPr txBox="1"/>
          <p:nvPr/>
        </p:nvSpPr>
        <p:spPr>
          <a:xfrm>
            <a:off x="4780880" y="3611981"/>
            <a:ext cx="1197764" cy="261610"/>
          </a:xfrm>
          <a:prstGeom prst="rect">
            <a:avLst/>
          </a:prstGeom>
          <a:noFill/>
        </p:spPr>
        <p:txBody>
          <a:bodyPr wrap="none" rtlCol="0">
            <a:spAutoFit/>
          </a:bodyPr>
          <a:lstStyle/>
          <a:p>
            <a:r>
              <a:rPr lang="zh-CN" altLang="en-US" sz="1100" dirty="0">
                <a:solidFill>
                  <a:schemeClr val="bg1"/>
                </a:solidFill>
              </a:rPr>
              <a:t>计划完成：</a:t>
            </a:r>
            <a:r>
              <a:rPr lang="en-US" altLang="zh-CN" sz="1100" dirty="0">
                <a:solidFill>
                  <a:schemeClr val="bg1"/>
                </a:solidFill>
              </a:rPr>
              <a:t>56</a:t>
            </a:r>
            <a:r>
              <a:rPr lang="zh-CN" altLang="en-US" sz="1100" dirty="0">
                <a:solidFill>
                  <a:schemeClr val="bg1"/>
                </a:solidFill>
              </a:rPr>
              <a:t>％</a:t>
            </a:r>
          </a:p>
        </p:txBody>
      </p:sp>
      <p:sp>
        <p:nvSpPr>
          <p:cNvPr id="54" name="TextBox 53"/>
          <p:cNvSpPr txBox="1"/>
          <p:nvPr/>
        </p:nvSpPr>
        <p:spPr>
          <a:xfrm>
            <a:off x="4788024" y="3972021"/>
            <a:ext cx="1563248" cy="261610"/>
          </a:xfrm>
          <a:prstGeom prst="rect">
            <a:avLst/>
          </a:prstGeom>
          <a:noFill/>
        </p:spPr>
        <p:txBody>
          <a:bodyPr wrap="none" rtlCol="0">
            <a:spAutoFit/>
          </a:bodyPr>
          <a:lstStyle/>
          <a:p>
            <a:r>
              <a:rPr lang="zh-CN" altLang="en-US" sz="1100" dirty="0">
                <a:solidFill>
                  <a:schemeClr val="bg1"/>
                </a:solidFill>
              </a:rPr>
              <a:t>实际完成数目：</a:t>
            </a:r>
            <a:r>
              <a:rPr lang="en-US" altLang="zh-CN" sz="1100" dirty="0">
                <a:solidFill>
                  <a:schemeClr val="bg1"/>
                </a:solidFill>
              </a:rPr>
              <a:t>820</a:t>
            </a:r>
            <a:r>
              <a:rPr lang="zh-CN" altLang="en-US" sz="1100" dirty="0">
                <a:solidFill>
                  <a:schemeClr val="bg1"/>
                </a:solidFill>
              </a:rPr>
              <a:t>万</a:t>
            </a:r>
          </a:p>
        </p:txBody>
      </p:sp>
      <p:sp>
        <p:nvSpPr>
          <p:cNvPr id="55" name="TextBox 54"/>
          <p:cNvSpPr txBox="1"/>
          <p:nvPr/>
        </p:nvSpPr>
        <p:spPr>
          <a:xfrm>
            <a:off x="4800096" y="4398372"/>
            <a:ext cx="1140056" cy="261610"/>
          </a:xfrm>
          <a:prstGeom prst="rect">
            <a:avLst/>
          </a:prstGeom>
          <a:noFill/>
        </p:spPr>
        <p:txBody>
          <a:bodyPr wrap="none" rtlCol="0">
            <a:spAutoFit/>
          </a:bodyPr>
          <a:lstStyle/>
          <a:p>
            <a:r>
              <a:rPr lang="zh-CN" altLang="en-US" sz="1100" dirty="0">
                <a:solidFill>
                  <a:schemeClr val="bg1"/>
                </a:solidFill>
              </a:rPr>
              <a:t>回款数：</a:t>
            </a:r>
            <a:r>
              <a:rPr lang="en-US" altLang="zh-CN" sz="1100" dirty="0">
                <a:solidFill>
                  <a:schemeClr val="bg1"/>
                </a:solidFill>
              </a:rPr>
              <a:t>640</a:t>
            </a:r>
            <a:r>
              <a:rPr lang="zh-CN" altLang="en-US" sz="1100" dirty="0">
                <a:solidFill>
                  <a:schemeClr val="bg1"/>
                </a:solidFill>
              </a:rPr>
              <a:t>万</a:t>
            </a:r>
          </a:p>
        </p:txBody>
      </p:sp>
      <p:sp>
        <p:nvSpPr>
          <p:cNvPr id="32" name="Text Box 4"/>
          <p:cNvSpPr txBox="1">
            <a:spLocks noChangeArrowheads="1"/>
          </p:cNvSpPr>
          <p:nvPr/>
        </p:nvSpPr>
        <p:spPr bwMode="auto">
          <a:xfrm>
            <a:off x="2870097" y="192933"/>
            <a:ext cx="32816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231815"/>
                </a:solidFill>
                <a:latin typeface="微软雅黑" panose="020B0503020204020204" pitchFamily="34" charset="-122"/>
                <a:ea typeface="微软雅黑" panose="020B0503020204020204" pitchFamily="34" charset="-122"/>
              </a:rPr>
              <a:t>请在这里输入相关文字标题</a:t>
            </a:r>
            <a:endParaRPr lang="zh-CN" altLang="zh-CN" sz="2000" dirty="0">
              <a:solidFill>
                <a:srgbClr val="231815"/>
              </a:solidFill>
              <a:latin typeface="微软雅黑" panose="020B0503020204020204" pitchFamily="34" charset="-122"/>
              <a:ea typeface="微软雅黑" panose="020B0503020204020204" pitchFamily="34" charset="-122"/>
            </a:endParaRPr>
          </a:p>
        </p:txBody>
      </p:sp>
      <p:sp>
        <p:nvSpPr>
          <p:cNvPr id="33" name="Line 6"/>
          <p:cNvSpPr>
            <a:spLocks noChangeShapeType="1"/>
          </p:cNvSpPr>
          <p:nvPr/>
        </p:nvSpPr>
        <p:spPr bwMode="auto">
          <a:xfrm>
            <a:off x="0" y="361950"/>
            <a:ext cx="293116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 name="Line 7"/>
          <p:cNvSpPr>
            <a:spLocks noChangeShapeType="1"/>
          </p:cNvSpPr>
          <p:nvPr/>
        </p:nvSpPr>
        <p:spPr bwMode="auto">
          <a:xfrm>
            <a:off x="6324554" y="361950"/>
            <a:ext cx="2819446" cy="0"/>
          </a:xfrm>
          <a:prstGeom prst="line">
            <a:avLst/>
          </a:prstGeom>
          <a:noFill/>
          <a:ln w="6350">
            <a:solidFill>
              <a:srgbClr val="23181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1+#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0-#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1000"/>
                                        <p:tgtEl>
                                          <p:spTgt spid="32"/>
                                        </p:tgtEl>
                                      </p:cBhvr>
                                    </p:animEffect>
                                    <p:anim calcmode="lin" valueType="num">
                                      <p:cBhvr>
                                        <p:cTn id="17" dur="1000" fill="hold"/>
                                        <p:tgtEl>
                                          <p:spTgt spid="32"/>
                                        </p:tgtEl>
                                        <p:attrNameLst>
                                          <p:attrName>ppt_x</p:attrName>
                                        </p:attrNameLst>
                                      </p:cBhvr>
                                      <p:tavLst>
                                        <p:tav tm="0">
                                          <p:val>
                                            <p:strVal val="#ppt_x"/>
                                          </p:val>
                                        </p:tav>
                                        <p:tav tm="100000">
                                          <p:val>
                                            <p:strVal val="#ppt_x"/>
                                          </p:val>
                                        </p:tav>
                                      </p:tavLst>
                                    </p:anim>
                                    <p:anim calcmode="lin" valueType="num">
                                      <p:cBhvr>
                                        <p:cTn id="18" dur="1000" fill="hold"/>
                                        <p:tgtEl>
                                          <p:spTgt spid="3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right)">
                                      <p:cBhvr>
                                        <p:cTn id="22" dur="500"/>
                                        <p:tgtEl>
                                          <p:spTgt spid="3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childTnLst>
                          </p:cTn>
                        </p:par>
                        <p:par>
                          <p:cTn id="26" fill="hold">
                            <p:stCondLst>
                              <p:cond delay="200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0"/>
                                        </p:tgtEl>
                                        <p:attrNameLst>
                                          <p:attrName>ppt_y</p:attrName>
                                        </p:attrNameLst>
                                      </p:cBhvr>
                                      <p:tavLst>
                                        <p:tav tm="0">
                                          <p:val>
                                            <p:strVal val="#ppt_y"/>
                                          </p:val>
                                        </p:tav>
                                        <p:tav tm="100000">
                                          <p:val>
                                            <p:strVal val="#ppt_y"/>
                                          </p:val>
                                        </p:tav>
                                      </p:tavLst>
                                    </p:anim>
                                    <p:anim calcmode="lin" valueType="num">
                                      <p:cBhvr>
                                        <p:cTn id="31"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0"/>
                                        </p:tgtEl>
                                      </p:cBhvr>
                                    </p:animEffect>
                                  </p:childTnLst>
                                </p:cTn>
                              </p:par>
                            </p:childTnLst>
                          </p:cTn>
                        </p:par>
                        <p:par>
                          <p:cTn id="34" fill="hold">
                            <p:stCondLst>
                              <p:cond delay="29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41"/>
                                        </p:tgtEl>
                                        <p:attrNameLst>
                                          <p:attrName>ppt_y</p:attrName>
                                        </p:attrNameLst>
                                      </p:cBhvr>
                                      <p:tavLst>
                                        <p:tav tm="0">
                                          <p:val>
                                            <p:strVal val="#ppt_y"/>
                                          </p:val>
                                        </p:tav>
                                        <p:tav tm="100000">
                                          <p:val>
                                            <p:strVal val="#ppt_y"/>
                                          </p:val>
                                        </p:tav>
                                      </p:tavLst>
                                    </p:anim>
                                    <p:anim calcmode="lin" valueType="num">
                                      <p:cBhvr>
                                        <p:cTn id="3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41"/>
                                        </p:tgtEl>
                                      </p:cBhvr>
                                    </p:animEffect>
                                  </p:childTnLst>
                                </p:cTn>
                              </p:par>
                            </p:childTnLst>
                          </p:cTn>
                        </p:par>
                        <p:par>
                          <p:cTn id="42" fill="hold">
                            <p:stCondLst>
                              <p:cond delay="3799"/>
                            </p:stCondLst>
                            <p:childTnLst>
                              <p:par>
                                <p:cTn id="43" presetID="2" presetClass="entr" presetSubtype="4"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ppt_x"/>
                                          </p:val>
                                        </p:tav>
                                        <p:tav tm="100000">
                                          <p:val>
                                            <p:strVal val="#ppt_x"/>
                                          </p:val>
                                        </p:tav>
                                      </p:tavLst>
                                    </p:anim>
                                    <p:anim calcmode="lin" valueType="num">
                                      <p:cBhvr additive="base">
                                        <p:cTn id="46" dur="500" fill="hold"/>
                                        <p:tgtEl>
                                          <p:spTgt spid="42"/>
                                        </p:tgtEl>
                                        <p:attrNameLst>
                                          <p:attrName>ppt_y</p:attrName>
                                        </p:attrNameLst>
                                      </p:cBhvr>
                                      <p:tavLst>
                                        <p:tav tm="0">
                                          <p:val>
                                            <p:strVal val="1+#ppt_h/2"/>
                                          </p:val>
                                        </p:tav>
                                        <p:tav tm="100000">
                                          <p:val>
                                            <p:strVal val="#ppt_y"/>
                                          </p:val>
                                        </p:tav>
                                      </p:tavLst>
                                    </p:anim>
                                  </p:childTnLst>
                                </p:cTn>
                              </p:par>
                            </p:childTnLst>
                          </p:cTn>
                        </p:par>
                        <p:par>
                          <p:cTn id="47" fill="hold">
                            <p:stCondLst>
                              <p:cond delay="4299"/>
                            </p:stCondLst>
                            <p:childTnLst>
                              <p:par>
                                <p:cTn id="48" presetID="2" presetClass="entr" presetSubtype="4"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 calcmode="lin" valueType="num">
                                      <p:cBhvr additive="base">
                                        <p:cTn id="50" dur="500" fill="hold"/>
                                        <p:tgtEl>
                                          <p:spTgt spid="43"/>
                                        </p:tgtEl>
                                        <p:attrNameLst>
                                          <p:attrName>ppt_x</p:attrName>
                                        </p:attrNameLst>
                                      </p:cBhvr>
                                      <p:tavLst>
                                        <p:tav tm="0">
                                          <p:val>
                                            <p:strVal val="#ppt_x"/>
                                          </p:val>
                                        </p:tav>
                                        <p:tav tm="100000">
                                          <p:val>
                                            <p:strVal val="#ppt_x"/>
                                          </p:val>
                                        </p:tav>
                                      </p:tavLst>
                                    </p:anim>
                                    <p:anim calcmode="lin" valueType="num">
                                      <p:cBhvr additive="base">
                                        <p:cTn id="51" dur="500" fill="hold"/>
                                        <p:tgtEl>
                                          <p:spTgt spid="43"/>
                                        </p:tgtEl>
                                        <p:attrNameLst>
                                          <p:attrName>ppt_y</p:attrName>
                                        </p:attrNameLst>
                                      </p:cBhvr>
                                      <p:tavLst>
                                        <p:tav tm="0">
                                          <p:val>
                                            <p:strVal val="1+#ppt_h/2"/>
                                          </p:val>
                                        </p:tav>
                                        <p:tav tm="100000">
                                          <p:val>
                                            <p:strVal val="#ppt_y"/>
                                          </p:val>
                                        </p:tav>
                                      </p:tavLst>
                                    </p:anim>
                                  </p:childTnLst>
                                </p:cTn>
                              </p:par>
                            </p:childTnLst>
                          </p:cTn>
                        </p:par>
                        <p:par>
                          <p:cTn id="52" fill="hold">
                            <p:stCondLst>
                              <p:cond delay="4799"/>
                            </p:stCondLst>
                            <p:childTnLst>
                              <p:par>
                                <p:cTn id="53" presetID="22" presetClass="entr" presetSubtype="2"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wipe(right)">
                                      <p:cBhvr>
                                        <p:cTn id="55" dur="400"/>
                                        <p:tgtEl>
                                          <p:spTgt spid="44"/>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right)">
                                      <p:cBhvr>
                                        <p:cTn id="58" dur="500"/>
                                        <p:tgtEl>
                                          <p:spTgt spid="47"/>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right)">
                                      <p:cBhvr>
                                        <p:cTn id="61" dur="500"/>
                                        <p:tgtEl>
                                          <p:spTgt spid="45"/>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wipe(right)">
                                      <p:cBhvr>
                                        <p:cTn id="64" dur="500"/>
                                        <p:tgtEl>
                                          <p:spTgt spid="48"/>
                                        </p:tgtEl>
                                      </p:cBhvr>
                                    </p:animEffect>
                                  </p:childTnLst>
                                </p:cTn>
                              </p:par>
                              <p:par>
                                <p:cTn id="65" presetID="22" presetClass="entr" presetSubtype="2"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right)">
                                      <p:cBhvr>
                                        <p:cTn id="67" dur="500"/>
                                        <p:tgtEl>
                                          <p:spTgt spid="49"/>
                                        </p:tgtEl>
                                      </p:cBhvr>
                                    </p:animEffect>
                                  </p:childTnLst>
                                </p:cTn>
                              </p:par>
                              <p:par>
                                <p:cTn id="68" presetID="22" presetClass="entr" presetSubtype="2" fill="hold" grpId="0"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wipe(right)">
                                      <p:cBhvr>
                                        <p:cTn id="70" dur="500"/>
                                        <p:tgtEl>
                                          <p:spTgt spid="46"/>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left)">
                                      <p:cBhvr>
                                        <p:cTn id="73" dur="500"/>
                                        <p:tgtEl>
                                          <p:spTgt spid="53"/>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500"/>
                                        <p:tgtEl>
                                          <p:spTgt spid="5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wipe(left)">
                                      <p:cBhvr>
                                        <p:cTn id="79" dur="500"/>
                                        <p:tgtEl>
                                          <p:spTgt spid="51"/>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wipe(left)">
                                      <p:cBhvr>
                                        <p:cTn id="82" dur="500"/>
                                        <p:tgtEl>
                                          <p:spTgt spid="54"/>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wipe(left)">
                                      <p:cBhvr>
                                        <p:cTn id="8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p:bldP spid="41" grpId="0"/>
      <p:bldP spid="42" grpId="0"/>
      <p:bldP spid="43" grpId="0"/>
      <p:bldP spid="44" grpId="0" animBg="1"/>
      <p:bldP spid="45" grpId="0" animBg="1"/>
      <p:bldP spid="46" grpId="0" animBg="1"/>
      <p:bldP spid="47" grpId="0"/>
      <p:bldP spid="48" grpId="0"/>
      <p:bldP spid="49" grpId="0"/>
      <p:bldP spid="50" grpId="0" animBg="1"/>
      <p:bldP spid="51" grpId="0" animBg="1"/>
      <p:bldP spid="52" grpId="0" animBg="1"/>
      <p:bldP spid="53" grpId="0"/>
      <p:bldP spid="54" grpId="0"/>
      <p:bldP spid="55" grpId="0"/>
      <p:bldP spid="32" grpId="0"/>
      <p:bldP spid="33" grpId="0" animBg="1"/>
      <p:bldP spid="3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2677</Words>
  <Application>Microsoft Office PowerPoint</Application>
  <PresentationFormat>全屏显示(16:9)</PresentationFormat>
  <Paragraphs>358</Paragraphs>
  <Slides>35</Slides>
  <Notes>35</Notes>
  <HiddenSlides>0</HiddenSlides>
  <MMClips>1</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35</vt:i4>
      </vt:variant>
    </vt:vector>
  </HeadingPairs>
  <TitlesOfParts>
    <vt:vector size="45" baseType="lpstr">
      <vt:lpstr>方正正大黑简体</vt:lpstr>
      <vt:lpstr>方正中等线简体</vt:lpstr>
      <vt:lpstr>宋体</vt:lpstr>
      <vt:lpstr>微软雅黑</vt:lpstr>
      <vt:lpstr>Arial</vt:lpstr>
      <vt:lpstr>Arial Black</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Base>https://chinappt.taobao.com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BOSSPPT2017-2018极简风格</dc:title>
  <dc:subject>BOSSPPT 2017-2018</dc:subject>
  <dc:creator>BOSSPPT 2017-2018</dc:creator>
  <cp:keywords>BOSSPPT顶尖职业文案</cp:keywords>
  <dc:description>BOSSPPT致力于提供高质量，有品质的模板，拒绝垃圾模板！_x000d_
本模板由bossppt设计师制作或制作师二次制作整理，bossppt为此花费了大量心血。_x000d_
如果非本店购买，请直接向盗版店进行索赔。_x000d_
本店淘宝唯一购买网址：https://chinappt.taobao.com</dc:description>
  <cp:lastModifiedBy>天 下</cp:lastModifiedBy>
  <cp:revision>3</cp:revision>
  <dcterms:created xsi:type="dcterms:W3CDTF">2014-11-20T01:32:00Z</dcterms:created>
  <dcterms:modified xsi:type="dcterms:W3CDTF">2021-01-06T01:03:17Z</dcterms:modified>
  <cp:category>店铺： BOSSPPT顶尖职业文案</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