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8" r:id="rId5"/>
    <p:sldId id="267" r:id="rId6"/>
    <p:sldId id="266" r:id="rId7"/>
    <p:sldId id="259" r:id="rId8"/>
    <p:sldId id="271" r:id="rId9"/>
    <p:sldId id="269" r:id="rId10"/>
    <p:sldId id="270" r:id="rId11"/>
    <p:sldId id="261" r:id="rId12"/>
    <p:sldId id="274" r:id="rId13"/>
    <p:sldId id="273" r:id="rId14"/>
    <p:sldId id="272" r:id="rId15"/>
    <p:sldId id="262" r:id="rId16"/>
    <p:sldId id="276" r:id="rId17"/>
    <p:sldId id="275" r:id="rId18"/>
    <p:sldId id="260" r:id="rId19"/>
    <p:sldId id="277" r:id="rId20"/>
    <p:sldId id="263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C41"/>
    <a:srgbClr val="F4AB1F"/>
    <a:srgbClr val="2D2F33"/>
    <a:srgbClr val="DF980B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182" autoAdjust="0"/>
  </p:normalViewPr>
  <p:slideViewPr>
    <p:cSldViewPr snapToGrid="0">
      <p:cViewPr varScale="1">
        <p:scale>
          <a:sx n="56" d="100"/>
          <a:sy n="56" d="100"/>
        </p:scale>
        <p:origin x="1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6.9982608315447795E-2"/>
          <c:y val="2.0363270353819699E-2"/>
          <c:w val="0.930017391684552"/>
          <c:h val="0.67674128013055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393C4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35-40EB-96CB-DEAFB8C6342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F4AB1F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35-40EB-96CB-DEAFB8C6342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393C4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35-40EB-96CB-DEAFB8C6342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系列 4</c:v>
                </c:pt>
              </c:strCache>
            </c:strRef>
          </c:tx>
          <c:spPr>
            <a:solidFill>
              <a:srgbClr val="F4AB1F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35-40EB-96CB-DEAFB8C6342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系列 5</c:v>
                </c:pt>
              </c:strCache>
            </c:strRef>
          </c:tx>
          <c:spPr>
            <a:solidFill>
              <a:srgbClr val="393C4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35-40EB-96CB-DEAFB8C6342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系列 6</c:v>
                </c:pt>
              </c:strCache>
            </c:strRef>
          </c:tx>
          <c:spPr>
            <a:solidFill>
              <a:srgbClr val="F4AB1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235-40EB-96CB-DEAFB8C63423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系列 7</c:v>
                </c:pt>
              </c:strCache>
            </c:strRef>
          </c:tx>
          <c:spPr>
            <a:solidFill>
              <a:srgbClr val="393C4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235-40EB-96CB-DEAFB8C634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overlap val="-100"/>
        <c:axId val="1290109872"/>
        <c:axId val="1290110432"/>
      </c:barChart>
      <c:catAx>
        <c:axId val="129010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90110432"/>
        <c:crosses val="autoZero"/>
        <c:auto val="1"/>
        <c:lblAlgn val="ctr"/>
        <c:lblOffset val="100"/>
        <c:noMultiLvlLbl val="0"/>
      </c:catAx>
      <c:valAx>
        <c:axId val="129011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90109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>
      <a:outerShdw blurRad="63500" algn="ctr" rotWithShape="0">
        <a:prstClr val="black">
          <a:alpha val="40000"/>
        </a:prstClr>
      </a:outerShdw>
    </a:effectLst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F4AB1F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3F-47F0-A9F1-EED066FDEE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393C4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3F-47F0-A9F1-EED066FDEE7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F4AB1F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3F-47F0-A9F1-EED066FDEE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75414640"/>
        <c:axId val="975415200"/>
      </c:barChart>
      <c:catAx>
        <c:axId val="97541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75415200"/>
        <c:crosses val="autoZero"/>
        <c:auto val="1"/>
        <c:lblAlgn val="ctr"/>
        <c:lblOffset val="100"/>
        <c:noMultiLvlLbl val="0"/>
      </c:catAx>
      <c:valAx>
        <c:axId val="97541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75414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>
      <a:outerShdw blurRad="63500" algn="ctr" rotWithShape="0">
        <a:prstClr val="black">
          <a:alpha val="40000"/>
        </a:prstClr>
      </a:outerShdw>
    </a:effectLst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9EBB7-A1AC-4116-ACFF-00EE772E733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1AAA3-7B1E-4063-852A-1BAC3CE7AD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10</a:t>
            </a: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11</a:t>
            </a: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12</a:t>
            </a: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13</a:t>
            </a:r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14</a:t>
            </a:r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15</a:t>
            </a:r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16</a:t>
            </a:r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17</a:t>
            </a:r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18</a:t>
            </a:r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19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</a:t>
            </a:r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20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3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4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5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6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7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8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9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082-FCAB-450A-8E47-1B0981BD7FC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EF2E-685A-45CD-A6DF-1EEE82B139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082-FCAB-450A-8E47-1B0981BD7FC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EF2E-685A-45CD-A6DF-1EEE82B139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082-FCAB-450A-8E47-1B0981BD7FC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EF2E-685A-45CD-A6DF-1EEE82B139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082-FCAB-450A-8E47-1B0981BD7FC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EF2E-685A-45CD-A6DF-1EEE82B139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082-FCAB-450A-8E47-1B0981BD7FC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EF2E-685A-45CD-A6DF-1EEE82B139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082-FCAB-450A-8E47-1B0981BD7FC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EF2E-685A-45CD-A6DF-1EEE82B139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082-FCAB-450A-8E47-1B0981BD7FC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EF2E-685A-45CD-A6DF-1EEE82B139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082-FCAB-450A-8E47-1B0981BD7FC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EF2E-685A-45CD-A6DF-1EEE82B139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082-FCAB-450A-8E47-1B0981BD7FC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EF2E-685A-45CD-A6DF-1EEE82B139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082-FCAB-450A-8E47-1B0981BD7FC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EF2E-685A-45CD-A6DF-1EEE82B139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0082-FCAB-450A-8E47-1B0981BD7FC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EF2E-685A-45CD-A6DF-1EEE82B139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0"/>
            <a:r>
              <a:rPr lang="zh-CN" altLang="en-US"/>
              <a:t>第二级</a:t>
            </a:r>
          </a:p>
          <a:p>
            <a:pPr lvl="0"/>
            <a:r>
              <a:rPr lang="zh-CN" altLang="en-US"/>
              <a:t>第三级</a:t>
            </a:r>
          </a:p>
          <a:p>
            <a:pPr lvl="0"/>
            <a:r>
              <a:rPr lang="zh-CN" altLang="en-US"/>
              <a:t>第四级</a:t>
            </a:r>
          </a:p>
          <a:p>
            <a:pPr lvl="0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2018/8/13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‹#›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1275"/>
          <a:stretch>
            <a:fillRect/>
          </a:stretch>
        </p:blipFill>
        <p:spPr>
          <a:xfrm>
            <a:off x="7043737" y="0"/>
            <a:ext cx="5148263" cy="53557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r="1275"/>
          <a:stretch>
            <a:fillRect/>
          </a:stretch>
        </p:blipFill>
        <p:spPr>
          <a:xfrm flipH="1" flipV="1">
            <a:off x="0" y="1502228"/>
            <a:ext cx="5148263" cy="535577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362200" y="3129368"/>
            <a:ext cx="7467600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5400">
                <a:solidFill>
                  <a:srgbClr val="393C4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简约大气工作总结模板</a:t>
            </a:r>
            <a:endParaRPr lang="zh-CN" altLang="en-US" sz="5400" dirty="0">
              <a:solidFill>
                <a:srgbClr val="393C4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704204" y="4534054"/>
            <a:ext cx="4783592" cy="408148"/>
            <a:chOff x="4096056" y="4216417"/>
            <a:chExt cx="3788628" cy="408148"/>
          </a:xfrm>
          <a:effectLst/>
        </p:grpSpPr>
        <p:sp>
          <p:nvSpPr>
            <p:cNvPr id="10" name="文本框 6"/>
            <p:cNvSpPr txBox="1"/>
            <p:nvPr/>
          </p:nvSpPr>
          <p:spPr>
            <a:xfrm>
              <a:off x="4096056" y="4216417"/>
              <a:ext cx="1853764" cy="40814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>
                  <a:solidFill>
                    <a:srgbClr val="F4AB1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>
                  <a:solidFill>
                    <a:srgbClr val="F4AB1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xiazaii</a:t>
              </a:r>
              <a:endParaRPr lang="zh-CN" altLang="en-US" dirty="0">
                <a:solidFill>
                  <a:srgbClr val="F4AB1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7"/>
            <p:cNvSpPr txBox="1"/>
            <p:nvPr/>
          </p:nvSpPr>
          <p:spPr>
            <a:xfrm>
              <a:off x="6030920" y="4216417"/>
              <a:ext cx="1853764" cy="40814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dirty="0">
                  <a:solidFill>
                    <a:srgbClr val="393C4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工作部门：</a:t>
              </a:r>
              <a:r>
                <a:rPr lang="en-US" altLang="zh-CN" dirty="0">
                  <a:solidFill>
                    <a:srgbClr val="393C4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XXX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3704204" y="1419402"/>
            <a:ext cx="4783592" cy="186204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>
                <a:solidFill>
                  <a:srgbClr val="F4AB1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微软雅黑 Light" panose="020B0502040204020203" pitchFamily="34" charset="-122"/>
              </a:rPr>
              <a:t>2020</a:t>
            </a:r>
            <a:endParaRPr lang="zh-CN" altLang="en-US" sz="11500" dirty="0">
              <a:solidFill>
                <a:srgbClr val="F4AB1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52384" y="4115784"/>
            <a:ext cx="8887234" cy="307777"/>
          </a:xfrm>
          <a:prstGeom prst="rect">
            <a:avLst/>
          </a:prstGeom>
          <a:noFill/>
          <a:ln w="3175">
            <a:noFill/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4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-US" altLang="zh-CN" sz="1400" b="0">
                <a:solidFill>
                  <a:srgbClr val="393C4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PROFESSIONAL GENERATION GRADUATION REPORT  POWERPOINT TEMPLATE</a:t>
            </a:r>
            <a:endParaRPr lang="zh-CN" altLang="en-US" sz="1400" b="0" dirty="0">
              <a:solidFill>
                <a:srgbClr val="393C4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1275"/>
          <a:stretch>
            <a:fillRect/>
          </a:stretch>
        </p:blipFill>
        <p:spPr>
          <a:xfrm flipH="1">
            <a:off x="0" y="1"/>
            <a:ext cx="1562616" cy="16256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/>
          <a:srcRect r="1275"/>
          <a:stretch>
            <a:fillRect/>
          </a:stretch>
        </p:blipFill>
        <p:spPr>
          <a:xfrm flipV="1">
            <a:off x="10629384" y="5232400"/>
            <a:ext cx="1562616" cy="16256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151246" y="67834"/>
            <a:ext cx="2031325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>
                <a:solidFill>
                  <a:srgbClr val="393C41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工作完成情况</a:t>
            </a:r>
            <a:endParaRPr lang="zh-CN" altLang="en-US" sz="2400" dirty="0">
              <a:solidFill>
                <a:srgbClr val="393C41"/>
              </a:solidFill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94011" y="650164"/>
            <a:ext cx="5022106" cy="307777"/>
          </a:xfrm>
          <a:prstGeom prst="snip1Rect">
            <a:avLst>
              <a:gd name="adj" fmla="val 0"/>
            </a:avLst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rgbClr val="393C41"/>
                </a:solidFill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rPr>
              <a:t> Work Completion</a:t>
            </a:r>
            <a:endParaRPr lang="en-US" altLang="zh-CN" sz="1400" dirty="0">
              <a:solidFill>
                <a:srgbClr val="393C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2832300" y="1692458"/>
            <a:ext cx="6516803" cy="1174704"/>
          </a:xfrm>
          <a:prstGeom prst="rect">
            <a:avLst/>
          </a:prstGeom>
          <a:solidFill>
            <a:srgbClr val="393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10"/>
          <p:cNvSpPr/>
          <p:nvPr/>
        </p:nvSpPr>
        <p:spPr>
          <a:xfrm>
            <a:off x="3997035" y="1692458"/>
            <a:ext cx="5127670" cy="937919"/>
          </a:xfrm>
          <a:custGeom>
            <a:avLst/>
            <a:gdLst>
              <a:gd name="connsiteX0" fmla="*/ 0 w 3781353"/>
              <a:gd name="connsiteY0" fmla="*/ 0 h 691660"/>
              <a:gd name="connsiteX1" fmla="*/ 3781353 w 3781353"/>
              <a:gd name="connsiteY1" fmla="*/ 0 h 691660"/>
              <a:gd name="connsiteX2" fmla="*/ 3781353 w 3781353"/>
              <a:gd name="connsiteY2" fmla="*/ 691660 h 691660"/>
              <a:gd name="connsiteX3" fmla="*/ 0 w 3781353"/>
              <a:gd name="connsiteY3" fmla="*/ 691660 h 691660"/>
              <a:gd name="connsiteX4" fmla="*/ 0 w 3781353"/>
              <a:gd name="connsiteY4" fmla="*/ 0 h 691660"/>
              <a:gd name="connsiteX0-1" fmla="*/ 0 w 3781353"/>
              <a:gd name="connsiteY0-2" fmla="*/ 0 h 691660"/>
              <a:gd name="connsiteX1-3" fmla="*/ 3781353 w 3781353"/>
              <a:gd name="connsiteY1-4" fmla="*/ 0 h 691660"/>
              <a:gd name="connsiteX2-5" fmla="*/ 3781353 w 3781353"/>
              <a:gd name="connsiteY2-6" fmla="*/ 691660 h 691660"/>
              <a:gd name="connsiteX3-7" fmla="*/ 0 w 3781353"/>
              <a:gd name="connsiteY3-8" fmla="*/ 691660 h 691660"/>
              <a:gd name="connsiteX4-9" fmla="*/ 0 w 3781353"/>
              <a:gd name="connsiteY4-10" fmla="*/ 0 h 691660"/>
              <a:gd name="connsiteX0-11" fmla="*/ 0 w 3781353"/>
              <a:gd name="connsiteY0-12" fmla="*/ 0 h 691660"/>
              <a:gd name="connsiteX1-13" fmla="*/ 3781353 w 3781353"/>
              <a:gd name="connsiteY1-14" fmla="*/ 0 h 691660"/>
              <a:gd name="connsiteX2-15" fmla="*/ 3781353 w 3781353"/>
              <a:gd name="connsiteY2-16" fmla="*/ 691660 h 691660"/>
              <a:gd name="connsiteX3-17" fmla="*/ 0 w 3781353"/>
              <a:gd name="connsiteY3-18" fmla="*/ 691660 h 691660"/>
              <a:gd name="connsiteX4-19" fmla="*/ 0 w 3781353"/>
              <a:gd name="connsiteY4-20" fmla="*/ 0 h 691660"/>
              <a:gd name="connsiteX0-21" fmla="*/ 0 w 3781353"/>
              <a:gd name="connsiteY0-22" fmla="*/ 0 h 691660"/>
              <a:gd name="connsiteX1-23" fmla="*/ 3781353 w 3781353"/>
              <a:gd name="connsiteY1-24" fmla="*/ 0 h 691660"/>
              <a:gd name="connsiteX2-25" fmla="*/ 3781353 w 3781353"/>
              <a:gd name="connsiteY2-26" fmla="*/ 691660 h 691660"/>
              <a:gd name="connsiteX3-27" fmla="*/ 0 w 3781353"/>
              <a:gd name="connsiteY3-28" fmla="*/ 691660 h 691660"/>
              <a:gd name="connsiteX4-29" fmla="*/ 0 w 3781353"/>
              <a:gd name="connsiteY4-30" fmla="*/ 0 h 691660"/>
              <a:gd name="connsiteX0-31" fmla="*/ 0 w 3781353"/>
              <a:gd name="connsiteY0-32" fmla="*/ 0 h 691660"/>
              <a:gd name="connsiteX1-33" fmla="*/ 3781353 w 3781353"/>
              <a:gd name="connsiteY1-34" fmla="*/ 0 h 691660"/>
              <a:gd name="connsiteX2-35" fmla="*/ 3781353 w 3781353"/>
              <a:gd name="connsiteY2-36" fmla="*/ 691660 h 691660"/>
              <a:gd name="connsiteX3-37" fmla="*/ 0 w 3781353"/>
              <a:gd name="connsiteY3-38" fmla="*/ 691660 h 691660"/>
              <a:gd name="connsiteX4-39" fmla="*/ 0 w 3781353"/>
              <a:gd name="connsiteY4-40" fmla="*/ 0 h 691660"/>
              <a:gd name="connsiteX0-41" fmla="*/ 0 w 3781353"/>
              <a:gd name="connsiteY0-42" fmla="*/ 0 h 691660"/>
              <a:gd name="connsiteX1-43" fmla="*/ 3781353 w 3781353"/>
              <a:gd name="connsiteY1-44" fmla="*/ 0 h 691660"/>
              <a:gd name="connsiteX2-45" fmla="*/ 3781353 w 3781353"/>
              <a:gd name="connsiteY2-46" fmla="*/ 691660 h 691660"/>
              <a:gd name="connsiteX3-47" fmla="*/ 0 w 3781353"/>
              <a:gd name="connsiteY3-48" fmla="*/ 691660 h 691660"/>
              <a:gd name="connsiteX4-49" fmla="*/ 0 w 3781353"/>
              <a:gd name="connsiteY4-50" fmla="*/ 0 h 691660"/>
              <a:gd name="connsiteX0-51" fmla="*/ 0 w 3781353"/>
              <a:gd name="connsiteY0-52" fmla="*/ 0 h 691660"/>
              <a:gd name="connsiteX1-53" fmla="*/ 3781353 w 3781353"/>
              <a:gd name="connsiteY1-54" fmla="*/ 0 h 691660"/>
              <a:gd name="connsiteX2-55" fmla="*/ 3781353 w 3781353"/>
              <a:gd name="connsiteY2-56" fmla="*/ 691660 h 691660"/>
              <a:gd name="connsiteX3-57" fmla="*/ 0 w 3781353"/>
              <a:gd name="connsiteY3-58" fmla="*/ 691660 h 691660"/>
              <a:gd name="connsiteX4-59" fmla="*/ 0 w 3781353"/>
              <a:gd name="connsiteY4-60" fmla="*/ 0 h 691660"/>
              <a:gd name="connsiteX0-61" fmla="*/ 0 w 3781353"/>
              <a:gd name="connsiteY0-62" fmla="*/ 0 h 691660"/>
              <a:gd name="connsiteX1-63" fmla="*/ 3781353 w 3781353"/>
              <a:gd name="connsiteY1-64" fmla="*/ 0 h 691660"/>
              <a:gd name="connsiteX2-65" fmla="*/ 3781353 w 3781353"/>
              <a:gd name="connsiteY2-66" fmla="*/ 691660 h 691660"/>
              <a:gd name="connsiteX3-67" fmla="*/ 0 w 3781353"/>
              <a:gd name="connsiteY3-68" fmla="*/ 691660 h 691660"/>
              <a:gd name="connsiteX4-69" fmla="*/ 0 w 3781353"/>
              <a:gd name="connsiteY4-70" fmla="*/ 0 h 691660"/>
              <a:gd name="connsiteX0-71" fmla="*/ 0 w 3781353"/>
              <a:gd name="connsiteY0-72" fmla="*/ 0 h 691660"/>
              <a:gd name="connsiteX1-73" fmla="*/ 3781353 w 3781353"/>
              <a:gd name="connsiteY1-74" fmla="*/ 0 h 691660"/>
              <a:gd name="connsiteX2-75" fmla="*/ 3781353 w 3781353"/>
              <a:gd name="connsiteY2-76" fmla="*/ 691660 h 691660"/>
              <a:gd name="connsiteX3-77" fmla="*/ 0 w 3781353"/>
              <a:gd name="connsiteY3-78" fmla="*/ 691660 h 691660"/>
              <a:gd name="connsiteX4-79" fmla="*/ 0 w 3781353"/>
              <a:gd name="connsiteY4-80" fmla="*/ 0 h 6916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781353" h="691660">
                <a:moveTo>
                  <a:pt x="0" y="0"/>
                </a:moveTo>
                <a:lnTo>
                  <a:pt x="3781353" y="0"/>
                </a:lnTo>
                <a:lnTo>
                  <a:pt x="3781353" y="691660"/>
                </a:lnTo>
                <a:lnTo>
                  <a:pt x="0" y="691660"/>
                </a:lnTo>
                <a:cubicBezTo>
                  <a:pt x="215270" y="536154"/>
                  <a:pt x="212438" y="179048"/>
                  <a:pt x="0" y="0"/>
                </a:cubicBezTo>
                <a:close/>
              </a:path>
            </a:pathLst>
          </a:custGeom>
          <a:solidFill>
            <a:srgbClr val="F4A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hevron 18"/>
          <p:cNvSpPr/>
          <p:nvPr/>
        </p:nvSpPr>
        <p:spPr>
          <a:xfrm>
            <a:off x="4404448" y="1919303"/>
            <a:ext cx="366597" cy="490928"/>
          </a:xfrm>
          <a:prstGeom prst="chevron">
            <a:avLst>
              <a:gd name="adj" fmla="val 529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hevron 47"/>
          <p:cNvSpPr/>
          <p:nvPr/>
        </p:nvSpPr>
        <p:spPr>
          <a:xfrm>
            <a:off x="4748065" y="1919343"/>
            <a:ext cx="366597" cy="490928"/>
          </a:xfrm>
          <a:prstGeom prst="chevron">
            <a:avLst>
              <a:gd name="adj" fmla="val 52941"/>
            </a:avLst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44"/>
          <p:cNvSpPr/>
          <p:nvPr/>
        </p:nvSpPr>
        <p:spPr>
          <a:xfrm>
            <a:off x="2842897" y="2943300"/>
            <a:ext cx="6516803" cy="1174704"/>
          </a:xfrm>
          <a:prstGeom prst="rect">
            <a:avLst/>
          </a:prstGeom>
          <a:solidFill>
            <a:srgbClr val="393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0"/>
          <p:cNvSpPr/>
          <p:nvPr/>
        </p:nvSpPr>
        <p:spPr>
          <a:xfrm flipH="1">
            <a:off x="3055937" y="2948092"/>
            <a:ext cx="5127670" cy="937919"/>
          </a:xfrm>
          <a:custGeom>
            <a:avLst/>
            <a:gdLst>
              <a:gd name="connsiteX0" fmla="*/ 0 w 3781353"/>
              <a:gd name="connsiteY0" fmla="*/ 0 h 691660"/>
              <a:gd name="connsiteX1" fmla="*/ 3781353 w 3781353"/>
              <a:gd name="connsiteY1" fmla="*/ 0 h 691660"/>
              <a:gd name="connsiteX2" fmla="*/ 3781353 w 3781353"/>
              <a:gd name="connsiteY2" fmla="*/ 691660 h 691660"/>
              <a:gd name="connsiteX3" fmla="*/ 0 w 3781353"/>
              <a:gd name="connsiteY3" fmla="*/ 691660 h 691660"/>
              <a:gd name="connsiteX4" fmla="*/ 0 w 3781353"/>
              <a:gd name="connsiteY4" fmla="*/ 0 h 691660"/>
              <a:gd name="connsiteX0-1" fmla="*/ 0 w 3781353"/>
              <a:gd name="connsiteY0-2" fmla="*/ 0 h 691660"/>
              <a:gd name="connsiteX1-3" fmla="*/ 3781353 w 3781353"/>
              <a:gd name="connsiteY1-4" fmla="*/ 0 h 691660"/>
              <a:gd name="connsiteX2-5" fmla="*/ 3781353 w 3781353"/>
              <a:gd name="connsiteY2-6" fmla="*/ 691660 h 691660"/>
              <a:gd name="connsiteX3-7" fmla="*/ 0 w 3781353"/>
              <a:gd name="connsiteY3-8" fmla="*/ 691660 h 691660"/>
              <a:gd name="connsiteX4-9" fmla="*/ 0 w 3781353"/>
              <a:gd name="connsiteY4-10" fmla="*/ 0 h 691660"/>
              <a:gd name="connsiteX0-11" fmla="*/ 0 w 3781353"/>
              <a:gd name="connsiteY0-12" fmla="*/ 0 h 691660"/>
              <a:gd name="connsiteX1-13" fmla="*/ 3781353 w 3781353"/>
              <a:gd name="connsiteY1-14" fmla="*/ 0 h 691660"/>
              <a:gd name="connsiteX2-15" fmla="*/ 3781353 w 3781353"/>
              <a:gd name="connsiteY2-16" fmla="*/ 691660 h 691660"/>
              <a:gd name="connsiteX3-17" fmla="*/ 0 w 3781353"/>
              <a:gd name="connsiteY3-18" fmla="*/ 691660 h 691660"/>
              <a:gd name="connsiteX4-19" fmla="*/ 0 w 3781353"/>
              <a:gd name="connsiteY4-20" fmla="*/ 0 h 691660"/>
              <a:gd name="connsiteX0-21" fmla="*/ 0 w 3781353"/>
              <a:gd name="connsiteY0-22" fmla="*/ 0 h 691660"/>
              <a:gd name="connsiteX1-23" fmla="*/ 3781353 w 3781353"/>
              <a:gd name="connsiteY1-24" fmla="*/ 0 h 691660"/>
              <a:gd name="connsiteX2-25" fmla="*/ 3781353 w 3781353"/>
              <a:gd name="connsiteY2-26" fmla="*/ 691660 h 691660"/>
              <a:gd name="connsiteX3-27" fmla="*/ 0 w 3781353"/>
              <a:gd name="connsiteY3-28" fmla="*/ 691660 h 691660"/>
              <a:gd name="connsiteX4-29" fmla="*/ 0 w 3781353"/>
              <a:gd name="connsiteY4-30" fmla="*/ 0 h 691660"/>
              <a:gd name="connsiteX0-31" fmla="*/ 0 w 3781353"/>
              <a:gd name="connsiteY0-32" fmla="*/ 0 h 691660"/>
              <a:gd name="connsiteX1-33" fmla="*/ 3781353 w 3781353"/>
              <a:gd name="connsiteY1-34" fmla="*/ 0 h 691660"/>
              <a:gd name="connsiteX2-35" fmla="*/ 3781353 w 3781353"/>
              <a:gd name="connsiteY2-36" fmla="*/ 691660 h 691660"/>
              <a:gd name="connsiteX3-37" fmla="*/ 0 w 3781353"/>
              <a:gd name="connsiteY3-38" fmla="*/ 691660 h 691660"/>
              <a:gd name="connsiteX4-39" fmla="*/ 0 w 3781353"/>
              <a:gd name="connsiteY4-40" fmla="*/ 0 h 691660"/>
              <a:gd name="connsiteX0-41" fmla="*/ 0 w 3781353"/>
              <a:gd name="connsiteY0-42" fmla="*/ 0 h 691660"/>
              <a:gd name="connsiteX1-43" fmla="*/ 3781353 w 3781353"/>
              <a:gd name="connsiteY1-44" fmla="*/ 0 h 691660"/>
              <a:gd name="connsiteX2-45" fmla="*/ 3781353 w 3781353"/>
              <a:gd name="connsiteY2-46" fmla="*/ 691660 h 691660"/>
              <a:gd name="connsiteX3-47" fmla="*/ 0 w 3781353"/>
              <a:gd name="connsiteY3-48" fmla="*/ 691660 h 691660"/>
              <a:gd name="connsiteX4-49" fmla="*/ 0 w 3781353"/>
              <a:gd name="connsiteY4-50" fmla="*/ 0 h 691660"/>
              <a:gd name="connsiteX0-51" fmla="*/ 0 w 3781353"/>
              <a:gd name="connsiteY0-52" fmla="*/ 0 h 691660"/>
              <a:gd name="connsiteX1-53" fmla="*/ 3781353 w 3781353"/>
              <a:gd name="connsiteY1-54" fmla="*/ 0 h 691660"/>
              <a:gd name="connsiteX2-55" fmla="*/ 3781353 w 3781353"/>
              <a:gd name="connsiteY2-56" fmla="*/ 691660 h 691660"/>
              <a:gd name="connsiteX3-57" fmla="*/ 0 w 3781353"/>
              <a:gd name="connsiteY3-58" fmla="*/ 691660 h 691660"/>
              <a:gd name="connsiteX4-59" fmla="*/ 0 w 3781353"/>
              <a:gd name="connsiteY4-60" fmla="*/ 0 h 691660"/>
              <a:gd name="connsiteX0-61" fmla="*/ 0 w 3781353"/>
              <a:gd name="connsiteY0-62" fmla="*/ 0 h 691660"/>
              <a:gd name="connsiteX1-63" fmla="*/ 3781353 w 3781353"/>
              <a:gd name="connsiteY1-64" fmla="*/ 0 h 691660"/>
              <a:gd name="connsiteX2-65" fmla="*/ 3781353 w 3781353"/>
              <a:gd name="connsiteY2-66" fmla="*/ 691660 h 691660"/>
              <a:gd name="connsiteX3-67" fmla="*/ 0 w 3781353"/>
              <a:gd name="connsiteY3-68" fmla="*/ 691660 h 691660"/>
              <a:gd name="connsiteX4-69" fmla="*/ 0 w 3781353"/>
              <a:gd name="connsiteY4-70" fmla="*/ 0 h 691660"/>
              <a:gd name="connsiteX0-71" fmla="*/ 0 w 3781353"/>
              <a:gd name="connsiteY0-72" fmla="*/ 0 h 691660"/>
              <a:gd name="connsiteX1-73" fmla="*/ 3781353 w 3781353"/>
              <a:gd name="connsiteY1-74" fmla="*/ 0 h 691660"/>
              <a:gd name="connsiteX2-75" fmla="*/ 3781353 w 3781353"/>
              <a:gd name="connsiteY2-76" fmla="*/ 691660 h 691660"/>
              <a:gd name="connsiteX3-77" fmla="*/ 0 w 3781353"/>
              <a:gd name="connsiteY3-78" fmla="*/ 691660 h 691660"/>
              <a:gd name="connsiteX4-79" fmla="*/ 0 w 3781353"/>
              <a:gd name="connsiteY4-80" fmla="*/ 0 h 6916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781353" h="691660">
                <a:moveTo>
                  <a:pt x="0" y="0"/>
                </a:moveTo>
                <a:lnTo>
                  <a:pt x="3781353" y="0"/>
                </a:lnTo>
                <a:lnTo>
                  <a:pt x="3781353" y="691660"/>
                </a:lnTo>
                <a:lnTo>
                  <a:pt x="0" y="691660"/>
                </a:lnTo>
                <a:cubicBezTo>
                  <a:pt x="215270" y="536154"/>
                  <a:pt x="214343" y="203813"/>
                  <a:pt x="0" y="0"/>
                </a:cubicBezTo>
                <a:close/>
              </a:path>
            </a:pathLst>
          </a:custGeom>
          <a:solidFill>
            <a:srgbClr val="F4A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hevron 49"/>
          <p:cNvSpPr/>
          <p:nvPr/>
        </p:nvSpPr>
        <p:spPr>
          <a:xfrm flipH="1">
            <a:off x="7294547" y="3171589"/>
            <a:ext cx="366597" cy="490928"/>
          </a:xfrm>
          <a:prstGeom prst="chevron">
            <a:avLst>
              <a:gd name="adj" fmla="val 529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hevron 50"/>
          <p:cNvSpPr/>
          <p:nvPr/>
        </p:nvSpPr>
        <p:spPr>
          <a:xfrm flipH="1">
            <a:off x="6977346" y="3165946"/>
            <a:ext cx="366597" cy="490928"/>
          </a:xfrm>
          <a:prstGeom prst="chevron">
            <a:avLst>
              <a:gd name="adj" fmla="val 52941"/>
            </a:avLst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51"/>
          <p:cNvSpPr/>
          <p:nvPr/>
        </p:nvSpPr>
        <p:spPr>
          <a:xfrm>
            <a:off x="2842897" y="5466822"/>
            <a:ext cx="6516803" cy="1174704"/>
          </a:xfrm>
          <a:prstGeom prst="rect">
            <a:avLst/>
          </a:prstGeom>
          <a:solidFill>
            <a:srgbClr val="393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0"/>
          <p:cNvSpPr/>
          <p:nvPr/>
        </p:nvSpPr>
        <p:spPr>
          <a:xfrm flipH="1">
            <a:off x="3055937" y="5471614"/>
            <a:ext cx="5127670" cy="937919"/>
          </a:xfrm>
          <a:custGeom>
            <a:avLst/>
            <a:gdLst>
              <a:gd name="connsiteX0" fmla="*/ 0 w 3781353"/>
              <a:gd name="connsiteY0" fmla="*/ 0 h 691660"/>
              <a:gd name="connsiteX1" fmla="*/ 3781353 w 3781353"/>
              <a:gd name="connsiteY1" fmla="*/ 0 h 691660"/>
              <a:gd name="connsiteX2" fmla="*/ 3781353 w 3781353"/>
              <a:gd name="connsiteY2" fmla="*/ 691660 h 691660"/>
              <a:gd name="connsiteX3" fmla="*/ 0 w 3781353"/>
              <a:gd name="connsiteY3" fmla="*/ 691660 h 691660"/>
              <a:gd name="connsiteX4" fmla="*/ 0 w 3781353"/>
              <a:gd name="connsiteY4" fmla="*/ 0 h 691660"/>
              <a:gd name="connsiteX0-1" fmla="*/ 0 w 3781353"/>
              <a:gd name="connsiteY0-2" fmla="*/ 0 h 691660"/>
              <a:gd name="connsiteX1-3" fmla="*/ 3781353 w 3781353"/>
              <a:gd name="connsiteY1-4" fmla="*/ 0 h 691660"/>
              <a:gd name="connsiteX2-5" fmla="*/ 3781353 w 3781353"/>
              <a:gd name="connsiteY2-6" fmla="*/ 691660 h 691660"/>
              <a:gd name="connsiteX3-7" fmla="*/ 0 w 3781353"/>
              <a:gd name="connsiteY3-8" fmla="*/ 691660 h 691660"/>
              <a:gd name="connsiteX4-9" fmla="*/ 0 w 3781353"/>
              <a:gd name="connsiteY4-10" fmla="*/ 0 h 691660"/>
              <a:gd name="connsiteX0-11" fmla="*/ 0 w 3781353"/>
              <a:gd name="connsiteY0-12" fmla="*/ 0 h 691660"/>
              <a:gd name="connsiteX1-13" fmla="*/ 3781353 w 3781353"/>
              <a:gd name="connsiteY1-14" fmla="*/ 0 h 691660"/>
              <a:gd name="connsiteX2-15" fmla="*/ 3781353 w 3781353"/>
              <a:gd name="connsiteY2-16" fmla="*/ 691660 h 691660"/>
              <a:gd name="connsiteX3-17" fmla="*/ 0 w 3781353"/>
              <a:gd name="connsiteY3-18" fmla="*/ 691660 h 691660"/>
              <a:gd name="connsiteX4-19" fmla="*/ 0 w 3781353"/>
              <a:gd name="connsiteY4-20" fmla="*/ 0 h 691660"/>
              <a:gd name="connsiteX0-21" fmla="*/ 0 w 3781353"/>
              <a:gd name="connsiteY0-22" fmla="*/ 0 h 691660"/>
              <a:gd name="connsiteX1-23" fmla="*/ 3781353 w 3781353"/>
              <a:gd name="connsiteY1-24" fmla="*/ 0 h 691660"/>
              <a:gd name="connsiteX2-25" fmla="*/ 3781353 w 3781353"/>
              <a:gd name="connsiteY2-26" fmla="*/ 691660 h 691660"/>
              <a:gd name="connsiteX3-27" fmla="*/ 0 w 3781353"/>
              <a:gd name="connsiteY3-28" fmla="*/ 691660 h 691660"/>
              <a:gd name="connsiteX4-29" fmla="*/ 0 w 3781353"/>
              <a:gd name="connsiteY4-30" fmla="*/ 0 h 691660"/>
              <a:gd name="connsiteX0-31" fmla="*/ 0 w 3781353"/>
              <a:gd name="connsiteY0-32" fmla="*/ 0 h 691660"/>
              <a:gd name="connsiteX1-33" fmla="*/ 3781353 w 3781353"/>
              <a:gd name="connsiteY1-34" fmla="*/ 0 h 691660"/>
              <a:gd name="connsiteX2-35" fmla="*/ 3781353 w 3781353"/>
              <a:gd name="connsiteY2-36" fmla="*/ 691660 h 691660"/>
              <a:gd name="connsiteX3-37" fmla="*/ 0 w 3781353"/>
              <a:gd name="connsiteY3-38" fmla="*/ 691660 h 691660"/>
              <a:gd name="connsiteX4-39" fmla="*/ 0 w 3781353"/>
              <a:gd name="connsiteY4-40" fmla="*/ 0 h 691660"/>
              <a:gd name="connsiteX0-41" fmla="*/ 0 w 3781353"/>
              <a:gd name="connsiteY0-42" fmla="*/ 0 h 691660"/>
              <a:gd name="connsiteX1-43" fmla="*/ 3781353 w 3781353"/>
              <a:gd name="connsiteY1-44" fmla="*/ 0 h 691660"/>
              <a:gd name="connsiteX2-45" fmla="*/ 3781353 w 3781353"/>
              <a:gd name="connsiteY2-46" fmla="*/ 691660 h 691660"/>
              <a:gd name="connsiteX3-47" fmla="*/ 0 w 3781353"/>
              <a:gd name="connsiteY3-48" fmla="*/ 691660 h 691660"/>
              <a:gd name="connsiteX4-49" fmla="*/ 0 w 3781353"/>
              <a:gd name="connsiteY4-50" fmla="*/ 0 h 691660"/>
              <a:gd name="connsiteX0-51" fmla="*/ 0 w 3781353"/>
              <a:gd name="connsiteY0-52" fmla="*/ 0 h 691660"/>
              <a:gd name="connsiteX1-53" fmla="*/ 3781353 w 3781353"/>
              <a:gd name="connsiteY1-54" fmla="*/ 0 h 691660"/>
              <a:gd name="connsiteX2-55" fmla="*/ 3781353 w 3781353"/>
              <a:gd name="connsiteY2-56" fmla="*/ 691660 h 691660"/>
              <a:gd name="connsiteX3-57" fmla="*/ 0 w 3781353"/>
              <a:gd name="connsiteY3-58" fmla="*/ 691660 h 691660"/>
              <a:gd name="connsiteX4-59" fmla="*/ 0 w 3781353"/>
              <a:gd name="connsiteY4-60" fmla="*/ 0 h 691660"/>
              <a:gd name="connsiteX0-61" fmla="*/ 0 w 3781353"/>
              <a:gd name="connsiteY0-62" fmla="*/ 0 h 691660"/>
              <a:gd name="connsiteX1-63" fmla="*/ 3781353 w 3781353"/>
              <a:gd name="connsiteY1-64" fmla="*/ 0 h 691660"/>
              <a:gd name="connsiteX2-65" fmla="*/ 3781353 w 3781353"/>
              <a:gd name="connsiteY2-66" fmla="*/ 691660 h 691660"/>
              <a:gd name="connsiteX3-67" fmla="*/ 0 w 3781353"/>
              <a:gd name="connsiteY3-68" fmla="*/ 691660 h 691660"/>
              <a:gd name="connsiteX4-69" fmla="*/ 0 w 3781353"/>
              <a:gd name="connsiteY4-70" fmla="*/ 0 h 691660"/>
              <a:gd name="connsiteX0-71" fmla="*/ 0 w 3781353"/>
              <a:gd name="connsiteY0-72" fmla="*/ 0 h 691660"/>
              <a:gd name="connsiteX1-73" fmla="*/ 3781353 w 3781353"/>
              <a:gd name="connsiteY1-74" fmla="*/ 0 h 691660"/>
              <a:gd name="connsiteX2-75" fmla="*/ 3781353 w 3781353"/>
              <a:gd name="connsiteY2-76" fmla="*/ 691660 h 691660"/>
              <a:gd name="connsiteX3-77" fmla="*/ 0 w 3781353"/>
              <a:gd name="connsiteY3-78" fmla="*/ 691660 h 691660"/>
              <a:gd name="connsiteX4-79" fmla="*/ 0 w 3781353"/>
              <a:gd name="connsiteY4-80" fmla="*/ 0 h 6916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781353" h="691660">
                <a:moveTo>
                  <a:pt x="0" y="0"/>
                </a:moveTo>
                <a:lnTo>
                  <a:pt x="3781353" y="0"/>
                </a:lnTo>
                <a:lnTo>
                  <a:pt x="3781353" y="691660"/>
                </a:lnTo>
                <a:lnTo>
                  <a:pt x="0" y="691660"/>
                </a:lnTo>
                <a:cubicBezTo>
                  <a:pt x="215270" y="536154"/>
                  <a:pt x="214343" y="203813"/>
                  <a:pt x="0" y="0"/>
                </a:cubicBezTo>
                <a:close/>
              </a:path>
            </a:pathLst>
          </a:custGeom>
          <a:solidFill>
            <a:srgbClr val="F4A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hevron 53"/>
          <p:cNvSpPr/>
          <p:nvPr/>
        </p:nvSpPr>
        <p:spPr>
          <a:xfrm flipH="1">
            <a:off x="7294547" y="5695111"/>
            <a:ext cx="366597" cy="490928"/>
          </a:xfrm>
          <a:prstGeom prst="chevron">
            <a:avLst>
              <a:gd name="adj" fmla="val 529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Chevron 54"/>
          <p:cNvSpPr/>
          <p:nvPr/>
        </p:nvSpPr>
        <p:spPr>
          <a:xfrm flipH="1">
            <a:off x="6947604" y="5695111"/>
            <a:ext cx="366597" cy="490928"/>
          </a:xfrm>
          <a:prstGeom prst="chevron">
            <a:avLst>
              <a:gd name="adj" fmla="val 52941"/>
            </a:avLst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56"/>
          <p:cNvSpPr/>
          <p:nvPr/>
        </p:nvSpPr>
        <p:spPr>
          <a:xfrm>
            <a:off x="2842897" y="4205119"/>
            <a:ext cx="6516803" cy="1174704"/>
          </a:xfrm>
          <a:prstGeom prst="rect">
            <a:avLst/>
          </a:prstGeom>
          <a:solidFill>
            <a:srgbClr val="393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10"/>
          <p:cNvSpPr/>
          <p:nvPr/>
        </p:nvSpPr>
        <p:spPr>
          <a:xfrm>
            <a:off x="4007632" y="4205119"/>
            <a:ext cx="5127670" cy="937919"/>
          </a:xfrm>
          <a:custGeom>
            <a:avLst/>
            <a:gdLst>
              <a:gd name="connsiteX0" fmla="*/ 0 w 3781353"/>
              <a:gd name="connsiteY0" fmla="*/ 0 h 691660"/>
              <a:gd name="connsiteX1" fmla="*/ 3781353 w 3781353"/>
              <a:gd name="connsiteY1" fmla="*/ 0 h 691660"/>
              <a:gd name="connsiteX2" fmla="*/ 3781353 w 3781353"/>
              <a:gd name="connsiteY2" fmla="*/ 691660 h 691660"/>
              <a:gd name="connsiteX3" fmla="*/ 0 w 3781353"/>
              <a:gd name="connsiteY3" fmla="*/ 691660 h 691660"/>
              <a:gd name="connsiteX4" fmla="*/ 0 w 3781353"/>
              <a:gd name="connsiteY4" fmla="*/ 0 h 691660"/>
              <a:gd name="connsiteX0-1" fmla="*/ 0 w 3781353"/>
              <a:gd name="connsiteY0-2" fmla="*/ 0 h 691660"/>
              <a:gd name="connsiteX1-3" fmla="*/ 3781353 w 3781353"/>
              <a:gd name="connsiteY1-4" fmla="*/ 0 h 691660"/>
              <a:gd name="connsiteX2-5" fmla="*/ 3781353 w 3781353"/>
              <a:gd name="connsiteY2-6" fmla="*/ 691660 h 691660"/>
              <a:gd name="connsiteX3-7" fmla="*/ 0 w 3781353"/>
              <a:gd name="connsiteY3-8" fmla="*/ 691660 h 691660"/>
              <a:gd name="connsiteX4-9" fmla="*/ 0 w 3781353"/>
              <a:gd name="connsiteY4-10" fmla="*/ 0 h 691660"/>
              <a:gd name="connsiteX0-11" fmla="*/ 0 w 3781353"/>
              <a:gd name="connsiteY0-12" fmla="*/ 0 h 691660"/>
              <a:gd name="connsiteX1-13" fmla="*/ 3781353 w 3781353"/>
              <a:gd name="connsiteY1-14" fmla="*/ 0 h 691660"/>
              <a:gd name="connsiteX2-15" fmla="*/ 3781353 w 3781353"/>
              <a:gd name="connsiteY2-16" fmla="*/ 691660 h 691660"/>
              <a:gd name="connsiteX3-17" fmla="*/ 0 w 3781353"/>
              <a:gd name="connsiteY3-18" fmla="*/ 691660 h 691660"/>
              <a:gd name="connsiteX4-19" fmla="*/ 0 w 3781353"/>
              <a:gd name="connsiteY4-20" fmla="*/ 0 h 691660"/>
              <a:gd name="connsiteX0-21" fmla="*/ 0 w 3781353"/>
              <a:gd name="connsiteY0-22" fmla="*/ 0 h 691660"/>
              <a:gd name="connsiteX1-23" fmla="*/ 3781353 w 3781353"/>
              <a:gd name="connsiteY1-24" fmla="*/ 0 h 691660"/>
              <a:gd name="connsiteX2-25" fmla="*/ 3781353 w 3781353"/>
              <a:gd name="connsiteY2-26" fmla="*/ 691660 h 691660"/>
              <a:gd name="connsiteX3-27" fmla="*/ 0 w 3781353"/>
              <a:gd name="connsiteY3-28" fmla="*/ 691660 h 691660"/>
              <a:gd name="connsiteX4-29" fmla="*/ 0 w 3781353"/>
              <a:gd name="connsiteY4-30" fmla="*/ 0 h 691660"/>
              <a:gd name="connsiteX0-31" fmla="*/ 0 w 3781353"/>
              <a:gd name="connsiteY0-32" fmla="*/ 0 h 691660"/>
              <a:gd name="connsiteX1-33" fmla="*/ 3781353 w 3781353"/>
              <a:gd name="connsiteY1-34" fmla="*/ 0 h 691660"/>
              <a:gd name="connsiteX2-35" fmla="*/ 3781353 w 3781353"/>
              <a:gd name="connsiteY2-36" fmla="*/ 691660 h 691660"/>
              <a:gd name="connsiteX3-37" fmla="*/ 0 w 3781353"/>
              <a:gd name="connsiteY3-38" fmla="*/ 691660 h 691660"/>
              <a:gd name="connsiteX4-39" fmla="*/ 0 w 3781353"/>
              <a:gd name="connsiteY4-40" fmla="*/ 0 h 691660"/>
              <a:gd name="connsiteX0-41" fmla="*/ 0 w 3781353"/>
              <a:gd name="connsiteY0-42" fmla="*/ 0 h 691660"/>
              <a:gd name="connsiteX1-43" fmla="*/ 3781353 w 3781353"/>
              <a:gd name="connsiteY1-44" fmla="*/ 0 h 691660"/>
              <a:gd name="connsiteX2-45" fmla="*/ 3781353 w 3781353"/>
              <a:gd name="connsiteY2-46" fmla="*/ 691660 h 691660"/>
              <a:gd name="connsiteX3-47" fmla="*/ 0 w 3781353"/>
              <a:gd name="connsiteY3-48" fmla="*/ 691660 h 691660"/>
              <a:gd name="connsiteX4-49" fmla="*/ 0 w 3781353"/>
              <a:gd name="connsiteY4-50" fmla="*/ 0 h 691660"/>
              <a:gd name="connsiteX0-51" fmla="*/ 0 w 3781353"/>
              <a:gd name="connsiteY0-52" fmla="*/ 0 h 691660"/>
              <a:gd name="connsiteX1-53" fmla="*/ 3781353 w 3781353"/>
              <a:gd name="connsiteY1-54" fmla="*/ 0 h 691660"/>
              <a:gd name="connsiteX2-55" fmla="*/ 3781353 w 3781353"/>
              <a:gd name="connsiteY2-56" fmla="*/ 691660 h 691660"/>
              <a:gd name="connsiteX3-57" fmla="*/ 0 w 3781353"/>
              <a:gd name="connsiteY3-58" fmla="*/ 691660 h 691660"/>
              <a:gd name="connsiteX4-59" fmla="*/ 0 w 3781353"/>
              <a:gd name="connsiteY4-60" fmla="*/ 0 h 691660"/>
              <a:gd name="connsiteX0-61" fmla="*/ 0 w 3781353"/>
              <a:gd name="connsiteY0-62" fmla="*/ 0 h 691660"/>
              <a:gd name="connsiteX1-63" fmla="*/ 3781353 w 3781353"/>
              <a:gd name="connsiteY1-64" fmla="*/ 0 h 691660"/>
              <a:gd name="connsiteX2-65" fmla="*/ 3781353 w 3781353"/>
              <a:gd name="connsiteY2-66" fmla="*/ 691660 h 691660"/>
              <a:gd name="connsiteX3-67" fmla="*/ 0 w 3781353"/>
              <a:gd name="connsiteY3-68" fmla="*/ 691660 h 691660"/>
              <a:gd name="connsiteX4-69" fmla="*/ 0 w 3781353"/>
              <a:gd name="connsiteY4-70" fmla="*/ 0 h 691660"/>
              <a:gd name="connsiteX0-71" fmla="*/ 0 w 3781353"/>
              <a:gd name="connsiteY0-72" fmla="*/ 0 h 691660"/>
              <a:gd name="connsiteX1-73" fmla="*/ 3781353 w 3781353"/>
              <a:gd name="connsiteY1-74" fmla="*/ 0 h 691660"/>
              <a:gd name="connsiteX2-75" fmla="*/ 3781353 w 3781353"/>
              <a:gd name="connsiteY2-76" fmla="*/ 691660 h 691660"/>
              <a:gd name="connsiteX3-77" fmla="*/ 0 w 3781353"/>
              <a:gd name="connsiteY3-78" fmla="*/ 691660 h 691660"/>
              <a:gd name="connsiteX4-79" fmla="*/ 0 w 3781353"/>
              <a:gd name="connsiteY4-80" fmla="*/ 0 h 6916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781353" h="691660">
                <a:moveTo>
                  <a:pt x="0" y="0"/>
                </a:moveTo>
                <a:lnTo>
                  <a:pt x="3781353" y="0"/>
                </a:lnTo>
                <a:lnTo>
                  <a:pt x="3781353" y="691660"/>
                </a:lnTo>
                <a:lnTo>
                  <a:pt x="0" y="691660"/>
                </a:lnTo>
                <a:cubicBezTo>
                  <a:pt x="215270" y="536154"/>
                  <a:pt x="212438" y="179048"/>
                  <a:pt x="0" y="0"/>
                </a:cubicBezTo>
                <a:close/>
              </a:path>
            </a:pathLst>
          </a:custGeom>
          <a:solidFill>
            <a:srgbClr val="F4A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hevron 58"/>
          <p:cNvSpPr/>
          <p:nvPr/>
        </p:nvSpPr>
        <p:spPr>
          <a:xfrm>
            <a:off x="4415045" y="4431965"/>
            <a:ext cx="366597" cy="490928"/>
          </a:xfrm>
          <a:prstGeom prst="chevron">
            <a:avLst>
              <a:gd name="adj" fmla="val 529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Chevron 59"/>
          <p:cNvSpPr/>
          <p:nvPr/>
        </p:nvSpPr>
        <p:spPr>
          <a:xfrm>
            <a:off x="4758662" y="4432005"/>
            <a:ext cx="366597" cy="490928"/>
          </a:xfrm>
          <a:prstGeom prst="chevron">
            <a:avLst>
              <a:gd name="adj" fmla="val 52941"/>
            </a:avLst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reeform 64"/>
          <p:cNvSpPr/>
          <p:nvPr/>
        </p:nvSpPr>
        <p:spPr>
          <a:xfrm>
            <a:off x="3185770" y="1941596"/>
            <a:ext cx="701659" cy="484513"/>
          </a:xfrm>
          <a:custGeom>
            <a:avLst/>
            <a:gdLst>
              <a:gd name="connsiteX0" fmla="*/ 427545 w 1165640"/>
              <a:gd name="connsiteY0" fmla="*/ 733974 h 804904"/>
              <a:gd name="connsiteX1" fmla="*/ 427545 w 1165640"/>
              <a:gd name="connsiteY1" fmla="*/ 779693 h 804904"/>
              <a:gd name="connsiteX2" fmla="*/ 738094 w 1165640"/>
              <a:gd name="connsiteY2" fmla="*/ 779693 h 804904"/>
              <a:gd name="connsiteX3" fmla="*/ 738094 w 1165640"/>
              <a:gd name="connsiteY3" fmla="*/ 733974 h 804904"/>
              <a:gd name="connsiteX4" fmla="*/ 0 w 1165640"/>
              <a:gd name="connsiteY4" fmla="*/ 708764 h 804904"/>
              <a:gd name="connsiteX5" fmla="*/ 1165640 w 1165640"/>
              <a:gd name="connsiteY5" fmla="*/ 708764 h 804904"/>
              <a:gd name="connsiteX6" fmla="*/ 1165640 w 1165640"/>
              <a:gd name="connsiteY6" fmla="*/ 755831 h 804904"/>
              <a:gd name="connsiteX7" fmla="*/ 1128198 w 1165640"/>
              <a:gd name="connsiteY7" fmla="*/ 804904 h 804904"/>
              <a:gd name="connsiteX8" fmla="*/ 37442 w 1165640"/>
              <a:gd name="connsiteY8" fmla="*/ 804904 h 804904"/>
              <a:gd name="connsiteX9" fmla="*/ 0 w 1165640"/>
              <a:gd name="connsiteY9" fmla="*/ 755831 h 804904"/>
              <a:gd name="connsiteX10" fmla="*/ 255018 w 1165640"/>
              <a:gd name="connsiteY10" fmla="*/ 81326 h 804904"/>
              <a:gd name="connsiteX11" fmla="*/ 255018 w 1165640"/>
              <a:gd name="connsiteY11" fmla="*/ 576929 h 804904"/>
              <a:gd name="connsiteX12" fmla="*/ 910625 w 1165640"/>
              <a:gd name="connsiteY12" fmla="*/ 576929 h 804904"/>
              <a:gd name="connsiteX13" fmla="*/ 910625 w 1165640"/>
              <a:gd name="connsiteY13" fmla="*/ 81326 h 804904"/>
              <a:gd name="connsiteX14" fmla="*/ 265525 w 1165640"/>
              <a:gd name="connsiteY14" fmla="*/ 0 h 804904"/>
              <a:gd name="connsiteX15" fmla="*/ 900118 w 1165640"/>
              <a:gd name="connsiteY15" fmla="*/ 0 h 804904"/>
              <a:gd name="connsiteX16" fmla="*/ 1009829 w 1165640"/>
              <a:gd name="connsiteY16" fmla="*/ 109711 h 804904"/>
              <a:gd name="connsiteX17" fmla="*/ 1009829 w 1165640"/>
              <a:gd name="connsiteY17" fmla="*/ 548544 h 804904"/>
              <a:gd name="connsiteX18" fmla="*/ 900118 w 1165640"/>
              <a:gd name="connsiteY18" fmla="*/ 658255 h 804904"/>
              <a:gd name="connsiteX19" fmla="*/ 265525 w 1165640"/>
              <a:gd name="connsiteY19" fmla="*/ 658255 h 804904"/>
              <a:gd name="connsiteX20" fmla="*/ 155814 w 1165640"/>
              <a:gd name="connsiteY20" fmla="*/ 548544 h 804904"/>
              <a:gd name="connsiteX21" fmla="*/ 155814 w 1165640"/>
              <a:gd name="connsiteY21" fmla="*/ 109711 h 804904"/>
              <a:gd name="connsiteX22" fmla="*/ 265525 w 1165640"/>
              <a:gd name="connsiteY22" fmla="*/ 0 h 80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65640" h="804904">
                <a:moveTo>
                  <a:pt x="427545" y="733974"/>
                </a:moveTo>
                <a:lnTo>
                  <a:pt x="427545" y="779693"/>
                </a:lnTo>
                <a:lnTo>
                  <a:pt x="738094" y="779693"/>
                </a:lnTo>
                <a:lnTo>
                  <a:pt x="738094" y="733974"/>
                </a:lnTo>
                <a:close/>
                <a:moveTo>
                  <a:pt x="0" y="708764"/>
                </a:moveTo>
                <a:lnTo>
                  <a:pt x="1165640" y="708764"/>
                </a:lnTo>
                <a:lnTo>
                  <a:pt x="1165640" y="755831"/>
                </a:lnTo>
                <a:cubicBezTo>
                  <a:pt x="1165640" y="782934"/>
                  <a:pt x="1148877" y="804904"/>
                  <a:pt x="1128198" y="804904"/>
                </a:cubicBezTo>
                <a:lnTo>
                  <a:pt x="37442" y="804904"/>
                </a:lnTo>
                <a:cubicBezTo>
                  <a:pt x="16764" y="804904"/>
                  <a:pt x="0" y="782934"/>
                  <a:pt x="0" y="755831"/>
                </a:cubicBezTo>
                <a:close/>
                <a:moveTo>
                  <a:pt x="255018" y="81326"/>
                </a:moveTo>
                <a:lnTo>
                  <a:pt x="255018" y="576929"/>
                </a:lnTo>
                <a:lnTo>
                  <a:pt x="910625" y="576929"/>
                </a:lnTo>
                <a:lnTo>
                  <a:pt x="910625" y="81326"/>
                </a:lnTo>
                <a:close/>
                <a:moveTo>
                  <a:pt x="265525" y="0"/>
                </a:moveTo>
                <a:lnTo>
                  <a:pt x="900118" y="0"/>
                </a:lnTo>
                <a:cubicBezTo>
                  <a:pt x="960710" y="0"/>
                  <a:pt x="1009829" y="49119"/>
                  <a:pt x="1009829" y="109711"/>
                </a:cubicBezTo>
                <a:lnTo>
                  <a:pt x="1009829" y="548544"/>
                </a:lnTo>
                <a:cubicBezTo>
                  <a:pt x="1009829" y="609136"/>
                  <a:pt x="960710" y="658255"/>
                  <a:pt x="900118" y="658255"/>
                </a:cubicBezTo>
                <a:lnTo>
                  <a:pt x="265525" y="658255"/>
                </a:lnTo>
                <a:cubicBezTo>
                  <a:pt x="204933" y="658255"/>
                  <a:pt x="155814" y="609136"/>
                  <a:pt x="155814" y="548544"/>
                </a:cubicBezTo>
                <a:lnTo>
                  <a:pt x="155814" y="109711"/>
                </a:lnTo>
                <a:cubicBezTo>
                  <a:pt x="155814" y="49119"/>
                  <a:pt x="204933" y="0"/>
                  <a:pt x="2655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 56"/>
          <p:cNvSpPr>
            <a:spLocks noEditPoints="1"/>
          </p:cNvSpPr>
          <p:nvPr/>
        </p:nvSpPr>
        <p:spPr bwMode="auto">
          <a:xfrm>
            <a:off x="8268387" y="3052941"/>
            <a:ext cx="739037" cy="739043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27" name="Freeform 36"/>
          <p:cNvSpPr>
            <a:spLocks noEditPoints="1"/>
          </p:cNvSpPr>
          <p:nvPr/>
        </p:nvSpPr>
        <p:spPr bwMode="auto">
          <a:xfrm>
            <a:off x="3238238" y="4353467"/>
            <a:ext cx="565689" cy="614305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28" name="Freeform 64"/>
          <p:cNvSpPr>
            <a:spLocks noEditPoints="1"/>
          </p:cNvSpPr>
          <p:nvPr/>
        </p:nvSpPr>
        <p:spPr bwMode="auto">
          <a:xfrm>
            <a:off x="8307727" y="5626001"/>
            <a:ext cx="755879" cy="629147"/>
          </a:xfrm>
          <a:custGeom>
            <a:avLst/>
            <a:gdLst/>
            <a:ahLst/>
            <a:cxnLst>
              <a:cxn ang="0">
                <a:pos x="77" y="51"/>
              </a:cxn>
              <a:cxn ang="0">
                <a:pos x="75" y="55"/>
              </a:cxn>
              <a:cxn ang="0">
                <a:pos x="59" y="63"/>
              </a:cxn>
              <a:cxn ang="0">
                <a:pos x="57" y="64"/>
              </a:cxn>
              <a:cxn ang="0">
                <a:pos x="55" y="63"/>
              </a:cxn>
              <a:cxn ang="0">
                <a:pos x="39" y="55"/>
              </a:cxn>
              <a:cxn ang="0">
                <a:pos x="39" y="55"/>
              </a:cxn>
              <a:cxn ang="0">
                <a:pos x="38" y="55"/>
              </a:cxn>
              <a:cxn ang="0">
                <a:pos x="22" y="63"/>
              </a:cxn>
              <a:cxn ang="0">
                <a:pos x="20" y="64"/>
              </a:cxn>
              <a:cxn ang="0">
                <a:pos x="18" y="63"/>
              </a:cxn>
              <a:cxn ang="0">
                <a:pos x="2" y="55"/>
              </a:cxn>
              <a:cxn ang="0">
                <a:pos x="0" y="51"/>
              </a:cxn>
              <a:cxn ang="0">
                <a:pos x="0" y="37"/>
              </a:cxn>
              <a:cxn ang="0">
                <a:pos x="3" y="32"/>
              </a:cxn>
              <a:cxn ang="0">
                <a:pos x="18" y="26"/>
              </a:cxn>
              <a:cxn ang="0">
                <a:pos x="18" y="11"/>
              </a:cxn>
              <a:cxn ang="0">
                <a:pos x="21" y="7"/>
              </a:cxn>
              <a:cxn ang="0">
                <a:pos x="37" y="0"/>
              </a:cxn>
              <a:cxn ang="0">
                <a:pos x="39" y="0"/>
              </a:cxn>
              <a:cxn ang="0">
                <a:pos x="40" y="0"/>
              </a:cxn>
              <a:cxn ang="0">
                <a:pos x="56" y="7"/>
              </a:cxn>
              <a:cxn ang="0">
                <a:pos x="59" y="11"/>
              </a:cxn>
              <a:cxn ang="0">
                <a:pos x="59" y="26"/>
              </a:cxn>
              <a:cxn ang="0">
                <a:pos x="75" y="32"/>
              </a:cxn>
              <a:cxn ang="0">
                <a:pos x="77" y="37"/>
              </a:cxn>
              <a:cxn ang="0">
                <a:pos x="77" y="51"/>
              </a:cxn>
              <a:cxn ang="0">
                <a:pos x="35" y="36"/>
              </a:cxn>
              <a:cxn ang="0">
                <a:pos x="20" y="30"/>
              </a:cxn>
              <a:cxn ang="0">
                <a:pos x="6" y="36"/>
              </a:cxn>
              <a:cxn ang="0">
                <a:pos x="20" y="42"/>
              </a:cxn>
              <a:cxn ang="0">
                <a:pos x="35" y="36"/>
              </a:cxn>
              <a:cxn ang="0">
                <a:pos x="36" y="51"/>
              </a:cxn>
              <a:cxn ang="0">
                <a:pos x="36" y="40"/>
              </a:cxn>
              <a:cxn ang="0">
                <a:pos x="23" y="46"/>
              </a:cxn>
              <a:cxn ang="0">
                <a:pos x="23" y="58"/>
              </a:cxn>
              <a:cxn ang="0">
                <a:pos x="36" y="51"/>
              </a:cxn>
              <a:cxn ang="0">
                <a:pos x="54" y="11"/>
              </a:cxn>
              <a:cxn ang="0">
                <a:pos x="39" y="5"/>
              </a:cxn>
              <a:cxn ang="0">
                <a:pos x="23" y="11"/>
              </a:cxn>
              <a:cxn ang="0">
                <a:pos x="39" y="18"/>
              </a:cxn>
              <a:cxn ang="0">
                <a:pos x="54" y="11"/>
              </a:cxn>
              <a:cxn ang="0">
                <a:pos x="55" y="26"/>
              </a:cxn>
              <a:cxn ang="0">
                <a:pos x="55" y="16"/>
              </a:cxn>
              <a:cxn ang="0">
                <a:pos x="41" y="22"/>
              </a:cxn>
              <a:cxn ang="0">
                <a:pos x="41" y="32"/>
              </a:cxn>
              <a:cxn ang="0">
                <a:pos x="55" y="26"/>
              </a:cxn>
              <a:cxn ang="0">
                <a:pos x="71" y="36"/>
              </a:cxn>
              <a:cxn ang="0">
                <a:pos x="57" y="30"/>
              </a:cxn>
              <a:cxn ang="0">
                <a:pos x="42" y="36"/>
              </a:cxn>
              <a:cxn ang="0">
                <a:pos x="57" y="42"/>
              </a:cxn>
              <a:cxn ang="0">
                <a:pos x="71" y="36"/>
              </a:cxn>
              <a:cxn ang="0">
                <a:pos x="73" y="51"/>
              </a:cxn>
              <a:cxn ang="0">
                <a:pos x="73" y="40"/>
              </a:cxn>
              <a:cxn ang="0">
                <a:pos x="59" y="46"/>
              </a:cxn>
              <a:cxn ang="0">
                <a:pos x="59" y="58"/>
              </a:cxn>
              <a:cxn ang="0">
                <a:pos x="73" y="51"/>
              </a:cxn>
            </a:cxnLst>
            <a:rect l="0" t="0" r="r" b="b"/>
            <a:pathLst>
              <a:path w="77" h="64">
                <a:moveTo>
                  <a:pt x="77" y="51"/>
                </a:moveTo>
                <a:cubicBezTo>
                  <a:pt x="77" y="53"/>
                  <a:pt x="76" y="55"/>
                  <a:pt x="75" y="55"/>
                </a:cubicBezTo>
                <a:cubicBezTo>
                  <a:pt x="59" y="63"/>
                  <a:pt x="59" y="63"/>
                  <a:pt x="59" y="63"/>
                </a:cubicBezTo>
                <a:cubicBezTo>
                  <a:pt x="58" y="64"/>
                  <a:pt x="58" y="64"/>
                  <a:pt x="57" y="64"/>
                </a:cubicBezTo>
                <a:cubicBezTo>
                  <a:pt x="56" y="64"/>
                  <a:pt x="55" y="64"/>
                  <a:pt x="55" y="63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8" y="55"/>
                  <a:pt x="38" y="55"/>
                </a:cubicBezTo>
                <a:cubicBezTo>
                  <a:pt x="22" y="63"/>
                  <a:pt x="22" y="63"/>
                  <a:pt x="22" y="63"/>
                </a:cubicBezTo>
                <a:cubicBezTo>
                  <a:pt x="22" y="64"/>
                  <a:pt x="21" y="64"/>
                  <a:pt x="20" y="64"/>
                </a:cubicBezTo>
                <a:cubicBezTo>
                  <a:pt x="20" y="64"/>
                  <a:pt x="19" y="64"/>
                  <a:pt x="18" y="63"/>
                </a:cubicBezTo>
                <a:cubicBezTo>
                  <a:pt x="2" y="55"/>
                  <a:pt x="2" y="55"/>
                  <a:pt x="2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5"/>
                  <a:pt x="1" y="33"/>
                  <a:pt x="3" y="32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0"/>
                  <a:pt x="19" y="8"/>
                  <a:pt x="21" y="7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0"/>
                  <a:pt x="38" y="0"/>
                  <a:pt x="39" y="0"/>
                </a:cubicBezTo>
                <a:cubicBezTo>
                  <a:pt x="39" y="0"/>
                  <a:pt x="40" y="0"/>
                  <a:pt x="40" y="0"/>
                </a:cubicBezTo>
                <a:cubicBezTo>
                  <a:pt x="56" y="7"/>
                  <a:pt x="56" y="7"/>
                  <a:pt x="56" y="7"/>
                </a:cubicBezTo>
                <a:cubicBezTo>
                  <a:pt x="58" y="8"/>
                  <a:pt x="59" y="10"/>
                  <a:pt x="59" y="11"/>
                </a:cubicBezTo>
                <a:cubicBezTo>
                  <a:pt x="59" y="26"/>
                  <a:pt x="59" y="26"/>
                  <a:pt x="59" y="26"/>
                </a:cubicBezTo>
                <a:cubicBezTo>
                  <a:pt x="75" y="32"/>
                  <a:pt x="75" y="32"/>
                  <a:pt x="75" y="32"/>
                </a:cubicBezTo>
                <a:cubicBezTo>
                  <a:pt x="76" y="33"/>
                  <a:pt x="77" y="35"/>
                  <a:pt x="77" y="37"/>
                </a:cubicBezTo>
                <a:lnTo>
                  <a:pt x="77" y="51"/>
                </a:lnTo>
                <a:close/>
                <a:moveTo>
                  <a:pt x="35" y="36"/>
                </a:moveTo>
                <a:cubicBezTo>
                  <a:pt x="20" y="30"/>
                  <a:pt x="20" y="30"/>
                  <a:pt x="20" y="30"/>
                </a:cubicBezTo>
                <a:cubicBezTo>
                  <a:pt x="6" y="36"/>
                  <a:pt x="6" y="36"/>
                  <a:pt x="6" y="36"/>
                </a:cubicBezTo>
                <a:cubicBezTo>
                  <a:pt x="20" y="42"/>
                  <a:pt x="20" y="42"/>
                  <a:pt x="20" y="42"/>
                </a:cubicBezTo>
                <a:lnTo>
                  <a:pt x="35" y="36"/>
                </a:lnTo>
                <a:close/>
                <a:moveTo>
                  <a:pt x="36" y="51"/>
                </a:moveTo>
                <a:cubicBezTo>
                  <a:pt x="36" y="40"/>
                  <a:pt x="36" y="40"/>
                  <a:pt x="36" y="40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58"/>
                  <a:pt x="23" y="58"/>
                  <a:pt x="23" y="58"/>
                </a:cubicBezTo>
                <a:lnTo>
                  <a:pt x="36" y="51"/>
                </a:lnTo>
                <a:close/>
                <a:moveTo>
                  <a:pt x="54" y="11"/>
                </a:moveTo>
                <a:cubicBezTo>
                  <a:pt x="39" y="5"/>
                  <a:pt x="39" y="5"/>
                  <a:pt x="39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39" y="18"/>
                  <a:pt x="39" y="18"/>
                  <a:pt x="39" y="18"/>
                </a:cubicBezTo>
                <a:lnTo>
                  <a:pt x="54" y="11"/>
                </a:lnTo>
                <a:close/>
                <a:moveTo>
                  <a:pt x="55" y="26"/>
                </a:moveTo>
                <a:cubicBezTo>
                  <a:pt x="55" y="16"/>
                  <a:pt x="55" y="16"/>
                  <a:pt x="55" y="16"/>
                </a:cubicBezTo>
                <a:cubicBezTo>
                  <a:pt x="41" y="22"/>
                  <a:pt x="41" y="22"/>
                  <a:pt x="41" y="22"/>
                </a:cubicBezTo>
                <a:cubicBezTo>
                  <a:pt x="41" y="32"/>
                  <a:pt x="41" y="32"/>
                  <a:pt x="41" y="32"/>
                </a:cubicBezTo>
                <a:lnTo>
                  <a:pt x="55" y="26"/>
                </a:lnTo>
                <a:close/>
                <a:moveTo>
                  <a:pt x="71" y="36"/>
                </a:moveTo>
                <a:cubicBezTo>
                  <a:pt x="57" y="30"/>
                  <a:pt x="57" y="30"/>
                  <a:pt x="57" y="30"/>
                </a:cubicBezTo>
                <a:cubicBezTo>
                  <a:pt x="42" y="36"/>
                  <a:pt x="42" y="36"/>
                  <a:pt x="42" y="36"/>
                </a:cubicBezTo>
                <a:cubicBezTo>
                  <a:pt x="57" y="42"/>
                  <a:pt x="57" y="42"/>
                  <a:pt x="57" y="42"/>
                </a:cubicBezTo>
                <a:lnTo>
                  <a:pt x="71" y="36"/>
                </a:lnTo>
                <a:close/>
                <a:moveTo>
                  <a:pt x="73" y="51"/>
                </a:moveTo>
                <a:cubicBezTo>
                  <a:pt x="73" y="40"/>
                  <a:pt x="73" y="40"/>
                  <a:pt x="73" y="40"/>
                </a:cubicBezTo>
                <a:cubicBezTo>
                  <a:pt x="59" y="46"/>
                  <a:pt x="59" y="46"/>
                  <a:pt x="59" y="46"/>
                </a:cubicBezTo>
                <a:cubicBezTo>
                  <a:pt x="59" y="58"/>
                  <a:pt x="59" y="58"/>
                  <a:pt x="59" y="58"/>
                </a:cubicBezTo>
                <a:lnTo>
                  <a:pt x="73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33" name="Rectangle 11"/>
          <p:cNvSpPr/>
          <p:nvPr/>
        </p:nvSpPr>
        <p:spPr>
          <a:xfrm>
            <a:off x="5211306" y="1914989"/>
            <a:ext cx="38522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sitansen. The PPT model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11"/>
          <p:cNvSpPr/>
          <p:nvPr/>
        </p:nvSpPr>
        <p:spPr>
          <a:xfrm>
            <a:off x="5211306" y="1625601"/>
            <a:ext cx="1349581" cy="37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Rectangle 11"/>
          <p:cNvSpPr/>
          <p:nvPr/>
        </p:nvSpPr>
        <p:spPr>
          <a:xfrm>
            <a:off x="3096926" y="3160087"/>
            <a:ext cx="38522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sitansen. The PPT model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11"/>
          <p:cNvSpPr/>
          <p:nvPr/>
        </p:nvSpPr>
        <p:spPr>
          <a:xfrm>
            <a:off x="3096926" y="2870699"/>
            <a:ext cx="1349581" cy="37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Rectangle 11"/>
          <p:cNvSpPr/>
          <p:nvPr/>
        </p:nvSpPr>
        <p:spPr>
          <a:xfrm>
            <a:off x="5211306" y="4415848"/>
            <a:ext cx="38522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sitansen. The PPT model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11"/>
          <p:cNvSpPr/>
          <p:nvPr/>
        </p:nvSpPr>
        <p:spPr>
          <a:xfrm>
            <a:off x="5211306" y="4126460"/>
            <a:ext cx="1349581" cy="37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Rectangle 11"/>
          <p:cNvSpPr/>
          <p:nvPr/>
        </p:nvSpPr>
        <p:spPr>
          <a:xfrm>
            <a:off x="3096926" y="5695111"/>
            <a:ext cx="38522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sitansen. The PPT model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11"/>
          <p:cNvSpPr/>
          <p:nvPr/>
        </p:nvSpPr>
        <p:spPr>
          <a:xfrm>
            <a:off x="3096926" y="5405723"/>
            <a:ext cx="1349581" cy="37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151246" y="950246"/>
            <a:ext cx="2339102" cy="650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工作完成情况：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1275"/>
          <a:stretch>
            <a:fillRect/>
          </a:stretch>
        </p:blipFill>
        <p:spPr>
          <a:xfrm>
            <a:off x="7043737" y="0"/>
            <a:ext cx="5148263" cy="53557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r="1275"/>
          <a:stretch>
            <a:fillRect/>
          </a:stretch>
        </p:blipFill>
        <p:spPr>
          <a:xfrm flipH="1" flipV="1">
            <a:off x="0" y="1502228"/>
            <a:ext cx="5148263" cy="5355772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4635500" y="1873370"/>
            <a:ext cx="2921000" cy="3471703"/>
            <a:chOff x="4635500" y="1873370"/>
            <a:chExt cx="2921000" cy="3471703"/>
          </a:xfrm>
        </p:grpSpPr>
        <p:grpSp>
          <p:nvGrpSpPr>
            <p:cNvPr id="36" name="组合 35"/>
            <p:cNvGrpSpPr/>
            <p:nvPr/>
          </p:nvGrpSpPr>
          <p:grpSpPr>
            <a:xfrm>
              <a:off x="4635500" y="4702842"/>
              <a:ext cx="2921000" cy="642231"/>
              <a:chOff x="3505200" y="2888342"/>
              <a:chExt cx="4948464" cy="2293257"/>
            </a:xfrm>
          </p:grpSpPr>
          <p:cxnSp>
            <p:nvCxnSpPr>
              <p:cNvPr id="41" name="直接连接符 40"/>
              <p:cNvCxnSpPr/>
              <p:nvPr/>
            </p:nvCxnSpPr>
            <p:spPr>
              <a:xfrm>
                <a:off x="3505200" y="2888342"/>
                <a:ext cx="0" cy="2293257"/>
              </a:xfrm>
              <a:prstGeom prst="line">
                <a:avLst/>
              </a:prstGeom>
              <a:ln w="28575" cap="rnd">
                <a:solidFill>
                  <a:srgbClr val="393C4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3505200" y="5181599"/>
                <a:ext cx="4942114" cy="0"/>
              </a:xfrm>
              <a:prstGeom prst="line">
                <a:avLst/>
              </a:prstGeom>
              <a:ln w="28575" cap="rnd">
                <a:solidFill>
                  <a:srgbClr val="393C4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8453664" y="2888342"/>
                <a:ext cx="0" cy="2293257"/>
              </a:xfrm>
              <a:prstGeom prst="line">
                <a:avLst/>
              </a:prstGeom>
              <a:ln w="28575" cap="rnd">
                <a:solidFill>
                  <a:srgbClr val="393C4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组合 36"/>
            <p:cNvGrpSpPr/>
            <p:nvPr/>
          </p:nvGrpSpPr>
          <p:grpSpPr>
            <a:xfrm flipV="1">
              <a:off x="4635500" y="1873370"/>
              <a:ext cx="2921000" cy="642231"/>
              <a:chOff x="3505200" y="2888342"/>
              <a:chExt cx="4948464" cy="2293257"/>
            </a:xfrm>
          </p:grpSpPr>
          <p:cxnSp>
            <p:nvCxnSpPr>
              <p:cNvPr id="38" name="直接连接符 37"/>
              <p:cNvCxnSpPr/>
              <p:nvPr/>
            </p:nvCxnSpPr>
            <p:spPr>
              <a:xfrm>
                <a:off x="3505200" y="2888342"/>
                <a:ext cx="0" cy="2293257"/>
              </a:xfrm>
              <a:prstGeom prst="line">
                <a:avLst/>
              </a:prstGeom>
              <a:ln w="28575" cap="rnd">
                <a:solidFill>
                  <a:srgbClr val="393C4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3505200" y="5181599"/>
                <a:ext cx="4942114" cy="0"/>
              </a:xfrm>
              <a:prstGeom prst="line">
                <a:avLst/>
              </a:prstGeom>
              <a:ln w="28575" cap="rnd">
                <a:solidFill>
                  <a:srgbClr val="393C4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8453664" y="2888342"/>
                <a:ext cx="0" cy="2293257"/>
              </a:xfrm>
              <a:prstGeom prst="line">
                <a:avLst/>
              </a:prstGeom>
              <a:ln w="28575" cap="rnd">
                <a:solidFill>
                  <a:srgbClr val="393C4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组合 20"/>
          <p:cNvGrpSpPr/>
          <p:nvPr/>
        </p:nvGrpSpPr>
        <p:grpSpPr>
          <a:xfrm>
            <a:off x="3787626" y="2690151"/>
            <a:ext cx="4616748" cy="1880660"/>
            <a:chOff x="564852" y="2690151"/>
            <a:chExt cx="4616748" cy="1880660"/>
          </a:xfrm>
        </p:grpSpPr>
        <p:sp>
          <p:nvSpPr>
            <p:cNvPr id="22" name="矩形 21"/>
            <p:cNvSpPr/>
            <p:nvPr/>
          </p:nvSpPr>
          <p:spPr>
            <a:xfrm>
              <a:off x="1703675" y="3458134"/>
              <a:ext cx="2339102" cy="7433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75000"/>
                </a:lnSpc>
              </a:pPr>
              <a:r>
                <a:rPr lang="zh-CN" altLang="en-US" sz="2800">
                  <a:solidFill>
                    <a:srgbClr val="393C4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工作经验总结</a:t>
              </a:r>
              <a:endParaRPr lang="zh-CN" altLang="en-US" sz="2800" dirty="0">
                <a:solidFill>
                  <a:srgbClr val="393C4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51533" y="4201479"/>
              <a:ext cx="42433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6000" b="1">
                  <a:blipFill dpi="0" rotWithShape="1">
                    <a:blip r:embed="rId4"/>
                    <a:srcRect/>
                    <a:stretch>
                      <a:fillRect/>
                    </a:stretch>
                  </a:blipFill>
                </a:defRPr>
              </a:lvl1pPr>
            </a:lstStyle>
            <a:p>
              <a:r>
                <a:rPr lang="en-US" altLang="zh-CN" sz="1800" b="0">
                  <a:solidFill>
                    <a:srgbClr val="393C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SUMMARY OF WORK EXPERIENCE</a:t>
              </a:r>
              <a:endParaRPr lang="en-US" altLang="zh-CN" sz="1800" b="0" dirty="0">
                <a:solidFill>
                  <a:srgbClr val="393C4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64852" y="2690151"/>
              <a:ext cx="4616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6000" b="1">
                  <a:blipFill dpi="0" rotWithShape="1">
                    <a:blip r:embed="rId4"/>
                    <a:srcRect/>
                    <a:stretch>
                      <a:fillRect/>
                    </a:stretch>
                  </a:blipFill>
                </a:defRPr>
              </a:lvl1pPr>
            </a:lstStyle>
            <a:p>
              <a:r>
                <a:rPr lang="en-US" altLang="zh-CN" b="0">
                  <a:solidFill>
                    <a:srgbClr val="393C4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  <a:cs typeface="Arial" panose="020B0604020202020204" pitchFamily="34" charset="0"/>
                </a:rPr>
                <a:t>PART 03</a:t>
              </a:r>
              <a:endParaRPr lang="zh-CN" altLang="en-US" b="0" dirty="0">
                <a:solidFill>
                  <a:srgbClr val="393C41"/>
                </a:solidFill>
                <a:latin typeface="造字工房力黑（非商用）常规体" pitchFamily="50" charset="-122"/>
                <a:ea typeface="造字工房力黑（非商用）常规体" pitchFamily="50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1275"/>
          <a:stretch>
            <a:fillRect/>
          </a:stretch>
        </p:blipFill>
        <p:spPr>
          <a:xfrm flipH="1">
            <a:off x="0" y="1"/>
            <a:ext cx="1562616" cy="16256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/>
          <a:srcRect r="1275"/>
          <a:stretch>
            <a:fillRect/>
          </a:stretch>
        </p:blipFill>
        <p:spPr>
          <a:xfrm flipV="1">
            <a:off x="10629384" y="5232400"/>
            <a:ext cx="1562616" cy="16256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151246" y="67834"/>
            <a:ext cx="2031325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>
                <a:solidFill>
                  <a:srgbClr val="393C41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工作经验总结</a:t>
            </a:r>
            <a:endParaRPr lang="zh-CN" altLang="en-US" sz="2400" dirty="0">
              <a:solidFill>
                <a:srgbClr val="393C41"/>
              </a:solidFill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94011" y="650164"/>
            <a:ext cx="5022106" cy="307777"/>
          </a:xfrm>
          <a:prstGeom prst="snip1Rect">
            <a:avLst>
              <a:gd name="adj" fmla="val 0"/>
            </a:avLst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rgbClr val="393C41"/>
                </a:solidFill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rPr>
              <a:t> Summary Of Work Experience</a:t>
            </a:r>
            <a:endParaRPr lang="en-US" altLang="zh-CN" sz="1400" dirty="0">
              <a:solidFill>
                <a:srgbClr val="393C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56"/>
          <p:cNvSpPr/>
          <p:nvPr/>
        </p:nvSpPr>
        <p:spPr>
          <a:xfrm rot="10800000">
            <a:off x="3181464" y="1625601"/>
            <a:ext cx="4919818" cy="570944"/>
          </a:xfrm>
          <a:custGeom>
            <a:avLst/>
            <a:gdLst>
              <a:gd name="connsiteX0" fmla="*/ 0 w 6969372"/>
              <a:gd name="connsiteY0" fmla="*/ 0 h 731520"/>
              <a:gd name="connsiteX1" fmla="*/ 6969372 w 6969372"/>
              <a:gd name="connsiteY1" fmla="*/ 0 h 731520"/>
              <a:gd name="connsiteX2" fmla="*/ 6603612 w 6969372"/>
              <a:gd name="connsiteY2" fmla="*/ 731520 h 731520"/>
              <a:gd name="connsiteX3" fmla="*/ 365760 w 6969372"/>
              <a:gd name="connsiteY3" fmla="*/ 731520 h 731520"/>
              <a:gd name="connsiteX4" fmla="*/ 0 w 6969372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9372" h="731520">
                <a:moveTo>
                  <a:pt x="0" y="0"/>
                </a:moveTo>
                <a:lnTo>
                  <a:pt x="6969372" y="0"/>
                </a:lnTo>
                <a:lnTo>
                  <a:pt x="6603612" y="731520"/>
                </a:lnTo>
                <a:lnTo>
                  <a:pt x="365760" y="731520"/>
                </a:lnTo>
                <a:lnTo>
                  <a:pt x="0" y="0"/>
                </a:lnTo>
                <a:close/>
              </a:path>
            </a:pathLst>
          </a:custGeom>
          <a:solidFill>
            <a:srgbClr val="F4A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bg1"/>
              </a:solidFill>
            </a:endParaRPr>
          </a:p>
        </p:txBody>
      </p:sp>
      <p:sp>
        <p:nvSpPr>
          <p:cNvPr id="10" name="Freeform 53"/>
          <p:cNvSpPr/>
          <p:nvPr/>
        </p:nvSpPr>
        <p:spPr>
          <a:xfrm>
            <a:off x="3163147" y="2207525"/>
            <a:ext cx="4919818" cy="570944"/>
          </a:xfrm>
          <a:custGeom>
            <a:avLst/>
            <a:gdLst>
              <a:gd name="connsiteX0" fmla="*/ 0 w 6969372"/>
              <a:gd name="connsiteY0" fmla="*/ 0 h 731520"/>
              <a:gd name="connsiteX1" fmla="*/ 6969372 w 6969372"/>
              <a:gd name="connsiteY1" fmla="*/ 0 h 731520"/>
              <a:gd name="connsiteX2" fmla="*/ 6603612 w 6969372"/>
              <a:gd name="connsiteY2" fmla="*/ 731520 h 731520"/>
              <a:gd name="connsiteX3" fmla="*/ 365760 w 6969372"/>
              <a:gd name="connsiteY3" fmla="*/ 731520 h 731520"/>
              <a:gd name="connsiteX4" fmla="*/ 0 w 6969372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9372" h="731520">
                <a:moveTo>
                  <a:pt x="0" y="0"/>
                </a:moveTo>
                <a:lnTo>
                  <a:pt x="6969372" y="0"/>
                </a:lnTo>
                <a:lnTo>
                  <a:pt x="6603612" y="731520"/>
                </a:lnTo>
                <a:lnTo>
                  <a:pt x="365760" y="731520"/>
                </a:lnTo>
                <a:lnTo>
                  <a:pt x="0" y="0"/>
                </a:lnTo>
                <a:close/>
              </a:path>
            </a:pathLst>
          </a:custGeom>
          <a:solidFill>
            <a:srgbClr val="393C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bg1"/>
              </a:solidFill>
            </a:endParaRPr>
          </a:p>
        </p:txBody>
      </p:sp>
      <p:sp>
        <p:nvSpPr>
          <p:cNvPr id="11" name="Hexagon 19"/>
          <p:cNvSpPr/>
          <p:nvPr/>
        </p:nvSpPr>
        <p:spPr>
          <a:xfrm>
            <a:off x="3152140" y="1625601"/>
            <a:ext cx="1198035" cy="1141888"/>
          </a:xfrm>
          <a:prstGeom prst="hexagon">
            <a:avLst/>
          </a:prstGeom>
          <a:solidFill>
            <a:srgbClr val="393C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bg1"/>
              </a:solidFill>
            </a:endParaRPr>
          </a:p>
        </p:txBody>
      </p:sp>
      <p:sp>
        <p:nvSpPr>
          <p:cNvPr id="12" name="Hexagon 52"/>
          <p:cNvSpPr/>
          <p:nvPr/>
        </p:nvSpPr>
        <p:spPr>
          <a:xfrm>
            <a:off x="6895938" y="1636582"/>
            <a:ext cx="1198035" cy="1141888"/>
          </a:xfrm>
          <a:prstGeom prst="hexagon">
            <a:avLst/>
          </a:prstGeom>
          <a:solidFill>
            <a:srgbClr val="F4A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bg1"/>
              </a:solidFill>
            </a:endParaRPr>
          </a:p>
        </p:txBody>
      </p:sp>
      <p:sp>
        <p:nvSpPr>
          <p:cNvPr id="14" name="Freeform 90"/>
          <p:cNvSpPr/>
          <p:nvPr/>
        </p:nvSpPr>
        <p:spPr>
          <a:xfrm rot="10800000">
            <a:off x="4086937" y="2831355"/>
            <a:ext cx="4919818" cy="570944"/>
          </a:xfrm>
          <a:custGeom>
            <a:avLst/>
            <a:gdLst>
              <a:gd name="connsiteX0" fmla="*/ 0 w 6969372"/>
              <a:gd name="connsiteY0" fmla="*/ 0 h 731520"/>
              <a:gd name="connsiteX1" fmla="*/ 6969372 w 6969372"/>
              <a:gd name="connsiteY1" fmla="*/ 0 h 731520"/>
              <a:gd name="connsiteX2" fmla="*/ 6603612 w 6969372"/>
              <a:gd name="connsiteY2" fmla="*/ 731520 h 731520"/>
              <a:gd name="connsiteX3" fmla="*/ 365760 w 6969372"/>
              <a:gd name="connsiteY3" fmla="*/ 731520 h 731520"/>
              <a:gd name="connsiteX4" fmla="*/ 0 w 6969372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9372" h="731520">
                <a:moveTo>
                  <a:pt x="0" y="0"/>
                </a:moveTo>
                <a:lnTo>
                  <a:pt x="6969372" y="0"/>
                </a:lnTo>
                <a:lnTo>
                  <a:pt x="6603612" y="731520"/>
                </a:lnTo>
                <a:lnTo>
                  <a:pt x="365760" y="731520"/>
                </a:lnTo>
                <a:lnTo>
                  <a:pt x="0" y="0"/>
                </a:lnTo>
                <a:close/>
              </a:path>
            </a:pathLst>
          </a:custGeom>
          <a:solidFill>
            <a:srgbClr val="F4A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bg1"/>
              </a:solidFill>
            </a:endParaRPr>
          </a:p>
        </p:txBody>
      </p:sp>
      <p:sp>
        <p:nvSpPr>
          <p:cNvPr id="15" name="Freeform 91"/>
          <p:cNvSpPr/>
          <p:nvPr/>
        </p:nvSpPr>
        <p:spPr>
          <a:xfrm>
            <a:off x="4068620" y="3413279"/>
            <a:ext cx="4919818" cy="570944"/>
          </a:xfrm>
          <a:custGeom>
            <a:avLst/>
            <a:gdLst>
              <a:gd name="connsiteX0" fmla="*/ 0 w 6969372"/>
              <a:gd name="connsiteY0" fmla="*/ 0 h 731520"/>
              <a:gd name="connsiteX1" fmla="*/ 6969372 w 6969372"/>
              <a:gd name="connsiteY1" fmla="*/ 0 h 731520"/>
              <a:gd name="connsiteX2" fmla="*/ 6603612 w 6969372"/>
              <a:gd name="connsiteY2" fmla="*/ 731520 h 731520"/>
              <a:gd name="connsiteX3" fmla="*/ 365760 w 6969372"/>
              <a:gd name="connsiteY3" fmla="*/ 731520 h 731520"/>
              <a:gd name="connsiteX4" fmla="*/ 0 w 6969372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9372" h="731520">
                <a:moveTo>
                  <a:pt x="0" y="0"/>
                </a:moveTo>
                <a:lnTo>
                  <a:pt x="6969372" y="0"/>
                </a:lnTo>
                <a:lnTo>
                  <a:pt x="6603612" y="731520"/>
                </a:lnTo>
                <a:lnTo>
                  <a:pt x="365760" y="731520"/>
                </a:lnTo>
                <a:lnTo>
                  <a:pt x="0" y="0"/>
                </a:lnTo>
                <a:close/>
              </a:path>
            </a:pathLst>
          </a:custGeom>
          <a:solidFill>
            <a:srgbClr val="393C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bg1"/>
              </a:solidFill>
            </a:endParaRPr>
          </a:p>
        </p:txBody>
      </p:sp>
      <p:sp>
        <p:nvSpPr>
          <p:cNvPr id="16" name="Hexagon 92"/>
          <p:cNvSpPr/>
          <p:nvPr/>
        </p:nvSpPr>
        <p:spPr>
          <a:xfrm>
            <a:off x="4057613" y="2831355"/>
            <a:ext cx="1198035" cy="1141888"/>
          </a:xfrm>
          <a:prstGeom prst="hexagon">
            <a:avLst/>
          </a:prstGeom>
          <a:solidFill>
            <a:srgbClr val="393C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bg1"/>
              </a:solidFill>
            </a:endParaRPr>
          </a:p>
        </p:txBody>
      </p:sp>
      <p:sp>
        <p:nvSpPr>
          <p:cNvPr id="18" name="Hexagon 93"/>
          <p:cNvSpPr/>
          <p:nvPr/>
        </p:nvSpPr>
        <p:spPr>
          <a:xfrm>
            <a:off x="7801411" y="2842335"/>
            <a:ext cx="1198035" cy="1141888"/>
          </a:xfrm>
          <a:prstGeom prst="hexagon">
            <a:avLst/>
          </a:prstGeom>
          <a:solidFill>
            <a:srgbClr val="F4A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bg1"/>
              </a:solidFill>
            </a:endParaRPr>
          </a:p>
        </p:txBody>
      </p:sp>
      <p:sp>
        <p:nvSpPr>
          <p:cNvPr id="20" name="Freeform 95"/>
          <p:cNvSpPr/>
          <p:nvPr/>
        </p:nvSpPr>
        <p:spPr>
          <a:xfrm rot="10800000">
            <a:off x="3465128" y="4033955"/>
            <a:ext cx="4919818" cy="570944"/>
          </a:xfrm>
          <a:custGeom>
            <a:avLst/>
            <a:gdLst>
              <a:gd name="connsiteX0" fmla="*/ 0 w 6969372"/>
              <a:gd name="connsiteY0" fmla="*/ 0 h 731520"/>
              <a:gd name="connsiteX1" fmla="*/ 6969372 w 6969372"/>
              <a:gd name="connsiteY1" fmla="*/ 0 h 731520"/>
              <a:gd name="connsiteX2" fmla="*/ 6603612 w 6969372"/>
              <a:gd name="connsiteY2" fmla="*/ 731520 h 731520"/>
              <a:gd name="connsiteX3" fmla="*/ 365760 w 6969372"/>
              <a:gd name="connsiteY3" fmla="*/ 731520 h 731520"/>
              <a:gd name="connsiteX4" fmla="*/ 0 w 6969372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9372" h="731520">
                <a:moveTo>
                  <a:pt x="0" y="0"/>
                </a:moveTo>
                <a:lnTo>
                  <a:pt x="6969372" y="0"/>
                </a:lnTo>
                <a:lnTo>
                  <a:pt x="6603612" y="731520"/>
                </a:lnTo>
                <a:lnTo>
                  <a:pt x="365760" y="731520"/>
                </a:lnTo>
                <a:lnTo>
                  <a:pt x="0" y="0"/>
                </a:lnTo>
                <a:close/>
              </a:path>
            </a:pathLst>
          </a:custGeom>
          <a:solidFill>
            <a:srgbClr val="F4A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bg1"/>
              </a:solidFill>
            </a:endParaRPr>
          </a:p>
        </p:txBody>
      </p:sp>
      <p:sp>
        <p:nvSpPr>
          <p:cNvPr id="21" name="Freeform 96"/>
          <p:cNvSpPr/>
          <p:nvPr/>
        </p:nvSpPr>
        <p:spPr>
          <a:xfrm>
            <a:off x="3446811" y="4615879"/>
            <a:ext cx="4919818" cy="570944"/>
          </a:xfrm>
          <a:custGeom>
            <a:avLst/>
            <a:gdLst>
              <a:gd name="connsiteX0" fmla="*/ 0 w 6969372"/>
              <a:gd name="connsiteY0" fmla="*/ 0 h 731520"/>
              <a:gd name="connsiteX1" fmla="*/ 6969372 w 6969372"/>
              <a:gd name="connsiteY1" fmla="*/ 0 h 731520"/>
              <a:gd name="connsiteX2" fmla="*/ 6603612 w 6969372"/>
              <a:gd name="connsiteY2" fmla="*/ 731520 h 731520"/>
              <a:gd name="connsiteX3" fmla="*/ 365760 w 6969372"/>
              <a:gd name="connsiteY3" fmla="*/ 731520 h 731520"/>
              <a:gd name="connsiteX4" fmla="*/ 0 w 6969372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9372" h="731520">
                <a:moveTo>
                  <a:pt x="0" y="0"/>
                </a:moveTo>
                <a:lnTo>
                  <a:pt x="6969372" y="0"/>
                </a:lnTo>
                <a:lnTo>
                  <a:pt x="6603612" y="731520"/>
                </a:lnTo>
                <a:lnTo>
                  <a:pt x="365760" y="731520"/>
                </a:lnTo>
                <a:lnTo>
                  <a:pt x="0" y="0"/>
                </a:lnTo>
                <a:close/>
              </a:path>
            </a:pathLst>
          </a:custGeom>
          <a:solidFill>
            <a:srgbClr val="393C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bg1"/>
              </a:solidFill>
            </a:endParaRPr>
          </a:p>
        </p:txBody>
      </p:sp>
      <p:sp>
        <p:nvSpPr>
          <p:cNvPr id="22" name="Hexagon 97"/>
          <p:cNvSpPr/>
          <p:nvPr/>
        </p:nvSpPr>
        <p:spPr>
          <a:xfrm>
            <a:off x="3435804" y="4033955"/>
            <a:ext cx="1198035" cy="1141888"/>
          </a:xfrm>
          <a:prstGeom prst="hexagon">
            <a:avLst/>
          </a:prstGeom>
          <a:solidFill>
            <a:srgbClr val="393C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bg1"/>
              </a:solidFill>
            </a:endParaRPr>
          </a:p>
        </p:txBody>
      </p:sp>
      <p:sp>
        <p:nvSpPr>
          <p:cNvPr id="23" name="Hexagon 98"/>
          <p:cNvSpPr/>
          <p:nvPr/>
        </p:nvSpPr>
        <p:spPr>
          <a:xfrm>
            <a:off x="7179602" y="4044935"/>
            <a:ext cx="1198035" cy="1141888"/>
          </a:xfrm>
          <a:prstGeom prst="hexagon">
            <a:avLst/>
          </a:prstGeom>
          <a:solidFill>
            <a:srgbClr val="F4A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bg1"/>
              </a:solidFill>
            </a:endParaRPr>
          </a:p>
        </p:txBody>
      </p:sp>
      <p:grpSp>
        <p:nvGrpSpPr>
          <p:cNvPr id="24" name="Group 104"/>
          <p:cNvGrpSpPr/>
          <p:nvPr/>
        </p:nvGrpSpPr>
        <p:grpSpPr>
          <a:xfrm rot="10800000" flipV="1">
            <a:off x="4431118" y="3141031"/>
            <a:ext cx="342465" cy="331790"/>
            <a:chOff x="6281057" y="4212771"/>
            <a:chExt cx="1828800" cy="1632858"/>
          </a:xfrm>
          <a:solidFill>
            <a:schemeClr val="bg1"/>
          </a:solidFill>
        </p:grpSpPr>
        <p:sp>
          <p:nvSpPr>
            <p:cNvPr id="25" name="Freeform 105"/>
            <p:cNvSpPr/>
            <p:nvPr/>
          </p:nvSpPr>
          <p:spPr>
            <a:xfrm>
              <a:off x="6281057" y="4212771"/>
              <a:ext cx="1828800" cy="1632858"/>
            </a:xfrm>
            <a:custGeom>
              <a:avLst/>
              <a:gdLst>
                <a:gd name="connsiteX0" fmla="*/ 0 w 1828800"/>
                <a:gd name="connsiteY0" fmla="*/ 10886 h 1632858"/>
                <a:gd name="connsiteX1" fmla="*/ 1828800 w 1828800"/>
                <a:gd name="connsiteY1" fmla="*/ 0 h 1632858"/>
                <a:gd name="connsiteX2" fmla="*/ 1828800 w 1828800"/>
                <a:gd name="connsiteY2" fmla="*/ 87086 h 1632858"/>
                <a:gd name="connsiteX3" fmla="*/ 1023257 w 1828800"/>
                <a:gd name="connsiteY3" fmla="*/ 772886 h 1632858"/>
                <a:gd name="connsiteX4" fmla="*/ 1034143 w 1828800"/>
                <a:gd name="connsiteY4" fmla="*/ 1600200 h 1632858"/>
                <a:gd name="connsiteX5" fmla="*/ 859972 w 1828800"/>
                <a:gd name="connsiteY5" fmla="*/ 1632858 h 1632858"/>
                <a:gd name="connsiteX6" fmla="*/ 838200 w 1828800"/>
                <a:gd name="connsiteY6" fmla="*/ 805543 h 1632858"/>
                <a:gd name="connsiteX7" fmla="*/ 21772 w 1828800"/>
                <a:gd name="connsiteY7" fmla="*/ 163286 h 1632858"/>
                <a:gd name="connsiteX8" fmla="*/ 0 w 1828800"/>
                <a:gd name="connsiteY8" fmla="*/ 10886 h 163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0" h="1632858">
                  <a:moveTo>
                    <a:pt x="0" y="10886"/>
                  </a:moveTo>
                  <a:lnTo>
                    <a:pt x="1828800" y="0"/>
                  </a:lnTo>
                  <a:lnTo>
                    <a:pt x="1828800" y="87086"/>
                  </a:lnTo>
                  <a:lnTo>
                    <a:pt x="1023257" y="772886"/>
                  </a:lnTo>
                  <a:lnTo>
                    <a:pt x="1034143" y="1600200"/>
                  </a:lnTo>
                  <a:lnTo>
                    <a:pt x="859972" y="1632858"/>
                  </a:lnTo>
                  <a:lnTo>
                    <a:pt x="838200" y="805543"/>
                  </a:lnTo>
                  <a:lnTo>
                    <a:pt x="21772" y="163286"/>
                  </a:lnTo>
                  <a:lnTo>
                    <a:pt x="0" y="108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106"/>
            <p:cNvSpPr/>
            <p:nvPr/>
          </p:nvSpPr>
          <p:spPr>
            <a:xfrm>
              <a:off x="6411686" y="5736771"/>
              <a:ext cx="1698171" cy="1088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Freeform 100"/>
          <p:cNvSpPr/>
          <p:nvPr/>
        </p:nvSpPr>
        <p:spPr>
          <a:xfrm rot="10800000">
            <a:off x="4120042" y="5218976"/>
            <a:ext cx="4919818" cy="570944"/>
          </a:xfrm>
          <a:custGeom>
            <a:avLst/>
            <a:gdLst>
              <a:gd name="connsiteX0" fmla="*/ 0 w 6969372"/>
              <a:gd name="connsiteY0" fmla="*/ 0 h 731520"/>
              <a:gd name="connsiteX1" fmla="*/ 6969372 w 6969372"/>
              <a:gd name="connsiteY1" fmla="*/ 0 h 731520"/>
              <a:gd name="connsiteX2" fmla="*/ 6603612 w 6969372"/>
              <a:gd name="connsiteY2" fmla="*/ 731520 h 731520"/>
              <a:gd name="connsiteX3" fmla="*/ 365760 w 6969372"/>
              <a:gd name="connsiteY3" fmla="*/ 731520 h 731520"/>
              <a:gd name="connsiteX4" fmla="*/ 0 w 6969372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9372" h="731520">
                <a:moveTo>
                  <a:pt x="0" y="0"/>
                </a:moveTo>
                <a:lnTo>
                  <a:pt x="6969372" y="0"/>
                </a:lnTo>
                <a:lnTo>
                  <a:pt x="6603612" y="731520"/>
                </a:lnTo>
                <a:lnTo>
                  <a:pt x="365760" y="731520"/>
                </a:lnTo>
                <a:lnTo>
                  <a:pt x="0" y="0"/>
                </a:lnTo>
                <a:close/>
              </a:path>
            </a:pathLst>
          </a:custGeom>
          <a:solidFill>
            <a:srgbClr val="F4A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bg1"/>
              </a:solidFill>
            </a:endParaRPr>
          </a:p>
        </p:txBody>
      </p:sp>
      <p:sp>
        <p:nvSpPr>
          <p:cNvPr id="29" name="Freeform 101"/>
          <p:cNvSpPr/>
          <p:nvPr/>
        </p:nvSpPr>
        <p:spPr>
          <a:xfrm>
            <a:off x="4101725" y="5800900"/>
            <a:ext cx="4919818" cy="570944"/>
          </a:xfrm>
          <a:custGeom>
            <a:avLst/>
            <a:gdLst>
              <a:gd name="connsiteX0" fmla="*/ 0 w 6969372"/>
              <a:gd name="connsiteY0" fmla="*/ 0 h 731520"/>
              <a:gd name="connsiteX1" fmla="*/ 6969372 w 6969372"/>
              <a:gd name="connsiteY1" fmla="*/ 0 h 731520"/>
              <a:gd name="connsiteX2" fmla="*/ 6603612 w 6969372"/>
              <a:gd name="connsiteY2" fmla="*/ 731520 h 731520"/>
              <a:gd name="connsiteX3" fmla="*/ 365760 w 6969372"/>
              <a:gd name="connsiteY3" fmla="*/ 731520 h 731520"/>
              <a:gd name="connsiteX4" fmla="*/ 0 w 6969372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9372" h="731520">
                <a:moveTo>
                  <a:pt x="0" y="0"/>
                </a:moveTo>
                <a:lnTo>
                  <a:pt x="6969372" y="0"/>
                </a:lnTo>
                <a:lnTo>
                  <a:pt x="6603612" y="731520"/>
                </a:lnTo>
                <a:lnTo>
                  <a:pt x="365760" y="731520"/>
                </a:lnTo>
                <a:lnTo>
                  <a:pt x="0" y="0"/>
                </a:lnTo>
                <a:close/>
              </a:path>
            </a:pathLst>
          </a:custGeom>
          <a:solidFill>
            <a:srgbClr val="393C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bg1"/>
              </a:solidFill>
            </a:endParaRPr>
          </a:p>
        </p:txBody>
      </p:sp>
      <p:sp>
        <p:nvSpPr>
          <p:cNvPr id="30" name="Hexagon 102"/>
          <p:cNvSpPr/>
          <p:nvPr/>
        </p:nvSpPr>
        <p:spPr>
          <a:xfrm>
            <a:off x="4090718" y="5218976"/>
            <a:ext cx="1198035" cy="1141888"/>
          </a:xfrm>
          <a:prstGeom prst="hexagon">
            <a:avLst/>
          </a:prstGeom>
          <a:solidFill>
            <a:srgbClr val="393C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bg1"/>
              </a:solidFill>
            </a:endParaRPr>
          </a:p>
        </p:txBody>
      </p:sp>
      <p:sp>
        <p:nvSpPr>
          <p:cNvPr id="31" name="Hexagon 103"/>
          <p:cNvSpPr/>
          <p:nvPr/>
        </p:nvSpPr>
        <p:spPr>
          <a:xfrm>
            <a:off x="7834516" y="5229956"/>
            <a:ext cx="1198035" cy="1141888"/>
          </a:xfrm>
          <a:prstGeom prst="hexagon">
            <a:avLst/>
          </a:prstGeom>
          <a:solidFill>
            <a:srgbClr val="F4A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bg1"/>
              </a:solidFill>
            </a:endParaRPr>
          </a:p>
        </p:txBody>
      </p:sp>
      <p:grpSp>
        <p:nvGrpSpPr>
          <p:cNvPr id="32" name="Group 113"/>
          <p:cNvGrpSpPr/>
          <p:nvPr/>
        </p:nvGrpSpPr>
        <p:grpSpPr>
          <a:xfrm flipH="1">
            <a:off x="3845027" y="4481629"/>
            <a:ext cx="291687" cy="309554"/>
            <a:chOff x="5174770" y="2742828"/>
            <a:chExt cx="732971" cy="1542433"/>
          </a:xfrm>
          <a:noFill/>
        </p:grpSpPr>
        <p:sp>
          <p:nvSpPr>
            <p:cNvPr id="33" name="Half Frame 1"/>
            <p:cNvSpPr/>
            <p:nvPr/>
          </p:nvSpPr>
          <p:spPr>
            <a:xfrm rot="10800000" flipH="1">
              <a:off x="5174770" y="2742828"/>
              <a:ext cx="675891" cy="1542433"/>
            </a:xfrm>
            <a:custGeom>
              <a:avLst/>
              <a:gdLst>
                <a:gd name="connsiteX0" fmla="*/ 0 w 999747"/>
                <a:gd name="connsiteY0" fmla="*/ 0 h 1605837"/>
                <a:gd name="connsiteX1" fmla="*/ 999747 w 999747"/>
                <a:gd name="connsiteY1" fmla="*/ 0 h 1605837"/>
                <a:gd name="connsiteX2" fmla="*/ 999747 w 999747"/>
                <a:gd name="connsiteY2" fmla="*/ 0 h 1605837"/>
                <a:gd name="connsiteX3" fmla="*/ 0 w 999747"/>
                <a:gd name="connsiteY3" fmla="*/ 0 h 1605837"/>
                <a:gd name="connsiteX4" fmla="*/ 0 w 999747"/>
                <a:gd name="connsiteY4" fmla="*/ 1605837 h 1605837"/>
                <a:gd name="connsiteX5" fmla="*/ 0 w 999747"/>
                <a:gd name="connsiteY5" fmla="*/ 1605837 h 1605837"/>
                <a:gd name="connsiteX6" fmla="*/ 0 w 999747"/>
                <a:gd name="connsiteY6" fmla="*/ 0 h 1605837"/>
                <a:gd name="connsiteX0-1" fmla="*/ 0 w 999747"/>
                <a:gd name="connsiteY0-2" fmla="*/ 8964 h 1614801"/>
                <a:gd name="connsiteX1-3" fmla="*/ 999747 w 999747"/>
                <a:gd name="connsiteY1-4" fmla="*/ 8964 h 1614801"/>
                <a:gd name="connsiteX2-5" fmla="*/ 703911 w 999747"/>
                <a:gd name="connsiteY2-6" fmla="*/ 0 h 1614801"/>
                <a:gd name="connsiteX3-7" fmla="*/ 0 w 999747"/>
                <a:gd name="connsiteY3-8" fmla="*/ 8964 h 1614801"/>
                <a:gd name="connsiteX4-9" fmla="*/ 0 w 999747"/>
                <a:gd name="connsiteY4-10" fmla="*/ 1614801 h 1614801"/>
                <a:gd name="connsiteX5-11" fmla="*/ 0 w 999747"/>
                <a:gd name="connsiteY5-12" fmla="*/ 1614801 h 1614801"/>
                <a:gd name="connsiteX6-13" fmla="*/ 0 w 999747"/>
                <a:gd name="connsiteY6-14" fmla="*/ 8964 h 1614801"/>
                <a:gd name="connsiteX0-15" fmla="*/ 0 w 703911"/>
                <a:gd name="connsiteY0-16" fmla="*/ 8964 h 1614801"/>
                <a:gd name="connsiteX1-17" fmla="*/ 703911 w 703911"/>
                <a:gd name="connsiteY1-18" fmla="*/ 0 h 1614801"/>
                <a:gd name="connsiteX2-19" fmla="*/ 0 w 703911"/>
                <a:gd name="connsiteY2-20" fmla="*/ 8964 h 1614801"/>
                <a:gd name="connsiteX3-21" fmla="*/ 0 w 703911"/>
                <a:gd name="connsiteY3-22" fmla="*/ 1614801 h 1614801"/>
                <a:gd name="connsiteX4-23" fmla="*/ 0 w 703911"/>
                <a:gd name="connsiteY4-24" fmla="*/ 1614801 h 1614801"/>
                <a:gd name="connsiteX5-25" fmla="*/ 0 w 703911"/>
                <a:gd name="connsiteY5-26" fmla="*/ 8964 h 1614801"/>
                <a:gd name="connsiteX0-27" fmla="*/ 0 w 703911"/>
                <a:gd name="connsiteY0-28" fmla="*/ 8964 h 1614801"/>
                <a:gd name="connsiteX1-29" fmla="*/ 703911 w 703911"/>
                <a:gd name="connsiteY1-30" fmla="*/ 0 h 1614801"/>
                <a:gd name="connsiteX2-31" fmla="*/ 0 w 703911"/>
                <a:gd name="connsiteY2-32" fmla="*/ 8964 h 1614801"/>
                <a:gd name="connsiteX3-33" fmla="*/ 0 w 703911"/>
                <a:gd name="connsiteY3-34" fmla="*/ 1614801 h 1614801"/>
                <a:gd name="connsiteX4-35" fmla="*/ 0 w 703911"/>
                <a:gd name="connsiteY4-36" fmla="*/ 1614801 h 1614801"/>
                <a:gd name="connsiteX5-37" fmla="*/ 0 w 703911"/>
                <a:gd name="connsiteY5-38" fmla="*/ 8964 h 1614801"/>
                <a:gd name="connsiteX0-39" fmla="*/ 0 w 703911"/>
                <a:gd name="connsiteY0-40" fmla="*/ 0 h 1605837"/>
                <a:gd name="connsiteX1-41" fmla="*/ 703911 w 703911"/>
                <a:gd name="connsiteY1-42" fmla="*/ 8965 h 1605837"/>
                <a:gd name="connsiteX2-43" fmla="*/ 0 w 703911"/>
                <a:gd name="connsiteY2-44" fmla="*/ 0 h 1605837"/>
                <a:gd name="connsiteX3-45" fmla="*/ 0 w 703911"/>
                <a:gd name="connsiteY3-46" fmla="*/ 1605837 h 1605837"/>
                <a:gd name="connsiteX4-47" fmla="*/ 0 w 703911"/>
                <a:gd name="connsiteY4-48" fmla="*/ 1605837 h 1605837"/>
                <a:gd name="connsiteX5-49" fmla="*/ 0 w 703911"/>
                <a:gd name="connsiteY5-50" fmla="*/ 0 h 1605837"/>
                <a:gd name="connsiteX0-51" fmla="*/ 0 w 506687"/>
                <a:gd name="connsiteY0-52" fmla="*/ 0 h 1605837"/>
                <a:gd name="connsiteX1-53" fmla="*/ 506687 w 506687"/>
                <a:gd name="connsiteY1-54" fmla="*/ 1 h 1605837"/>
                <a:gd name="connsiteX2-55" fmla="*/ 0 w 506687"/>
                <a:gd name="connsiteY2-56" fmla="*/ 0 h 1605837"/>
                <a:gd name="connsiteX3-57" fmla="*/ 0 w 506687"/>
                <a:gd name="connsiteY3-58" fmla="*/ 1605837 h 1605837"/>
                <a:gd name="connsiteX4-59" fmla="*/ 0 w 506687"/>
                <a:gd name="connsiteY4-60" fmla="*/ 1605837 h 1605837"/>
                <a:gd name="connsiteX5-61" fmla="*/ 0 w 506687"/>
                <a:gd name="connsiteY5-62" fmla="*/ 0 h 16058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506687" h="1605837">
                  <a:moveTo>
                    <a:pt x="0" y="0"/>
                  </a:moveTo>
                  <a:lnTo>
                    <a:pt x="506687" y="1"/>
                  </a:lnTo>
                  <a:lnTo>
                    <a:pt x="0" y="0"/>
                  </a:lnTo>
                  <a:lnTo>
                    <a:pt x="0" y="1605837"/>
                  </a:lnTo>
                  <a:lnTo>
                    <a:pt x="0" y="160583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bg1"/>
                </a:solidFill>
              </a:endParaRPr>
            </a:p>
          </p:txBody>
        </p:sp>
        <p:sp>
          <p:nvSpPr>
            <p:cNvPr id="34" name="Flowchart: Process 115"/>
            <p:cNvSpPr/>
            <p:nvPr/>
          </p:nvSpPr>
          <p:spPr>
            <a:xfrm>
              <a:off x="5378824" y="3413889"/>
              <a:ext cx="89647" cy="871371"/>
            </a:xfrm>
            <a:prstGeom prst="flowChartProcess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bg1"/>
                </a:solidFill>
              </a:endParaRPr>
            </a:p>
          </p:txBody>
        </p:sp>
        <p:sp>
          <p:nvSpPr>
            <p:cNvPr id="35" name="Flowchart: Process 116"/>
            <p:cNvSpPr/>
            <p:nvPr/>
          </p:nvSpPr>
          <p:spPr>
            <a:xfrm>
              <a:off x="5805183" y="2754631"/>
              <a:ext cx="102558" cy="1499940"/>
            </a:xfrm>
            <a:prstGeom prst="flowChartProcess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bg1"/>
                </a:solidFill>
              </a:endParaRPr>
            </a:p>
          </p:txBody>
        </p:sp>
        <p:sp>
          <p:nvSpPr>
            <p:cNvPr id="36" name="Flowchart: Process 117"/>
            <p:cNvSpPr/>
            <p:nvPr/>
          </p:nvSpPr>
          <p:spPr>
            <a:xfrm>
              <a:off x="5582880" y="3059735"/>
              <a:ext cx="89649" cy="1174479"/>
            </a:xfrm>
            <a:prstGeom prst="flowChartProcess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Freeform 107"/>
          <p:cNvSpPr/>
          <p:nvPr/>
        </p:nvSpPr>
        <p:spPr>
          <a:xfrm>
            <a:off x="3526115" y="2035581"/>
            <a:ext cx="450084" cy="394911"/>
          </a:xfrm>
          <a:custGeom>
            <a:avLst/>
            <a:gdLst>
              <a:gd name="connsiteX0" fmla="*/ 0 w 1826018"/>
              <a:gd name="connsiteY0" fmla="*/ 1 h 1683350"/>
              <a:gd name="connsiteX1" fmla="*/ 838286 w 1826018"/>
              <a:gd name="connsiteY1" fmla="*/ 1 h 1683350"/>
              <a:gd name="connsiteX2" fmla="*/ 833465 w 1826018"/>
              <a:gd name="connsiteY2" fmla="*/ 36530 h 1683350"/>
              <a:gd name="connsiteX3" fmla="*/ 386449 w 1826018"/>
              <a:gd name="connsiteY3" fmla="*/ 780061 h 1683350"/>
              <a:gd name="connsiteX4" fmla="*/ 310221 w 1826018"/>
              <a:gd name="connsiteY4" fmla="*/ 834538 h 1683350"/>
              <a:gd name="connsiteX5" fmla="*/ 1494538 w 1826018"/>
              <a:gd name="connsiteY5" fmla="*/ 0 h 1683350"/>
              <a:gd name="connsiteX6" fmla="*/ 1826018 w 1826018"/>
              <a:gd name="connsiteY6" fmla="*/ 0 h 1683350"/>
              <a:gd name="connsiteX7" fmla="*/ 625749 w 1826018"/>
              <a:gd name="connsiteY7" fmla="*/ 1683350 h 1683350"/>
              <a:gd name="connsiteX8" fmla="*/ 516809 w 1826018"/>
              <a:gd name="connsiteY8" fmla="*/ 1390285 h 1683350"/>
              <a:gd name="connsiteX9" fmla="*/ 607661 w 1826018"/>
              <a:gd name="connsiteY9" fmla="*/ 1357828 h 1683350"/>
              <a:gd name="connsiteX10" fmla="*/ 1495218 w 1826018"/>
              <a:gd name="connsiteY10" fmla="*/ 87840 h 1683350"/>
              <a:gd name="connsiteX11" fmla="*/ 1026236 w 1826018"/>
              <a:gd name="connsiteY11" fmla="*/ 0 h 1683350"/>
              <a:gd name="connsiteX12" fmla="*/ 1308197 w 1826018"/>
              <a:gd name="connsiteY12" fmla="*/ 0 h 1683350"/>
              <a:gd name="connsiteX13" fmla="*/ 1308788 w 1826018"/>
              <a:gd name="connsiteY13" fmla="*/ 76317 h 1683350"/>
              <a:gd name="connsiteX14" fmla="*/ 532761 w 1826018"/>
              <a:gd name="connsiteY14" fmla="*/ 1186719 h 1683350"/>
              <a:gd name="connsiteX15" fmla="*/ 451878 w 1826018"/>
              <a:gd name="connsiteY15" fmla="*/ 1215614 h 1683350"/>
              <a:gd name="connsiteX16" fmla="*/ 377492 w 1826018"/>
              <a:gd name="connsiteY16" fmla="*/ 1015506 h 1683350"/>
              <a:gd name="connsiteX17" fmla="*/ 505232 w 1826018"/>
              <a:gd name="connsiteY17" fmla="*/ 924217 h 1683350"/>
              <a:gd name="connsiteX18" fmla="*/ 1016493 w 1826018"/>
              <a:gd name="connsiteY18" fmla="*/ 73826 h 168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26018" h="1683350">
                <a:moveTo>
                  <a:pt x="0" y="1"/>
                </a:moveTo>
                <a:lnTo>
                  <a:pt x="838286" y="1"/>
                </a:lnTo>
                <a:lnTo>
                  <a:pt x="833465" y="36530"/>
                </a:lnTo>
                <a:cubicBezTo>
                  <a:pt x="773762" y="329769"/>
                  <a:pt x="614769" y="591902"/>
                  <a:pt x="386449" y="780061"/>
                </a:cubicBezTo>
                <a:lnTo>
                  <a:pt x="310221" y="834538"/>
                </a:lnTo>
                <a:close/>
                <a:moveTo>
                  <a:pt x="1494538" y="0"/>
                </a:moveTo>
                <a:lnTo>
                  <a:pt x="1826018" y="0"/>
                </a:lnTo>
                <a:cubicBezTo>
                  <a:pt x="1826018" y="752824"/>
                  <a:pt x="1346478" y="1425368"/>
                  <a:pt x="625749" y="1683350"/>
                </a:cubicBezTo>
                <a:lnTo>
                  <a:pt x="516809" y="1390285"/>
                </a:lnTo>
                <a:lnTo>
                  <a:pt x="607661" y="1357828"/>
                </a:lnTo>
                <a:cubicBezTo>
                  <a:pt x="1118196" y="1134356"/>
                  <a:pt x="1460834" y="644081"/>
                  <a:pt x="1495218" y="87840"/>
                </a:cubicBezTo>
                <a:close/>
                <a:moveTo>
                  <a:pt x="1026236" y="0"/>
                </a:moveTo>
                <a:lnTo>
                  <a:pt x="1308197" y="0"/>
                </a:lnTo>
                <a:lnTo>
                  <a:pt x="1308788" y="76317"/>
                </a:lnTo>
                <a:cubicBezTo>
                  <a:pt x="1278725" y="562661"/>
                  <a:pt x="979141" y="991327"/>
                  <a:pt x="532761" y="1186719"/>
                </a:cubicBezTo>
                <a:lnTo>
                  <a:pt x="451878" y="1215614"/>
                </a:lnTo>
                <a:lnTo>
                  <a:pt x="377492" y="1015506"/>
                </a:lnTo>
                <a:lnTo>
                  <a:pt x="505232" y="924217"/>
                </a:lnTo>
                <a:cubicBezTo>
                  <a:pt x="766367" y="709016"/>
                  <a:pt x="948209" y="409208"/>
                  <a:pt x="1016493" y="738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38" name="TextBox 119"/>
          <p:cNvSpPr txBox="1"/>
          <p:nvPr/>
        </p:nvSpPr>
        <p:spPr>
          <a:xfrm>
            <a:off x="7859103" y="3010793"/>
            <a:ext cx="921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+mj-lt"/>
              </a:rPr>
              <a:t>02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" name="TextBox 121"/>
          <p:cNvSpPr txBox="1"/>
          <p:nvPr/>
        </p:nvSpPr>
        <p:spPr>
          <a:xfrm>
            <a:off x="7844462" y="5424143"/>
            <a:ext cx="921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+mj-lt"/>
              </a:rPr>
              <a:t>04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TextBox 120"/>
          <p:cNvSpPr txBox="1"/>
          <p:nvPr/>
        </p:nvSpPr>
        <p:spPr>
          <a:xfrm>
            <a:off x="7311076" y="4170962"/>
            <a:ext cx="921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+mj-lt"/>
              </a:rPr>
              <a:t>03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" name="TextBox 118"/>
          <p:cNvSpPr txBox="1"/>
          <p:nvPr/>
        </p:nvSpPr>
        <p:spPr>
          <a:xfrm>
            <a:off x="6920525" y="1742706"/>
            <a:ext cx="921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+mj-lt"/>
              </a:rPr>
              <a:t>01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9" name="Freeform 56"/>
          <p:cNvSpPr>
            <a:spLocks noEditPoints="1"/>
          </p:cNvSpPr>
          <p:nvPr/>
        </p:nvSpPr>
        <p:spPr bwMode="auto">
          <a:xfrm>
            <a:off x="4481431" y="5557145"/>
            <a:ext cx="458140" cy="458140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 dirty="0"/>
          </a:p>
        </p:txBody>
      </p:sp>
      <p:sp>
        <p:nvSpPr>
          <p:cNvPr id="51" name="Rectangle 11"/>
          <p:cNvSpPr/>
          <p:nvPr/>
        </p:nvSpPr>
        <p:spPr>
          <a:xfrm>
            <a:off x="3871106" y="2206253"/>
            <a:ext cx="3215204" cy="531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sitansen. The PPT model is a logical combination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11"/>
          <p:cNvSpPr/>
          <p:nvPr/>
        </p:nvSpPr>
        <p:spPr>
          <a:xfrm>
            <a:off x="4966582" y="1729279"/>
            <a:ext cx="1349581" cy="37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3" name="Rectangle 11"/>
          <p:cNvSpPr/>
          <p:nvPr/>
        </p:nvSpPr>
        <p:spPr>
          <a:xfrm>
            <a:off x="4731642" y="3393557"/>
            <a:ext cx="3215204" cy="531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sitansen. The PPT model is a logical combination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11"/>
          <p:cNvSpPr/>
          <p:nvPr/>
        </p:nvSpPr>
        <p:spPr>
          <a:xfrm>
            <a:off x="5827118" y="2916583"/>
            <a:ext cx="1349581" cy="37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5" name="Rectangle 11"/>
          <p:cNvSpPr/>
          <p:nvPr/>
        </p:nvSpPr>
        <p:spPr>
          <a:xfrm>
            <a:off x="4136714" y="4611270"/>
            <a:ext cx="3215204" cy="531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sitansen. The PPT model is a logical combination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11"/>
          <p:cNvSpPr/>
          <p:nvPr/>
        </p:nvSpPr>
        <p:spPr>
          <a:xfrm>
            <a:off x="5232190" y="4134296"/>
            <a:ext cx="1349581" cy="37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7" name="Rectangle 11"/>
          <p:cNvSpPr/>
          <p:nvPr/>
        </p:nvSpPr>
        <p:spPr>
          <a:xfrm>
            <a:off x="4778150" y="5828174"/>
            <a:ext cx="3215204" cy="531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sitansen. The PPT model is a logical combination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11"/>
          <p:cNvSpPr/>
          <p:nvPr/>
        </p:nvSpPr>
        <p:spPr>
          <a:xfrm>
            <a:off x="5873626" y="5351200"/>
            <a:ext cx="1349581" cy="37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1275"/>
          <a:stretch>
            <a:fillRect/>
          </a:stretch>
        </p:blipFill>
        <p:spPr>
          <a:xfrm flipH="1">
            <a:off x="0" y="1"/>
            <a:ext cx="1562616" cy="16256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/>
          <a:srcRect r="1275"/>
          <a:stretch>
            <a:fillRect/>
          </a:stretch>
        </p:blipFill>
        <p:spPr>
          <a:xfrm flipV="1">
            <a:off x="10629384" y="5232400"/>
            <a:ext cx="1562616" cy="16256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151246" y="67834"/>
            <a:ext cx="2031325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>
                <a:solidFill>
                  <a:srgbClr val="393C41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工作经验总结</a:t>
            </a:r>
            <a:endParaRPr lang="zh-CN" altLang="en-US" sz="2400" dirty="0">
              <a:solidFill>
                <a:srgbClr val="393C41"/>
              </a:solidFill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94011" y="650164"/>
            <a:ext cx="5022106" cy="307777"/>
          </a:xfrm>
          <a:prstGeom prst="snip1Rect">
            <a:avLst>
              <a:gd name="adj" fmla="val 0"/>
            </a:avLst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rgbClr val="393C41"/>
                </a:solidFill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rPr>
              <a:t> Summary Of Work Experience</a:t>
            </a:r>
            <a:endParaRPr lang="en-US" altLang="zh-CN" sz="1400" dirty="0">
              <a:solidFill>
                <a:srgbClr val="393C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图表 6"/>
          <p:cNvGraphicFramePr/>
          <p:nvPr/>
        </p:nvGraphicFramePr>
        <p:xfrm>
          <a:off x="916311" y="2275764"/>
          <a:ext cx="5339346" cy="3746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Oval 13"/>
          <p:cNvSpPr/>
          <p:nvPr/>
        </p:nvSpPr>
        <p:spPr>
          <a:xfrm>
            <a:off x="6779399" y="2580207"/>
            <a:ext cx="679745" cy="679746"/>
          </a:xfrm>
          <a:prstGeom prst="ellipse">
            <a:avLst/>
          </a:prstGeom>
          <a:solidFill>
            <a:srgbClr val="F4A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6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829" y="2777790"/>
            <a:ext cx="283104" cy="28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Oval 17"/>
          <p:cNvSpPr/>
          <p:nvPr/>
        </p:nvSpPr>
        <p:spPr>
          <a:xfrm>
            <a:off x="6779399" y="3831094"/>
            <a:ext cx="679745" cy="679746"/>
          </a:xfrm>
          <a:prstGeom prst="ellipse">
            <a:avLst/>
          </a:prstGeom>
          <a:solidFill>
            <a:srgbClr val="393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20"/>
          <p:cNvSpPr/>
          <p:nvPr/>
        </p:nvSpPr>
        <p:spPr>
          <a:xfrm>
            <a:off x="6779399" y="5081981"/>
            <a:ext cx="679745" cy="679745"/>
          </a:xfrm>
          <a:prstGeom prst="ellipse">
            <a:avLst/>
          </a:prstGeom>
          <a:solidFill>
            <a:srgbClr val="F4A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6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829" y="4030152"/>
            <a:ext cx="283104" cy="28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456" y="5281038"/>
            <a:ext cx="283104" cy="28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11"/>
          <p:cNvSpPr/>
          <p:nvPr/>
        </p:nvSpPr>
        <p:spPr>
          <a:xfrm>
            <a:off x="7665573" y="2695153"/>
            <a:ext cx="378772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sitansen. The PPT model is a logical combination, and the user is free to edit.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11"/>
          <p:cNvSpPr/>
          <p:nvPr/>
        </p:nvSpPr>
        <p:spPr>
          <a:xfrm>
            <a:off x="7665574" y="2405765"/>
            <a:ext cx="1349581" cy="37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Rectangle 11"/>
          <p:cNvSpPr/>
          <p:nvPr/>
        </p:nvSpPr>
        <p:spPr>
          <a:xfrm>
            <a:off x="7665573" y="3934469"/>
            <a:ext cx="378772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sitansen. The PPT model is a logical combination, and the user is free to edit.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11"/>
          <p:cNvSpPr/>
          <p:nvPr/>
        </p:nvSpPr>
        <p:spPr>
          <a:xfrm>
            <a:off x="7665574" y="3645081"/>
            <a:ext cx="1349581" cy="37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Rectangle 11"/>
          <p:cNvSpPr/>
          <p:nvPr/>
        </p:nvSpPr>
        <p:spPr>
          <a:xfrm>
            <a:off x="7665573" y="5173785"/>
            <a:ext cx="378772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sitansen. The PPT model is a logical combination, and the user is free to edit.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11"/>
          <p:cNvSpPr/>
          <p:nvPr/>
        </p:nvSpPr>
        <p:spPr>
          <a:xfrm>
            <a:off x="7665574" y="4884397"/>
            <a:ext cx="1349581" cy="37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81308" y="1316407"/>
            <a:ext cx="2339102" cy="650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工作亮点总结：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1275"/>
          <a:stretch>
            <a:fillRect/>
          </a:stretch>
        </p:blipFill>
        <p:spPr>
          <a:xfrm flipH="1">
            <a:off x="0" y="1"/>
            <a:ext cx="1562616" cy="16256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/>
          <a:srcRect r="1275"/>
          <a:stretch>
            <a:fillRect/>
          </a:stretch>
        </p:blipFill>
        <p:spPr>
          <a:xfrm flipV="1">
            <a:off x="10629384" y="5232400"/>
            <a:ext cx="1562616" cy="16256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151246" y="67834"/>
            <a:ext cx="2031325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>
                <a:solidFill>
                  <a:srgbClr val="393C41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工作经验总结</a:t>
            </a:r>
            <a:endParaRPr lang="zh-CN" altLang="en-US" sz="2400" dirty="0">
              <a:solidFill>
                <a:srgbClr val="393C41"/>
              </a:solidFill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94011" y="650164"/>
            <a:ext cx="5022106" cy="307777"/>
          </a:xfrm>
          <a:prstGeom prst="snip1Rect">
            <a:avLst>
              <a:gd name="adj" fmla="val 0"/>
            </a:avLst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rgbClr val="393C41"/>
                </a:solidFill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rPr>
              <a:t> Summary Of Work Experience</a:t>
            </a:r>
            <a:endParaRPr lang="en-US" altLang="zh-CN" sz="1400" dirty="0">
              <a:solidFill>
                <a:srgbClr val="393C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3951842" y="1924898"/>
            <a:ext cx="6097162" cy="1100827"/>
          </a:xfrm>
          <a:prstGeom prst="rect">
            <a:avLst/>
          </a:prstGeom>
          <a:solidFill>
            <a:srgbClr val="393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 Diagonal Corner Rectangle 5"/>
          <p:cNvSpPr/>
          <p:nvPr/>
        </p:nvSpPr>
        <p:spPr>
          <a:xfrm>
            <a:off x="5111884" y="1954026"/>
            <a:ext cx="1112001" cy="1027049"/>
          </a:xfrm>
          <a:prstGeom prst="round2DiagRect">
            <a:avLst>
              <a:gd name="adj1" fmla="val 50000"/>
              <a:gd name="adj2" fmla="val 0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7"/>
          <p:cNvSpPr/>
          <p:nvPr/>
        </p:nvSpPr>
        <p:spPr>
          <a:xfrm>
            <a:off x="3824849" y="4298644"/>
            <a:ext cx="6097162" cy="1101996"/>
          </a:xfrm>
          <a:prstGeom prst="rect">
            <a:avLst/>
          </a:prstGeom>
          <a:solidFill>
            <a:srgbClr val="393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 Diagonal Corner Rectangle 8"/>
          <p:cNvSpPr/>
          <p:nvPr/>
        </p:nvSpPr>
        <p:spPr>
          <a:xfrm>
            <a:off x="4972736" y="4333909"/>
            <a:ext cx="1112001" cy="1027049"/>
          </a:xfrm>
          <a:prstGeom prst="round2DiagRect">
            <a:avLst>
              <a:gd name="adj1" fmla="val 50000"/>
              <a:gd name="adj2" fmla="val 0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0"/>
          <p:cNvSpPr/>
          <p:nvPr/>
        </p:nvSpPr>
        <p:spPr>
          <a:xfrm rot="10800000">
            <a:off x="2142996" y="3087074"/>
            <a:ext cx="6097162" cy="1114120"/>
          </a:xfrm>
          <a:prstGeom prst="rect">
            <a:avLst/>
          </a:prstGeom>
          <a:solidFill>
            <a:srgbClr val="F4A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 Diagonal Corner Rectangle 11"/>
          <p:cNvSpPr/>
          <p:nvPr/>
        </p:nvSpPr>
        <p:spPr>
          <a:xfrm rot="10800000">
            <a:off x="6059105" y="3126099"/>
            <a:ext cx="1112001" cy="102957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3"/>
          <p:cNvSpPr/>
          <p:nvPr/>
        </p:nvSpPr>
        <p:spPr>
          <a:xfrm rot="10800000">
            <a:off x="2203457" y="5499826"/>
            <a:ext cx="6097162" cy="1109463"/>
          </a:xfrm>
          <a:prstGeom prst="rect">
            <a:avLst/>
          </a:prstGeom>
          <a:solidFill>
            <a:srgbClr val="F4A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 Diagonal Corner Rectangle 14"/>
          <p:cNvSpPr/>
          <p:nvPr/>
        </p:nvSpPr>
        <p:spPr>
          <a:xfrm rot="10800000">
            <a:off x="6028576" y="5531391"/>
            <a:ext cx="1112001" cy="1035106"/>
          </a:xfrm>
          <a:prstGeom prst="round2DiagRect">
            <a:avLst>
              <a:gd name="adj1" fmla="val 50000"/>
              <a:gd name="adj2" fmla="val 0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 12"/>
          <p:cNvSpPr>
            <a:spLocks noEditPoints="1"/>
          </p:cNvSpPr>
          <p:nvPr/>
        </p:nvSpPr>
        <p:spPr bwMode="auto">
          <a:xfrm>
            <a:off x="5391936" y="2239333"/>
            <a:ext cx="551898" cy="551898"/>
          </a:xfrm>
          <a:custGeom>
            <a:avLst/>
            <a:gdLst/>
            <a:ahLst/>
            <a:cxnLst>
              <a:cxn ang="0">
                <a:pos x="72" y="36"/>
              </a:cxn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16" y="43"/>
              </a:cxn>
              <a:cxn ang="0">
                <a:pos x="15" y="36"/>
              </a:cxn>
              <a:cxn ang="0">
                <a:pos x="16" y="30"/>
              </a:cxn>
              <a:cxn ang="0">
                <a:pos x="9" y="22"/>
              </a:cxn>
              <a:cxn ang="0">
                <a:pos x="5" y="36"/>
              </a:cxn>
              <a:cxn ang="0">
                <a:pos x="9" y="51"/>
              </a:cxn>
              <a:cxn ang="0">
                <a:pos x="16" y="43"/>
              </a:cxn>
              <a:cxn ang="0">
                <a:pos x="51" y="36"/>
              </a:cxn>
              <a:cxn ang="0">
                <a:pos x="36" y="21"/>
              </a:cxn>
              <a:cxn ang="0">
                <a:pos x="20" y="36"/>
              </a:cxn>
              <a:cxn ang="0">
                <a:pos x="36" y="52"/>
              </a:cxn>
              <a:cxn ang="0">
                <a:pos x="51" y="36"/>
              </a:cxn>
              <a:cxn ang="0">
                <a:pos x="21" y="9"/>
              </a:cxn>
              <a:cxn ang="0">
                <a:pos x="29" y="17"/>
              </a:cxn>
              <a:cxn ang="0">
                <a:pos x="36" y="16"/>
              </a:cxn>
              <a:cxn ang="0">
                <a:pos x="42" y="17"/>
              </a:cxn>
              <a:cxn ang="0">
                <a:pos x="50" y="9"/>
              </a:cxn>
              <a:cxn ang="0">
                <a:pos x="36" y="5"/>
              </a:cxn>
              <a:cxn ang="0">
                <a:pos x="21" y="9"/>
              </a:cxn>
              <a:cxn ang="0">
                <a:pos x="50" y="64"/>
              </a:cxn>
              <a:cxn ang="0">
                <a:pos x="42" y="56"/>
              </a:cxn>
              <a:cxn ang="0">
                <a:pos x="36" y="57"/>
              </a:cxn>
              <a:cxn ang="0">
                <a:pos x="29" y="56"/>
              </a:cxn>
              <a:cxn ang="0">
                <a:pos x="21" y="64"/>
              </a:cxn>
              <a:cxn ang="0">
                <a:pos x="36" y="67"/>
              </a:cxn>
              <a:cxn ang="0">
                <a:pos x="50" y="64"/>
              </a:cxn>
              <a:cxn ang="0">
                <a:pos x="63" y="51"/>
              </a:cxn>
              <a:cxn ang="0">
                <a:pos x="67" y="36"/>
              </a:cxn>
              <a:cxn ang="0">
                <a:pos x="63" y="22"/>
              </a:cxn>
              <a:cxn ang="0">
                <a:pos x="55" y="30"/>
              </a:cxn>
              <a:cxn ang="0">
                <a:pos x="56" y="36"/>
              </a:cxn>
              <a:cxn ang="0">
                <a:pos x="55" y="43"/>
              </a:cxn>
              <a:cxn ang="0">
                <a:pos x="63" y="51"/>
              </a:cxn>
            </a:cxnLst>
            <a:rect l="0" t="0" r="r" b="b"/>
            <a:pathLst>
              <a:path w="72" h="72">
                <a:moveTo>
                  <a:pt x="72" y="36"/>
                </a:moveTo>
                <a:cubicBezTo>
                  <a:pt x="72" y="56"/>
                  <a:pt x="56" y="72"/>
                  <a:pt x="36" y="72"/>
                </a:cubicBezTo>
                <a:cubicBezTo>
                  <a:pt x="16" y="72"/>
                  <a:pt x="0" y="56"/>
                  <a:pt x="0" y="36"/>
                </a:cubicBezTo>
                <a:cubicBezTo>
                  <a:pt x="0" y="16"/>
                  <a:pt x="16" y="0"/>
                  <a:pt x="36" y="0"/>
                </a:cubicBezTo>
                <a:cubicBezTo>
                  <a:pt x="56" y="0"/>
                  <a:pt x="72" y="16"/>
                  <a:pt x="72" y="36"/>
                </a:cubicBezTo>
                <a:close/>
                <a:moveTo>
                  <a:pt x="16" y="43"/>
                </a:moveTo>
                <a:cubicBezTo>
                  <a:pt x="16" y="41"/>
                  <a:pt x="15" y="39"/>
                  <a:pt x="15" y="36"/>
                </a:cubicBezTo>
                <a:cubicBezTo>
                  <a:pt x="15" y="34"/>
                  <a:pt x="16" y="32"/>
                  <a:pt x="16" y="30"/>
                </a:cubicBezTo>
                <a:cubicBezTo>
                  <a:pt x="9" y="22"/>
                  <a:pt x="9" y="22"/>
                  <a:pt x="9" y="22"/>
                </a:cubicBezTo>
                <a:cubicBezTo>
                  <a:pt x="6" y="26"/>
                  <a:pt x="5" y="31"/>
                  <a:pt x="5" y="36"/>
                </a:cubicBezTo>
                <a:cubicBezTo>
                  <a:pt x="5" y="42"/>
                  <a:pt x="6" y="46"/>
                  <a:pt x="9" y="51"/>
                </a:cubicBezTo>
                <a:lnTo>
                  <a:pt x="16" y="43"/>
                </a:lnTo>
                <a:close/>
                <a:moveTo>
                  <a:pt x="51" y="36"/>
                </a:moveTo>
                <a:cubicBezTo>
                  <a:pt x="51" y="28"/>
                  <a:pt x="44" y="21"/>
                  <a:pt x="36" y="21"/>
                </a:cubicBezTo>
                <a:cubicBezTo>
                  <a:pt x="27" y="21"/>
                  <a:pt x="20" y="28"/>
                  <a:pt x="20" y="36"/>
                </a:cubicBezTo>
                <a:cubicBezTo>
                  <a:pt x="20" y="45"/>
                  <a:pt x="27" y="52"/>
                  <a:pt x="36" y="52"/>
                </a:cubicBezTo>
                <a:cubicBezTo>
                  <a:pt x="44" y="52"/>
                  <a:pt x="51" y="45"/>
                  <a:pt x="51" y="36"/>
                </a:cubicBezTo>
                <a:close/>
                <a:moveTo>
                  <a:pt x="21" y="9"/>
                </a:moveTo>
                <a:cubicBezTo>
                  <a:pt x="29" y="17"/>
                  <a:pt x="29" y="17"/>
                  <a:pt x="29" y="17"/>
                </a:cubicBezTo>
                <a:cubicBezTo>
                  <a:pt x="31" y="16"/>
                  <a:pt x="33" y="16"/>
                  <a:pt x="36" y="16"/>
                </a:cubicBezTo>
                <a:cubicBezTo>
                  <a:pt x="38" y="16"/>
                  <a:pt x="40" y="16"/>
                  <a:pt x="42" y="17"/>
                </a:cubicBezTo>
                <a:cubicBezTo>
                  <a:pt x="50" y="9"/>
                  <a:pt x="50" y="9"/>
                  <a:pt x="50" y="9"/>
                </a:cubicBezTo>
                <a:cubicBezTo>
                  <a:pt x="46" y="7"/>
                  <a:pt x="41" y="5"/>
                  <a:pt x="36" y="5"/>
                </a:cubicBezTo>
                <a:cubicBezTo>
                  <a:pt x="31" y="5"/>
                  <a:pt x="26" y="7"/>
                  <a:pt x="21" y="9"/>
                </a:cubicBezTo>
                <a:close/>
                <a:moveTo>
                  <a:pt x="50" y="64"/>
                </a:moveTo>
                <a:cubicBezTo>
                  <a:pt x="42" y="56"/>
                  <a:pt x="42" y="56"/>
                  <a:pt x="42" y="56"/>
                </a:cubicBezTo>
                <a:cubicBezTo>
                  <a:pt x="40" y="56"/>
                  <a:pt x="38" y="57"/>
                  <a:pt x="36" y="57"/>
                </a:cubicBezTo>
                <a:cubicBezTo>
                  <a:pt x="33" y="57"/>
                  <a:pt x="31" y="56"/>
                  <a:pt x="29" y="56"/>
                </a:cubicBezTo>
                <a:cubicBezTo>
                  <a:pt x="21" y="64"/>
                  <a:pt x="21" y="64"/>
                  <a:pt x="21" y="64"/>
                </a:cubicBezTo>
                <a:cubicBezTo>
                  <a:pt x="26" y="66"/>
                  <a:pt x="31" y="67"/>
                  <a:pt x="36" y="67"/>
                </a:cubicBezTo>
                <a:cubicBezTo>
                  <a:pt x="41" y="67"/>
                  <a:pt x="46" y="66"/>
                  <a:pt x="50" y="64"/>
                </a:cubicBezTo>
                <a:close/>
                <a:moveTo>
                  <a:pt x="63" y="51"/>
                </a:moveTo>
                <a:cubicBezTo>
                  <a:pt x="65" y="46"/>
                  <a:pt x="67" y="42"/>
                  <a:pt x="67" y="36"/>
                </a:cubicBezTo>
                <a:cubicBezTo>
                  <a:pt x="67" y="31"/>
                  <a:pt x="65" y="26"/>
                  <a:pt x="63" y="22"/>
                </a:cubicBezTo>
                <a:cubicBezTo>
                  <a:pt x="55" y="30"/>
                  <a:pt x="55" y="30"/>
                  <a:pt x="55" y="30"/>
                </a:cubicBezTo>
                <a:cubicBezTo>
                  <a:pt x="56" y="32"/>
                  <a:pt x="56" y="34"/>
                  <a:pt x="56" y="36"/>
                </a:cubicBezTo>
                <a:cubicBezTo>
                  <a:pt x="56" y="39"/>
                  <a:pt x="56" y="41"/>
                  <a:pt x="55" y="43"/>
                </a:cubicBezTo>
                <a:lnTo>
                  <a:pt x="63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107167" y="2047551"/>
            <a:ext cx="849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01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6" name="Freeform 28"/>
          <p:cNvSpPr>
            <a:spLocks noEditPoints="1"/>
          </p:cNvSpPr>
          <p:nvPr/>
        </p:nvSpPr>
        <p:spPr bwMode="auto">
          <a:xfrm>
            <a:off x="6240496" y="3377305"/>
            <a:ext cx="688158" cy="588494"/>
          </a:xfrm>
          <a:custGeom>
            <a:avLst/>
            <a:gdLst/>
            <a:ahLst/>
            <a:cxnLst>
              <a:cxn ang="0">
                <a:pos x="31" y="50"/>
              </a:cxn>
              <a:cxn ang="0">
                <a:pos x="29" y="53"/>
              </a:cxn>
              <a:cxn ang="0">
                <a:pos x="27" y="52"/>
              </a:cxn>
              <a:cxn ang="0">
                <a:pos x="14" y="39"/>
              </a:cxn>
              <a:cxn ang="0">
                <a:pos x="3" y="39"/>
              </a:cxn>
              <a:cxn ang="0">
                <a:pos x="0" y="36"/>
              </a:cxn>
              <a:cxn ang="0">
                <a:pos x="0" y="21"/>
              </a:cxn>
              <a:cxn ang="0">
                <a:pos x="3" y="18"/>
              </a:cxn>
              <a:cxn ang="0">
                <a:pos x="14" y="18"/>
              </a:cxn>
              <a:cxn ang="0">
                <a:pos x="27" y="5"/>
              </a:cxn>
              <a:cxn ang="0">
                <a:pos x="29" y="4"/>
              </a:cxn>
              <a:cxn ang="0">
                <a:pos x="31" y="6"/>
              </a:cxn>
              <a:cxn ang="0">
                <a:pos x="31" y="50"/>
              </a:cxn>
              <a:cxn ang="0">
                <a:pos x="41" y="38"/>
              </a:cxn>
              <a:cxn ang="0">
                <a:pos x="40" y="38"/>
              </a:cxn>
              <a:cxn ang="0">
                <a:pos x="37" y="35"/>
              </a:cxn>
              <a:cxn ang="0">
                <a:pos x="42" y="28"/>
              </a:cxn>
              <a:cxn ang="0">
                <a:pos x="37" y="21"/>
              </a:cxn>
              <a:cxn ang="0">
                <a:pos x="40" y="19"/>
              </a:cxn>
              <a:cxn ang="0">
                <a:pos x="41" y="19"/>
              </a:cxn>
              <a:cxn ang="0">
                <a:pos x="47" y="28"/>
              </a:cxn>
              <a:cxn ang="0">
                <a:pos x="41" y="38"/>
              </a:cxn>
              <a:cxn ang="0">
                <a:pos x="45" y="47"/>
              </a:cxn>
              <a:cxn ang="0">
                <a:pos x="44" y="47"/>
              </a:cxn>
              <a:cxn ang="0">
                <a:pos x="41" y="45"/>
              </a:cxn>
              <a:cxn ang="0">
                <a:pos x="43" y="42"/>
              </a:cxn>
              <a:cxn ang="0">
                <a:pos x="46" y="41"/>
              </a:cxn>
              <a:cxn ang="0">
                <a:pos x="52" y="28"/>
              </a:cxn>
              <a:cxn ang="0">
                <a:pos x="46" y="16"/>
              </a:cxn>
              <a:cxn ang="0">
                <a:pos x="43" y="14"/>
              </a:cxn>
              <a:cxn ang="0">
                <a:pos x="41" y="12"/>
              </a:cxn>
              <a:cxn ang="0">
                <a:pos x="44" y="9"/>
              </a:cxn>
              <a:cxn ang="0">
                <a:pos x="45" y="9"/>
              </a:cxn>
              <a:cxn ang="0">
                <a:pos x="57" y="28"/>
              </a:cxn>
              <a:cxn ang="0">
                <a:pos x="45" y="47"/>
              </a:cxn>
              <a:cxn ang="0">
                <a:pos x="49" y="57"/>
              </a:cxn>
              <a:cxn ang="0">
                <a:pos x="48" y="57"/>
              </a:cxn>
              <a:cxn ang="0">
                <a:pos x="45" y="54"/>
              </a:cxn>
              <a:cxn ang="0">
                <a:pos x="47" y="52"/>
              </a:cxn>
              <a:cxn ang="0">
                <a:pos x="48" y="51"/>
              </a:cxn>
              <a:cxn ang="0">
                <a:pos x="52" y="49"/>
              </a:cxn>
              <a:cxn ang="0">
                <a:pos x="62" y="28"/>
              </a:cxn>
              <a:cxn ang="0">
                <a:pos x="52" y="8"/>
              </a:cxn>
              <a:cxn ang="0">
                <a:pos x="48" y="6"/>
              </a:cxn>
              <a:cxn ang="0">
                <a:pos x="47" y="5"/>
              </a:cxn>
              <a:cxn ang="0">
                <a:pos x="45" y="2"/>
              </a:cxn>
              <a:cxn ang="0">
                <a:pos x="48" y="0"/>
              </a:cxn>
              <a:cxn ang="0">
                <a:pos x="49" y="0"/>
              </a:cxn>
              <a:cxn ang="0">
                <a:pos x="67" y="28"/>
              </a:cxn>
              <a:cxn ang="0">
                <a:pos x="49" y="57"/>
              </a:cxn>
            </a:cxnLst>
            <a:rect l="0" t="0" r="r" b="b"/>
            <a:pathLst>
              <a:path w="67" h="57">
                <a:moveTo>
                  <a:pt x="31" y="50"/>
                </a:moveTo>
                <a:cubicBezTo>
                  <a:pt x="31" y="52"/>
                  <a:pt x="30" y="53"/>
                  <a:pt x="29" y="53"/>
                </a:cubicBezTo>
                <a:cubicBezTo>
                  <a:pt x="28" y="53"/>
                  <a:pt x="27" y="52"/>
                  <a:pt x="27" y="52"/>
                </a:cubicBezTo>
                <a:cubicBezTo>
                  <a:pt x="14" y="39"/>
                  <a:pt x="14" y="39"/>
                  <a:pt x="14" y="39"/>
                </a:cubicBezTo>
                <a:cubicBezTo>
                  <a:pt x="3" y="39"/>
                  <a:pt x="3" y="39"/>
                  <a:pt x="3" y="39"/>
                </a:cubicBezTo>
                <a:cubicBezTo>
                  <a:pt x="2" y="39"/>
                  <a:pt x="0" y="37"/>
                  <a:pt x="0" y="36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9"/>
                  <a:pt x="2" y="18"/>
                  <a:pt x="3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4"/>
                  <a:pt x="28" y="4"/>
                  <a:pt x="29" y="4"/>
                </a:cubicBezTo>
                <a:cubicBezTo>
                  <a:pt x="30" y="4"/>
                  <a:pt x="31" y="5"/>
                  <a:pt x="31" y="6"/>
                </a:cubicBezTo>
                <a:lnTo>
                  <a:pt x="31" y="50"/>
                </a:lnTo>
                <a:close/>
                <a:moveTo>
                  <a:pt x="41" y="38"/>
                </a:moveTo>
                <a:cubicBezTo>
                  <a:pt x="40" y="38"/>
                  <a:pt x="40" y="38"/>
                  <a:pt x="40" y="38"/>
                </a:cubicBezTo>
                <a:cubicBezTo>
                  <a:pt x="38" y="38"/>
                  <a:pt x="37" y="37"/>
                  <a:pt x="37" y="35"/>
                </a:cubicBezTo>
                <a:cubicBezTo>
                  <a:pt x="37" y="32"/>
                  <a:pt x="42" y="33"/>
                  <a:pt x="42" y="28"/>
                </a:cubicBezTo>
                <a:cubicBezTo>
                  <a:pt x="42" y="23"/>
                  <a:pt x="37" y="24"/>
                  <a:pt x="37" y="21"/>
                </a:cubicBezTo>
                <a:cubicBezTo>
                  <a:pt x="37" y="20"/>
                  <a:pt x="38" y="19"/>
                  <a:pt x="40" y="19"/>
                </a:cubicBezTo>
                <a:cubicBezTo>
                  <a:pt x="40" y="19"/>
                  <a:pt x="40" y="19"/>
                  <a:pt x="41" y="19"/>
                </a:cubicBezTo>
                <a:cubicBezTo>
                  <a:pt x="44" y="20"/>
                  <a:pt x="47" y="24"/>
                  <a:pt x="47" y="28"/>
                </a:cubicBezTo>
                <a:cubicBezTo>
                  <a:pt x="47" y="32"/>
                  <a:pt x="44" y="36"/>
                  <a:pt x="41" y="38"/>
                </a:cubicBezTo>
                <a:close/>
                <a:moveTo>
                  <a:pt x="45" y="47"/>
                </a:moveTo>
                <a:cubicBezTo>
                  <a:pt x="44" y="47"/>
                  <a:pt x="44" y="47"/>
                  <a:pt x="44" y="47"/>
                </a:cubicBezTo>
                <a:cubicBezTo>
                  <a:pt x="42" y="47"/>
                  <a:pt x="41" y="46"/>
                  <a:pt x="41" y="45"/>
                </a:cubicBezTo>
                <a:cubicBezTo>
                  <a:pt x="41" y="44"/>
                  <a:pt x="42" y="43"/>
                  <a:pt x="43" y="42"/>
                </a:cubicBezTo>
                <a:cubicBezTo>
                  <a:pt x="44" y="42"/>
                  <a:pt x="45" y="41"/>
                  <a:pt x="46" y="41"/>
                </a:cubicBezTo>
                <a:cubicBezTo>
                  <a:pt x="50" y="38"/>
                  <a:pt x="52" y="33"/>
                  <a:pt x="52" y="28"/>
                </a:cubicBezTo>
                <a:cubicBezTo>
                  <a:pt x="52" y="23"/>
                  <a:pt x="50" y="19"/>
                  <a:pt x="46" y="16"/>
                </a:cubicBezTo>
                <a:cubicBezTo>
                  <a:pt x="45" y="15"/>
                  <a:pt x="44" y="15"/>
                  <a:pt x="43" y="14"/>
                </a:cubicBezTo>
                <a:cubicBezTo>
                  <a:pt x="42" y="14"/>
                  <a:pt x="41" y="13"/>
                  <a:pt x="41" y="12"/>
                </a:cubicBezTo>
                <a:cubicBezTo>
                  <a:pt x="41" y="10"/>
                  <a:pt x="42" y="9"/>
                  <a:pt x="44" y="9"/>
                </a:cubicBezTo>
                <a:cubicBezTo>
                  <a:pt x="44" y="9"/>
                  <a:pt x="44" y="9"/>
                  <a:pt x="45" y="9"/>
                </a:cubicBezTo>
                <a:cubicBezTo>
                  <a:pt x="52" y="13"/>
                  <a:pt x="57" y="20"/>
                  <a:pt x="57" y="28"/>
                </a:cubicBezTo>
                <a:cubicBezTo>
                  <a:pt x="57" y="36"/>
                  <a:pt x="52" y="44"/>
                  <a:pt x="45" y="47"/>
                </a:cubicBezTo>
                <a:close/>
                <a:moveTo>
                  <a:pt x="49" y="57"/>
                </a:moveTo>
                <a:cubicBezTo>
                  <a:pt x="48" y="57"/>
                  <a:pt x="48" y="57"/>
                  <a:pt x="48" y="57"/>
                </a:cubicBezTo>
                <a:cubicBezTo>
                  <a:pt x="46" y="57"/>
                  <a:pt x="45" y="56"/>
                  <a:pt x="45" y="54"/>
                </a:cubicBezTo>
                <a:cubicBezTo>
                  <a:pt x="45" y="53"/>
                  <a:pt x="46" y="52"/>
                  <a:pt x="47" y="52"/>
                </a:cubicBezTo>
                <a:cubicBezTo>
                  <a:pt x="47" y="52"/>
                  <a:pt x="48" y="51"/>
                  <a:pt x="48" y="51"/>
                </a:cubicBezTo>
                <a:cubicBezTo>
                  <a:pt x="50" y="50"/>
                  <a:pt x="51" y="50"/>
                  <a:pt x="52" y="49"/>
                </a:cubicBezTo>
                <a:cubicBezTo>
                  <a:pt x="58" y="44"/>
                  <a:pt x="62" y="36"/>
                  <a:pt x="62" y="28"/>
                </a:cubicBezTo>
                <a:cubicBezTo>
                  <a:pt x="62" y="20"/>
                  <a:pt x="58" y="12"/>
                  <a:pt x="52" y="8"/>
                </a:cubicBezTo>
                <a:cubicBezTo>
                  <a:pt x="51" y="7"/>
                  <a:pt x="50" y="6"/>
                  <a:pt x="48" y="6"/>
                </a:cubicBezTo>
                <a:cubicBezTo>
                  <a:pt x="48" y="5"/>
                  <a:pt x="47" y="5"/>
                  <a:pt x="47" y="5"/>
                </a:cubicBezTo>
                <a:cubicBezTo>
                  <a:pt x="46" y="4"/>
                  <a:pt x="45" y="3"/>
                  <a:pt x="45" y="2"/>
                </a:cubicBezTo>
                <a:cubicBezTo>
                  <a:pt x="45" y="1"/>
                  <a:pt x="46" y="0"/>
                  <a:pt x="48" y="0"/>
                </a:cubicBezTo>
                <a:cubicBezTo>
                  <a:pt x="48" y="0"/>
                  <a:pt x="48" y="0"/>
                  <a:pt x="49" y="0"/>
                </a:cubicBezTo>
                <a:cubicBezTo>
                  <a:pt x="60" y="5"/>
                  <a:pt x="67" y="16"/>
                  <a:pt x="67" y="28"/>
                </a:cubicBezTo>
                <a:cubicBezTo>
                  <a:pt x="67" y="41"/>
                  <a:pt x="60" y="52"/>
                  <a:pt x="49" y="5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28" name="TextBox 24"/>
          <p:cNvSpPr txBox="1"/>
          <p:nvPr/>
        </p:nvSpPr>
        <p:spPr>
          <a:xfrm>
            <a:off x="7280937" y="3241123"/>
            <a:ext cx="849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02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0" name="Freeform 63"/>
          <p:cNvSpPr>
            <a:spLocks noEditPoints="1"/>
          </p:cNvSpPr>
          <p:nvPr/>
        </p:nvSpPr>
        <p:spPr bwMode="auto">
          <a:xfrm>
            <a:off x="5263808" y="4605915"/>
            <a:ext cx="597890" cy="435151"/>
          </a:xfrm>
          <a:custGeom>
            <a:avLst/>
            <a:gdLst/>
            <a:ahLst/>
            <a:cxnLst>
              <a:cxn ang="0">
                <a:pos x="62" y="57"/>
              </a:cxn>
              <a:cxn ang="0">
                <a:pos x="18" y="57"/>
              </a:cxn>
              <a:cxn ang="0">
                <a:pos x="0" y="39"/>
              </a:cxn>
              <a:cxn ang="0">
                <a:pos x="11" y="23"/>
              </a:cxn>
              <a:cxn ang="0">
                <a:pos x="11" y="21"/>
              </a:cxn>
              <a:cxn ang="0">
                <a:pos x="31" y="0"/>
              </a:cxn>
              <a:cxn ang="0">
                <a:pos x="50" y="13"/>
              </a:cxn>
              <a:cxn ang="0">
                <a:pos x="57" y="11"/>
              </a:cxn>
              <a:cxn ang="0">
                <a:pos x="67" y="21"/>
              </a:cxn>
              <a:cxn ang="0">
                <a:pos x="66" y="27"/>
              </a:cxn>
              <a:cxn ang="0">
                <a:pos x="78" y="42"/>
              </a:cxn>
              <a:cxn ang="0">
                <a:pos x="62" y="57"/>
              </a:cxn>
              <a:cxn ang="0">
                <a:pos x="51" y="31"/>
              </a:cxn>
              <a:cxn ang="0">
                <a:pos x="42" y="31"/>
              </a:cxn>
              <a:cxn ang="0">
                <a:pos x="42" y="17"/>
              </a:cxn>
              <a:cxn ang="0">
                <a:pos x="40" y="16"/>
              </a:cxn>
              <a:cxn ang="0">
                <a:pos x="33" y="16"/>
              </a:cxn>
              <a:cxn ang="0">
                <a:pos x="31" y="17"/>
              </a:cxn>
              <a:cxn ang="0">
                <a:pos x="31" y="31"/>
              </a:cxn>
              <a:cxn ang="0">
                <a:pos x="22" y="31"/>
              </a:cxn>
              <a:cxn ang="0">
                <a:pos x="21" y="33"/>
              </a:cxn>
              <a:cxn ang="0">
                <a:pos x="21" y="34"/>
              </a:cxn>
              <a:cxn ang="0">
                <a:pos x="36" y="48"/>
              </a:cxn>
              <a:cxn ang="0">
                <a:pos x="36" y="48"/>
              </a:cxn>
              <a:cxn ang="0">
                <a:pos x="37" y="48"/>
              </a:cxn>
              <a:cxn ang="0">
                <a:pos x="51" y="34"/>
              </a:cxn>
              <a:cxn ang="0">
                <a:pos x="52" y="33"/>
              </a:cxn>
              <a:cxn ang="0">
                <a:pos x="51" y="31"/>
              </a:cxn>
            </a:cxnLst>
            <a:rect l="0" t="0" r="r" b="b"/>
            <a:pathLst>
              <a:path w="78" h="57">
                <a:moveTo>
                  <a:pt x="62" y="57"/>
                </a:moveTo>
                <a:cubicBezTo>
                  <a:pt x="18" y="57"/>
                  <a:pt x="18" y="57"/>
                  <a:pt x="18" y="57"/>
                </a:cubicBezTo>
                <a:cubicBezTo>
                  <a:pt x="9" y="57"/>
                  <a:pt x="0" y="49"/>
                  <a:pt x="0" y="39"/>
                </a:cubicBezTo>
                <a:cubicBezTo>
                  <a:pt x="0" y="32"/>
                  <a:pt x="5" y="26"/>
                  <a:pt x="11" y="23"/>
                </a:cubicBezTo>
                <a:cubicBezTo>
                  <a:pt x="11" y="22"/>
                  <a:pt x="11" y="22"/>
                  <a:pt x="11" y="21"/>
                </a:cubicBezTo>
                <a:cubicBezTo>
                  <a:pt x="11" y="10"/>
                  <a:pt x="20" y="0"/>
                  <a:pt x="31" y="0"/>
                </a:cubicBezTo>
                <a:cubicBezTo>
                  <a:pt x="40" y="0"/>
                  <a:pt x="47" y="6"/>
                  <a:pt x="50" y="13"/>
                </a:cubicBezTo>
                <a:cubicBezTo>
                  <a:pt x="52" y="12"/>
                  <a:pt x="55" y="11"/>
                  <a:pt x="57" y="11"/>
                </a:cubicBezTo>
                <a:cubicBezTo>
                  <a:pt x="63" y="11"/>
                  <a:pt x="67" y="15"/>
                  <a:pt x="67" y="21"/>
                </a:cubicBezTo>
                <a:cubicBezTo>
                  <a:pt x="67" y="23"/>
                  <a:pt x="67" y="25"/>
                  <a:pt x="66" y="27"/>
                </a:cubicBezTo>
                <a:cubicBezTo>
                  <a:pt x="73" y="28"/>
                  <a:pt x="78" y="34"/>
                  <a:pt x="78" y="42"/>
                </a:cubicBezTo>
                <a:cubicBezTo>
                  <a:pt x="78" y="50"/>
                  <a:pt x="71" y="57"/>
                  <a:pt x="62" y="57"/>
                </a:cubicBezTo>
                <a:close/>
                <a:moveTo>
                  <a:pt x="51" y="31"/>
                </a:moveTo>
                <a:cubicBezTo>
                  <a:pt x="42" y="31"/>
                  <a:pt x="42" y="31"/>
                  <a:pt x="42" y="31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6"/>
                  <a:pt x="41" y="16"/>
                  <a:pt x="40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2" y="16"/>
                  <a:pt x="31" y="16"/>
                  <a:pt x="31" y="17"/>
                </a:cubicBezTo>
                <a:cubicBezTo>
                  <a:pt x="31" y="31"/>
                  <a:pt x="31" y="31"/>
                  <a:pt x="31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1"/>
                  <a:pt x="21" y="32"/>
                  <a:pt x="21" y="33"/>
                </a:cubicBezTo>
                <a:cubicBezTo>
                  <a:pt x="21" y="33"/>
                  <a:pt x="21" y="33"/>
                  <a:pt x="21" y="34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51" y="34"/>
                  <a:pt x="51" y="34"/>
                  <a:pt x="51" y="34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2"/>
                  <a:pt x="51" y="31"/>
                  <a:pt x="51" y="3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32" name="TextBox 25"/>
          <p:cNvSpPr txBox="1"/>
          <p:nvPr/>
        </p:nvSpPr>
        <p:spPr>
          <a:xfrm>
            <a:off x="3951842" y="4383996"/>
            <a:ext cx="849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03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4" name="Freeform 82"/>
          <p:cNvSpPr>
            <a:spLocks noEditPoints="1"/>
          </p:cNvSpPr>
          <p:nvPr/>
        </p:nvSpPr>
        <p:spPr bwMode="auto">
          <a:xfrm>
            <a:off x="6351080" y="5774027"/>
            <a:ext cx="466991" cy="551898"/>
          </a:xfrm>
          <a:custGeom>
            <a:avLst/>
            <a:gdLst/>
            <a:ahLst/>
            <a:cxnLst>
              <a:cxn ang="0">
                <a:pos x="61" y="26"/>
              </a:cxn>
              <a:cxn ang="0">
                <a:pos x="61" y="68"/>
              </a:cxn>
              <a:cxn ang="0">
                <a:pos x="58" y="72"/>
              </a:cxn>
              <a:cxn ang="0">
                <a:pos x="4" y="72"/>
              </a:cxn>
              <a:cxn ang="0">
                <a:pos x="0" y="68"/>
              </a:cxn>
              <a:cxn ang="0">
                <a:pos x="0" y="4"/>
              </a:cxn>
              <a:cxn ang="0">
                <a:pos x="4" y="0"/>
              </a:cxn>
              <a:cxn ang="0">
                <a:pos x="36" y="0"/>
              </a:cxn>
              <a:cxn ang="0">
                <a:pos x="36" y="22"/>
              </a:cxn>
              <a:cxn ang="0">
                <a:pos x="40" y="26"/>
              </a:cxn>
              <a:cxn ang="0">
                <a:pos x="61" y="26"/>
              </a:cxn>
              <a:cxn ang="0">
                <a:pos x="46" y="32"/>
              </a:cxn>
              <a:cxn ang="0">
                <a:pos x="45" y="31"/>
              </a:cxn>
              <a:cxn ang="0">
                <a:pos x="16" y="31"/>
              </a:cxn>
              <a:cxn ang="0">
                <a:pos x="15" y="32"/>
              </a:cxn>
              <a:cxn ang="0">
                <a:pos x="15" y="35"/>
              </a:cxn>
              <a:cxn ang="0">
                <a:pos x="16" y="36"/>
              </a:cxn>
              <a:cxn ang="0">
                <a:pos x="45" y="36"/>
              </a:cxn>
              <a:cxn ang="0">
                <a:pos x="46" y="35"/>
              </a:cxn>
              <a:cxn ang="0">
                <a:pos x="46" y="32"/>
              </a:cxn>
              <a:cxn ang="0">
                <a:pos x="46" y="43"/>
              </a:cxn>
              <a:cxn ang="0">
                <a:pos x="45" y="41"/>
              </a:cxn>
              <a:cxn ang="0">
                <a:pos x="16" y="41"/>
              </a:cxn>
              <a:cxn ang="0">
                <a:pos x="15" y="43"/>
              </a:cxn>
              <a:cxn ang="0">
                <a:pos x="15" y="45"/>
              </a:cxn>
              <a:cxn ang="0">
                <a:pos x="16" y="47"/>
              </a:cxn>
              <a:cxn ang="0">
                <a:pos x="45" y="47"/>
              </a:cxn>
              <a:cxn ang="0">
                <a:pos x="46" y="45"/>
              </a:cxn>
              <a:cxn ang="0">
                <a:pos x="46" y="43"/>
              </a:cxn>
              <a:cxn ang="0">
                <a:pos x="46" y="53"/>
              </a:cxn>
              <a:cxn ang="0">
                <a:pos x="45" y="52"/>
              </a:cxn>
              <a:cxn ang="0">
                <a:pos x="16" y="52"/>
              </a:cxn>
              <a:cxn ang="0">
                <a:pos x="15" y="53"/>
              </a:cxn>
              <a:cxn ang="0">
                <a:pos x="15" y="56"/>
              </a:cxn>
              <a:cxn ang="0">
                <a:pos x="16" y="57"/>
              </a:cxn>
              <a:cxn ang="0">
                <a:pos x="45" y="57"/>
              </a:cxn>
              <a:cxn ang="0">
                <a:pos x="46" y="56"/>
              </a:cxn>
              <a:cxn ang="0">
                <a:pos x="46" y="53"/>
              </a:cxn>
              <a:cxn ang="0">
                <a:pos x="60" y="21"/>
              </a:cxn>
              <a:cxn ang="0">
                <a:pos x="41" y="21"/>
              </a:cxn>
              <a:cxn ang="0">
                <a:pos x="41" y="2"/>
              </a:cxn>
              <a:cxn ang="0">
                <a:pos x="42" y="3"/>
              </a:cxn>
              <a:cxn ang="0">
                <a:pos x="59" y="19"/>
              </a:cxn>
              <a:cxn ang="0">
                <a:pos x="60" y="21"/>
              </a:cxn>
            </a:cxnLst>
            <a:rect l="0" t="0" r="r" b="b"/>
            <a:pathLst>
              <a:path w="61" h="72">
                <a:moveTo>
                  <a:pt x="61" y="26"/>
                </a:moveTo>
                <a:cubicBezTo>
                  <a:pt x="61" y="68"/>
                  <a:pt x="61" y="68"/>
                  <a:pt x="61" y="68"/>
                </a:cubicBezTo>
                <a:cubicBezTo>
                  <a:pt x="61" y="71"/>
                  <a:pt x="60" y="72"/>
                  <a:pt x="58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1" y="72"/>
                  <a:pt x="0" y="71"/>
                  <a:pt x="0" y="6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22"/>
                  <a:pt x="36" y="22"/>
                  <a:pt x="36" y="22"/>
                </a:cubicBezTo>
                <a:cubicBezTo>
                  <a:pt x="36" y="24"/>
                  <a:pt x="37" y="26"/>
                  <a:pt x="40" y="26"/>
                </a:cubicBezTo>
                <a:lnTo>
                  <a:pt x="61" y="26"/>
                </a:lnTo>
                <a:close/>
                <a:moveTo>
                  <a:pt x="46" y="32"/>
                </a:moveTo>
                <a:cubicBezTo>
                  <a:pt x="46" y="32"/>
                  <a:pt x="45" y="31"/>
                  <a:pt x="45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1"/>
                  <a:pt x="15" y="32"/>
                  <a:pt x="15" y="32"/>
                </a:cubicBezTo>
                <a:cubicBezTo>
                  <a:pt x="15" y="35"/>
                  <a:pt x="15" y="35"/>
                  <a:pt x="15" y="35"/>
                </a:cubicBezTo>
                <a:cubicBezTo>
                  <a:pt x="15" y="36"/>
                  <a:pt x="16" y="36"/>
                  <a:pt x="16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6"/>
                  <a:pt x="46" y="35"/>
                </a:cubicBezTo>
                <a:lnTo>
                  <a:pt x="46" y="32"/>
                </a:lnTo>
                <a:close/>
                <a:moveTo>
                  <a:pt x="46" y="43"/>
                </a:moveTo>
                <a:cubicBezTo>
                  <a:pt x="46" y="42"/>
                  <a:pt x="45" y="41"/>
                  <a:pt x="45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6" y="41"/>
                  <a:pt x="15" y="42"/>
                  <a:pt x="15" y="43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46"/>
                  <a:pt x="16" y="47"/>
                  <a:pt x="16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6" y="46"/>
                  <a:pt x="46" y="45"/>
                </a:cubicBezTo>
                <a:lnTo>
                  <a:pt x="46" y="43"/>
                </a:lnTo>
                <a:close/>
                <a:moveTo>
                  <a:pt x="46" y="53"/>
                </a:moveTo>
                <a:cubicBezTo>
                  <a:pt x="46" y="52"/>
                  <a:pt x="45" y="52"/>
                  <a:pt x="4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5" y="52"/>
                  <a:pt x="15" y="53"/>
                </a:cubicBezTo>
                <a:cubicBezTo>
                  <a:pt x="15" y="56"/>
                  <a:pt x="15" y="56"/>
                  <a:pt x="15" y="56"/>
                </a:cubicBezTo>
                <a:cubicBezTo>
                  <a:pt x="15" y="56"/>
                  <a:pt x="16" y="57"/>
                  <a:pt x="1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6" y="56"/>
                  <a:pt x="46" y="56"/>
                </a:cubicBezTo>
                <a:lnTo>
                  <a:pt x="46" y="53"/>
                </a:lnTo>
                <a:close/>
                <a:moveTo>
                  <a:pt x="60" y="21"/>
                </a:moveTo>
                <a:cubicBezTo>
                  <a:pt x="41" y="21"/>
                  <a:pt x="41" y="21"/>
                  <a:pt x="41" y="2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2" y="3"/>
                  <a:pt x="42" y="3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20"/>
                  <a:pt x="59" y="20"/>
                  <a:pt x="60" y="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36" name="TextBox 26"/>
          <p:cNvSpPr txBox="1"/>
          <p:nvPr/>
        </p:nvSpPr>
        <p:spPr>
          <a:xfrm>
            <a:off x="7295902" y="5587088"/>
            <a:ext cx="849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04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7" name="Rectangle 11"/>
          <p:cNvSpPr/>
          <p:nvPr/>
        </p:nvSpPr>
        <p:spPr>
          <a:xfrm>
            <a:off x="6253864" y="2236805"/>
            <a:ext cx="365160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sitansen. The PPT model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11"/>
          <p:cNvSpPr/>
          <p:nvPr/>
        </p:nvSpPr>
        <p:spPr>
          <a:xfrm>
            <a:off x="6253863" y="1947417"/>
            <a:ext cx="1349581" cy="37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Rectangle 11"/>
          <p:cNvSpPr/>
          <p:nvPr/>
        </p:nvSpPr>
        <p:spPr>
          <a:xfrm>
            <a:off x="6253864" y="4586085"/>
            <a:ext cx="365160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sitansen. The PPT model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11"/>
          <p:cNvSpPr/>
          <p:nvPr/>
        </p:nvSpPr>
        <p:spPr>
          <a:xfrm>
            <a:off x="6253863" y="4296697"/>
            <a:ext cx="1349581" cy="37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Rectangle 11"/>
          <p:cNvSpPr/>
          <p:nvPr/>
        </p:nvSpPr>
        <p:spPr>
          <a:xfrm>
            <a:off x="2203456" y="3380516"/>
            <a:ext cx="365160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sitansen. The PPT model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11"/>
          <p:cNvSpPr/>
          <p:nvPr/>
        </p:nvSpPr>
        <p:spPr>
          <a:xfrm>
            <a:off x="2203455" y="3091128"/>
            <a:ext cx="1349581" cy="37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Rectangle 11"/>
          <p:cNvSpPr/>
          <p:nvPr/>
        </p:nvSpPr>
        <p:spPr>
          <a:xfrm>
            <a:off x="2203456" y="5803055"/>
            <a:ext cx="365160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sitansen. The PPT model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11"/>
          <p:cNvSpPr/>
          <p:nvPr/>
        </p:nvSpPr>
        <p:spPr>
          <a:xfrm>
            <a:off x="2203455" y="5513667"/>
            <a:ext cx="1349581" cy="37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151246" y="1006774"/>
            <a:ext cx="2339102" cy="650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工作亮点总结：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1275"/>
          <a:stretch>
            <a:fillRect/>
          </a:stretch>
        </p:blipFill>
        <p:spPr>
          <a:xfrm>
            <a:off x="7043737" y="0"/>
            <a:ext cx="5148263" cy="53557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r="1275"/>
          <a:stretch>
            <a:fillRect/>
          </a:stretch>
        </p:blipFill>
        <p:spPr>
          <a:xfrm flipH="1" flipV="1">
            <a:off x="0" y="1502228"/>
            <a:ext cx="5148263" cy="5355772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4635500" y="1873370"/>
            <a:ext cx="2921000" cy="3471703"/>
            <a:chOff x="4635500" y="1873370"/>
            <a:chExt cx="2921000" cy="3471703"/>
          </a:xfrm>
        </p:grpSpPr>
        <p:grpSp>
          <p:nvGrpSpPr>
            <p:cNvPr id="36" name="组合 35"/>
            <p:cNvGrpSpPr/>
            <p:nvPr/>
          </p:nvGrpSpPr>
          <p:grpSpPr>
            <a:xfrm>
              <a:off x="4635500" y="4702842"/>
              <a:ext cx="2921000" cy="642231"/>
              <a:chOff x="3505200" y="2888342"/>
              <a:chExt cx="4948464" cy="2293257"/>
            </a:xfrm>
          </p:grpSpPr>
          <p:cxnSp>
            <p:nvCxnSpPr>
              <p:cNvPr id="41" name="直接连接符 40"/>
              <p:cNvCxnSpPr/>
              <p:nvPr/>
            </p:nvCxnSpPr>
            <p:spPr>
              <a:xfrm>
                <a:off x="3505200" y="2888342"/>
                <a:ext cx="0" cy="2293257"/>
              </a:xfrm>
              <a:prstGeom prst="line">
                <a:avLst/>
              </a:prstGeom>
              <a:ln w="28575" cap="rnd">
                <a:solidFill>
                  <a:srgbClr val="393C4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3505200" y="5181599"/>
                <a:ext cx="4942114" cy="0"/>
              </a:xfrm>
              <a:prstGeom prst="line">
                <a:avLst/>
              </a:prstGeom>
              <a:ln w="28575" cap="rnd">
                <a:solidFill>
                  <a:srgbClr val="393C4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8453664" y="2888342"/>
                <a:ext cx="0" cy="2293257"/>
              </a:xfrm>
              <a:prstGeom prst="line">
                <a:avLst/>
              </a:prstGeom>
              <a:ln w="28575" cap="rnd">
                <a:solidFill>
                  <a:srgbClr val="393C4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组合 36"/>
            <p:cNvGrpSpPr/>
            <p:nvPr/>
          </p:nvGrpSpPr>
          <p:grpSpPr>
            <a:xfrm flipV="1">
              <a:off x="4635500" y="1873370"/>
              <a:ext cx="2921000" cy="642231"/>
              <a:chOff x="3505200" y="2888342"/>
              <a:chExt cx="4948464" cy="2293257"/>
            </a:xfrm>
          </p:grpSpPr>
          <p:cxnSp>
            <p:nvCxnSpPr>
              <p:cNvPr id="38" name="直接连接符 37"/>
              <p:cNvCxnSpPr/>
              <p:nvPr/>
            </p:nvCxnSpPr>
            <p:spPr>
              <a:xfrm>
                <a:off x="3505200" y="2888342"/>
                <a:ext cx="0" cy="2293257"/>
              </a:xfrm>
              <a:prstGeom prst="line">
                <a:avLst/>
              </a:prstGeom>
              <a:ln w="28575" cap="rnd">
                <a:solidFill>
                  <a:srgbClr val="393C4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3505200" y="5181599"/>
                <a:ext cx="4942114" cy="0"/>
              </a:xfrm>
              <a:prstGeom prst="line">
                <a:avLst/>
              </a:prstGeom>
              <a:ln w="28575" cap="rnd">
                <a:solidFill>
                  <a:srgbClr val="393C4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8453664" y="2888342"/>
                <a:ext cx="0" cy="2293257"/>
              </a:xfrm>
              <a:prstGeom prst="line">
                <a:avLst/>
              </a:prstGeom>
              <a:ln w="28575" cap="rnd">
                <a:solidFill>
                  <a:srgbClr val="393C4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组合 24"/>
          <p:cNvGrpSpPr/>
          <p:nvPr/>
        </p:nvGrpSpPr>
        <p:grpSpPr>
          <a:xfrm>
            <a:off x="3787626" y="2690151"/>
            <a:ext cx="4616748" cy="1880660"/>
            <a:chOff x="564852" y="2690151"/>
            <a:chExt cx="4616748" cy="1880660"/>
          </a:xfrm>
        </p:grpSpPr>
        <p:sp>
          <p:nvSpPr>
            <p:cNvPr id="26" name="矩形 25"/>
            <p:cNvSpPr/>
            <p:nvPr/>
          </p:nvSpPr>
          <p:spPr>
            <a:xfrm>
              <a:off x="1703675" y="3458134"/>
              <a:ext cx="2339102" cy="7433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75000"/>
                </a:lnSpc>
              </a:pPr>
              <a:r>
                <a:rPr lang="zh-CN" altLang="en-US" sz="2800">
                  <a:solidFill>
                    <a:srgbClr val="393C4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工作不足之处</a:t>
              </a:r>
              <a:endParaRPr lang="zh-CN" altLang="en-US" sz="2800" dirty="0">
                <a:solidFill>
                  <a:srgbClr val="393C4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51533" y="4201479"/>
              <a:ext cx="42433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6000" b="1">
                  <a:blipFill dpi="0" rotWithShape="1">
                    <a:blip r:embed="rId4"/>
                    <a:srcRect/>
                    <a:stretch>
                      <a:fillRect/>
                    </a:stretch>
                  </a:blipFill>
                </a:defRPr>
              </a:lvl1pPr>
            </a:lstStyle>
            <a:p>
              <a:r>
                <a:rPr lang="en-US" altLang="zh-CN" sz="1800" b="0">
                  <a:solidFill>
                    <a:srgbClr val="393C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LACK OF WORK</a:t>
              </a:r>
              <a:endParaRPr lang="en-US" altLang="zh-CN" sz="1800" b="0" dirty="0">
                <a:solidFill>
                  <a:srgbClr val="393C4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64852" y="2690151"/>
              <a:ext cx="4616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6000" b="1">
                  <a:blipFill dpi="0" rotWithShape="1">
                    <a:blip r:embed="rId4"/>
                    <a:srcRect/>
                    <a:stretch>
                      <a:fillRect/>
                    </a:stretch>
                  </a:blipFill>
                </a:defRPr>
              </a:lvl1pPr>
            </a:lstStyle>
            <a:p>
              <a:r>
                <a:rPr lang="en-US" altLang="zh-CN" b="0">
                  <a:solidFill>
                    <a:srgbClr val="393C4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  <a:cs typeface="Arial" panose="020B0604020202020204" pitchFamily="34" charset="0"/>
                </a:rPr>
                <a:t>PART 04</a:t>
              </a:r>
              <a:endParaRPr lang="zh-CN" altLang="en-US" b="0" dirty="0">
                <a:solidFill>
                  <a:srgbClr val="393C41"/>
                </a:solidFill>
                <a:latin typeface="造字工房力黑（非商用）常规体" pitchFamily="50" charset="-122"/>
                <a:ea typeface="造字工房力黑（非商用）常规体" pitchFamily="50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1275"/>
          <a:stretch>
            <a:fillRect/>
          </a:stretch>
        </p:blipFill>
        <p:spPr>
          <a:xfrm flipH="1">
            <a:off x="0" y="1"/>
            <a:ext cx="1562616" cy="16256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/>
          <a:srcRect r="1275"/>
          <a:stretch>
            <a:fillRect/>
          </a:stretch>
        </p:blipFill>
        <p:spPr>
          <a:xfrm flipV="1">
            <a:off x="10629384" y="5232400"/>
            <a:ext cx="1562616" cy="16256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151246" y="67834"/>
            <a:ext cx="2031325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>
                <a:solidFill>
                  <a:srgbClr val="393C41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工作不足之处</a:t>
            </a:r>
            <a:endParaRPr lang="zh-CN" altLang="en-US" sz="2400" dirty="0">
              <a:solidFill>
                <a:srgbClr val="393C41"/>
              </a:solidFill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94011" y="650164"/>
            <a:ext cx="5022106" cy="307777"/>
          </a:xfrm>
          <a:prstGeom prst="snip1Rect">
            <a:avLst>
              <a:gd name="adj" fmla="val 0"/>
            </a:avLst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rgbClr val="393C41"/>
                </a:solidFill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rPr>
              <a:t> Lack Of Work</a:t>
            </a:r>
            <a:endParaRPr lang="en-US" altLang="zh-CN" sz="1400" dirty="0">
              <a:solidFill>
                <a:srgbClr val="393C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001688" y="2307770"/>
            <a:ext cx="4188628" cy="3515092"/>
            <a:chOff x="3796533" y="1975948"/>
            <a:chExt cx="4598938" cy="3859425"/>
          </a:xfrm>
        </p:grpSpPr>
        <p:sp>
          <p:nvSpPr>
            <p:cNvPr id="9" name="Teardrop 54"/>
            <p:cNvSpPr/>
            <p:nvPr/>
          </p:nvSpPr>
          <p:spPr>
            <a:xfrm rot="2497106">
              <a:off x="6927255" y="3199706"/>
              <a:ext cx="1468216" cy="1468215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  <p:sp>
          <p:nvSpPr>
            <p:cNvPr id="10" name="Teardrop 55"/>
            <p:cNvSpPr/>
            <p:nvPr/>
          </p:nvSpPr>
          <p:spPr>
            <a:xfrm rot="2497106">
              <a:off x="7197558" y="3459215"/>
              <a:ext cx="936710" cy="936710"/>
            </a:xfrm>
            <a:prstGeom prst="teardrop">
              <a:avLst/>
            </a:prstGeom>
            <a:solidFill>
              <a:srgbClr val="393C4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  <p:sp>
          <p:nvSpPr>
            <p:cNvPr id="12" name="Teardrop 51"/>
            <p:cNvSpPr/>
            <p:nvPr/>
          </p:nvSpPr>
          <p:spPr>
            <a:xfrm rot="13548796">
              <a:off x="3796534" y="3328186"/>
              <a:ext cx="1468213" cy="1468215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  <p:sp>
          <p:nvSpPr>
            <p:cNvPr id="13" name="Teardrop 52"/>
            <p:cNvSpPr/>
            <p:nvPr/>
          </p:nvSpPr>
          <p:spPr>
            <a:xfrm rot="13548796">
              <a:off x="4057290" y="3599831"/>
              <a:ext cx="936710" cy="936710"/>
            </a:xfrm>
            <a:prstGeom prst="teardrop">
              <a:avLst/>
            </a:prstGeom>
            <a:solidFill>
              <a:srgbClr val="393C4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  <p:sp>
          <p:nvSpPr>
            <p:cNvPr id="14" name="Oval 40"/>
            <p:cNvSpPr/>
            <p:nvPr/>
          </p:nvSpPr>
          <p:spPr>
            <a:xfrm rot="5611165">
              <a:off x="5046825" y="2991320"/>
              <a:ext cx="2085708" cy="208570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  <p:sp>
          <p:nvSpPr>
            <p:cNvPr id="16" name="Teardrop 48"/>
            <p:cNvSpPr/>
            <p:nvPr/>
          </p:nvSpPr>
          <p:spPr>
            <a:xfrm rot="18953150">
              <a:off x="5353157" y="1975948"/>
              <a:ext cx="1468216" cy="1468216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  <p:sp>
          <p:nvSpPr>
            <p:cNvPr id="18" name="Teardrop 49"/>
            <p:cNvSpPr/>
            <p:nvPr/>
          </p:nvSpPr>
          <p:spPr>
            <a:xfrm rot="18953150">
              <a:off x="5613023" y="2236698"/>
              <a:ext cx="936709" cy="936710"/>
            </a:xfrm>
            <a:prstGeom prst="teardrop">
              <a:avLst/>
            </a:prstGeom>
            <a:solidFill>
              <a:srgbClr val="F4AB1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  <p:sp>
          <p:nvSpPr>
            <p:cNvPr id="19" name="Oval 39"/>
            <p:cNvSpPr/>
            <p:nvPr/>
          </p:nvSpPr>
          <p:spPr>
            <a:xfrm rot="5611165">
              <a:off x="5322431" y="3266927"/>
              <a:ext cx="1534495" cy="153449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  <p:sp>
          <p:nvSpPr>
            <p:cNvPr id="21" name="Teardrop 43"/>
            <p:cNvSpPr/>
            <p:nvPr/>
          </p:nvSpPr>
          <p:spPr>
            <a:xfrm rot="8057622">
              <a:off x="5347270" y="4367158"/>
              <a:ext cx="1468215" cy="1468216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  <p:sp>
          <p:nvSpPr>
            <p:cNvPr id="22" name="Teardrop 44"/>
            <p:cNvSpPr/>
            <p:nvPr/>
          </p:nvSpPr>
          <p:spPr>
            <a:xfrm rot="8057622">
              <a:off x="5619044" y="4637747"/>
              <a:ext cx="936710" cy="936710"/>
            </a:xfrm>
            <a:prstGeom prst="teardrop">
              <a:avLst/>
            </a:prstGeom>
            <a:solidFill>
              <a:srgbClr val="F4AB1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  <p:sp>
          <p:nvSpPr>
            <p:cNvPr id="23" name="Oval 38"/>
            <p:cNvSpPr/>
            <p:nvPr/>
          </p:nvSpPr>
          <p:spPr>
            <a:xfrm rot="5611165">
              <a:off x="5561702" y="3506197"/>
              <a:ext cx="1055955" cy="10559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  <p:sp>
          <p:nvSpPr>
            <p:cNvPr id="24" name="Freeform 103"/>
            <p:cNvSpPr>
              <a:spLocks noEditPoints="1"/>
            </p:cNvSpPr>
            <p:nvPr/>
          </p:nvSpPr>
          <p:spPr bwMode="auto">
            <a:xfrm>
              <a:off x="4302506" y="3840291"/>
              <a:ext cx="346647" cy="510445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25" name="Freeform 105"/>
            <p:cNvSpPr>
              <a:spLocks noEditPoints="1"/>
            </p:cNvSpPr>
            <p:nvPr/>
          </p:nvSpPr>
          <p:spPr bwMode="auto">
            <a:xfrm>
              <a:off x="5825060" y="4963635"/>
              <a:ext cx="401731" cy="395908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6" name="Freeform 56"/>
            <p:cNvSpPr>
              <a:spLocks noEditPoints="1"/>
            </p:cNvSpPr>
            <p:nvPr/>
          </p:nvSpPr>
          <p:spPr bwMode="auto">
            <a:xfrm>
              <a:off x="7450655" y="3702988"/>
              <a:ext cx="430835" cy="430835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27" name="Freeform 6"/>
            <p:cNvSpPr>
              <a:spLocks noEditPoints="1"/>
            </p:cNvSpPr>
            <p:nvPr/>
          </p:nvSpPr>
          <p:spPr bwMode="auto">
            <a:xfrm>
              <a:off x="5856899" y="2549211"/>
              <a:ext cx="423343" cy="331311"/>
            </a:xfrm>
            <a:custGeom>
              <a:avLst/>
              <a:gdLst/>
              <a:ahLst/>
              <a:cxnLst>
                <a:cxn ang="0">
                  <a:pos x="64" y="48"/>
                </a:cxn>
                <a:cxn ang="0">
                  <a:pos x="61" y="50"/>
                </a:cxn>
                <a:cxn ang="0">
                  <a:pos x="2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2" y="41"/>
                </a:cxn>
                <a:cxn ang="0">
                  <a:pos x="61" y="41"/>
                </a:cxn>
                <a:cxn ang="0">
                  <a:pos x="64" y="43"/>
                </a:cxn>
                <a:cxn ang="0">
                  <a:pos x="64" y="48"/>
                </a:cxn>
                <a:cxn ang="0">
                  <a:pos x="59" y="20"/>
                </a:cxn>
                <a:cxn ang="0">
                  <a:pos x="57" y="23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4" y="16"/>
                </a:cxn>
                <a:cxn ang="0">
                  <a:pos x="7" y="13"/>
                </a:cxn>
                <a:cxn ang="0">
                  <a:pos x="57" y="13"/>
                </a:cxn>
                <a:cxn ang="0">
                  <a:pos x="59" y="16"/>
                </a:cxn>
                <a:cxn ang="0">
                  <a:pos x="59" y="20"/>
                </a:cxn>
                <a:cxn ang="0">
                  <a:pos x="50" y="34"/>
                </a:cxn>
                <a:cxn ang="0">
                  <a:pos x="48" y="36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3" y="29"/>
                </a:cxn>
                <a:cxn ang="0">
                  <a:pos x="16" y="27"/>
                </a:cxn>
                <a:cxn ang="0">
                  <a:pos x="48" y="27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45" y="7"/>
                </a:cxn>
                <a:cxn ang="0">
                  <a:pos x="43" y="9"/>
                </a:cxn>
                <a:cxn ang="0">
                  <a:pos x="20" y="9"/>
                </a:cxn>
                <a:cxn ang="0">
                  <a:pos x="18" y="7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43" y="0"/>
                </a:cxn>
                <a:cxn ang="0">
                  <a:pos x="45" y="2"/>
                </a:cxn>
                <a:cxn ang="0">
                  <a:pos x="45" y="7"/>
                </a:cxn>
              </a:cxnLst>
              <a:rect l="0" t="0" r="r" b="b"/>
              <a:pathLst>
                <a:path w="64" h="50">
                  <a:moveTo>
                    <a:pt x="64" y="48"/>
                  </a:moveTo>
                  <a:cubicBezTo>
                    <a:pt x="64" y="49"/>
                    <a:pt x="63" y="50"/>
                    <a:pt x="61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1" y="41"/>
                    <a:pt x="2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3" y="41"/>
                    <a:pt x="64" y="42"/>
                    <a:pt x="64" y="43"/>
                  </a:cubicBezTo>
                  <a:lnTo>
                    <a:pt x="64" y="48"/>
                  </a:lnTo>
                  <a:close/>
                  <a:moveTo>
                    <a:pt x="59" y="20"/>
                  </a:moveTo>
                  <a:cubicBezTo>
                    <a:pt x="59" y="22"/>
                    <a:pt x="58" y="23"/>
                    <a:pt x="5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3"/>
                    <a:pt x="4" y="22"/>
                    <a:pt x="4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5" y="13"/>
                    <a:pt x="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9" y="14"/>
                    <a:pt x="59" y="16"/>
                  </a:cubicBezTo>
                  <a:lnTo>
                    <a:pt x="59" y="20"/>
                  </a:lnTo>
                  <a:close/>
                  <a:moveTo>
                    <a:pt x="50" y="34"/>
                  </a:moveTo>
                  <a:cubicBezTo>
                    <a:pt x="50" y="35"/>
                    <a:pt x="49" y="36"/>
                    <a:pt x="48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3" y="35"/>
                    <a:pt x="13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5" y="27"/>
                    <a:pt x="16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50" y="28"/>
                    <a:pt x="50" y="29"/>
                  </a:cubicBezTo>
                  <a:lnTo>
                    <a:pt x="50" y="34"/>
                  </a:lnTo>
                  <a:close/>
                  <a:moveTo>
                    <a:pt x="45" y="7"/>
                  </a:moveTo>
                  <a:cubicBezTo>
                    <a:pt x="45" y="8"/>
                    <a:pt x="44" y="9"/>
                    <a:pt x="4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lnTo>
                    <a:pt x="45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28" name="Freeform 72"/>
            <p:cNvSpPr>
              <a:spLocks noEditPoints="1"/>
            </p:cNvSpPr>
            <p:nvPr/>
          </p:nvSpPr>
          <p:spPr bwMode="auto">
            <a:xfrm>
              <a:off x="5862966" y="3814472"/>
              <a:ext cx="467774" cy="437981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73" y="19"/>
                </a:cxn>
                <a:cxn ang="0">
                  <a:pos x="68" y="19"/>
                </a:cxn>
                <a:cxn ang="0">
                  <a:pos x="65" y="22"/>
                </a:cxn>
                <a:cxn ang="0">
                  <a:pos x="7" y="22"/>
                </a:cxn>
                <a:cxn ang="0">
                  <a:pos x="5" y="19"/>
                </a:cxn>
                <a:cxn ang="0">
                  <a:pos x="0" y="19"/>
                </a:cxn>
                <a:cxn ang="0">
                  <a:pos x="0" y="14"/>
                </a:cxn>
                <a:cxn ang="0">
                  <a:pos x="36" y="0"/>
                </a:cxn>
                <a:cxn ang="0">
                  <a:pos x="73" y="14"/>
                </a:cxn>
                <a:cxn ang="0">
                  <a:pos x="73" y="63"/>
                </a:cxn>
                <a:cxn ang="0">
                  <a:pos x="73" y="68"/>
                </a:cxn>
                <a:cxn ang="0">
                  <a:pos x="0" y="68"/>
                </a:cxn>
                <a:cxn ang="0">
                  <a:pos x="0" y="63"/>
                </a:cxn>
                <a:cxn ang="0">
                  <a:pos x="2" y="60"/>
                </a:cxn>
                <a:cxn ang="0">
                  <a:pos x="70" y="60"/>
                </a:cxn>
                <a:cxn ang="0">
                  <a:pos x="73" y="63"/>
                </a:cxn>
                <a:cxn ang="0">
                  <a:pos x="19" y="24"/>
                </a:cxn>
                <a:cxn ang="0">
                  <a:pos x="19" y="53"/>
                </a:cxn>
                <a:cxn ang="0">
                  <a:pos x="24" y="53"/>
                </a:cxn>
                <a:cxn ang="0">
                  <a:pos x="24" y="24"/>
                </a:cxn>
                <a:cxn ang="0">
                  <a:pos x="34" y="24"/>
                </a:cxn>
                <a:cxn ang="0">
                  <a:pos x="34" y="53"/>
                </a:cxn>
                <a:cxn ang="0">
                  <a:pos x="39" y="53"/>
                </a:cxn>
                <a:cxn ang="0">
                  <a:pos x="39" y="24"/>
                </a:cxn>
                <a:cxn ang="0">
                  <a:pos x="48" y="24"/>
                </a:cxn>
                <a:cxn ang="0">
                  <a:pos x="48" y="53"/>
                </a:cxn>
                <a:cxn ang="0">
                  <a:pos x="53" y="53"/>
                </a:cxn>
                <a:cxn ang="0">
                  <a:pos x="53" y="24"/>
                </a:cxn>
                <a:cxn ang="0">
                  <a:pos x="63" y="24"/>
                </a:cxn>
                <a:cxn ang="0">
                  <a:pos x="63" y="53"/>
                </a:cxn>
                <a:cxn ang="0">
                  <a:pos x="65" y="53"/>
                </a:cxn>
                <a:cxn ang="0">
                  <a:pos x="68" y="56"/>
                </a:cxn>
                <a:cxn ang="0">
                  <a:pos x="68" y="58"/>
                </a:cxn>
                <a:cxn ang="0">
                  <a:pos x="5" y="58"/>
                </a:cxn>
                <a:cxn ang="0">
                  <a:pos x="5" y="56"/>
                </a:cxn>
                <a:cxn ang="0">
                  <a:pos x="7" y="53"/>
                </a:cxn>
                <a:cxn ang="0">
                  <a:pos x="9" y="53"/>
                </a:cxn>
                <a:cxn ang="0">
                  <a:pos x="9" y="24"/>
                </a:cxn>
                <a:cxn ang="0">
                  <a:pos x="19" y="24"/>
                </a:cxn>
              </a:cxnLst>
              <a:rect l="0" t="0" r="r" b="b"/>
              <a:pathLst>
                <a:path w="73" h="68">
                  <a:moveTo>
                    <a:pt x="73" y="14"/>
                  </a:moveTo>
                  <a:cubicBezTo>
                    <a:pt x="73" y="19"/>
                    <a:pt x="73" y="19"/>
                    <a:pt x="73" y="19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8" y="20"/>
                    <a:pt x="67" y="22"/>
                    <a:pt x="65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2"/>
                    <a:pt x="5" y="20"/>
                    <a:pt x="5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73" y="14"/>
                  </a:lnTo>
                  <a:close/>
                  <a:moveTo>
                    <a:pt x="73" y="63"/>
                  </a:moveTo>
                  <a:cubicBezTo>
                    <a:pt x="73" y="68"/>
                    <a:pt x="73" y="68"/>
                    <a:pt x="73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2"/>
                    <a:pt x="1" y="60"/>
                    <a:pt x="2" y="60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1" y="60"/>
                    <a:pt x="73" y="62"/>
                    <a:pt x="73" y="63"/>
                  </a:cubicBezTo>
                  <a:close/>
                  <a:moveTo>
                    <a:pt x="19" y="24"/>
                  </a:moveTo>
                  <a:cubicBezTo>
                    <a:pt x="19" y="53"/>
                    <a:pt x="19" y="53"/>
                    <a:pt x="19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67" y="53"/>
                    <a:pt x="68" y="54"/>
                    <a:pt x="68" y="56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5" y="54"/>
                    <a:pt x="6" y="53"/>
                    <a:pt x="7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24"/>
                    <a:pt x="9" y="24"/>
                    <a:pt x="9" y="24"/>
                  </a:cubicBezTo>
                  <a:lnTo>
                    <a:pt x="19" y="24"/>
                  </a:lnTo>
                  <a:close/>
                </a:path>
              </a:pathLst>
            </a:custGeom>
            <a:solidFill>
              <a:srgbClr val="393C4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35" name="Rectangle 11"/>
          <p:cNvSpPr/>
          <p:nvPr/>
        </p:nvSpPr>
        <p:spPr>
          <a:xfrm>
            <a:off x="8455651" y="3816348"/>
            <a:ext cx="3373492" cy="993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sitansen. The PPT model is a logical combination, and the user is free to edit. The PPT model is a logical combination, and the user is free to edit.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11"/>
          <p:cNvSpPr/>
          <p:nvPr/>
        </p:nvSpPr>
        <p:spPr>
          <a:xfrm>
            <a:off x="8455651" y="3526960"/>
            <a:ext cx="1349581" cy="37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Rectangle 11"/>
          <p:cNvSpPr/>
          <p:nvPr/>
        </p:nvSpPr>
        <p:spPr>
          <a:xfrm>
            <a:off x="6821102" y="5368171"/>
            <a:ext cx="3373492" cy="993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sitansen. The PPT model is a logical combination, and the user is free to edit. The PPT model is a logical combination, and the user is free to edit.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11"/>
          <p:cNvSpPr/>
          <p:nvPr/>
        </p:nvSpPr>
        <p:spPr>
          <a:xfrm>
            <a:off x="6821102" y="5078783"/>
            <a:ext cx="1349581" cy="37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Rectangle 11"/>
          <p:cNvSpPr/>
          <p:nvPr/>
        </p:nvSpPr>
        <p:spPr>
          <a:xfrm>
            <a:off x="6821102" y="1964740"/>
            <a:ext cx="3373492" cy="993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sitansen. The PPT model is a logical combination, and the user is free to edit. The PPT model is a logical combination, and the user is free to edit.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11"/>
          <p:cNvSpPr/>
          <p:nvPr/>
        </p:nvSpPr>
        <p:spPr>
          <a:xfrm>
            <a:off x="6821102" y="1675352"/>
            <a:ext cx="1349581" cy="37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Rectangle 11"/>
          <p:cNvSpPr/>
          <p:nvPr/>
        </p:nvSpPr>
        <p:spPr>
          <a:xfrm>
            <a:off x="283800" y="3816348"/>
            <a:ext cx="3373492" cy="993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5000"/>
              </a:lnSpc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sitansen. The PPT model is a logical combination, and the user is free to edit. The PPT model is a logical combination, and the user is free to edit.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11"/>
          <p:cNvSpPr/>
          <p:nvPr/>
        </p:nvSpPr>
        <p:spPr>
          <a:xfrm>
            <a:off x="2307711" y="3526960"/>
            <a:ext cx="1349581" cy="37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146629" y="995648"/>
            <a:ext cx="2954655" cy="650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工作中存在的不足：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1275"/>
          <a:stretch>
            <a:fillRect/>
          </a:stretch>
        </p:blipFill>
        <p:spPr>
          <a:xfrm flipH="1">
            <a:off x="0" y="1"/>
            <a:ext cx="1562616" cy="16256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/>
          <a:srcRect r="1275"/>
          <a:stretch>
            <a:fillRect/>
          </a:stretch>
        </p:blipFill>
        <p:spPr>
          <a:xfrm flipV="1">
            <a:off x="10629384" y="5232400"/>
            <a:ext cx="1562616" cy="16256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151246" y="67834"/>
            <a:ext cx="2031325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>
                <a:solidFill>
                  <a:srgbClr val="393C41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工作不足之处</a:t>
            </a:r>
            <a:endParaRPr lang="zh-CN" altLang="en-US" sz="2400" dirty="0">
              <a:solidFill>
                <a:srgbClr val="393C41"/>
              </a:solidFill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94011" y="650164"/>
            <a:ext cx="5022106" cy="307777"/>
          </a:xfrm>
          <a:prstGeom prst="snip1Rect">
            <a:avLst>
              <a:gd name="adj" fmla="val 0"/>
            </a:avLst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rgbClr val="393C41"/>
                </a:solidFill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rPr>
              <a:t> Lack Of Work</a:t>
            </a:r>
            <a:endParaRPr lang="en-US" altLang="zh-CN" sz="1400" dirty="0">
              <a:solidFill>
                <a:srgbClr val="393C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8" name="组合 97"/>
          <p:cNvGrpSpPr/>
          <p:nvPr/>
        </p:nvGrpSpPr>
        <p:grpSpPr>
          <a:xfrm>
            <a:off x="3623771" y="1901372"/>
            <a:ext cx="4740494" cy="4434998"/>
            <a:chOff x="3592296" y="1886439"/>
            <a:chExt cx="4803443" cy="4493892"/>
          </a:xfrm>
        </p:grpSpPr>
        <p:sp>
          <p:nvSpPr>
            <p:cNvPr id="66" name="Block Arc 31"/>
            <p:cNvSpPr/>
            <p:nvPr/>
          </p:nvSpPr>
          <p:spPr>
            <a:xfrm rot="13486391">
              <a:off x="4199099" y="1886439"/>
              <a:ext cx="3604450" cy="3604450"/>
            </a:xfrm>
            <a:prstGeom prst="blockArc">
              <a:avLst>
                <a:gd name="adj1" fmla="val 10741593"/>
                <a:gd name="adj2" fmla="val 16379423"/>
                <a:gd name="adj3" fmla="val 19224"/>
              </a:avLst>
            </a:prstGeom>
            <a:solidFill>
              <a:srgbClr val="F4AB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Block Arc 32"/>
            <p:cNvSpPr/>
            <p:nvPr/>
          </p:nvSpPr>
          <p:spPr>
            <a:xfrm rot="8090033">
              <a:off x="4791289" y="2310095"/>
              <a:ext cx="3604450" cy="3604450"/>
            </a:xfrm>
            <a:prstGeom prst="blockArc">
              <a:avLst>
                <a:gd name="adj1" fmla="val 10800000"/>
                <a:gd name="adj2" fmla="val 16194967"/>
                <a:gd name="adj3" fmla="val 19117"/>
              </a:avLst>
            </a:prstGeom>
            <a:solidFill>
              <a:srgbClr val="393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Block Arc 33"/>
            <p:cNvSpPr/>
            <p:nvPr/>
          </p:nvSpPr>
          <p:spPr>
            <a:xfrm rot="18436299">
              <a:off x="3592296" y="2328105"/>
              <a:ext cx="3604450" cy="3604450"/>
            </a:xfrm>
            <a:prstGeom prst="blockArc">
              <a:avLst>
                <a:gd name="adj1" fmla="val 11157547"/>
                <a:gd name="adj2" fmla="val 16529505"/>
                <a:gd name="adj3" fmla="val 18985"/>
              </a:avLst>
            </a:prstGeom>
            <a:solidFill>
              <a:srgbClr val="393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Block Arc 3"/>
            <p:cNvSpPr/>
            <p:nvPr/>
          </p:nvSpPr>
          <p:spPr>
            <a:xfrm rot="2373488">
              <a:off x="4224154" y="2775881"/>
              <a:ext cx="3604450" cy="3604450"/>
            </a:xfrm>
            <a:prstGeom prst="blockArc">
              <a:avLst>
                <a:gd name="adj1" fmla="val 10919620"/>
                <a:gd name="adj2" fmla="val 16550173"/>
                <a:gd name="adj3" fmla="val 19692"/>
              </a:avLst>
            </a:prstGeom>
            <a:solidFill>
              <a:srgbClr val="F4AB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Oval 6"/>
            <p:cNvSpPr/>
            <p:nvPr/>
          </p:nvSpPr>
          <p:spPr>
            <a:xfrm>
              <a:off x="5296692" y="3742280"/>
              <a:ext cx="1409262" cy="844331"/>
            </a:xfrm>
            <a:prstGeom prst="ellipse">
              <a:avLst/>
            </a:prstGeom>
            <a:solidFill>
              <a:srgbClr val="393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TextBox 45"/>
            <p:cNvSpPr txBox="1"/>
            <p:nvPr/>
          </p:nvSpPr>
          <p:spPr>
            <a:xfrm>
              <a:off x="5200657" y="3976460"/>
              <a:ext cx="1629906" cy="311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goes here</a:t>
              </a:r>
              <a:endPara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2" name="Group 1"/>
            <p:cNvGrpSpPr/>
            <p:nvPr/>
          </p:nvGrpSpPr>
          <p:grpSpPr>
            <a:xfrm>
              <a:off x="4927603" y="3036759"/>
              <a:ext cx="2336922" cy="508770"/>
              <a:chOff x="3711545" y="2174928"/>
              <a:chExt cx="1724003" cy="375332"/>
            </a:xfrm>
          </p:grpSpPr>
          <p:sp>
            <p:nvSpPr>
              <p:cNvPr id="73" name="Freeform 113"/>
              <p:cNvSpPr>
                <a:spLocks noEditPoints="1"/>
              </p:cNvSpPr>
              <p:nvPr/>
            </p:nvSpPr>
            <p:spPr bwMode="auto">
              <a:xfrm>
                <a:off x="3711545" y="2290325"/>
                <a:ext cx="376166" cy="259935"/>
              </a:xfrm>
              <a:custGeom>
                <a:avLst/>
                <a:gdLst/>
                <a:ahLst/>
                <a:cxnLst>
                  <a:cxn ang="0">
                    <a:pos x="82" y="49"/>
                  </a:cxn>
                  <a:cxn ang="0">
                    <a:pos x="74" y="57"/>
                  </a:cxn>
                  <a:cxn ang="0">
                    <a:pos x="7" y="57"/>
                  </a:cxn>
                  <a:cxn ang="0">
                    <a:pos x="0" y="49"/>
                  </a:cxn>
                  <a:cxn ang="0">
                    <a:pos x="0" y="6"/>
                  </a:cxn>
                  <a:cxn ang="0">
                    <a:pos x="10" y="6"/>
                  </a:cxn>
                  <a:cxn ang="0">
                    <a:pos x="10" y="0"/>
                  </a:cxn>
                  <a:cxn ang="0">
                    <a:pos x="82" y="0"/>
                  </a:cxn>
                  <a:cxn ang="0">
                    <a:pos x="82" y="49"/>
                  </a:cxn>
                  <a:cxn ang="0">
                    <a:pos x="10" y="11"/>
                  </a:cxn>
                  <a:cxn ang="0">
                    <a:pos x="5" y="11"/>
                  </a:cxn>
                  <a:cxn ang="0">
                    <a:pos x="5" y="49"/>
                  </a:cxn>
                  <a:cxn ang="0">
                    <a:pos x="7" y="52"/>
                  </a:cxn>
                  <a:cxn ang="0">
                    <a:pos x="10" y="49"/>
                  </a:cxn>
                  <a:cxn ang="0">
                    <a:pos x="10" y="11"/>
                  </a:cxn>
                  <a:cxn ang="0">
                    <a:pos x="77" y="6"/>
                  </a:cxn>
                  <a:cxn ang="0">
                    <a:pos x="15" y="6"/>
                  </a:cxn>
                  <a:cxn ang="0">
                    <a:pos x="15" y="49"/>
                  </a:cxn>
                  <a:cxn ang="0">
                    <a:pos x="15" y="52"/>
                  </a:cxn>
                  <a:cxn ang="0">
                    <a:pos x="74" y="52"/>
                  </a:cxn>
                  <a:cxn ang="0">
                    <a:pos x="77" y="49"/>
                  </a:cxn>
                  <a:cxn ang="0">
                    <a:pos x="77" y="6"/>
                  </a:cxn>
                  <a:cxn ang="0">
                    <a:pos x="46" y="36"/>
                  </a:cxn>
                  <a:cxn ang="0">
                    <a:pos x="20" y="36"/>
                  </a:cxn>
                  <a:cxn ang="0">
                    <a:pos x="20" y="11"/>
                  </a:cxn>
                  <a:cxn ang="0">
                    <a:pos x="46" y="11"/>
                  </a:cxn>
                  <a:cxn ang="0">
                    <a:pos x="46" y="36"/>
                  </a:cxn>
                  <a:cxn ang="0">
                    <a:pos x="46" y="47"/>
                  </a:cxn>
                  <a:cxn ang="0">
                    <a:pos x="20" y="47"/>
                  </a:cxn>
                  <a:cxn ang="0">
                    <a:pos x="20" y="42"/>
                  </a:cxn>
                  <a:cxn ang="0">
                    <a:pos x="46" y="42"/>
                  </a:cxn>
                  <a:cxn ang="0">
                    <a:pos x="46" y="47"/>
                  </a:cxn>
                  <a:cxn ang="0">
                    <a:pos x="25" y="16"/>
                  </a:cxn>
                  <a:cxn ang="0">
                    <a:pos x="25" y="31"/>
                  </a:cxn>
                  <a:cxn ang="0">
                    <a:pos x="41" y="31"/>
                  </a:cxn>
                  <a:cxn ang="0">
                    <a:pos x="41" y="16"/>
                  </a:cxn>
                  <a:cxn ang="0">
                    <a:pos x="25" y="16"/>
                  </a:cxn>
                  <a:cxn ang="0">
                    <a:pos x="72" y="16"/>
                  </a:cxn>
                  <a:cxn ang="0">
                    <a:pos x="51" y="16"/>
                  </a:cxn>
                  <a:cxn ang="0">
                    <a:pos x="51" y="11"/>
                  </a:cxn>
                  <a:cxn ang="0">
                    <a:pos x="72" y="11"/>
                  </a:cxn>
                  <a:cxn ang="0">
                    <a:pos x="72" y="16"/>
                  </a:cxn>
                  <a:cxn ang="0">
                    <a:pos x="72" y="26"/>
                  </a:cxn>
                  <a:cxn ang="0">
                    <a:pos x="51" y="26"/>
                  </a:cxn>
                  <a:cxn ang="0">
                    <a:pos x="51" y="21"/>
                  </a:cxn>
                  <a:cxn ang="0">
                    <a:pos x="72" y="21"/>
                  </a:cxn>
                  <a:cxn ang="0">
                    <a:pos x="72" y="26"/>
                  </a:cxn>
                  <a:cxn ang="0">
                    <a:pos x="72" y="36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72" y="31"/>
                  </a:cxn>
                  <a:cxn ang="0">
                    <a:pos x="72" y="36"/>
                  </a:cxn>
                  <a:cxn ang="0">
                    <a:pos x="72" y="47"/>
                  </a:cxn>
                  <a:cxn ang="0">
                    <a:pos x="51" y="47"/>
                  </a:cxn>
                  <a:cxn ang="0">
                    <a:pos x="51" y="42"/>
                  </a:cxn>
                  <a:cxn ang="0">
                    <a:pos x="72" y="42"/>
                  </a:cxn>
                  <a:cxn ang="0">
                    <a:pos x="72" y="47"/>
                  </a:cxn>
                </a:cxnLst>
                <a:rect l="0" t="0" r="r" b="b"/>
                <a:pathLst>
                  <a:path w="82" h="57">
                    <a:moveTo>
                      <a:pt x="82" y="49"/>
                    </a:moveTo>
                    <a:cubicBezTo>
                      <a:pt x="82" y="54"/>
                      <a:pt x="79" y="57"/>
                      <a:pt x="74" y="57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3" y="57"/>
                      <a:pt x="0" y="54"/>
                      <a:pt x="0" y="49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2" y="0"/>
                      <a:pt x="82" y="0"/>
                      <a:pt x="82" y="0"/>
                    </a:cubicBezTo>
                    <a:lnTo>
                      <a:pt x="82" y="49"/>
                    </a:lnTo>
                    <a:close/>
                    <a:moveTo>
                      <a:pt x="10" y="11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51"/>
                      <a:pt x="6" y="52"/>
                      <a:pt x="7" y="52"/>
                    </a:cubicBezTo>
                    <a:cubicBezTo>
                      <a:pt x="9" y="52"/>
                      <a:pt x="10" y="51"/>
                      <a:pt x="10" y="49"/>
                    </a:cubicBezTo>
                    <a:lnTo>
                      <a:pt x="10" y="11"/>
                    </a:lnTo>
                    <a:close/>
                    <a:moveTo>
                      <a:pt x="77" y="6"/>
                    </a:moveTo>
                    <a:cubicBezTo>
                      <a:pt x="15" y="6"/>
                      <a:pt x="15" y="6"/>
                      <a:pt x="15" y="6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50"/>
                      <a:pt x="15" y="51"/>
                      <a:pt x="15" y="52"/>
                    </a:cubicBezTo>
                    <a:cubicBezTo>
                      <a:pt x="74" y="52"/>
                      <a:pt x="74" y="52"/>
                      <a:pt x="74" y="52"/>
                    </a:cubicBezTo>
                    <a:cubicBezTo>
                      <a:pt x="76" y="52"/>
                      <a:pt x="77" y="51"/>
                      <a:pt x="77" y="49"/>
                    </a:cubicBezTo>
                    <a:lnTo>
                      <a:pt x="77" y="6"/>
                    </a:lnTo>
                    <a:close/>
                    <a:moveTo>
                      <a:pt x="46" y="36"/>
                    </a:move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46" y="11"/>
                      <a:pt x="46" y="11"/>
                      <a:pt x="46" y="11"/>
                    </a:cubicBezTo>
                    <a:lnTo>
                      <a:pt x="46" y="36"/>
                    </a:lnTo>
                    <a:close/>
                    <a:moveTo>
                      <a:pt x="46" y="47"/>
                    </a:move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46" y="42"/>
                      <a:pt x="46" y="42"/>
                      <a:pt x="46" y="42"/>
                    </a:cubicBezTo>
                    <a:lnTo>
                      <a:pt x="46" y="47"/>
                    </a:lnTo>
                    <a:close/>
                    <a:moveTo>
                      <a:pt x="25" y="16"/>
                    </a:moveTo>
                    <a:cubicBezTo>
                      <a:pt x="25" y="31"/>
                      <a:pt x="25" y="31"/>
                      <a:pt x="25" y="3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16"/>
                      <a:pt x="41" y="16"/>
                      <a:pt x="41" y="16"/>
                    </a:cubicBezTo>
                    <a:lnTo>
                      <a:pt x="25" y="16"/>
                    </a:lnTo>
                    <a:close/>
                    <a:moveTo>
                      <a:pt x="72" y="16"/>
                    </a:moveTo>
                    <a:cubicBezTo>
                      <a:pt x="51" y="16"/>
                      <a:pt x="51" y="16"/>
                      <a:pt x="51" y="16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72" y="11"/>
                      <a:pt x="72" y="11"/>
                      <a:pt x="72" y="11"/>
                    </a:cubicBezTo>
                    <a:lnTo>
                      <a:pt x="72" y="16"/>
                    </a:lnTo>
                    <a:close/>
                    <a:moveTo>
                      <a:pt x="72" y="26"/>
                    </a:move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72" y="21"/>
                      <a:pt x="72" y="21"/>
                      <a:pt x="72" y="21"/>
                    </a:cubicBezTo>
                    <a:lnTo>
                      <a:pt x="72" y="26"/>
                    </a:lnTo>
                    <a:close/>
                    <a:moveTo>
                      <a:pt x="72" y="36"/>
                    </a:move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72" y="31"/>
                      <a:pt x="72" y="31"/>
                      <a:pt x="72" y="31"/>
                    </a:cubicBezTo>
                    <a:lnTo>
                      <a:pt x="72" y="36"/>
                    </a:lnTo>
                    <a:close/>
                    <a:moveTo>
                      <a:pt x="72" y="47"/>
                    </a:moveTo>
                    <a:cubicBezTo>
                      <a:pt x="51" y="47"/>
                      <a:pt x="51" y="47"/>
                      <a:pt x="51" y="47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72" y="42"/>
                      <a:pt x="72" y="42"/>
                      <a:pt x="72" y="42"/>
                    </a:cubicBezTo>
                    <a:lnTo>
                      <a:pt x="72" y="4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TextBox 51"/>
              <p:cNvSpPr txBox="1"/>
              <p:nvPr/>
            </p:nvSpPr>
            <p:spPr>
              <a:xfrm>
                <a:off x="4082064" y="2174928"/>
                <a:ext cx="1353484" cy="189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Text goes here</a:t>
                </a:r>
                <a:endParaRPr 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5" name="Group 12"/>
            <p:cNvGrpSpPr/>
            <p:nvPr/>
          </p:nvGrpSpPr>
          <p:grpSpPr>
            <a:xfrm>
              <a:off x="5182553" y="4797631"/>
              <a:ext cx="1837081" cy="353522"/>
              <a:chOff x="3899628" y="3473954"/>
              <a:chExt cx="1355258" cy="260801"/>
            </a:xfrm>
          </p:grpSpPr>
          <p:sp>
            <p:nvSpPr>
              <p:cNvPr id="76" name="Freeform 204"/>
              <p:cNvSpPr>
                <a:spLocks noEditPoints="1"/>
              </p:cNvSpPr>
              <p:nvPr/>
            </p:nvSpPr>
            <p:spPr bwMode="auto">
              <a:xfrm>
                <a:off x="4871796" y="3473954"/>
                <a:ext cx="383090" cy="254715"/>
              </a:xfrm>
              <a:custGeom>
                <a:avLst/>
                <a:gdLst/>
                <a:ahLst/>
                <a:cxnLst>
                  <a:cxn ang="0">
                    <a:pos x="86" y="15"/>
                  </a:cxn>
                  <a:cxn ang="0">
                    <a:pos x="44" y="29"/>
                  </a:cxn>
                  <a:cxn ang="0">
                    <a:pos x="43" y="29"/>
                  </a:cxn>
                  <a:cxn ang="0">
                    <a:pos x="43" y="29"/>
                  </a:cxn>
                  <a:cxn ang="0">
                    <a:pos x="18" y="21"/>
                  </a:cxn>
                  <a:cxn ang="0">
                    <a:pos x="14" y="32"/>
                  </a:cxn>
                  <a:cxn ang="0">
                    <a:pos x="17" y="36"/>
                  </a:cxn>
                  <a:cxn ang="0">
                    <a:pos x="15" y="40"/>
                  </a:cxn>
                  <a:cxn ang="0">
                    <a:pos x="17" y="56"/>
                  </a:cxn>
                  <a:cxn ang="0">
                    <a:pos x="16" y="57"/>
                  </a:cxn>
                  <a:cxn ang="0">
                    <a:pos x="16" y="58"/>
                  </a:cxn>
                  <a:cxn ang="0">
                    <a:pos x="8" y="58"/>
                  </a:cxn>
                  <a:cxn ang="0">
                    <a:pos x="7" y="57"/>
                  </a:cxn>
                  <a:cxn ang="0">
                    <a:pos x="7" y="56"/>
                  </a:cxn>
                  <a:cxn ang="0">
                    <a:pos x="9" y="40"/>
                  </a:cxn>
                  <a:cxn ang="0">
                    <a:pos x="7" y="36"/>
                  </a:cxn>
                  <a:cxn ang="0">
                    <a:pos x="10" y="32"/>
                  </a:cxn>
                  <a:cxn ang="0">
                    <a:pos x="13" y="19"/>
                  </a:cxn>
                  <a:cxn ang="0">
                    <a:pos x="1" y="15"/>
                  </a:cxn>
                  <a:cxn ang="0">
                    <a:pos x="0" y="14"/>
                  </a:cxn>
                  <a:cxn ang="0">
                    <a:pos x="1" y="13"/>
                  </a:cxn>
                  <a:cxn ang="0">
                    <a:pos x="43" y="0"/>
                  </a:cxn>
                  <a:cxn ang="0">
                    <a:pos x="43" y="0"/>
                  </a:cxn>
                  <a:cxn ang="0">
                    <a:pos x="44" y="0"/>
                  </a:cxn>
                  <a:cxn ang="0">
                    <a:pos x="86" y="13"/>
                  </a:cxn>
                  <a:cxn ang="0">
                    <a:pos x="87" y="14"/>
                  </a:cxn>
                  <a:cxn ang="0">
                    <a:pos x="86" y="15"/>
                  </a:cxn>
                  <a:cxn ang="0">
                    <a:pos x="68" y="38"/>
                  </a:cxn>
                  <a:cxn ang="0">
                    <a:pos x="43" y="48"/>
                  </a:cxn>
                  <a:cxn ang="0">
                    <a:pos x="19" y="38"/>
                  </a:cxn>
                  <a:cxn ang="0">
                    <a:pos x="20" y="26"/>
                  </a:cxn>
                  <a:cxn ang="0">
                    <a:pos x="42" y="33"/>
                  </a:cxn>
                  <a:cxn ang="0">
                    <a:pos x="43" y="34"/>
                  </a:cxn>
                  <a:cxn ang="0">
                    <a:pos x="45" y="33"/>
                  </a:cxn>
                  <a:cxn ang="0">
                    <a:pos x="67" y="26"/>
                  </a:cxn>
                  <a:cxn ang="0">
                    <a:pos x="68" y="38"/>
                  </a:cxn>
                </a:cxnLst>
                <a:rect l="0" t="0" r="r" b="b"/>
                <a:pathLst>
                  <a:path w="87" h="58">
                    <a:moveTo>
                      <a:pt x="86" y="15"/>
                    </a:moveTo>
                    <a:cubicBezTo>
                      <a:pt x="44" y="29"/>
                      <a:pt x="44" y="29"/>
                      <a:pt x="44" y="29"/>
                    </a:cubicBezTo>
                    <a:cubicBezTo>
                      <a:pt x="44" y="29"/>
                      <a:pt x="44" y="29"/>
                      <a:pt x="43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6" y="23"/>
                      <a:pt x="15" y="27"/>
                      <a:pt x="14" y="32"/>
                    </a:cubicBezTo>
                    <a:cubicBezTo>
                      <a:pt x="16" y="33"/>
                      <a:pt x="17" y="34"/>
                      <a:pt x="17" y="36"/>
                    </a:cubicBezTo>
                    <a:cubicBezTo>
                      <a:pt x="17" y="38"/>
                      <a:pt x="16" y="39"/>
                      <a:pt x="15" y="40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17" y="57"/>
                      <a:pt x="17" y="57"/>
                      <a:pt x="16" y="57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8" y="58"/>
                      <a:pt x="8" y="58"/>
                      <a:pt x="7" y="57"/>
                    </a:cubicBezTo>
                    <a:cubicBezTo>
                      <a:pt x="7" y="57"/>
                      <a:pt x="7" y="57"/>
                      <a:pt x="7" y="56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8" y="39"/>
                      <a:pt x="7" y="38"/>
                      <a:pt x="7" y="36"/>
                    </a:cubicBezTo>
                    <a:cubicBezTo>
                      <a:pt x="7" y="34"/>
                      <a:pt x="8" y="33"/>
                      <a:pt x="10" y="32"/>
                    </a:cubicBezTo>
                    <a:cubicBezTo>
                      <a:pt x="10" y="27"/>
                      <a:pt x="11" y="23"/>
                      <a:pt x="13" y="19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4"/>
                      <a:pt x="0" y="13"/>
                      <a:pt x="1" y="13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7" y="13"/>
                      <a:pt x="87" y="14"/>
                      <a:pt x="87" y="14"/>
                    </a:cubicBezTo>
                    <a:cubicBezTo>
                      <a:pt x="87" y="15"/>
                      <a:pt x="87" y="15"/>
                      <a:pt x="86" y="15"/>
                    </a:cubicBezTo>
                    <a:close/>
                    <a:moveTo>
                      <a:pt x="68" y="38"/>
                    </a:moveTo>
                    <a:cubicBezTo>
                      <a:pt x="68" y="44"/>
                      <a:pt x="57" y="48"/>
                      <a:pt x="43" y="48"/>
                    </a:cubicBezTo>
                    <a:cubicBezTo>
                      <a:pt x="30" y="48"/>
                      <a:pt x="19" y="44"/>
                      <a:pt x="19" y="38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42" y="33"/>
                      <a:pt x="42" y="33"/>
                      <a:pt x="42" y="33"/>
                    </a:cubicBezTo>
                    <a:cubicBezTo>
                      <a:pt x="42" y="33"/>
                      <a:pt x="43" y="34"/>
                      <a:pt x="43" y="34"/>
                    </a:cubicBezTo>
                    <a:cubicBezTo>
                      <a:pt x="44" y="34"/>
                      <a:pt x="45" y="33"/>
                      <a:pt x="45" y="33"/>
                    </a:cubicBezTo>
                    <a:cubicBezTo>
                      <a:pt x="67" y="26"/>
                      <a:pt x="67" y="26"/>
                      <a:pt x="67" y="26"/>
                    </a:cubicBezTo>
                    <a:lnTo>
                      <a:pt x="68" y="3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TextBox 52"/>
              <p:cNvSpPr txBox="1"/>
              <p:nvPr/>
            </p:nvSpPr>
            <p:spPr>
              <a:xfrm>
                <a:off x="3899628" y="3544948"/>
                <a:ext cx="1066443" cy="189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Text goes here</a:t>
                </a:r>
                <a:endParaRPr 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8" name="Group 11"/>
            <p:cNvGrpSpPr/>
            <p:nvPr/>
          </p:nvGrpSpPr>
          <p:grpSpPr>
            <a:xfrm>
              <a:off x="7595804" y="3170091"/>
              <a:ext cx="511807" cy="2142616"/>
              <a:chOff x="5679950" y="2273289"/>
              <a:chExt cx="377573" cy="1580658"/>
            </a:xfrm>
          </p:grpSpPr>
          <p:sp>
            <p:nvSpPr>
              <p:cNvPr id="79" name="Freeform 124"/>
              <p:cNvSpPr>
                <a:spLocks noEditPoints="1"/>
              </p:cNvSpPr>
              <p:nvPr/>
            </p:nvSpPr>
            <p:spPr bwMode="auto">
              <a:xfrm>
                <a:off x="5679950" y="2273289"/>
                <a:ext cx="317735" cy="213985"/>
              </a:xfrm>
              <a:custGeom>
                <a:avLst/>
                <a:gdLst/>
                <a:ahLst/>
                <a:cxnLst>
                  <a:cxn ang="0">
                    <a:pos x="68" y="43"/>
                  </a:cxn>
                  <a:cxn ang="0">
                    <a:pos x="66" y="46"/>
                  </a:cxn>
                  <a:cxn ang="0">
                    <a:pos x="2" y="46"/>
                  </a:cxn>
                  <a:cxn ang="0">
                    <a:pos x="0" y="4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6" y="0"/>
                  </a:cxn>
                  <a:cxn ang="0">
                    <a:pos x="68" y="2"/>
                  </a:cxn>
                  <a:cxn ang="0">
                    <a:pos x="68" y="43"/>
                  </a:cxn>
                  <a:cxn ang="0">
                    <a:pos x="64" y="14"/>
                  </a:cxn>
                  <a:cxn ang="0">
                    <a:pos x="55" y="4"/>
                  </a:cxn>
                  <a:cxn ang="0">
                    <a:pos x="13" y="4"/>
                  </a:cxn>
                  <a:cxn ang="0">
                    <a:pos x="4" y="14"/>
                  </a:cxn>
                  <a:cxn ang="0">
                    <a:pos x="4" y="32"/>
                  </a:cxn>
                  <a:cxn ang="0">
                    <a:pos x="13" y="41"/>
                  </a:cxn>
                  <a:cxn ang="0">
                    <a:pos x="55" y="41"/>
                  </a:cxn>
                  <a:cxn ang="0">
                    <a:pos x="64" y="32"/>
                  </a:cxn>
                  <a:cxn ang="0">
                    <a:pos x="64" y="14"/>
                  </a:cxn>
                  <a:cxn ang="0">
                    <a:pos x="34" y="38"/>
                  </a:cxn>
                  <a:cxn ang="0">
                    <a:pos x="23" y="23"/>
                  </a:cxn>
                  <a:cxn ang="0">
                    <a:pos x="34" y="8"/>
                  </a:cxn>
                  <a:cxn ang="0">
                    <a:pos x="45" y="23"/>
                  </a:cxn>
                  <a:cxn ang="0">
                    <a:pos x="34" y="38"/>
                  </a:cxn>
                  <a:cxn ang="0">
                    <a:pos x="41" y="32"/>
                  </a:cxn>
                  <a:cxn ang="0">
                    <a:pos x="41" y="28"/>
                  </a:cxn>
                  <a:cxn ang="0">
                    <a:pos x="36" y="28"/>
                  </a:cxn>
                  <a:cxn ang="0">
                    <a:pos x="36" y="12"/>
                  </a:cxn>
                  <a:cxn ang="0">
                    <a:pos x="32" y="12"/>
                  </a:cxn>
                  <a:cxn ang="0">
                    <a:pos x="27" y="17"/>
                  </a:cxn>
                  <a:cxn ang="0">
                    <a:pos x="30" y="20"/>
                  </a:cxn>
                  <a:cxn ang="0">
                    <a:pos x="32" y="18"/>
                  </a:cxn>
                  <a:cxn ang="0">
                    <a:pos x="32" y="18"/>
                  </a:cxn>
                  <a:cxn ang="0">
                    <a:pos x="32" y="28"/>
                  </a:cxn>
                  <a:cxn ang="0">
                    <a:pos x="27" y="28"/>
                  </a:cxn>
                  <a:cxn ang="0">
                    <a:pos x="27" y="32"/>
                  </a:cxn>
                  <a:cxn ang="0">
                    <a:pos x="41" y="32"/>
                  </a:cxn>
                </a:cxnLst>
                <a:rect l="0" t="0" r="r" b="b"/>
                <a:pathLst>
                  <a:path w="68" h="46">
                    <a:moveTo>
                      <a:pt x="68" y="43"/>
                    </a:moveTo>
                    <a:cubicBezTo>
                      <a:pt x="68" y="45"/>
                      <a:pt x="67" y="46"/>
                      <a:pt x="66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1" y="46"/>
                      <a:pt x="0" y="45"/>
                      <a:pt x="0" y="4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7" y="0"/>
                      <a:pt x="68" y="1"/>
                      <a:pt x="68" y="2"/>
                    </a:cubicBezTo>
                    <a:lnTo>
                      <a:pt x="68" y="43"/>
                    </a:lnTo>
                    <a:close/>
                    <a:moveTo>
                      <a:pt x="64" y="14"/>
                    </a:moveTo>
                    <a:cubicBezTo>
                      <a:pt x="59" y="14"/>
                      <a:pt x="55" y="10"/>
                      <a:pt x="55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10"/>
                      <a:pt x="9" y="14"/>
                      <a:pt x="4" y="14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9" y="32"/>
                      <a:pt x="13" y="36"/>
                      <a:pt x="13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5" y="36"/>
                      <a:pt x="59" y="32"/>
                      <a:pt x="64" y="32"/>
                    </a:cubicBezTo>
                    <a:lnTo>
                      <a:pt x="64" y="14"/>
                    </a:lnTo>
                    <a:close/>
                    <a:moveTo>
                      <a:pt x="34" y="38"/>
                    </a:moveTo>
                    <a:cubicBezTo>
                      <a:pt x="27" y="38"/>
                      <a:pt x="23" y="29"/>
                      <a:pt x="23" y="23"/>
                    </a:cubicBezTo>
                    <a:cubicBezTo>
                      <a:pt x="23" y="16"/>
                      <a:pt x="27" y="8"/>
                      <a:pt x="34" y="8"/>
                    </a:cubicBezTo>
                    <a:cubicBezTo>
                      <a:pt x="42" y="8"/>
                      <a:pt x="45" y="16"/>
                      <a:pt x="45" y="23"/>
                    </a:cubicBezTo>
                    <a:cubicBezTo>
                      <a:pt x="45" y="29"/>
                      <a:pt x="42" y="38"/>
                      <a:pt x="34" y="38"/>
                    </a:cubicBezTo>
                    <a:close/>
                    <a:moveTo>
                      <a:pt x="41" y="32"/>
                    </a:moveTo>
                    <a:cubicBezTo>
                      <a:pt x="41" y="28"/>
                      <a:pt x="41" y="28"/>
                      <a:pt x="41" y="28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1" y="19"/>
                      <a:pt x="31" y="19"/>
                      <a:pt x="32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32"/>
                      <a:pt x="27" y="32"/>
                      <a:pt x="27" y="32"/>
                    </a:cubicBezTo>
                    <a:lnTo>
                      <a:pt x="41" y="3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TextBox 53"/>
              <p:cNvSpPr txBox="1"/>
              <p:nvPr/>
            </p:nvSpPr>
            <p:spPr>
              <a:xfrm rot="5400000">
                <a:off x="5285877" y="3082301"/>
                <a:ext cx="1353484" cy="189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Text goes here</a:t>
                </a:r>
                <a:endParaRPr 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1" name="Group 10"/>
            <p:cNvGrpSpPr/>
            <p:nvPr/>
          </p:nvGrpSpPr>
          <p:grpSpPr>
            <a:xfrm>
              <a:off x="3897098" y="2859959"/>
              <a:ext cx="450269" cy="2206763"/>
              <a:chOff x="2951315" y="2044498"/>
              <a:chExt cx="332174" cy="1627981"/>
            </a:xfrm>
          </p:grpSpPr>
          <p:sp>
            <p:nvSpPr>
              <p:cNvPr id="82" name="Freeform 120"/>
              <p:cNvSpPr>
                <a:spLocks noEditPoints="1"/>
              </p:cNvSpPr>
              <p:nvPr/>
            </p:nvSpPr>
            <p:spPr bwMode="auto">
              <a:xfrm>
                <a:off x="2951315" y="3387759"/>
                <a:ext cx="332174" cy="284720"/>
              </a:xfrm>
              <a:custGeom>
                <a:avLst/>
                <a:gdLst/>
                <a:ahLst/>
                <a:cxnLst>
                  <a:cxn ang="0">
                    <a:pos x="11" y="58"/>
                  </a:cxn>
                  <a:cxn ang="0">
                    <a:pos x="9" y="58"/>
                  </a:cxn>
                  <a:cxn ang="0">
                    <a:pos x="0" y="49"/>
                  </a:cxn>
                  <a:cxn ang="0">
                    <a:pos x="0" y="18"/>
                  </a:cxn>
                  <a:cxn ang="0">
                    <a:pos x="9" y="9"/>
                  </a:cxn>
                  <a:cxn ang="0">
                    <a:pos x="11" y="9"/>
                  </a:cxn>
                  <a:cxn ang="0">
                    <a:pos x="11" y="58"/>
                  </a:cxn>
                  <a:cxn ang="0">
                    <a:pos x="54" y="58"/>
                  </a:cxn>
                  <a:cxn ang="0">
                    <a:pos x="15" y="58"/>
                  </a:cxn>
                  <a:cxn ang="0">
                    <a:pos x="15" y="9"/>
                  </a:cxn>
                  <a:cxn ang="0">
                    <a:pos x="20" y="9"/>
                  </a:cxn>
                  <a:cxn ang="0">
                    <a:pos x="20" y="3"/>
                  </a:cxn>
                  <a:cxn ang="0">
                    <a:pos x="24" y="0"/>
                  </a:cxn>
                  <a:cxn ang="0">
                    <a:pos x="45" y="0"/>
                  </a:cxn>
                  <a:cxn ang="0">
                    <a:pos x="49" y="3"/>
                  </a:cxn>
                  <a:cxn ang="0">
                    <a:pos x="49" y="9"/>
                  </a:cxn>
                  <a:cxn ang="0">
                    <a:pos x="54" y="9"/>
                  </a:cxn>
                  <a:cxn ang="0">
                    <a:pos x="54" y="58"/>
                  </a:cxn>
                  <a:cxn ang="0">
                    <a:pos x="44" y="9"/>
                  </a:cxn>
                  <a:cxn ang="0">
                    <a:pos x="44" y="4"/>
                  </a:cxn>
                  <a:cxn ang="0">
                    <a:pos x="25" y="4"/>
                  </a:cxn>
                  <a:cxn ang="0">
                    <a:pos x="25" y="9"/>
                  </a:cxn>
                  <a:cxn ang="0">
                    <a:pos x="44" y="9"/>
                  </a:cxn>
                  <a:cxn ang="0">
                    <a:pos x="68" y="49"/>
                  </a:cxn>
                  <a:cxn ang="0">
                    <a:pos x="60" y="58"/>
                  </a:cxn>
                  <a:cxn ang="0">
                    <a:pos x="58" y="58"/>
                  </a:cxn>
                  <a:cxn ang="0">
                    <a:pos x="58" y="9"/>
                  </a:cxn>
                  <a:cxn ang="0">
                    <a:pos x="60" y="9"/>
                  </a:cxn>
                  <a:cxn ang="0">
                    <a:pos x="68" y="18"/>
                  </a:cxn>
                  <a:cxn ang="0">
                    <a:pos x="68" y="49"/>
                  </a:cxn>
                </a:cxnLst>
                <a:rect l="0" t="0" r="r" b="b"/>
                <a:pathLst>
                  <a:path w="68" h="58">
                    <a:moveTo>
                      <a:pt x="11" y="58"/>
                    </a:moveTo>
                    <a:cubicBezTo>
                      <a:pt x="9" y="58"/>
                      <a:pt x="9" y="58"/>
                      <a:pt x="9" y="58"/>
                    </a:cubicBezTo>
                    <a:cubicBezTo>
                      <a:pt x="4" y="58"/>
                      <a:pt x="0" y="54"/>
                      <a:pt x="0" y="4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3"/>
                      <a:pt x="4" y="9"/>
                      <a:pt x="9" y="9"/>
                    </a:cubicBezTo>
                    <a:cubicBezTo>
                      <a:pt x="11" y="9"/>
                      <a:pt x="11" y="9"/>
                      <a:pt x="11" y="9"/>
                    </a:cubicBezTo>
                    <a:lnTo>
                      <a:pt x="11" y="58"/>
                    </a:lnTo>
                    <a:close/>
                    <a:moveTo>
                      <a:pt x="54" y="58"/>
                    </a:moveTo>
                    <a:cubicBezTo>
                      <a:pt x="15" y="58"/>
                      <a:pt x="15" y="58"/>
                      <a:pt x="15" y="58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1"/>
                      <a:pt x="22" y="0"/>
                      <a:pt x="24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7" y="0"/>
                      <a:pt x="49" y="1"/>
                      <a:pt x="49" y="3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54" y="9"/>
                      <a:pt x="54" y="9"/>
                      <a:pt x="54" y="9"/>
                    </a:cubicBezTo>
                    <a:lnTo>
                      <a:pt x="54" y="58"/>
                    </a:lnTo>
                    <a:close/>
                    <a:moveTo>
                      <a:pt x="44" y="9"/>
                    </a:moveTo>
                    <a:cubicBezTo>
                      <a:pt x="44" y="4"/>
                      <a:pt x="44" y="4"/>
                      <a:pt x="44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9"/>
                      <a:pt x="25" y="9"/>
                      <a:pt x="25" y="9"/>
                    </a:cubicBezTo>
                    <a:lnTo>
                      <a:pt x="44" y="9"/>
                    </a:lnTo>
                    <a:close/>
                    <a:moveTo>
                      <a:pt x="68" y="49"/>
                    </a:moveTo>
                    <a:cubicBezTo>
                      <a:pt x="68" y="54"/>
                      <a:pt x="65" y="58"/>
                      <a:pt x="60" y="58"/>
                    </a:cubicBezTo>
                    <a:cubicBezTo>
                      <a:pt x="58" y="58"/>
                      <a:pt x="58" y="58"/>
                      <a:pt x="58" y="58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5" y="9"/>
                      <a:pt x="68" y="13"/>
                      <a:pt x="68" y="18"/>
                    </a:cubicBezTo>
                    <a:lnTo>
                      <a:pt x="68" y="4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TextBox 54"/>
              <p:cNvSpPr txBox="1"/>
              <p:nvPr/>
            </p:nvSpPr>
            <p:spPr>
              <a:xfrm rot="16200000">
                <a:off x="2383533" y="2626336"/>
                <a:ext cx="1353484" cy="189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Text goes here</a:t>
                </a:r>
                <a:endParaRPr 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99" name="Rectangle 11"/>
          <p:cNvSpPr/>
          <p:nvPr/>
        </p:nvSpPr>
        <p:spPr>
          <a:xfrm>
            <a:off x="8391802" y="3706060"/>
            <a:ext cx="33734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sitansen. The PPT model is a logical combination, and the user is free to edit.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ectangle 11"/>
          <p:cNvSpPr/>
          <p:nvPr/>
        </p:nvSpPr>
        <p:spPr>
          <a:xfrm>
            <a:off x="8391802" y="3416672"/>
            <a:ext cx="1349581" cy="37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1" name="Rectangle 11"/>
          <p:cNvSpPr/>
          <p:nvPr/>
        </p:nvSpPr>
        <p:spPr>
          <a:xfrm>
            <a:off x="189138" y="3706060"/>
            <a:ext cx="33734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5000"/>
              </a:lnSpc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sitansen. The PPT model is a logical combination, and the user is free to edit.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Rectangle 11"/>
          <p:cNvSpPr/>
          <p:nvPr/>
        </p:nvSpPr>
        <p:spPr>
          <a:xfrm>
            <a:off x="2213049" y="3416672"/>
            <a:ext cx="1349581" cy="37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3" name="Rectangle 11"/>
          <p:cNvSpPr/>
          <p:nvPr/>
        </p:nvSpPr>
        <p:spPr>
          <a:xfrm>
            <a:off x="4332958" y="5806137"/>
            <a:ext cx="33734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sitansen. The PPT model is a logical combination, and the user is free to edit.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angle 11"/>
          <p:cNvSpPr/>
          <p:nvPr/>
        </p:nvSpPr>
        <p:spPr>
          <a:xfrm>
            <a:off x="5344914" y="5516749"/>
            <a:ext cx="1349581" cy="37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5" name="Rectangle 11"/>
          <p:cNvSpPr/>
          <p:nvPr/>
        </p:nvSpPr>
        <p:spPr>
          <a:xfrm>
            <a:off x="4332958" y="1890141"/>
            <a:ext cx="33734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sitansen. The PPT model is a logical combination, and the user is free to edit.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Rectangle 11"/>
          <p:cNvSpPr/>
          <p:nvPr/>
        </p:nvSpPr>
        <p:spPr>
          <a:xfrm>
            <a:off x="5344914" y="1600753"/>
            <a:ext cx="1349581" cy="37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1146629" y="995648"/>
            <a:ext cx="2954655" cy="650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工作中存在的不足：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1275"/>
          <a:stretch>
            <a:fillRect/>
          </a:stretch>
        </p:blipFill>
        <p:spPr>
          <a:xfrm>
            <a:off x="7043737" y="0"/>
            <a:ext cx="5148263" cy="53557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r="1275"/>
          <a:stretch>
            <a:fillRect/>
          </a:stretch>
        </p:blipFill>
        <p:spPr>
          <a:xfrm flipH="1" flipV="1">
            <a:off x="0" y="1502228"/>
            <a:ext cx="5148263" cy="5355772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4635500" y="1873370"/>
            <a:ext cx="2921000" cy="3471703"/>
            <a:chOff x="4635500" y="1873370"/>
            <a:chExt cx="2921000" cy="3471703"/>
          </a:xfrm>
        </p:grpSpPr>
        <p:grpSp>
          <p:nvGrpSpPr>
            <p:cNvPr id="36" name="组合 35"/>
            <p:cNvGrpSpPr/>
            <p:nvPr/>
          </p:nvGrpSpPr>
          <p:grpSpPr>
            <a:xfrm>
              <a:off x="4635500" y="4702842"/>
              <a:ext cx="2921000" cy="642231"/>
              <a:chOff x="3505200" y="2888342"/>
              <a:chExt cx="4948464" cy="2293257"/>
            </a:xfrm>
          </p:grpSpPr>
          <p:cxnSp>
            <p:nvCxnSpPr>
              <p:cNvPr id="41" name="直接连接符 40"/>
              <p:cNvCxnSpPr/>
              <p:nvPr/>
            </p:nvCxnSpPr>
            <p:spPr>
              <a:xfrm>
                <a:off x="3505200" y="2888342"/>
                <a:ext cx="0" cy="2293257"/>
              </a:xfrm>
              <a:prstGeom prst="line">
                <a:avLst/>
              </a:prstGeom>
              <a:ln w="28575" cap="rnd">
                <a:solidFill>
                  <a:srgbClr val="393C4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3505200" y="5181599"/>
                <a:ext cx="4942114" cy="0"/>
              </a:xfrm>
              <a:prstGeom prst="line">
                <a:avLst/>
              </a:prstGeom>
              <a:ln w="28575" cap="rnd">
                <a:solidFill>
                  <a:srgbClr val="393C4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8453664" y="2888342"/>
                <a:ext cx="0" cy="2293257"/>
              </a:xfrm>
              <a:prstGeom prst="line">
                <a:avLst/>
              </a:prstGeom>
              <a:ln w="28575" cap="rnd">
                <a:solidFill>
                  <a:srgbClr val="393C4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组合 36"/>
            <p:cNvGrpSpPr/>
            <p:nvPr/>
          </p:nvGrpSpPr>
          <p:grpSpPr>
            <a:xfrm flipV="1">
              <a:off x="4635500" y="1873370"/>
              <a:ext cx="2921000" cy="642231"/>
              <a:chOff x="3505200" y="2888342"/>
              <a:chExt cx="4948464" cy="2293257"/>
            </a:xfrm>
          </p:grpSpPr>
          <p:cxnSp>
            <p:nvCxnSpPr>
              <p:cNvPr id="38" name="直接连接符 37"/>
              <p:cNvCxnSpPr/>
              <p:nvPr/>
            </p:nvCxnSpPr>
            <p:spPr>
              <a:xfrm>
                <a:off x="3505200" y="2888342"/>
                <a:ext cx="0" cy="2293257"/>
              </a:xfrm>
              <a:prstGeom prst="line">
                <a:avLst/>
              </a:prstGeom>
              <a:ln w="28575" cap="rnd">
                <a:solidFill>
                  <a:srgbClr val="393C4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3505200" y="5181599"/>
                <a:ext cx="4942114" cy="0"/>
              </a:xfrm>
              <a:prstGeom prst="line">
                <a:avLst/>
              </a:prstGeom>
              <a:ln w="28575" cap="rnd">
                <a:solidFill>
                  <a:srgbClr val="393C4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8453664" y="2888342"/>
                <a:ext cx="0" cy="2293257"/>
              </a:xfrm>
              <a:prstGeom prst="line">
                <a:avLst/>
              </a:prstGeom>
              <a:ln w="28575" cap="rnd">
                <a:solidFill>
                  <a:srgbClr val="393C4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组合 28"/>
          <p:cNvGrpSpPr/>
          <p:nvPr/>
        </p:nvGrpSpPr>
        <p:grpSpPr>
          <a:xfrm>
            <a:off x="3787626" y="2690151"/>
            <a:ext cx="4616748" cy="1880660"/>
            <a:chOff x="564852" y="2690151"/>
            <a:chExt cx="4616748" cy="1880660"/>
          </a:xfrm>
        </p:grpSpPr>
        <p:sp>
          <p:nvSpPr>
            <p:cNvPr id="30" name="矩形 29"/>
            <p:cNvSpPr/>
            <p:nvPr/>
          </p:nvSpPr>
          <p:spPr>
            <a:xfrm>
              <a:off x="1703675" y="3458134"/>
              <a:ext cx="2339102" cy="7433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75000"/>
                </a:lnSpc>
              </a:pPr>
              <a:r>
                <a:rPr lang="zh-CN" altLang="en-US" sz="2800">
                  <a:solidFill>
                    <a:srgbClr val="393C4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后续工作计划</a:t>
              </a:r>
              <a:endParaRPr lang="zh-CN" altLang="en-US" sz="2800" dirty="0">
                <a:solidFill>
                  <a:srgbClr val="393C4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51533" y="4201479"/>
              <a:ext cx="42433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6000" b="1">
                  <a:blipFill dpi="0" rotWithShape="1">
                    <a:blip r:embed="rId4"/>
                    <a:srcRect/>
                    <a:stretch>
                      <a:fillRect/>
                    </a:stretch>
                  </a:blipFill>
                </a:defRPr>
              </a:lvl1pPr>
            </a:lstStyle>
            <a:p>
              <a:r>
                <a:rPr lang="en-US" altLang="zh-CN" sz="1800" b="0">
                  <a:solidFill>
                    <a:srgbClr val="393C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FOLLOW-UP WORK PLAN</a:t>
              </a:r>
              <a:endParaRPr lang="en-US" altLang="zh-CN" sz="1800" b="0" dirty="0">
                <a:solidFill>
                  <a:srgbClr val="393C4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64852" y="2690151"/>
              <a:ext cx="4616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6000" b="1">
                  <a:blipFill dpi="0" rotWithShape="1">
                    <a:blip r:embed="rId4"/>
                    <a:srcRect/>
                    <a:stretch>
                      <a:fillRect/>
                    </a:stretch>
                  </a:blipFill>
                </a:defRPr>
              </a:lvl1pPr>
            </a:lstStyle>
            <a:p>
              <a:r>
                <a:rPr lang="en-US" altLang="zh-CN" b="0">
                  <a:solidFill>
                    <a:srgbClr val="393C4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  <a:cs typeface="Arial" panose="020B0604020202020204" pitchFamily="34" charset="0"/>
                </a:rPr>
                <a:t>PART 05</a:t>
              </a:r>
              <a:endParaRPr lang="zh-CN" altLang="en-US" b="0" dirty="0">
                <a:solidFill>
                  <a:srgbClr val="393C41"/>
                </a:solidFill>
                <a:latin typeface="造字工房力黑（非商用）常规体" pitchFamily="50" charset="-122"/>
                <a:ea typeface="造字工房力黑（非商用）常规体" pitchFamily="50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1275"/>
          <a:stretch>
            <a:fillRect/>
          </a:stretch>
        </p:blipFill>
        <p:spPr>
          <a:xfrm flipH="1">
            <a:off x="0" y="1"/>
            <a:ext cx="1562616" cy="16256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/>
          <a:srcRect r="1275"/>
          <a:stretch>
            <a:fillRect/>
          </a:stretch>
        </p:blipFill>
        <p:spPr>
          <a:xfrm flipV="1">
            <a:off x="10629384" y="5232400"/>
            <a:ext cx="1562616" cy="16256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151246" y="67834"/>
            <a:ext cx="2031325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>
                <a:solidFill>
                  <a:srgbClr val="393C41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后续工作计划</a:t>
            </a:r>
            <a:endParaRPr lang="zh-CN" altLang="en-US" sz="2400" dirty="0">
              <a:solidFill>
                <a:srgbClr val="393C41"/>
              </a:solidFill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94011" y="650164"/>
            <a:ext cx="5022106" cy="307777"/>
          </a:xfrm>
          <a:prstGeom prst="snip1Rect">
            <a:avLst>
              <a:gd name="adj" fmla="val 0"/>
            </a:avLst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rgbClr val="393C41"/>
                </a:solidFill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rPr>
              <a:t> Follow-up Work Plan</a:t>
            </a:r>
            <a:endParaRPr lang="en-US" altLang="zh-CN" sz="1400" dirty="0">
              <a:solidFill>
                <a:srgbClr val="393C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1221764" y="1748342"/>
            <a:ext cx="4312473" cy="560193"/>
          </a:xfrm>
          <a:custGeom>
            <a:avLst/>
            <a:gdLst>
              <a:gd name="connsiteX0" fmla="*/ 0 w 4295775"/>
              <a:gd name="connsiteY0" fmla="*/ 0 h 565310"/>
              <a:gd name="connsiteX1" fmla="*/ 4295775 w 4295775"/>
              <a:gd name="connsiteY1" fmla="*/ 0 h 565310"/>
              <a:gd name="connsiteX2" fmla="*/ 4295775 w 4295775"/>
              <a:gd name="connsiteY2" fmla="*/ 565310 h 565310"/>
              <a:gd name="connsiteX3" fmla="*/ 0 w 4295775"/>
              <a:gd name="connsiteY3" fmla="*/ 565310 h 565310"/>
              <a:gd name="connsiteX4" fmla="*/ 0 w 4295775"/>
              <a:gd name="connsiteY4" fmla="*/ 0 h 565310"/>
              <a:gd name="connsiteX0-1" fmla="*/ 0 w 4295775"/>
              <a:gd name="connsiteY0-2" fmla="*/ 0 h 565310"/>
              <a:gd name="connsiteX1-3" fmla="*/ 4295775 w 4295775"/>
              <a:gd name="connsiteY1-4" fmla="*/ 0 h 565310"/>
              <a:gd name="connsiteX2-5" fmla="*/ 4295775 w 4295775"/>
              <a:gd name="connsiteY2-6" fmla="*/ 565310 h 565310"/>
              <a:gd name="connsiteX3-7" fmla="*/ 0 w 4295775"/>
              <a:gd name="connsiteY3-8" fmla="*/ 565310 h 565310"/>
              <a:gd name="connsiteX4-9" fmla="*/ 0 w 4295775"/>
              <a:gd name="connsiteY4-10" fmla="*/ 0 h 565310"/>
              <a:gd name="connsiteX0-11" fmla="*/ 0 w 4295775"/>
              <a:gd name="connsiteY0-12" fmla="*/ 0 h 565310"/>
              <a:gd name="connsiteX1-13" fmla="*/ 4295775 w 4295775"/>
              <a:gd name="connsiteY1-14" fmla="*/ 0 h 565310"/>
              <a:gd name="connsiteX2-15" fmla="*/ 4295775 w 4295775"/>
              <a:gd name="connsiteY2-16" fmla="*/ 565310 h 565310"/>
              <a:gd name="connsiteX3-17" fmla="*/ 0 w 4295775"/>
              <a:gd name="connsiteY3-18" fmla="*/ 565310 h 565310"/>
              <a:gd name="connsiteX4-19" fmla="*/ 0 w 4295775"/>
              <a:gd name="connsiteY4-20" fmla="*/ 0 h 565310"/>
              <a:gd name="connsiteX0-21" fmla="*/ 0 w 4295775"/>
              <a:gd name="connsiteY0-22" fmla="*/ 0 h 565310"/>
              <a:gd name="connsiteX1-23" fmla="*/ 4295775 w 4295775"/>
              <a:gd name="connsiteY1-24" fmla="*/ 0 h 565310"/>
              <a:gd name="connsiteX2-25" fmla="*/ 4295775 w 4295775"/>
              <a:gd name="connsiteY2-26" fmla="*/ 565310 h 565310"/>
              <a:gd name="connsiteX3-27" fmla="*/ 0 w 4295775"/>
              <a:gd name="connsiteY3-28" fmla="*/ 565310 h 565310"/>
              <a:gd name="connsiteX4-29" fmla="*/ 0 w 4295775"/>
              <a:gd name="connsiteY4-30" fmla="*/ 0 h 565310"/>
              <a:gd name="connsiteX0-31" fmla="*/ 0 w 4295775"/>
              <a:gd name="connsiteY0-32" fmla="*/ 0 h 565310"/>
              <a:gd name="connsiteX1-33" fmla="*/ 4295775 w 4295775"/>
              <a:gd name="connsiteY1-34" fmla="*/ 0 h 565310"/>
              <a:gd name="connsiteX2-35" fmla="*/ 4295775 w 4295775"/>
              <a:gd name="connsiteY2-36" fmla="*/ 565310 h 565310"/>
              <a:gd name="connsiteX3-37" fmla="*/ 0 w 4295775"/>
              <a:gd name="connsiteY3-38" fmla="*/ 565310 h 565310"/>
              <a:gd name="connsiteX4-39" fmla="*/ 0 w 4295775"/>
              <a:gd name="connsiteY4-40" fmla="*/ 0 h 565310"/>
              <a:gd name="connsiteX0-41" fmla="*/ 0 w 4295775"/>
              <a:gd name="connsiteY0-42" fmla="*/ 0 h 565310"/>
              <a:gd name="connsiteX1-43" fmla="*/ 4295775 w 4295775"/>
              <a:gd name="connsiteY1-44" fmla="*/ 0 h 565310"/>
              <a:gd name="connsiteX2-45" fmla="*/ 4295775 w 4295775"/>
              <a:gd name="connsiteY2-46" fmla="*/ 565310 h 565310"/>
              <a:gd name="connsiteX3-47" fmla="*/ 0 w 4295775"/>
              <a:gd name="connsiteY3-48" fmla="*/ 565310 h 565310"/>
              <a:gd name="connsiteX4-49" fmla="*/ 0 w 4295775"/>
              <a:gd name="connsiteY4-50" fmla="*/ 0 h 565310"/>
              <a:gd name="connsiteX0-51" fmla="*/ 0 w 4295775"/>
              <a:gd name="connsiteY0-52" fmla="*/ 0 h 565310"/>
              <a:gd name="connsiteX1-53" fmla="*/ 4295775 w 4295775"/>
              <a:gd name="connsiteY1-54" fmla="*/ 0 h 565310"/>
              <a:gd name="connsiteX2-55" fmla="*/ 4295775 w 4295775"/>
              <a:gd name="connsiteY2-56" fmla="*/ 565310 h 565310"/>
              <a:gd name="connsiteX3-57" fmla="*/ 0 w 4295775"/>
              <a:gd name="connsiteY3-58" fmla="*/ 565310 h 565310"/>
              <a:gd name="connsiteX4-59" fmla="*/ 0 w 4295775"/>
              <a:gd name="connsiteY4-60" fmla="*/ 0 h 565310"/>
              <a:gd name="connsiteX0-61" fmla="*/ 0 w 4533670"/>
              <a:gd name="connsiteY0-62" fmla="*/ 0 h 565310"/>
              <a:gd name="connsiteX1-63" fmla="*/ 4295775 w 4533670"/>
              <a:gd name="connsiteY1-64" fmla="*/ 0 h 565310"/>
              <a:gd name="connsiteX2-65" fmla="*/ 4011426 w 4533670"/>
              <a:gd name="connsiteY2-66" fmla="*/ 295194 h 565310"/>
              <a:gd name="connsiteX3-67" fmla="*/ 4295775 w 4533670"/>
              <a:gd name="connsiteY3-68" fmla="*/ 565310 h 565310"/>
              <a:gd name="connsiteX4-69" fmla="*/ 0 w 4533670"/>
              <a:gd name="connsiteY4-70" fmla="*/ 565310 h 565310"/>
              <a:gd name="connsiteX5" fmla="*/ 0 w 4533670"/>
              <a:gd name="connsiteY5" fmla="*/ 0 h 565310"/>
              <a:gd name="connsiteX0-71" fmla="*/ 0 w 4533670"/>
              <a:gd name="connsiteY0-72" fmla="*/ 0 h 565310"/>
              <a:gd name="connsiteX1-73" fmla="*/ 4295775 w 4533670"/>
              <a:gd name="connsiteY1-74" fmla="*/ 0 h 565310"/>
              <a:gd name="connsiteX2-75" fmla="*/ 4011426 w 4533670"/>
              <a:gd name="connsiteY2-76" fmla="*/ 295194 h 565310"/>
              <a:gd name="connsiteX3-77" fmla="*/ 4295775 w 4533670"/>
              <a:gd name="connsiteY3-78" fmla="*/ 565310 h 565310"/>
              <a:gd name="connsiteX4-79" fmla="*/ 0 w 4533670"/>
              <a:gd name="connsiteY4-80" fmla="*/ 565310 h 565310"/>
              <a:gd name="connsiteX5-81" fmla="*/ 0 w 4533670"/>
              <a:gd name="connsiteY5-82" fmla="*/ 0 h 565310"/>
              <a:gd name="connsiteX0-83" fmla="*/ 0 w 4533670"/>
              <a:gd name="connsiteY0-84" fmla="*/ 0 h 565310"/>
              <a:gd name="connsiteX1-85" fmla="*/ 4295775 w 4533670"/>
              <a:gd name="connsiteY1-86" fmla="*/ 0 h 565310"/>
              <a:gd name="connsiteX2-87" fmla="*/ 4011426 w 4533670"/>
              <a:gd name="connsiteY2-88" fmla="*/ 295194 h 565310"/>
              <a:gd name="connsiteX3-89" fmla="*/ 4295775 w 4533670"/>
              <a:gd name="connsiteY3-90" fmla="*/ 565310 h 565310"/>
              <a:gd name="connsiteX4-91" fmla="*/ 0 w 4533670"/>
              <a:gd name="connsiteY4-92" fmla="*/ 565310 h 565310"/>
              <a:gd name="connsiteX5-93" fmla="*/ 0 w 4533670"/>
              <a:gd name="connsiteY5-94" fmla="*/ 0 h 565310"/>
              <a:gd name="connsiteX0-95" fmla="*/ 0 w 4295775"/>
              <a:gd name="connsiteY0-96" fmla="*/ 0 h 565310"/>
              <a:gd name="connsiteX1-97" fmla="*/ 4295775 w 4295775"/>
              <a:gd name="connsiteY1-98" fmla="*/ 0 h 565310"/>
              <a:gd name="connsiteX2-99" fmla="*/ 4011426 w 4295775"/>
              <a:gd name="connsiteY2-100" fmla="*/ 295194 h 565310"/>
              <a:gd name="connsiteX3-101" fmla="*/ 4295775 w 4295775"/>
              <a:gd name="connsiteY3-102" fmla="*/ 565310 h 565310"/>
              <a:gd name="connsiteX4-103" fmla="*/ 0 w 4295775"/>
              <a:gd name="connsiteY4-104" fmla="*/ 565310 h 565310"/>
              <a:gd name="connsiteX5-105" fmla="*/ 0 w 4295775"/>
              <a:gd name="connsiteY5-106" fmla="*/ 0 h 565310"/>
              <a:gd name="connsiteX0-107" fmla="*/ 0 w 4295775"/>
              <a:gd name="connsiteY0-108" fmla="*/ 0 h 565310"/>
              <a:gd name="connsiteX1-109" fmla="*/ 4295775 w 4295775"/>
              <a:gd name="connsiteY1-110" fmla="*/ 0 h 565310"/>
              <a:gd name="connsiteX2-111" fmla="*/ 4011426 w 4295775"/>
              <a:gd name="connsiteY2-112" fmla="*/ 295194 h 565310"/>
              <a:gd name="connsiteX3-113" fmla="*/ 4295775 w 4295775"/>
              <a:gd name="connsiteY3-114" fmla="*/ 565310 h 565310"/>
              <a:gd name="connsiteX4-115" fmla="*/ 0 w 4295775"/>
              <a:gd name="connsiteY4-116" fmla="*/ 565310 h 565310"/>
              <a:gd name="connsiteX5-117" fmla="*/ 0 w 4295775"/>
              <a:gd name="connsiteY5-118" fmla="*/ 0 h 565310"/>
              <a:gd name="connsiteX0-119" fmla="*/ 0 w 4295775"/>
              <a:gd name="connsiteY0-120" fmla="*/ 0 h 565310"/>
              <a:gd name="connsiteX1-121" fmla="*/ 4295775 w 4295775"/>
              <a:gd name="connsiteY1-122" fmla="*/ 0 h 565310"/>
              <a:gd name="connsiteX2-123" fmla="*/ 4011426 w 4295775"/>
              <a:gd name="connsiteY2-124" fmla="*/ 295194 h 565310"/>
              <a:gd name="connsiteX3-125" fmla="*/ 4295775 w 4295775"/>
              <a:gd name="connsiteY3-126" fmla="*/ 565310 h 565310"/>
              <a:gd name="connsiteX4-127" fmla="*/ 0 w 4295775"/>
              <a:gd name="connsiteY4-128" fmla="*/ 565310 h 565310"/>
              <a:gd name="connsiteX5-129" fmla="*/ 0 w 4295775"/>
              <a:gd name="connsiteY5-130" fmla="*/ 0 h 565310"/>
              <a:gd name="connsiteX0-131" fmla="*/ 0 w 4295775"/>
              <a:gd name="connsiteY0-132" fmla="*/ 0 h 565310"/>
              <a:gd name="connsiteX1-133" fmla="*/ 4295775 w 4295775"/>
              <a:gd name="connsiteY1-134" fmla="*/ 0 h 565310"/>
              <a:gd name="connsiteX2-135" fmla="*/ 4020053 w 4295775"/>
              <a:gd name="connsiteY2-136" fmla="*/ 303821 h 565310"/>
              <a:gd name="connsiteX3-137" fmla="*/ 4295775 w 4295775"/>
              <a:gd name="connsiteY3-138" fmla="*/ 565310 h 565310"/>
              <a:gd name="connsiteX4-139" fmla="*/ 0 w 4295775"/>
              <a:gd name="connsiteY4-140" fmla="*/ 565310 h 565310"/>
              <a:gd name="connsiteX5-141" fmla="*/ 0 w 4295775"/>
              <a:gd name="connsiteY5-142" fmla="*/ 0 h 565310"/>
              <a:gd name="connsiteX0-143" fmla="*/ 0 w 4295775"/>
              <a:gd name="connsiteY0-144" fmla="*/ 0 h 565310"/>
              <a:gd name="connsiteX1-145" fmla="*/ 4295775 w 4295775"/>
              <a:gd name="connsiteY1-146" fmla="*/ 0 h 565310"/>
              <a:gd name="connsiteX2-147" fmla="*/ 4020053 w 4295775"/>
              <a:gd name="connsiteY2-148" fmla="*/ 303821 h 565310"/>
              <a:gd name="connsiteX3-149" fmla="*/ 4295775 w 4295775"/>
              <a:gd name="connsiteY3-150" fmla="*/ 565310 h 565310"/>
              <a:gd name="connsiteX4-151" fmla="*/ 0 w 4295775"/>
              <a:gd name="connsiteY4-152" fmla="*/ 565310 h 565310"/>
              <a:gd name="connsiteX5-153" fmla="*/ 0 w 4295775"/>
              <a:gd name="connsiteY5-154" fmla="*/ 0 h 565310"/>
              <a:gd name="connsiteX0-155" fmla="*/ 0 w 4295775"/>
              <a:gd name="connsiteY0-156" fmla="*/ 0 h 565310"/>
              <a:gd name="connsiteX1-157" fmla="*/ 4295775 w 4295775"/>
              <a:gd name="connsiteY1-158" fmla="*/ 0 h 565310"/>
              <a:gd name="connsiteX2-159" fmla="*/ 4020053 w 4295775"/>
              <a:gd name="connsiteY2-160" fmla="*/ 303821 h 565310"/>
              <a:gd name="connsiteX3-161" fmla="*/ 4295775 w 4295775"/>
              <a:gd name="connsiteY3-162" fmla="*/ 565310 h 565310"/>
              <a:gd name="connsiteX4-163" fmla="*/ 0 w 4295775"/>
              <a:gd name="connsiteY4-164" fmla="*/ 565310 h 565310"/>
              <a:gd name="connsiteX5-165" fmla="*/ 0 w 4295775"/>
              <a:gd name="connsiteY5-166" fmla="*/ 0 h 565310"/>
              <a:gd name="connsiteX0-167" fmla="*/ 0 w 4295775"/>
              <a:gd name="connsiteY0-168" fmla="*/ 0 h 565310"/>
              <a:gd name="connsiteX1-169" fmla="*/ 4295775 w 4295775"/>
              <a:gd name="connsiteY1-170" fmla="*/ 0 h 565310"/>
              <a:gd name="connsiteX2-171" fmla="*/ 3985547 w 4295775"/>
              <a:gd name="connsiteY2-172" fmla="*/ 303821 h 565310"/>
              <a:gd name="connsiteX3-173" fmla="*/ 4295775 w 4295775"/>
              <a:gd name="connsiteY3-174" fmla="*/ 565310 h 565310"/>
              <a:gd name="connsiteX4-175" fmla="*/ 0 w 4295775"/>
              <a:gd name="connsiteY4-176" fmla="*/ 565310 h 565310"/>
              <a:gd name="connsiteX5-177" fmla="*/ 0 w 4295775"/>
              <a:gd name="connsiteY5-178" fmla="*/ 0 h 565310"/>
              <a:gd name="connsiteX0-179" fmla="*/ 0 w 4295775"/>
              <a:gd name="connsiteY0-180" fmla="*/ 0 h 565310"/>
              <a:gd name="connsiteX1-181" fmla="*/ 4295775 w 4295775"/>
              <a:gd name="connsiteY1-182" fmla="*/ 0 h 565310"/>
              <a:gd name="connsiteX2-183" fmla="*/ 3985547 w 4295775"/>
              <a:gd name="connsiteY2-184" fmla="*/ 303821 h 565310"/>
              <a:gd name="connsiteX3-185" fmla="*/ 4295775 w 4295775"/>
              <a:gd name="connsiteY3-186" fmla="*/ 565310 h 565310"/>
              <a:gd name="connsiteX4-187" fmla="*/ 0 w 4295775"/>
              <a:gd name="connsiteY4-188" fmla="*/ 565310 h 565310"/>
              <a:gd name="connsiteX5-189" fmla="*/ 0 w 4295775"/>
              <a:gd name="connsiteY5-190" fmla="*/ 0 h 565310"/>
              <a:gd name="connsiteX0-191" fmla="*/ 0 w 4295775"/>
              <a:gd name="connsiteY0-192" fmla="*/ 0 h 565310"/>
              <a:gd name="connsiteX1-193" fmla="*/ 4295775 w 4295775"/>
              <a:gd name="connsiteY1-194" fmla="*/ 0 h 565310"/>
              <a:gd name="connsiteX2-195" fmla="*/ 3985547 w 4295775"/>
              <a:gd name="connsiteY2-196" fmla="*/ 303821 h 565310"/>
              <a:gd name="connsiteX3-197" fmla="*/ 4295775 w 4295775"/>
              <a:gd name="connsiteY3-198" fmla="*/ 565310 h 565310"/>
              <a:gd name="connsiteX4-199" fmla="*/ 0 w 4295775"/>
              <a:gd name="connsiteY4-200" fmla="*/ 565310 h 565310"/>
              <a:gd name="connsiteX5-201" fmla="*/ 0 w 4295775"/>
              <a:gd name="connsiteY5-202" fmla="*/ 0 h 565310"/>
              <a:gd name="connsiteX0-203" fmla="*/ 0 w 4295775"/>
              <a:gd name="connsiteY0-204" fmla="*/ 0 h 565310"/>
              <a:gd name="connsiteX1-205" fmla="*/ 4295775 w 4295775"/>
              <a:gd name="connsiteY1-206" fmla="*/ 4396 h 565310"/>
              <a:gd name="connsiteX2-207" fmla="*/ 3985547 w 4295775"/>
              <a:gd name="connsiteY2-208" fmla="*/ 303821 h 565310"/>
              <a:gd name="connsiteX3-209" fmla="*/ 4295775 w 4295775"/>
              <a:gd name="connsiteY3-210" fmla="*/ 565310 h 565310"/>
              <a:gd name="connsiteX4-211" fmla="*/ 0 w 4295775"/>
              <a:gd name="connsiteY4-212" fmla="*/ 565310 h 565310"/>
              <a:gd name="connsiteX5-213" fmla="*/ 0 w 4295775"/>
              <a:gd name="connsiteY5-214" fmla="*/ 0 h 565310"/>
              <a:gd name="connsiteX0-215" fmla="*/ 0 w 4295775"/>
              <a:gd name="connsiteY0-216" fmla="*/ 0 h 565310"/>
              <a:gd name="connsiteX1-217" fmla="*/ 4295775 w 4295775"/>
              <a:gd name="connsiteY1-218" fmla="*/ 4396 h 565310"/>
              <a:gd name="connsiteX2-219" fmla="*/ 3985547 w 4295775"/>
              <a:gd name="connsiteY2-220" fmla="*/ 303821 h 565310"/>
              <a:gd name="connsiteX3-221" fmla="*/ 4295775 w 4295775"/>
              <a:gd name="connsiteY3-222" fmla="*/ 565310 h 565310"/>
              <a:gd name="connsiteX4-223" fmla="*/ 0 w 4295775"/>
              <a:gd name="connsiteY4-224" fmla="*/ 565310 h 565310"/>
              <a:gd name="connsiteX5-225" fmla="*/ 0 w 4295775"/>
              <a:gd name="connsiteY5-226" fmla="*/ 0 h 565310"/>
              <a:gd name="connsiteX0-227" fmla="*/ 0 w 4304568"/>
              <a:gd name="connsiteY0-228" fmla="*/ 0 h 565310"/>
              <a:gd name="connsiteX1-229" fmla="*/ 4304568 w 4304568"/>
              <a:gd name="connsiteY1-230" fmla="*/ 0 h 565310"/>
              <a:gd name="connsiteX2-231" fmla="*/ 3985547 w 4304568"/>
              <a:gd name="connsiteY2-232" fmla="*/ 303821 h 565310"/>
              <a:gd name="connsiteX3-233" fmla="*/ 4295775 w 4304568"/>
              <a:gd name="connsiteY3-234" fmla="*/ 565310 h 565310"/>
              <a:gd name="connsiteX4-235" fmla="*/ 0 w 4304568"/>
              <a:gd name="connsiteY4-236" fmla="*/ 565310 h 565310"/>
              <a:gd name="connsiteX5-237" fmla="*/ 0 w 4304568"/>
              <a:gd name="connsiteY5-238" fmla="*/ 0 h 565310"/>
              <a:gd name="connsiteX0-239" fmla="*/ 0 w 4304568"/>
              <a:gd name="connsiteY0-240" fmla="*/ 0 h 565310"/>
              <a:gd name="connsiteX1-241" fmla="*/ 4304568 w 4304568"/>
              <a:gd name="connsiteY1-242" fmla="*/ 0 h 565310"/>
              <a:gd name="connsiteX2-243" fmla="*/ 3985547 w 4304568"/>
              <a:gd name="connsiteY2-244" fmla="*/ 303821 h 565310"/>
              <a:gd name="connsiteX3-245" fmla="*/ 4295775 w 4304568"/>
              <a:gd name="connsiteY3-246" fmla="*/ 565310 h 565310"/>
              <a:gd name="connsiteX4-247" fmla="*/ 0 w 4304568"/>
              <a:gd name="connsiteY4-248" fmla="*/ 565310 h 565310"/>
              <a:gd name="connsiteX5-249" fmla="*/ 0 w 4304568"/>
              <a:gd name="connsiteY5-250" fmla="*/ 0 h 565310"/>
              <a:gd name="connsiteX0-251" fmla="*/ 0 w 4304568"/>
              <a:gd name="connsiteY0-252" fmla="*/ 0 h 565310"/>
              <a:gd name="connsiteX1-253" fmla="*/ 4304568 w 4304568"/>
              <a:gd name="connsiteY1-254" fmla="*/ 0 h 565310"/>
              <a:gd name="connsiteX2-255" fmla="*/ 3985547 w 4304568"/>
              <a:gd name="connsiteY2-256" fmla="*/ 303821 h 565310"/>
              <a:gd name="connsiteX3-257" fmla="*/ 4295775 w 4304568"/>
              <a:gd name="connsiteY3-258" fmla="*/ 565310 h 565310"/>
              <a:gd name="connsiteX4-259" fmla="*/ 0 w 4304568"/>
              <a:gd name="connsiteY4-260" fmla="*/ 565310 h 565310"/>
              <a:gd name="connsiteX5-261" fmla="*/ 0 w 4304568"/>
              <a:gd name="connsiteY5-262" fmla="*/ 0 h 5653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81" y="connsiteY5-82"/>
              </a:cxn>
            </a:cxnLst>
            <a:rect l="l" t="t" r="r" b="b"/>
            <a:pathLst>
              <a:path w="4304568" h="565310">
                <a:moveTo>
                  <a:pt x="0" y="0"/>
                </a:moveTo>
                <a:lnTo>
                  <a:pt x="4304568" y="0"/>
                </a:lnTo>
                <a:cubicBezTo>
                  <a:pt x="4302518" y="1629"/>
                  <a:pt x="4289922" y="-1084"/>
                  <a:pt x="3985547" y="303821"/>
                </a:cubicBezTo>
                <a:cubicBezTo>
                  <a:pt x="4352418" y="607106"/>
                  <a:pt x="4023901" y="335071"/>
                  <a:pt x="4295775" y="565310"/>
                </a:cubicBezTo>
                <a:lnTo>
                  <a:pt x="0" y="565310"/>
                </a:lnTo>
                <a:lnTo>
                  <a:pt x="0" y="0"/>
                </a:lnTo>
                <a:close/>
              </a:path>
            </a:pathLst>
          </a:custGeom>
          <a:solidFill>
            <a:srgbClr val="F4A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/>
          </a:p>
        </p:txBody>
      </p:sp>
      <p:sp>
        <p:nvSpPr>
          <p:cNvPr id="7" name="Rectangle 9"/>
          <p:cNvSpPr/>
          <p:nvPr/>
        </p:nvSpPr>
        <p:spPr>
          <a:xfrm>
            <a:off x="-1" y="1542518"/>
            <a:ext cx="1049675" cy="566349"/>
          </a:xfrm>
          <a:prstGeom prst="rect">
            <a:avLst/>
          </a:prstGeom>
          <a:solidFill>
            <a:srgbClr val="F4A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/>
          </a:p>
        </p:txBody>
      </p:sp>
      <p:sp>
        <p:nvSpPr>
          <p:cNvPr id="10" name="Freeform 17"/>
          <p:cNvSpPr/>
          <p:nvPr/>
        </p:nvSpPr>
        <p:spPr>
          <a:xfrm>
            <a:off x="1044849" y="1540270"/>
            <a:ext cx="190851" cy="773355"/>
          </a:xfrm>
          <a:custGeom>
            <a:avLst/>
            <a:gdLst>
              <a:gd name="connsiteX0" fmla="*/ 7620 w 525780"/>
              <a:gd name="connsiteY0" fmla="*/ 0 h 1188720"/>
              <a:gd name="connsiteX1" fmla="*/ 525780 w 525780"/>
              <a:gd name="connsiteY1" fmla="*/ 312420 h 1188720"/>
              <a:gd name="connsiteX2" fmla="*/ 525780 w 525780"/>
              <a:gd name="connsiteY2" fmla="*/ 1188720 h 1188720"/>
              <a:gd name="connsiteX3" fmla="*/ 0 w 525780"/>
              <a:gd name="connsiteY3" fmla="*/ 876300 h 1188720"/>
              <a:gd name="connsiteX4" fmla="*/ 7620 w 525780"/>
              <a:gd name="connsiteY4" fmla="*/ 0 h 1188720"/>
              <a:gd name="connsiteX0-1" fmla="*/ 0 w 541020"/>
              <a:gd name="connsiteY0-2" fmla="*/ 0 h 1188720"/>
              <a:gd name="connsiteX1-3" fmla="*/ 541020 w 541020"/>
              <a:gd name="connsiteY1-4" fmla="*/ 312420 h 1188720"/>
              <a:gd name="connsiteX2-5" fmla="*/ 541020 w 541020"/>
              <a:gd name="connsiteY2-6" fmla="*/ 1188720 h 1188720"/>
              <a:gd name="connsiteX3-7" fmla="*/ 15240 w 541020"/>
              <a:gd name="connsiteY3-8" fmla="*/ 876300 h 1188720"/>
              <a:gd name="connsiteX4-9" fmla="*/ 0 w 541020"/>
              <a:gd name="connsiteY4-10" fmla="*/ 0 h 1188720"/>
              <a:gd name="connsiteX0-11" fmla="*/ 7620 w 525780"/>
              <a:gd name="connsiteY0-12" fmla="*/ 0 h 1188720"/>
              <a:gd name="connsiteX1-13" fmla="*/ 525780 w 525780"/>
              <a:gd name="connsiteY1-14" fmla="*/ 312420 h 1188720"/>
              <a:gd name="connsiteX2-15" fmla="*/ 525780 w 525780"/>
              <a:gd name="connsiteY2-16" fmla="*/ 1188720 h 1188720"/>
              <a:gd name="connsiteX3-17" fmla="*/ 0 w 525780"/>
              <a:gd name="connsiteY3-18" fmla="*/ 876300 h 1188720"/>
              <a:gd name="connsiteX4-19" fmla="*/ 7620 w 525780"/>
              <a:gd name="connsiteY4-20" fmla="*/ 0 h 1188720"/>
              <a:gd name="connsiteX0-21" fmla="*/ 7620 w 525780"/>
              <a:gd name="connsiteY0-22" fmla="*/ 0 h 1173480"/>
              <a:gd name="connsiteX1-23" fmla="*/ 525780 w 525780"/>
              <a:gd name="connsiteY1-24" fmla="*/ 312420 h 1173480"/>
              <a:gd name="connsiteX2-25" fmla="*/ 525780 w 525780"/>
              <a:gd name="connsiteY2-26" fmla="*/ 1173480 h 1173480"/>
              <a:gd name="connsiteX3-27" fmla="*/ 0 w 525780"/>
              <a:gd name="connsiteY3-28" fmla="*/ 876300 h 1173480"/>
              <a:gd name="connsiteX4-29" fmla="*/ 7620 w 525780"/>
              <a:gd name="connsiteY4-30" fmla="*/ 0 h 1173480"/>
              <a:gd name="connsiteX0-31" fmla="*/ 7620 w 525780"/>
              <a:gd name="connsiteY0-32" fmla="*/ 0 h 1173480"/>
              <a:gd name="connsiteX1-33" fmla="*/ 525780 w 525780"/>
              <a:gd name="connsiteY1-34" fmla="*/ 312420 h 1173480"/>
              <a:gd name="connsiteX2-35" fmla="*/ 525780 w 525780"/>
              <a:gd name="connsiteY2-36" fmla="*/ 1173480 h 1173480"/>
              <a:gd name="connsiteX3-37" fmla="*/ 0 w 525780"/>
              <a:gd name="connsiteY3-38" fmla="*/ 876300 h 1173480"/>
              <a:gd name="connsiteX4-39" fmla="*/ 7620 w 525780"/>
              <a:gd name="connsiteY4-40" fmla="*/ 0 h 1173480"/>
              <a:gd name="connsiteX0-41" fmla="*/ 7620 w 533400"/>
              <a:gd name="connsiteY0-42" fmla="*/ 0 h 1188720"/>
              <a:gd name="connsiteX1-43" fmla="*/ 525780 w 533400"/>
              <a:gd name="connsiteY1-44" fmla="*/ 312420 h 1188720"/>
              <a:gd name="connsiteX2-45" fmla="*/ 533400 w 533400"/>
              <a:gd name="connsiteY2-46" fmla="*/ 1188720 h 1188720"/>
              <a:gd name="connsiteX3-47" fmla="*/ 0 w 533400"/>
              <a:gd name="connsiteY3-48" fmla="*/ 876300 h 1188720"/>
              <a:gd name="connsiteX4-49" fmla="*/ 7620 w 533400"/>
              <a:gd name="connsiteY4-50" fmla="*/ 0 h 1188720"/>
              <a:gd name="connsiteX0-51" fmla="*/ 0 w 533400"/>
              <a:gd name="connsiteY0-52" fmla="*/ 0 h 1188720"/>
              <a:gd name="connsiteX1-53" fmla="*/ 525780 w 533400"/>
              <a:gd name="connsiteY1-54" fmla="*/ 312420 h 1188720"/>
              <a:gd name="connsiteX2-55" fmla="*/ 533400 w 533400"/>
              <a:gd name="connsiteY2-56" fmla="*/ 1188720 h 1188720"/>
              <a:gd name="connsiteX3-57" fmla="*/ 0 w 533400"/>
              <a:gd name="connsiteY3-58" fmla="*/ 876300 h 1188720"/>
              <a:gd name="connsiteX4-59" fmla="*/ 0 w 533400"/>
              <a:gd name="connsiteY4-60" fmla="*/ 0 h 1188720"/>
              <a:gd name="connsiteX0-61" fmla="*/ 0 w 533400"/>
              <a:gd name="connsiteY0-62" fmla="*/ 0 h 1188720"/>
              <a:gd name="connsiteX1-63" fmla="*/ 525780 w 533400"/>
              <a:gd name="connsiteY1-64" fmla="*/ 263117 h 1188720"/>
              <a:gd name="connsiteX2-65" fmla="*/ 533400 w 533400"/>
              <a:gd name="connsiteY2-66" fmla="*/ 1188720 h 1188720"/>
              <a:gd name="connsiteX3-67" fmla="*/ 0 w 533400"/>
              <a:gd name="connsiteY3-68" fmla="*/ 876300 h 1188720"/>
              <a:gd name="connsiteX4-69" fmla="*/ 0 w 533400"/>
              <a:gd name="connsiteY4-70" fmla="*/ 0 h 1188720"/>
              <a:gd name="connsiteX0-71" fmla="*/ 0 w 533400"/>
              <a:gd name="connsiteY0-72" fmla="*/ 0 h 1196595"/>
              <a:gd name="connsiteX1-73" fmla="*/ 525780 w 533400"/>
              <a:gd name="connsiteY1-74" fmla="*/ 263117 h 1196595"/>
              <a:gd name="connsiteX2-75" fmla="*/ 533400 w 533400"/>
              <a:gd name="connsiteY2-76" fmla="*/ 1196595 h 1196595"/>
              <a:gd name="connsiteX3-77" fmla="*/ 0 w 533400"/>
              <a:gd name="connsiteY3-78" fmla="*/ 876300 h 1196595"/>
              <a:gd name="connsiteX4-79" fmla="*/ 0 w 533400"/>
              <a:gd name="connsiteY4-80" fmla="*/ 0 h 1196595"/>
              <a:gd name="connsiteX0-81" fmla="*/ 0 w 533400"/>
              <a:gd name="connsiteY0-82" fmla="*/ 0 h 1196595"/>
              <a:gd name="connsiteX1-83" fmla="*/ 518668 w 533400"/>
              <a:gd name="connsiteY1-84" fmla="*/ 318240 h 1196595"/>
              <a:gd name="connsiteX2-85" fmla="*/ 533400 w 533400"/>
              <a:gd name="connsiteY2-86" fmla="*/ 1196595 h 1196595"/>
              <a:gd name="connsiteX3-87" fmla="*/ 0 w 533400"/>
              <a:gd name="connsiteY3-88" fmla="*/ 876300 h 1196595"/>
              <a:gd name="connsiteX4-89" fmla="*/ 0 w 533400"/>
              <a:gd name="connsiteY4-90" fmla="*/ 0 h 119659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3400" h="1196595">
                <a:moveTo>
                  <a:pt x="0" y="0"/>
                </a:moveTo>
                <a:lnTo>
                  <a:pt x="518668" y="318240"/>
                </a:lnTo>
                <a:lnTo>
                  <a:pt x="533400" y="1196595"/>
                </a:lnTo>
                <a:lnTo>
                  <a:pt x="0" y="876300"/>
                </a:lnTo>
                <a:lnTo>
                  <a:pt x="0" y="0"/>
                </a:lnTo>
                <a:close/>
              </a:path>
            </a:pathLst>
          </a:custGeom>
          <a:solidFill>
            <a:srgbClr val="DF98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/>
          </a:p>
        </p:txBody>
      </p:sp>
      <p:sp>
        <p:nvSpPr>
          <p:cNvPr id="11" name="Rectangle 20"/>
          <p:cNvSpPr/>
          <p:nvPr/>
        </p:nvSpPr>
        <p:spPr>
          <a:xfrm>
            <a:off x="0" y="3903019"/>
            <a:ext cx="1049675" cy="566349"/>
          </a:xfrm>
          <a:prstGeom prst="rect">
            <a:avLst/>
          </a:prstGeom>
          <a:solidFill>
            <a:srgbClr val="393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/>
          </a:p>
        </p:txBody>
      </p:sp>
      <p:sp>
        <p:nvSpPr>
          <p:cNvPr id="12" name="Freeform 22"/>
          <p:cNvSpPr/>
          <p:nvPr/>
        </p:nvSpPr>
        <p:spPr>
          <a:xfrm>
            <a:off x="1044850" y="3902547"/>
            <a:ext cx="190850" cy="767626"/>
          </a:xfrm>
          <a:custGeom>
            <a:avLst/>
            <a:gdLst>
              <a:gd name="connsiteX0" fmla="*/ 7620 w 525780"/>
              <a:gd name="connsiteY0" fmla="*/ 0 h 1188720"/>
              <a:gd name="connsiteX1" fmla="*/ 525780 w 525780"/>
              <a:gd name="connsiteY1" fmla="*/ 312420 h 1188720"/>
              <a:gd name="connsiteX2" fmla="*/ 525780 w 525780"/>
              <a:gd name="connsiteY2" fmla="*/ 1188720 h 1188720"/>
              <a:gd name="connsiteX3" fmla="*/ 0 w 525780"/>
              <a:gd name="connsiteY3" fmla="*/ 876300 h 1188720"/>
              <a:gd name="connsiteX4" fmla="*/ 7620 w 525780"/>
              <a:gd name="connsiteY4" fmla="*/ 0 h 1188720"/>
              <a:gd name="connsiteX0-1" fmla="*/ 0 w 541020"/>
              <a:gd name="connsiteY0-2" fmla="*/ 0 h 1188720"/>
              <a:gd name="connsiteX1-3" fmla="*/ 541020 w 541020"/>
              <a:gd name="connsiteY1-4" fmla="*/ 312420 h 1188720"/>
              <a:gd name="connsiteX2-5" fmla="*/ 541020 w 541020"/>
              <a:gd name="connsiteY2-6" fmla="*/ 1188720 h 1188720"/>
              <a:gd name="connsiteX3-7" fmla="*/ 15240 w 541020"/>
              <a:gd name="connsiteY3-8" fmla="*/ 876300 h 1188720"/>
              <a:gd name="connsiteX4-9" fmla="*/ 0 w 541020"/>
              <a:gd name="connsiteY4-10" fmla="*/ 0 h 1188720"/>
              <a:gd name="connsiteX0-11" fmla="*/ 7620 w 525780"/>
              <a:gd name="connsiteY0-12" fmla="*/ 0 h 1188720"/>
              <a:gd name="connsiteX1-13" fmla="*/ 525780 w 525780"/>
              <a:gd name="connsiteY1-14" fmla="*/ 312420 h 1188720"/>
              <a:gd name="connsiteX2-15" fmla="*/ 525780 w 525780"/>
              <a:gd name="connsiteY2-16" fmla="*/ 1188720 h 1188720"/>
              <a:gd name="connsiteX3-17" fmla="*/ 0 w 525780"/>
              <a:gd name="connsiteY3-18" fmla="*/ 876300 h 1188720"/>
              <a:gd name="connsiteX4-19" fmla="*/ 7620 w 525780"/>
              <a:gd name="connsiteY4-20" fmla="*/ 0 h 1188720"/>
              <a:gd name="connsiteX0-21" fmla="*/ 7620 w 525780"/>
              <a:gd name="connsiteY0-22" fmla="*/ 0 h 1173480"/>
              <a:gd name="connsiteX1-23" fmla="*/ 525780 w 525780"/>
              <a:gd name="connsiteY1-24" fmla="*/ 312420 h 1173480"/>
              <a:gd name="connsiteX2-25" fmla="*/ 525780 w 525780"/>
              <a:gd name="connsiteY2-26" fmla="*/ 1173480 h 1173480"/>
              <a:gd name="connsiteX3-27" fmla="*/ 0 w 525780"/>
              <a:gd name="connsiteY3-28" fmla="*/ 876300 h 1173480"/>
              <a:gd name="connsiteX4-29" fmla="*/ 7620 w 525780"/>
              <a:gd name="connsiteY4-30" fmla="*/ 0 h 1173480"/>
              <a:gd name="connsiteX0-31" fmla="*/ 7620 w 525780"/>
              <a:gd name="connsiteY0-32" fmla="*/ 0 h 1173480"/>
              <a:gd name="connsiteX1-33" fmla="*/ 525780 w 525780"/>
              <a:gd name="connsiteY1-34" fmla="*/ 312420 h 1173480"/>
              <a:gd name="connsiteX2-35" fmla="*/ 525780 w 525780"/>
              <a:gd name="connsiteY2-36" fmla="*/ 1173480 h 1173480"/>
              <a:gd name="connsiteX3-37" fmla="*/ 0 w 525780"/>
              <a:gd name="connsiteY3-38" fmla="*/ 876300 h 1173480"/>
              <a:gd name="connsiteX4-39" fmla="*/ 7620 w 525780"/>
              <a:gd name="connsiteY4-40" fmla="*/ 0 h 1173480"/>
              <a:gd name="connsiteX0-41" fmla="*/ 7620 w 533400"/>
              <a:gd name="connsiteY0-42" fmla="*/ 0 h 1188720"/>
              <a:gd name="connsiteX1-43" fmla="*/ 525780 w 533400"/>
              <a:gd name="connsiteY1-44" fmla="*/ 312420 h 1188720"/>
              <a:gd name="connsiteX2-45" fmla="*/ 533400 w 533400"/>
              <a:gd name="connsiteY2-46" fmla="*/ 1188720 h 1188720"/>
              <a:gd name="connsiteX3-47" fmla="*/ 0 w 533400"/>
              <a:gd name="connsiteY3-48" fmla="*/ 876300 h 1188720"/>
              <a:gd name="connsiteX4-49" fmla="*/ 7620 w 533400"/>
              <a:gd name="connsiteY4-50" fmla="*/ 0 h 1188720"/>
              <a:gd name="connsiteX0-51" fmla="*/ 0 w 533400"/>
              <a:gd name="connsiteY0-52" fmla="*/ 0 h 1188720"/>
              <a:gd name="connsiteX1-53" fmla="*/ 525780 w 533400"/>
              <a:gd name="connsiteY1-54" fmla="*/ 312420 h 1188720"/>
              <a:gd name="connsiteX2-55" fmla="*/ 533400 w 533400"/>
              <a:gd name="connsiteY2-56" fmla="*/ 1188720 h 1188720"/>
              <a:gd name="connsiteX3-57" fmla="*/ 0 w 533400"/>
              <a:gd name="connsiteY3-58" fmla="*/ 876300 h 1188720"/>
              <a:gd name="connsiteX4-59" fmla="*/ 0 w 533400"/>
              <a:gd name="connsiteY4-60" fmla="*/ 0 h 11887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3400" h="1188720">
                <a:moveTo>
                  <a:pt x="0" y="0"/>
                </a:moveTo>
                <a:lnTo>
                  <a:pt x="525780" y="312420"/>
                </a:lnTo>
                <a:lnTo>
                  <a:pt x="533400" y="1188720"/>
                </a:lnTo>
                <a:lnTo>
                  <a:pt x="0" y="876300"/>
                </a:lnTo>
                <a:lnTo>
                  <a:pt x="0" y="0"/>
                </a:lnTo>
                <a:close/>
              </a:path>
            </a:pathLst>
          </a:custGeom>
          <a:solidFill>
            <a:srgbClr val="2D2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/>
          </a:p>
        </p:txBody>
      </p:sp>
      <p:sp>
        <p:nvSpPr>
          <p:cNvPr id="13" name="Rectangle 10"/>
          <p:cNvSpPr/>
          <p:nvPr/>
        </p:nvSpPr>
        <p:spPr>
          <a:xfrm>
            <a:off x="1223666" y="4100504"/>
            <a:ext cx="4312473" cy="566349"/>
          </a:xfrm>
          <a:custGeom>
            <a:avLst/>
            <a:gdLst>
              <a:gd name="connsiteX0" fmla="*/ 0 w 4295775"/>
              <a:gd name="connsiteY0" fmla="*/ 0 h 565310"/>
              <a:gd name="connsiteX1" fmla="*/ 4295775 w 4295775"/>
              <a:gd name="connsiteY1" fmla="*/ 0 h 565310"/>
              <a:gd name="connsiteX2" fmla="*/ 4295775 w 4295775"/>
              <a:gd name="connsiteY2" fmla="*/ 565310 h 565310"/>
              <a:gd name="connsiteX3" fmla="*/ 0 w 4295775"/>
              <a:gd name="connsiteY3" fmla="*/ 565310 h 565310"/>
              <a:gd name="connsiteX4" fmla="*/ 0 w 4295775"/>
              <a:gd name="connsiteY4" fmla="*/ 0 h 565310"/>
              <a:gd name="connsiteX0-1" fmla="*/ 0 w 4295775"/>
              <a:gd name="connsiteY0-2" fmla="*/ 0 h 565310"/>
              <a:gd name="connsiteX1-3" fmla="*/ 4295775 w 4295775"/>
              <a:gd name="connsiteY1-4" fmla="*/ 0 h 565310"/>
              <a:gd name="connsiteX2-5" fmla="*/ 4295775 w 4295775"/>
              <a:gd name="connsiteY2-6" fmla="*/ 565310 h 565310"/>
              <a:gd name="connsiteX3-7" fmla="*/ 0 w 4295775"/>
              <a:gd name="connsiteY3-8" fmla="*/ 565310 h 565310"/>
              <a:gd name="connsiteX4-9" fmla="*/ 0 w 4295775"/>
              <a:gd name="connsiteY4-10" fmla="*/ 0 h 565310"/>
              <a:gd name="connsiteX0-11" fmla="*/ 0 w 4295775"/>
              <a:gd name="connsiteY0-12" fmla="*/ 0 h 565310"/>
              <a:gd name="connsiteX1-13" fmla="*/ 4295775 w 4295775"/>
              <a:gd name="connsiteY1-14" fmla="*/ 0 h 565310"/>
              <a:gd name="connsiteX2-15" fmla="*/ 4295775 w 4295775"/>
              <a:gd name="connsiteY2-16" fmla="*/ 565310 h 565310"/>
              <a:gd name="connsiteX3-17" fmla="*/ 0 w 4295775"/>
              <a:gd name="connsiteY3-18" fmla="*/ 565310 h 565310"/>
              <a:gd name="connsiteX4-19" fmla="*/ 0 w 4295775"/>
              <a:gd name="connsiteY4-20" fmla="*/ 0 h 565310"/>
              <a:gd name="connsiteX0-21" fmla="*/ 0 w 4295775"/>
              <a:gd name="connsiteY0-22" fmla="*/ 0 h 565310"/>
              <a:gd name="connsiteX1-23" fmla="*/ 4295775 w 4295775"/>
              <a:gd name="connsiteY1-24" fmla="*/ 0 h 565310"/>
              <a:gd name="connsiteX2-25" fmla="*/ 4295775 w 4295775"/>
              <a:gd name="connsiteY2-26" fmla="*/ 565310 h 565310"/>
              <a:gd name="connsiteX3-27" fmla="*/ 0 w 4295775"/>
              <a:gd name="connsiteY3-28" fmla="*/ 565310 h 565310"/>
              <a:gd name="connsiteX4-29" fmla="*/ 0 w 4295775"/>
              <a:gd name="connsiteY4-30" fmla="*/ 0 h 565310"/>
              <a:gd name="connsiteX0-31" fmla="*/ 0 w 4295775"/>
              <a:gd name="connsiteY0-32" fmla="*/ 0 h 565310"/>
              <a:gd name="connsiteX1-33" fmla="*/ 4295775 w 4295775"/>
              <a:gd name="connsiteY1-34" fmla="*/ 0 h 565310"/>
              <a:gd name="connsiteX2-35" fmla="*/ 4295775 w 4295775"/>
              <a:gd name="connsiteY2-36" fmla="*/ 565310 h 565310"/>
              <a:gd name="connsiteX3-37" fmla="*/ 0 w 4295775"/>
              <a:gd name="connsiteY3-38" fmla="*/ 565310 h 565310"/>
              <a:gd name="connsiteX4-39" fmla="*/ 0 w 4295775"/>
              <a:gd name="connsiteY4-40" fmla="*/ 0 h 565310"/>
              <a:gd name="connsiteX0-41" fmla="*/ 0 w 4295775"/>
              <a:gd name="connsiteY0-42" fmla="*/ 0 h 565310"/>
              <a:gd name="connsiteX1-43" fmla="*/ 4295775 w 4295775"/>
              <a:gd name="connsiteY1-44" fmla="*/ 0 h 565310"/>
              <a:gd name="connsiteX2-45" fmla="*/ 4295775 w 4295775"/>
              <a:gd name="connsiteY2-46" fmla="*/ 565310 h 565310"/>
              <a:gd name="connsiteX3-47" fmla="*/ 0 w 4295775"/>
              <a:gd name="connsiteY3-48" fmla="*/ 565310 h 565310"/>
              <a:gd name="connsiteX4-49" fmla="*/ 0 w 4295775"/>
              <a:gd name="connsiteY4-50" fmla="*/ 0 h 565310"/>
              <a:gd name="connsiteX0-51" fmla="*/ 0 w 4295775"/>
              <a:gd name="connsiteY0-52" fmla="*/ 0 h 565310"/>
              <a:gd name="connsiteX1-53" fmla="*/ 4295775 w 4295775"/>
              <a:gd name="connsiteY1-54" fmla="*/ 0 h 565310"/>
              <a:gd name="connsiteX2-55" fmla="*/ 4295775 w 4295775"/>
              <a:gd name="connsiteY2-56" fmla="*/ 565310 h 565310"/>
              <a:gd name="connsiteX3-57" fmla="*/ 0 w 4295775"/>
              <a:gd name="connsiteY3-58" fmla="*/ 565310 h 565310"/>
              <a:gd name="connsiteX4-59" fmla="*/ 0 w 4295775"/>
              <a:gd name="connsiteY4-60" fmla="*/ 0 h 565310"/>
              <a:gd name="connsiteX0-61" fmla="*/ 0 w 4533670"/>
              <a:gd name="connsiteY0-62" fmla="*/ 0 h 565310"/>
              <a:gd name="connsiteX1-63" fmla="*/ 4295775 w 4533670"/>
              <a:gd name="connsiteY1-64" fmla="*/ 0 h 565310"/>
              <a:gd name="connsiteX2-65" fmla="*/ 4011426 w 4533670"/>
              <a:gd name="connsiteY2-66" fmla="*/ 295194 h 565310"/>
              <a:gd name="connsiteX3-67" fmla="*/ 4295775 w 4533670"/>
              <a:gd name="connsiteY3-68" fmla="*/ 565310 h 565310"/>
              <a:gd name="connsiteX4-69" fmla="*/ 0 w 4533670"/>
              <a:gd name="connsiteY4-70" fmla="*/ 565310 h 565310"/>
              <a:gd name="connsiteX5" fmla="*/ 0 w 4533670"/>
              <a:gd name="connsiteY5" fmla="*/ 0 h 565310"/>
              <a:gd name="connsiteX0-71" fmla="*/ 0 w 4533670"/>
              <a:gd name="connsiteY0-72" fmla="*/ 0 h 565310"/>
              <a:gd name="connsiteX1-73" fmla="*/ 4295775 w 4533670"/>
              <a:gd name="connsiteY1-74" fmla="*/ 0 h 565310"/>
              <a:gd name="connsiteX2-75" fmla="*/ 4011426 w 4533670"/>
              <a:gd name="connsiteY2-76" fmla="*/ 295194 h 565310"/>
              <a:gd name="connsiteX3-77" fmla="*/ 4295775 w 4533670"/>
              <a:gd name="connsiteY3-78" fmla="*/ 565310 h 565310"/>
              <a:gd name="connsiteX4-79" fmla="*/ 0 w 4533670"/>
              <a:gd name="connsiteY4-80" fmla="*/ 565310 h 565310"/>
              <a:gd name="connsiteX5-81" fmla="*/ 0 w 4533670"/>
              <a:gd name="connsiteY5-82" fmla="*/ 0 h 565310"/>
              <a:gd name="connsiteX0-83" fmla="*/ 0 w 4533670"/>
              <a:gd name="connsiteY0-84" fmla="*/ 0 h 565310"/>
              <a:gd name="connsiteX1-85" fmla="*/ 4295775 w 4533670"/>
              <a:gd name="connsiteY1-86" fmla="*/ 0 h 565310"/>
              <a:gd name="connsiteX2-87" fmla="*/ 4011426 w 4533670"/>
              <a:gd name="connsiteY2-88" fmla="*/ 295194 h 565310"/>
              <a:gd name="connsiteX3-89" fmla="*/ 4295775 w 4533670"/>
              <a:gd name="connsiteY3-90" fmla="*/ 565310 h 565310"/>
              <a:gd name="connsiteX4-91" fmla="*/ 0 w 4533670"/>
              <a:gd name="connsiteY4-92" fmla="*/ 565310 h 565310"/>
              <a:gd name="connsiteX5-93" fmla="*/ 0 w 4533670"/>
              <a:gd name="connsiteY5-94" fmla="*/ 0 h 565310"/>
              <a:gd name="connsiteX0-95" fmla="*/ 0 w 4295775"/>
              <a:gd name="connsiteY0-96" fmla="*/ 0 h 565310"/>
              <a:gd name="connsiteX1-97" fmla="*/ 4295775 w 4295775"/>
              <a:gd name="connsiteY1-98" fmla="*/ 0 h 565310"/>
              <a:gd name="connsiteX2-99" fmla="*/ 4011426 w 4295775"/>
              <a:gd name="connsiteY2-100" fmla="*/ 295194 h 565310"/>
              <a:gd name="connsiteX3-101" fmla="*/ 4295775 w 4295775"/>
              <a:gd name="connsiteY3-102" fmla="*/ 565310 h 565310"/>
              <a:gd name="connsiteX4-103" fmla="*/ 0 w 4295775"/>
              <a:gd name="connsiteY4-104" fmla="*/ 565310 h 565310"/>
              <a:gd name="connsiteX5-105" fmla="*/ 0 w 4295775"/>
              <a:gd name="connsiteY5-106" fmla="*/ 0 h 565310"/>
              <a:gd name="connsiteX0-107" fmla="*/ 0 w 4295775"/>
              <a:gd name="connsiteY0-108" fmla="*/ 0 h 565310"/>
              <a:gd name="connsiteX1-109" fmla="*/ 4295775 w 4295775"/>
              <a:gd name="connsiteY1-110" fmla="*/ 0 h 565310"/>
              <a:gd name="connsiteX2-111" fmla="*/ 4011426 w 4295775"/>
              <a:gd name="connsiteY2-112" fmla="*/ 295194 h 565310"/>
              <a:gd name="connsiteX3-113" fmla="*/ 4295775 w 4295775"/>
              <a:gd name="connsiteY3-114" fmla="*/ 565310 h 565310"/>
              <a:gd name="connsiteX4-115" fmla="*/ 0 w 4295775"/>
              <a:gd name="connsiteY4-116" fmla="*/ 565310 h 565310"/>
              <a:gd name="connsiteX5-117" fmla="*/ 0 w 4295775"/>
              <a:gd name="connsiteY5-118" fmla="*/ 0 h 565310"/>
              <a:gd name="connsiteX0-119" fmla="*/ 0 w 4295775"/>
              <a:gd name="connsiteY0-120" fmla="*/ 0 h 565310"/>
              <a:gd name="connsiteX1-121" fmla="*/ 4295775 w 4295775"/>
              <a:gd name="connsiteY1-122" fmla="*/ 0 h 565310"/>
              <a:gd name="connsiteX2-123" fmla="*/ 4011426 w 4295775"/>
              <a:gd name="connsiteY2-124" fmla="*/ 295194 h 565310"/>
              <a:gd name="connsiteX3-125" fmla="*/ 4295775 w 4295775"/>
              <a:gd name="connsiteY3-126" fmla="*/ 565310 h 565310"/>
              <a:gd name="connsiteX4-127" fmla="*/ 0 w 4295775"/>
              <a:gd name="connsiteY4-128" fmla="*/ 565310 h 565310"/>
              <a:gd name="connsiteX5-129" fmla="*/ 0 w 4295775"/>
              <a:gd name="connsiteY5-130" fmla="*/ 0 h 565310"/>
              <a:gd name="connsiteX0-131" fmla="*/ 0 w 4295775"/>
              <a:gd name="connsiteY0-132" fmla="*/ 0 h 565310"/>
              <a:gd name="connsiteX1-133" fmla="*/ 4295775 w 4295775"/>
              <a:gd name="connsiteY1-134" fmla="*/ 0 h 565310"/>
              <a:gd name="connsiteX2-135" fmla="*/ 4020053 w 4295775"/>
              <a:gd name="connsiteY2-136" fmla="*/ 303821 h 565310"/>
              <a:gd name="connsiteX3-137" fmla="*/ 4295775 w 4295775"/>
              <a:gd name="connsiteY3-138" fmla="*/ 565310 h 565310"/>
              <a:gd name="connsiteX4-139" fmla="*/ 0 w 4295775"/>
              <a:gd name="connsiteY4-140" fmla="*/ 565310 h 565310"/>
              <a:gd name="connsiteX5-141" fmla="*/ 0 w 4295775"/>
              <a:gd name="connsiteY5-142" fmla="*/ 0 h 565310"/>
              <a:gd name="connsiteX0-143" fmla="*/ 0 w 4295775"/>
              <a:gd name="connsiteY0-144" fmla="*/ 0 h 565310"/>
              <a:gd name="connsiteX1-145" fmla="*/ 4295775 w 4295775"/>
              <a:gd name="connsiteY1-146" fmla="*/ 0 h 565310"/>
              <a:gd name="connsiteX2-147" fmla="*/ 4020053 w 4295775"/>
              <a:gd name="connsiteY2-148" fmla="*/ 303821 h 565310"/>
              <a:gd name="connsiteX3-149" fmla="*/ 4295775 w 4295775"/>
              <a:gd name="connsiteY3-150" fmla="*/ 565310 h 565310"/>
              <a:gd name="connsiteX4-151" fmla="*/ 0 w 4295775"/>
              <a:gd name="connsiteY4-152" fmla="*/ 565310 h 565310"/>
              <a:gd name="connsiteX5-153" fmla="*/ 0 w 4295775"/>
              <a:gd name="connsiteY5-154" fmla="*/ 0 h 565310"/>
              <a:gd name="connsiteX0-155" fmla="*/ 0 w 4295775"/>
              <a:gd name="connsiteY0-156" fmla="*/ 0 h 565310"/>
              <a:gd name="connsiteX1-157" fmla="*/ 4295775 w 4295775"/>
              <a:gd name="connsiteY1-158" fmla="*/ 0 h 565310"/>
              <a:gd name="connsiteX2-159" fmla="*/ 4020053 w 4295775"/>
              <a:gd name="connsiteY2-160" fmla="*/ 303821 h 565310"/>
              <a:gd name="connsiteX3-161" fmla="*/ 4295775 w 4295775"/>
              <a:gd name="connsiteY3-162" fmla="*/ 565310 h 565310"/>
              <a:gd name="connsiteX4-163" fmla="*/ 0 w 4295775"/>
              <a:gd name="connsiteY4-164" fmla="*/ 565310 h 565310"/>
              <a:gd name="connsiteX5-165" fmla="*/ 0 w 4295775"/>
              <a:gd name="connsiteY5-166" fmla="*/ 0 h 565310"/>
              <a:gd name="connsiteX0-167" fmla="*/ 0 w 4295775"/>
              <a:gd name="connsiteY0-168" fmla="*/ 0 h 565310"/>
              <a:gd name="connsiteX1-169" fmla="*/ 4295775 w 4295775"/>
              <a:gd name="connsiteY1-170" fmla="*/ 0 h 565310"/>
              <a:gd name="connsiteX2-171" fmla="*/ 3985547 w 4295775"/>
              <a:gd name="connsiteY2-172" fmla="*/ 303821 h 565310"/>
              <a:gd name="connsiteX3-173" fmla="*/ 4295775 w 4295775"/>
              <a:gd name="connsiteY3-174" fmla="*/ 565310 h 565310"/>
              <a:gd name="connsiteX4-175" fmla="*/ 0 w 4295775"/>
              <a:gd name="connsiteY4-176" fmla="*/ 565310 h 565310"/>
              <a:gd name="connsiteX5-177" fmla="*/ 0 w 4295775"/>
              <a:gd name="connsiteY5-178" fmla="*/ 0 h 565310"/>
              <a:gd name="connsiteX0-179" fmla="*/ 0 w 4295775"/>
              <a:gd name="connsiteY0-180" fmla="*/ 0 h 565310"/>
              <a:gd name="connsiteX1-181" fmla="*/ 4295775 w 4295775"/>
              <a:gd name="connsiteY1-182" fmla="*/ 0 h 565310"/>
              <a:gd name="connsiteX2-183" fmla="*/ 3985547 w 4295775"/>
              <a:gd name="connsiteY2-184" fmla="*/ 303821 h 565310"/>
              <a:gd name="connsiteX3-185" fmla="*/ 4295775 w 4295775"/>
              <a:gd name="connsiteY3-186" fmla="*/ 565310 h 565310"/>
              <a:gd name="connsiteX4-187" fmla="*/ 0 w 4295775"/>
              <a:gd name="connsiteY4-188" fmla="*/ 565310 h 565310"/>
              <a:gd name="connsiteX5-189" fmla="*/ 0 w 4295775"/>
              <a:gd name="connsiteY5-190" fmla="*/ 0 h 565310"/>
              <a:gd name="connsiteX0-191" fmla="*/ 0 w 4295775"/>
              <a:gd name="connsiteY0-192" fmla="*/ 0 h 565310"/>
              <a:gd name="connsiteX1-193" fmla="*/ 4295775 w 4295775"/>
              <a:gd name="connsiteY1-194" fmla="*/ 0 h 565310"/>
              <a:gd name="connsiteX2-195" fmla="*/ 3985547 w 4295775"/>
              <a:gd name="connsiteY2-196" fmla="*/ 303821 h 565310"/>
              <a:gd name="connsiteX3-197" fmla="*/ 4295775 w 4295775"/>
              <a:gd name="connsiteY3-198" fmla="*/ 565310 h 565310"/>
              <a:gd name="connsiteX4-199" fmla="*/ 0 w 4295775"/>
              <a:gd name="connsiteY4-200" fmla="*/ 565310 h 565310"/>
              <a:gd name="connsiteX5-201" fmla="*/ 0 w 4295775"/>
              <a:gd name="connsiteY5-202" fmla="*/ 0 h 565310"/>
              <a:gd name="connsiteX0-203" fmla="*/ 0 w 4295775"/>
              <a:gd name="connsiteY0-204" fmla="*/ 0 h 565310"/>
              <a:gd name="connsiteX1-205" fmla="*/ 4295775 w 4295775"/>
              <a:gd name="connsiteY1-206" fmla="*/ 4396 h 565310"/>
              <a:gd name="connsiteX2-207" fmla="*/ 3985547 w 4295775"/>
              <a:gd name="connsiteY2-208" fmla="*/ 303821 h 565310"/>
              <a:gd name="connsiteX3-209" fmla="*/ 4295775 w 4295775"/>
              <a:gd name="connsiteY3-210" fmla="*/ 565310 h 565310"/>
              <a:gd name="connsiteX4-211" fmla="*/ 0 w 4295775"/>
              <a:gd name="connsiteY4-212" fmla="*/ 565310 h 565310"/>
              <a:gd name="connsiteX5-213" fmla="*/ 0 w 4295775"/>
              <a:gd name="connsiteY5-214" fmla="*/ 0 h 565310"/>
              <a:gd name="connsiteX0-215" fmla="*/ 0 w 4295775"/>
              <a:gd name="connsiteY0-216" fmla="*/ 0 h 565310"/>
              <a:gd name="connsiteX1-217" fmla="*/ 4295775 w 4295775"/>
              <a:gd name="connsiteY1-218" fmla="*/ 4396 h 565310"/>
              <a:gd name="connsiteX2-219" fmla="*/ 3985547 w 4295775"/>
              <a:gd name="connsiteY2-220" fmla="*/ 303821 h 565310"/>
              <a:gd name="connsiteX3-221" fmla="*/ 4295775 w 4295775"/>
              <a:gd name="connsiteY3-222" fmla="*/ 565310 h 565310"/>
              <a:gd name="connsiteX4-223" fmla="*/ 0 w 4295775"/>
              <a:gd name="connsiteY4-224" fmla="*/ 565310 h 565310"/>
              <a:gd name="connsiteX5-225" fmla="*/ 0 w 4295775"/>
              <a:gd name="connsiteY5-226" fmla="*/ 0 h 565310"/>
              <a:gd name="connsiteX0-227" fmla="*/ 0 w 4304568"/>
              <a:gd name="connsiteY0-228" fmla="*/ 0 h 565310"/>
              <a:gd name="connsiteX1-229" fmla="*/ 4304568 w 4304568"/>
              <a:gd name="connsiteY1-230" fmla="*/ 0 h 565310"/>
              <a:gd name="connsiteX2-231" fmla="*/ 3985547 w 4304568"/>
              <a:gd name="connsiteY2-232" fmla="*/ 303821 h 565310"/>
              <a:gd name="connsiteX3-233" fmla="*/ 4295775 w 4304568"/>
              <a:gd name="connsiteY3-234" fmla="*/ 565310 h 565310"/>
              <a:gd name="connsiteX4-235" fmla="*/ 0 w 4304568"/>
              <a:gd name="connsiteY4-236" fmla="*/ 565310 h 565310"/>
              <a:gd name="connsiteX5-237" fmla="*/ 0 w 4304568"/>
              <a:gd name="connsiteY5-238" fmla="*/ 0 h 565310"/>
              <a:gd name="connsiteX0-239" fmla="*/ 0 w 4304568"/>
              <a:gd name="connsiteY0-240" fmla="*/ 0 h 565310"/>
              <a:gd name="connsiteX1-241" fmla="*/ 4304568 w 4304568"/>
              <a:gd name="connsiteY1-242" fmla="*/ 0 h 565310"/>
              <a:gd name="connsiteX2-243" fmla="*/ 3985547 w 4304568"/>
              <a:gd name="connsiteY2-244" fmla="*/ 303821 h 565310"/>
              <a:gd name="connsiteX3-245" fmla="*/ 4295775 w 4304568"/>
              <a:gd name="connsiteY3-246" fmla="*/ 565310 h 565310"/>
              <a:gd name="connsiteX4-247" fmla="*/ 0 w 4304568"/>
              <a:gd name="connsiteY4-248" fmla="*/ 565310 h 565310"/>
              <a:gd name="connsiteX5-249" fmla="*/ 0 w 4304568"/>
              <a:gd name="connsiteY5-250" fmla="*/ 0 h 565310"/>
              <a:gd name="connsiteX0-251" fmla="*/ 0 w 4304568"/>
              <a:gd name="connsiteY0-252" fmla="*/ 0 h 565310"/>
              <a:gd name="connsiteX1-253" fmla="*/ 4304568 w 4304568"/>
              <a:gd name="connsiteY1-254" fmla="*/ 0 h 565310"/>
              <a:gd name="connsiteX2-255" fmla="*/ 3985547 w 4304568"/>
              <a:gd name="connsiteY2-256" fmla="*/ 303821 h 565310"/>
              <a:gd name="connsiteX3-257" fmla="*/ 4295775 w 4304568"/>
              <a:gd name="connsiteY3-258" fmla="*/ 565310 h 565310"/>
              <a:gd name="connsiteX4-259" fmla="*/ 0 w 4304568"/>
              <a:gd name="connsiteY4-260" fmla="*/ 565310 h 565310"/>
              <a:gd name="connsiteX5-261" fmla="*/ 0 w 4304568"/>
              <a:gd name="connsiteY5-262" fmla="*/ 0 h 5653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81" y="connsiteY5-82"/>
              </a:cxn>
            </a:cxnLst>
            <a:rect l="l" t="t" r="r" b="b"/>
            <a:pathLst>
              <a:path w="4304568" h="565310">
                <a:moveTo>
                  <a:pt x="0" y="0"/>
                </a:moveTo>
                <a:lnTo>
                  <a:pt x="4304568" y="0"/>
                </a:lnTo>
                <a:cubicBezTo>
                  <a:pt x="4302518" y="1629"/>
                  <a:pt x="4289922" y="-1084"/>
                  <a:pt x="3985547" y="303821"/>
                </a:cubicBezTo>
                <a:cubicBezTo>
                  <a:pt x="4352418" y="607106"/>
                  <a:pt x="4023901" y="335071"/>
                  <a:pt x="4295775" y="565310"/>
                </a:cubicBezTo>
                <a:lnTo>
                  <a:pt x="0" y="565310"/>
                </a:lnTo>
                <a:lnTo>
                  <a:pt x="0" y="0"/>
                </a:lnTo>
                <a:close/>
              </a:path>
            </a:pathLst>
          </a:custGeom>
          <a:solidFill>
            <a:srgbClr val="393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/>
          </a:p>
        </p:txBody>
      </p:sp>
      <p:sp>
        <p:nvSpPr>
          <p:cNvPr id="14" name="Rectangle 28"/>
          <p:cNvSpPr/>
          <p:nvPr/>
        </p:nvSpPr>
        <p:spPr>
          <a:xfrm flipH="1">
            <a:off x="11247943" y="5331534"/>
            <a:ext cx="966445" cy="566349"/>
          </a:xfrm>
          <a:prstGeom prst="rect">
            <a:avLst/>
          </a:prstGeom>
          <a:solidFill>
            <a:srgbClr val="393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/>
          </a:p>
        </p:txBody>
      </p:sp>
      <p:sp>
        <p:nvSpPr>
          <p:cNvPr id="15" name="Freeform 30"/>
          <p:cNvSpPr/>
          <p:nvPr/>
        </p:nvSpPr>
        <p:spPr>
          <a:xfrm flipH="1">
            <a:off x="11076346" y="5320238"/>
            <a:ext cx="175717" cy="768263"/>
          </a:xfrm>
          <a:custGeom>
            <a:avLst/>
            <a:gdLst>
              <a:gd name="connsiteX0" fmla="*/ 7620 w 525780"/>
              <a:gd name="connsiteY0" fmla="*/ 0 h 1188720"/>
              <a:gd name="connsiteX1" fmla="*/ 525780 w 525780"/>
              <a:gd name="connsiteY1" fmla="*/ 312420 h 1188720"/>
              <a:gd name="connsiteX2" fmla="*/ 525780 w 525780"/>
              <a:gd name="connsiteY2" fmla="*/ 1188720 h 1188720"/>
              <a:gd name="connsiteX3" fmla="*/ 0 w 525780"/>
              <a:gd name="connsiteY3" fmla="*/ 876300 h 1188720"/>
              <a:gd name="connsiteX4" fmla="*/ 7620 w 525780"/>
              <a:gd name="connsiteY4" fmla="*/ 0 h 1188720"/>
              <a:gd name="connsiteX0-1" fmla="*/ 0 w 541020"/>
              <a:gd name="connsiteY0-2" fmla="*/ 0 h 1188720"/>
              <a:gd name="connsiteX1-3" fmla="*/ 541020 w 541020"/>
              <a:gd name="connsiteY1-4" fmla="*/ 312420 h 1188720"/>
              <a:gd name="connsiteX2-5" fmla="*/ 541020 w 541020"/>
              <a:gd name="connsiteY2-6" fmla="*/ 1188720 h 1188720"/>
              <a:gd name="connsiteX3-7" fmla="*/ 15240 w 541020"/>
              <a:gd name="connsiteY3-8" fmla="*/ 876300 h 1188720"/>
              <a:gd name="connsiteX4-9" fmla="*/ 0 w 541020"/>
              <a:gd name="connsiteY4-10" fmla="*/ 0 h 1188720"/>
              <a:gd name="connsiteX0-11" fmla="*/ 7620 w 525780"/>
              <a:gd name="connsiteY0-12" fmla="*/ 0 h 1188720"/>
              <a:gd name="connsiteX1-13" fmla="*/ 525780 w 525780"/>
              <a:gd name="connsiteY1-14" fmla="*/ 312420 h 1188720"/>
              <a:gd name="connsiteX2-15" fmla="*/ 525780 w 525780"/>
              <a:gd name="connsiteY2-16" fmla="*/ 1188720 h 1188720"/>
              <a:gd name="connsiteX3-17" fmla="*/ 0 w 525780"/>
              <a:gd name="connsiteY3-18" fmla="*/ 876300 h 1188720"/>
              <a:gd name="connsiteX4-19" fmla="*/ 7620 w 525780"/>
              <a:gd name="connsiteY4-20" fmla="*/ 0 h 1188720"/>
              <a:gd name="connsiteX0-21" fmla="*/ 7620 w 525780"/>
              <a:gd name="connsiteY0-22" fmla="*/ 0 h 1173480"/>
              <a:gd name="connsiteX1-23" fmla="*/ 525780 w 525780"/>
              <a:gd name="connsiteY1-24" fmla="*/ 312420 h 1173480"/>
              <a:gd name="connsiteX2-25" fmla="*/ 525780 w 525780"/>
              <a:gd name="connsiteY2-26" fmla="*/ 1173480 h 1173480"/>
              <a:gd name="connsiteX3-27" fmla="*/ 0 w 525780"/>
              <a:gd name="connsiteY3-28" fmla="*/ 876300 h 1173480"/>
              <a:gd name="connsiteX4-29" fmla="*/ 7620 w 525780"/>
              <a:gd name="connsiteY4-30" fmla="*/ 0 h 1173480"/>
              <a:gd name="connsiteX0-31" fmla="*/ 7620 w 525780"/>
              <a:gd name="connsiteY0-32" fmla="*/ 0 h 1173480"/>
              <a:gd name="connsiteX1-33" fmla="*/ 525780 w 525780"/>
              <a:gd name="connsiteY1-34" fmla="*/ 312420 h 1173480"/>
              <a:gd name="connsiteX2-35" fmla="*/ 525780 w 525780"/>
              <a:gd name="connsiteY2-36" fmla="*/ 1173480 h 1173480"/>
              <a:gd name="connsiteX3-37" fmla="*/ 0 w 525780"/>
              <a:gd name="connsiteY3-38" fmla="*/ 876300 h 1173480"/>
              <a:gd name="connsiteX4-39" fmla="*/ 7620 w 525780"/>
              <a:gd name="connsiteY4-40" fmla="*/ 0 h 1173480"/>
              <a:gd name="connsiteX0-41" fmla="*/ 7620 w 533400"/>
              <a:gd name="connsiteY0-42" fmla="*/ 0 h 1188720"/>
              <a:gd name="connsiteX1-43" fmla="*/ 525780 w 533400"/>
              <a:gd name="connsiteY1-44" fmla="*/ 312420 h 1188720"/>
              <a:gd name="connsiteX2-45" fmla="*/ 533400 w 533400"/>
              <a:gd name="connsiteY2-46" fmla="*/ 1188720 h 1188720"/>
              <a:gd name="connsiteX3-47" fmla="*/ 0 w 533400"/>
              <a:gd name="connsiteY3-48" fmla="*/ 876300 h 1188720"/>
              <a:gd name="connsiteX4-49" fmla="*/ 7620 w 533400"/>
              <a:gd name="connsiteY4-50" fmla="*/ 0 h 1188720"/>
              <a:gd name="connsiteX0-51" fmla="*/ 0 w 533400"/>
              <a:gd name="connsiteY0-52" fmla="*/ 0 h 1188720"/>
              <a:gd name="connsiteX1-53" fmla="*/ 525780 w 533400"/>
              <a:gd name="connsiteY1-54" fmla="*/ 312420 h 1188720"/>
              <a:gd name="connsiteX2-55" fmla="*/ 533400 w 533400"/>
              <a:gd name="connsiteY2-56" fmla="*/ 1188720 h 1188720"/>
              <a:gd name="connsiteX3-57" fmla="*/ 0 w 533400"/>
              <a:gd name="connsiteY3-58" fmla="*/ 876300 h 1188720"/>
              <a:gd name="connsiteX4-59" fmla="*/ 0 w 533400"/>
              <a:gd name="connsiteY4-60" fmla="*/ 0 h 11887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3400" h="1188720">
                <a:moveTo>
                  <a:pt x="0" y="0"/>
                </a:moveTo>
                <a:lnTo>
                  <a:pt x="525780" y="312420"/>
                </a:lnTo>
                <a:lnTo>
                  <a:pt x="533400" y="1188720"/>
                </a:lnTo>
                <a:lnTo>
                  <a:pt x="0" y="876300"/>
                </a:lnTo>
                <a:lnTo>
                  <a:pt x="0" y="0"/>
                </a:lnTo>
                <a:close/>
              </a:path>
            </a:pathLst>
          </a:custGeom>
          <a:solidFill>
            <a:srgbClr val="2D2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/>
          </a:p>
        </p:txBody>
      </p:sp>
      <p:sp>
        <p:nvSpPr>
          <p:cNvPr id="16" name="Rectangle 10"/>
          <p:cNvSpPr/>
          <p:nvPr/>
        </p:nvSpPr>
        <p:spPr>
          <a:xfrm rot="10800000">
            <a:off x="6772278" y="5511532"/>
            <a:ext cx="4312473" cy="566347"/>
          </a:xfrm>
          <a:custGeom>
            <a:avLst/>
            <a:gdLst>
              <a:gd name="connsiteX0" fmla="*/ 0 w 4295775"/>
              <a:gd name="connsiteY0" fmla="*/ 0 h 565310"/>
              <a:gd name="connsiteX1" fmla="*/ 4295775 w 4295775"/>
              <a:gd name="connsiteY1" fmla="*/ 0 h 565310"/>
              <a:gd name="connsiteX2" fmla="*/ 4295775 w 4295775"/>
              <a:gd name="connsiteY2" fmla="*/ 565310 h 565310"/>
              <a:gd name="connsiteX3" fmla="*/ 0 w 4295775"/>
              <a:gd name="connsiteY3" fmla="*/ 565310 h 565310"/>
              <a:gd name="connsiteX4" fmla="*/ 0 w 4295775"/>
              <a:gd name="connsiteY4" fmla="*/ 0 h 565310"/>
              <a:gd name="connsiteX0-1" fmla="*/ 0 w 4295775"/>
              <a:gd name="connsiteY0-2" fmla="*/ 0 h 565310"/>
              <a:gd name="connsiteX1-3" fmla="*/ 4295775 w 4295775"/>
              <a:gd name="connsiteY1-4" fmla="*/ 0 h 565310"/>
              <a:gd name="connsiteX2-5" fmla="*/ 4295775 w 4295775"/>
              <a:gd name="connsiteY2-6" fmla="*/ 565310 h 565310"/>
              <a:gd name="connsiteX3-7" fmla="*/ 0 w 4295775"/>
              <a:gd name="connsiteY3-8" fmla="*/ 565310 h 565310"/>
              <a:gd name="connsiteX4-9" fmla="*/ 0 w 4295775"/>
              <a:gd name="connsiteY4-10" fmla="*/ 0 h 565310"/>
              <a:gd name="connsiteX0-11" fmla="*/ 0 w 4295775"/>
              <a:gd name="connsiteY0-12" fmla="*/ 0 h 565310"/>
              <a:gd name="connsiteX1-13" fmla="*/ 4295775 w 4295775"/>
              <a:gd name="connsiteY1-14" fmla="*/ 0 h 565310"/>
              <a:gd name="connsiteX2-15" fmla="*/ 4295775 w 4295775"/>
              <a:gd name="connsiteY2-16" fmla="*/ 565310 h 565310"/>
              <a:gd name="connsiteX3-17" fmla="*/ 0 w 4295775"/>
              <a:gd name="connsiteY3-18" fmla="*/ 565310 h 565310"/>
              <a:gd name="connsiteX4-19" fmla="*/ 0 w 4295775"/>
              <a:gd name="connsiteY4-20" fmla="*/ 0 h 565310"/>
              <a:gd name="connsiteX0-21" fmla="*/ 0 w 4295775"/>
              <a:gd name="connsiteY0-22" fmla="*/ 0 h 565310"/>
              <a:gd name="connsiteX1-23" fmla="*/ 4295775 w 4295775"/>
              <a:gd name="connsiteY1-24" fmla="*/ 0 h 565310"/>
              <a:gd name="connsiteX2-25" fmla="*/ 4295775 w 4295775"/>
              <a:gd name="connsiteY2-26" fmla="*/ 565310 h 565310"/>
              <a:gd name="connsiteX3-27" fmla="*/ 0 w 4295775"/>
              <a:gd name="connsiteY3-28" fmla="*/ 565310 h 565310"/>
              <a:gd name="connsiteX4-29" fmla="*/ 0 w 4295775"/>
              <a:gd name="connsiteY4-30" fmla="*/ 0 h 565310"/>
              <a:gd name="connsiteX0-31" fmla="*/ 0 w 4295775"/>
              <a:gd name="connsiteY0-32" fmla="*/ 0 h 565310"/>
              <a:gd name="connsiteX1-33" fmla="*/ 4295775 w 4295775"/>
              <a:gd name="connsiteY1-34" fmla="*/ 0 h 565310"/>
              <a:gd name="connsiteX2-35" fmla="*/ 4295775 w 4295775"/>
              <a:gd name="connsiteY2-36" fmla="*/ 565310 h 565310"/>
              <a:gd name="connsiteX3-37" fmla="*/ 0 w 4295775"/>
              <a:gd name="connsiteY3-38" fmla="*/ 565310 h 565310"/>
              <a:gd name="connsiteX4-39" fmla="*/ 0 w 4295775"/>
              <a:gd name="connsiteY4-40" fmla="*/ 0 h 565310"/>
              <a:gd name="connsiteX0-41" fmla="*/ 0 w 4295775"/>
              <a:gd name="connsiteY0-42" fmla="*/ 0 h 565310"/>
              <a:gd name="connsiteX1-43" fmla="*/ 4295775 w 4295775"/>
              <a:gd name="connsiteY1-44" fmla="*/ 0 h 565310"/>
              <a:gd name="connsiteX2-45" fmla="*/ 4295775 w 4295775"/>
              <a:gd name="connsiteY2-46" fmla="*/ 565310 h 565310"/>
              <a:gd name="connsiteX3-47" fmla="*/ 0 w 4295775"/>
              <a:gd name="connsiteY3-48" fmla="*/ 565310 h 565310"/>
              <a:gd name="connsiteX4-49" fmla="*/ 0 w 4295775"/>
              <a:gd name="connsiteY4-50" fmla="*/ 0 h 565310"/>
              <a:gd name="connsiteX0-51" fmla="*/ 0 w 4295775"/>
              <a:gd name="connsiteY0-52" fmla="*/ 0 h 565310"/>
              <a:gd name="connsiteX1-53" fmla="*/ 4295775 w 4295775"/>
              <a:gd name="connsiteY1-54" fmla="*/ 0 h 565310"/>
              <a:gd name="connsiteX2-55" fmla="*/ 4295775 w 4295775"/>
              <a:gd name="connsiteY2-56" fmla="*/ 565310 h 565310"/>
              <a:gd name="connsiteX3-57" fmla="*/ 0 w 4295775"/>
              <a:gd name="connsiteY3-58" fmla="*/ 565310 h 565310"/>
              <a:gd name="connsiteX4-59" fmla="*/ 0 w 4295775"/>
              <a:gd name="connsiteY4-60" fmla="*/ 0 h 565310"/>
              <a:gd name="connsiteX0-61" fmla="*/ 0 w 4533670"/>
              <a:gd name="connsiteY0-62" fmla="*/ 0 h 565310"/>
              <a:gd name="connsiteX1-63" fmla="*/ 4295775 w 4533670"/>
              <a:gd name="connsiteY1-64" fmla="*/ 0 h 565310"/>
              <a:gd name="connsiteX2-65" fmla="*/ 4011426 w 4533670"/>
              <a:gd name="connsiteY2-66" fmla="*/ 295194 h 565310"/>
              <a:gd name="connsiteX3-67" fmla="*/ 4295775 w 4533670"/>
              <a:gd name="connsiteY3-68" fmla="*/ 565310 h 565310"/>
              <a:gd name="connsiteX4-69" fmla="*/ 0 w 4533670"/>
              <a:gd name="connsiteY4-70" fmla="*/ 565310 h 565310"/>
              <a:gd name="connsiteX5" fmla="*/ 0 w 4533670"/>
              <a:gd name="connsiteY5" fmla="*/ 0 h 565310"/>
              <a:gd name="connsiteX0-71" fmla="*/ 0 w 4533670"/>
              <a:gd name="connsiteY0-72" fmla="*/ 0 h 565310"/>
              <a:gd name="connsiteX1-73" fmla="*/ 4295775 w 4533670"/>
              <a:gd name="connsiteY1-74" fmla="*/ 0 h 565310"/>
              <a:gd name="connsiteX2-75" fmla="*/ 4011426 w 4533670"/>
              <a:gd name="connsiteY2-76" fmla="*/ 295194 h 565310"/>
              <a:gd name="connsiteX3-77" fmla="*/ 4295775 w 4533670"/>
              <a:gd name="connsiteY3-78" fmla="*/ 565310 h 565310"/>
              <a:gd name="connsiteX4-79" fmla="*/ 0 w 4533670"/>
              <a:gd name="connsiteY4-80" fmla="*/ 565310 h 565310"/>
              <a:gd name="connsiteX5-81" fmla="*/ 0 w 4533670"/>
              <a:gd name="connsiteY5-82" fmla="*/ 0 h 565310"/>
              <a:gd name="connsiteX0-83" fmla="*/ 0 w 4533670"/>
              <a:gd name="connsiteY0-84" fmla="*/ 0 h 565310"/>
              <a:gd name="connsiteX1-85" fmla="*/ 4295775 w 4533670"/>
              <a:gd name="connsiteY1-86" fmla="*/ 0 h 565310"/>
              <a:gd name="connsiteX2-87" fmla="*/ 4011426 w 4533670"/>
              <a:gd name="connsiteY2-88" fmla="*/ 295194 h 565310"/>
              <a:gd name="connsiteX3-89" fmla="*/ 4295775 w 4533670"/>
              <a:gd name="connsiteY3-90" fmla="*/ 565310 h 565310"/>
              <a:gd name="connsiteX4-91" fmla="*/ 0 w 4533670"/>
              <a:gd name="connsiteY4-92" fmla="*/ 565310 h 565310"/>
              <a:gd name="connsiteX5-93" fmla="*/ 0 w 4533670"/>
              <a:gd name="connsiteY5-94" fmla="*/ 0 h 565310"/>
              <a:gd name="connsiteX0-95" fmla="*/ 0 w 4295775"/>
              <a:gd name="connsiteY0-96" fmla="*/ 0 h 565310"/>
              <a:gd name="connsiteX1-97" fmla="*/ 4295775 w 4295775"/>
              <a:gd name="connsiteY1-98" fmla="*/ 0 h 565310"/>
              <a:gd name="connsiteX2-99" fmla="*/ 4011426 w 4295775"/>
              <a:gd name="connsiteY2-100" fmla="*/ 295194 h 565310"/>
              <a:gd name="connsiteX3-101" fmla="*/ 4295775 w 4295775"/>
              <a:gd name="connsiteY3-102" fmla="*/ 565310 h 565310"/>
              <a:gd name="connsiteX4-103" fmla="*/ 0 w 4295775"/>
              <a:gd name="connsiteY4-104" fmla="*/ 565310 h 565310"/>
              <a:gd name="connsiteX5-105" fmla="*/ 0 w 4295775"/>
              <a:gd name="connsiteY5-106" fmla="*/ 0 h 565310"/>
              <a:gd name="connsiteX0-107" fmla="*/ 0 w 4295775"/>
              <a:gd name="connsiteY0-108" fmla="*/ 0 h 565310"/>
              <a:gd name="connsiteX1-109" fmla="*/ 4295775 w 4295775"/>
              <a:gd name="connsiteY1-110" fmla="*/ 0 h 565310"/>
              <a:gd name="connsiteX2-111" fmla="*/ 4011426 w 4295775"/>
              <a:gd name="connsiteY2-112" fmla="*/ 295194 h 565310"/>
              <a:gd name="connsiteX3-113" fmla="*/ 4295775 w 4295775"/>
              <a:gd name="connsiteY3-114" fmla="*/ 565310 h 565310"/>
              <a:gd name="connsiteX4-115" fmla="*/ 0 w 4295775"/>
              <a:gd name="connsiteY4-116" fmla="*/ 565310 h 565310"/>
              <a:gd name="connsiteX5-117" fmla="*/ 0 w 4295775"/>
              <a:gd name="connsiteY5-118" fmla="*/ 0 h 565310"/>
              <a:gd name="connsiteX0-119" fmla="*/ 0 w 4295775"/>
              <a:gd name="connsiteY0-120" fmla="*/ 0 h 565310"/>
              <a:gd name="connsiteX1-121" fmla="*/ 4295775 w 4295775"/>
              <a:gd name="connsiteY1-122" fmla="*/ 0 h 565310"/>
              <a:gd name="connsiteX2-123" fmla="*/ 4011426 w 4295775"/>
              <a:gd name="connsiteY2-124" fmla="*/ 295194 h 565310"/>
              <a:gd name="connsiteX3-125" fmla="*/ 4295775 w 4295775"/>
              <a:gd name="connsiteY3-126" fmla="*/ 565310 h 565310"/>
              <a:gd name="connsiteX4-127" fmla="*/ 0 w 4295775"/>
              <a:gd name="connsiteY4-128" fmla="*/ 565310 h 565310"/>
              <a:gd name="connsiteX5-129" fmla="*/ 0 w 4295775"/>
              <a:gd name="connsiteY5-130" fmla="*/ 0 h 565310"/>
              <a:gd name="connsiteX0-131" fmla="*/ 0 w 4295775"/>
              <a:gd name="connsiteY0-132" fmla="*/ 0 h 565310"/>
              <a:gd name="connsiteX1-133" fmla="*/ 4295775 w 4295775"/>
              <a:gd name="connsiteY1-134" fmla="*/ 0 h 565310"/>
              <a:gd name="connsiteX2-135" fmla="*/ 4020053 w 4295775"/>
              <a:gd name="connsiteY2-136" fmla="*/ 303821 h 565310"/>
              <a:gd name="connsiteX3-137" fmla="*/ 4295775 w 4295775"/>
              <a:gd name="connsiteY3-138" fmla="*/ 565310 h 565310"/>
              <a:gd name="connsiteX4-139" fmla="*/ 0 w 4295775"/>
              <a:gd name="connsiteY4-140" fmla="*/ 565310 h 565310"/>
              <a:gd name="connsiteX5-141" fmla="*/ 0 w 4295775"/>
              <a:gd name="connsiteY5-142" fmla="*/ 0 h 565310"/>
              <a:gd name="connsiteX0-143" fmla="*/ 0 w 4295775"/>
              <a:gd name="connsiteY0-144" fmla="*/ 0 h 565310"/>
              <a:gd name="connsiteX1-145" fmla="*/ 4295775 w 4295775"/>
              <a:gd name="connsiteY1-146" fmla="*/ 0 h 565310"/>
              <a:gd name="connsiteX2-147" fmla="*/ 4020053 w 4295775"/>
              <a:gd name="connsiteY2-148" fmla="*/ 303821 h 565310"/>
              <a:gd name="connsiteX3-149" fmla="*/ 4295775 w 4295775"/>
              <a:gd name="connsiteY3-150" fmla="*/ 565310 h 565310"/>
              <a:gd name="connsiteX4-151" fmla="*/ 0 w 4295775"/>
              <a:gd name="connsiteY4-152" fmla="*/ 565310 h 565310"/>
              <a:gd name="connsiteX5-153" fmla="*/ 0 w 4295775"/>
              <a:gd name="connsiteY5-154" fmla="*/ 0 h 565310"/>
              <a:gd name="connsiteX0-155" fmla="*/ 0 w 4295775"/>
              <a:gd name="connsiteY0-156" fmla="*/ 0 h 565310"/>
              <a:gd name="connsiteX1-157" fmla="*/ 4295775 w 4295775"/>
              <a:gd name="connsiteY1-158" fmla="*/ 0 h 565310"/>
              <a:gd name="connsiteX2-159" fmla="*/ 4020053 w 4295775"/>
              <a:gd name="connsiteY2-160" fmla="*/ 303821 h 565310"/>
              <a:gd name="connsiteX3-161" fmla="*/ 4295775 w 4295775"/>
              <a:gd name="connsiteY3-162" fmla="*/ 565310 h 565310"/>
              <a:gd name="connsiteX4-163" fmla="*/ 0 w 4295775"/>
              <a:gd name="connsiteY4-164" fmla="*/ 565310 h 565310"/>
              <a:gd name="connsiteX5-165" fmla="*/ 0 w 4295775"/>
              <a:gd name="connsiteY5-166" fmla="*/ 0 h 565310"/>
              <a:gd name="connsiteX0-167" fmla="*/ 0 w 4295775"/>
              <a:gd name="connsiteY0-168" fmla="*/ 0 h 565310"/>
              <a:gd name="connsiteX1-169" fmla="*/ 4295775 w 4295775"/>
              <a:gd name="connsiteY1-170" fmla="*/ 0 h 565310"/>
              <a:gd name="connsiteX2-171" fmla="*/ 3985547 w 4295775"/>
              <a:gd name="connsiteY2-172" fmla="*/ 303821 h 565310"/>
              <a:gd name="connsiteX3-173" fmla="*/ 4295775 w 4295775"/>
              <a:gd name="connsiteY3-174" fmla="*/ 565310 h 565310"/>
              <a:gd name="connsiteX4-175" fmla="*/ 0 w 4295775"/>
              <a:gd name="connsiteY4-176" fmla="*/ 565310 h 565310"/>
              <a:gd name="connsiteX5-177" fmla="*/ 0 w 4295775"/>
              <a:gd name="connsiteY5-178" fmla="*/ 0 h 565310"/>
              <a:gd name="connsiteX0-179" fmla="*/ 0 w 4295775"/>
              <a:gd name="connsiteY0-180" fmla="*/ 0 h 565310"/>
              <a:gd name="connsiteX1-181" fmla="*/ 4295775 w 4295775"/>
              <a:gd name="connsiteY1-182" fmla="*/ 0 h 565310"/>
              <a:gd name="connsiteX2-183" fmla="*/ 3985547 w 4295775"/>
              <a:gd name="connsiteY2-184" fmla="*/ 303821 h 565310"/>
              <a:gd name="connsiteX3-185" fmla="*/ 4295775 w 4295775"/>
              <a:gd name="connsiteY3-186" fmla="*/ 565310 h 565310"/>
              <a:gd name="connsiteX4-187" fmla="*/ 0 w 4295775"/>
              <a:gd name="connsiteY4-188" fmla="*/ 565310 h 565310"/>
              <a:gd name="connsiteX5-189" fmla="*/ 0 w 4295775"/>
              <a:gd name="connsiteY5-190" fmla="*/ 0 h 565310"/>
              <a:gd name="connsiteX0-191" fmla="*/ 0 w 4295775"/>
              <a:gd name="connsiteY0-192" fmla="*/ 0 h 565310"/>
              <a:gd name="connsiteX1-193" fmla="*/ 4295775 w 4295775"/>
              <a:gd name="connsiteY1-194" fmla="*/ 0 h 565310"/>
              <a:gd name="connsiteX2-195" fmla="*/ 3985547 w 4295775"/>
              <a:gd name="connsiteY2-196" fmla="*/ 303821 h 565310"/>
              <a:gd name="connsiteX3-197" fmla="*/ 4295775 w 4295775"/>
              <a:gd name="connsiteY3-198" fmla="*/ 565310 h 565310"/>
              <a:gd name="connsiteX4-199" fmla="*/ 0 w 4295775"/>
              <a:gd name="connsiteY4-200" fmla="*/ 565310 h 565310"/>
              <a:gd name="connsiteX5-201" fmla="*/ 0 w 4295775"/>
              <a:gd name="connsiteY5-202" fmla="*/ 0 h 565310"/>
              <a:gd name="connsiteX0-203" fmla="*/ 0 w 4295775"/>
              <a:gd name="connsiteY0-204" fmla="*/ 0 h 565310"/>
              <a:gd name="connsiteX1-205" fmla="*/ 4295775 w 4295775"/>
              <a:gd name="connsiteY1-206" fmla="*/ 4396 h 565310"/>
              <a:gd name="connsiteX2-207" fmla="*/ 3985547 w 4295775"/>
              <a:gd name="connsiteY2-208" fmla="*/ 303821 h 565310"/>
              <a:gd name="connsiteX3-209" fmla="*/ 4295775 w 4295775"/>
              <a:gd name="connsiteY3-210" fmla="*/ 565310 h 565310"/>
              <a:gd name="connsiteX4-211" fmla="*/ 0 w 4295775"/>
              <a:gd name="connsiteY4-212" fmla="*/ 565310 h 565310"/>
              <a:gd name="connsiteX5-213" fmla="*/ 0 w 4295775"/>
              <a:gd name="connsiteY5-214" fmla="*/ 0 h 565310"/>
              <a:gd name="connsiteX0-215" fmla="*/ 0 w 4295775"/>
              <a:gd name="connsiteY0-216" fmla="*/ 0 h 565310"/>
              <a:gd name="connsiteX1-217" fmla="*/ 4295775 w 4295775"/>
              <a:gd name="connsiteY1-218" fmla="*/ 4396 h 565310"/>
              <a:gd name="connsiteX2-219" fmla="*/ 3985547 w 4295775"/>
              <a:gd name="connsiteY2-220" fmla="*/ 303821 h 565310"/>
              <a:gd name="connsiteX3-221" fmla="*/ 4295775 w 4295775"/>
              <a:gd name="connsiteY3-222" fmla="*/ 565310 h 565310"/>
              <a:gd name="connsiteX4-223" fmla="*/ 0 w 4295775"/>
              <a:gd name="connsiteY4-224" fmla="*/ 565310 h 565310"/>
              <a:gd name="connsiteX5-225" fmla="*/ 0 w 4295775"/>
              <a:gd name="connsiteY5-226" fmla="*/ 0 h 565310"/>
              <a:gd name="connsiteX0-227" fmla="*/ 0 w 4304568"/>
              <a:gd name="connsiteY0-228" fmla="*/ 0 h 565310"/>
              <a:gd name="connsiteX1-229" fmla="*/ 4304568 w 4304568"/>
              <a:gd name="connsiteY1-230" fmla="*/ 0 h 565310"/>
              <a:gd name="connsiteX2-231" fmla="*/ 3985547 w 4304568"/>
              <a:gd name="connsiteY2-232" fmla="*/ 303821 h 565310"/>
              <a:gd name="connsiteX3-233" fmla="*/ 4295775 w 4304568"/>
              <a:gd name="connsiteY3-234" fmla="*/ 565310 h 565310"/>
              <a:gd name="connsiteX4-235" fmla="*/ 0 w 4304568"/>
              <a:gd name="connsiteY4-236" fmla="*/ 565310 h 565310"/>
              <a:gd name="connsiteX5-237" fmla="*/ 0 w 4304568"/>
              <a:gd name="connsiteY5-238" fmla="*/ 0 h 565310"/>
              <a:gd name="connsiteX0-239" fmla="*/ 0 w 4304568"/>
              <a:gd name="connsiteY0-240" fmla="*/ 0 h 565310"/>
              <a:gd name="connsiteX1-241" fmla="*/ 4304568 w 4304568"/>
              <a:gd name="connsiteY1-242" fmla="*/ 0 h 565310"/>
              <a:gd name="connsiteX2-243" fmla="*/ 3985547 w 4304568"/>
              <a:gd name="connsiteY2-244" fmla="*/ 303821 h 565310"/>
              <a:gd name="connsiteX3-245" fmla="*/ 4295775 w 4304568"/>
              <a:gd name="connsiteY3-246" fmla="*/ 565310 h 565310"/>
              <a:gd name="connsiteX4-247" fmla="*/ 0 w 4304568"/>
              <a:gd name="connsiteY4-248" fmla="*/ 565310 h 565310"/>
              <a:gd name="connsiteX5-249" fmla="*/ 0 w 4304568"/>
              <a:gd name="connsiteY5-250" fmla="*/ 0 h 565310"/>
              <a:gd name="connsiteX0-251" fmla="*/ 0 w 4304568"/>
              <a:gd name="connsiteY0-252" fmla="*/ 0 h 565310"/>
              <a:gd name="connsiteX1-253" fmla="*/ 4304568 w 4304568"/>
              <a:gd name="connsiteY1-254" fmla="*/ 0 h 565310"/>
              <a:gd name="connsiteX2-255" fmla="*/ 3985547 w 4304568"/>
              <a:gd name="connsiteY2-256" fmla="*/ 303821 h 565310"/>
              <a:gd name="connsiteX3-257" fmla="*/ 4295775 w 4304568"/>
              <a:gd name="connsiteY3-258" fmla="*/ 565310 h 565310"/>
              <a:gd name="connsiteX4-259" fmla="*/ 0 w 4304568"/>
              <a:gd name="connsiteY4-260" fmla="*/ 565310 h 565310"/>
              <a:gd name="connsiteX5-261" fmla="*/ 0 w 4304568"/>
              <a:gd name="connsiteY5-262" fmla="*/ 0 h 5653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81" y="connsiteY5-82"/>
              </a:cxn>
            </a:cxnLst>
            <a:rect l="l" t="t" r="r" b="b"/>
            <a:pathLst>
              <a:path w="4304568" h="565310">
                <a:moveTo>
                  <a:pt x="0" y="0"/>
                </a:moveTo>
                <a:lnTo>
                  <a:pt x="4304568" y="0"/>
                </a:lnTo>
                <a:cubicBezTo>
                  <a:pt x="4302518" y="1629"/>
                  <a:pt x="4289922" y="-1084"/>
                  <a:pt x="3985547" y="303821"/>
                </a:cubicBezTo>
                <a:cubicBezTo>
                  <a:pt x="4352418" y="607106"/>
                  <a:pt x="4023901" y="335071"/>
                  <a:pt x="4295775" y="565310"/>
                </a:cubicBezTo>
                <a:lnTo>
                  <a:pt x="0" y="565310"/>
                </a:lnTo>
                <a:lnTo>
                  <a:pt x="0" y="0"/>
                </a:lnTo>
                <a:close/>
              </a:path>
            </a:pathLst>
          </a:custGeom>
          <a:solidFill>
            <a:srgbClr val="393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/>
          </a:p>
        </p:txBody>
      </p:sp>
      <p:sp>
        <p:nvSpPr>
          <p:cNvPr id="18" name="Rectangle 24"/>
          <p:cNvSpPr/>
          <p:nvPr/>
        </p:nvSpPr>
        <p:spPr>
          <a:xfrm flipH="1">
            <a:off x="11247943" y="2973339"/>
            <a:ext cx="966445" cy="566349"/>
          </a:xfrm>
          <a:prstGeom prst="rect">
            <a:avLst/>
          </a:prstGeom>
          <a:solidFill>
            <a:srgbClr val="F4A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/>
          </a:p>
        </p:txBody>
      </p:sp>
      <p:sp>
        <p:nvSpPr>
          <p:cNvPr id="19" name="Freeform 26"/>
          <p:cNvSpPr/>
          <p:nvPr/>
        </p:nvSpPr>
        <p:spPr>
          <a:xfrm flipH="1">
            <a:off x="11076346" y="2962044"/>
            <a:ext cx="175717" cy="768263"/>
          </a:xfrm>
          <a:custGeom>
            <a:avLst/>
            <a:gdLst>
              <a:gd name="connsiteX0" fmla="*/ 7620 w 525780"/>
              <a:gd name="connsiteY0" fmla="*/ 0 h 1188720"/>
              <a:gd name="connsiteX1" fmla="*/ 525780 w 525780"/>
              <a:gd name="connsiteY1" fmla="*/ 312420 h 1188720"/>
              <a:gd name="connsiteX2" fmla="*/ 525780 w 525780"/>
              <a:gd name="connsiteY2" fmla="*/ 1188720 h 1188720"/>
              <a:gd name="connsiteX3" fmla="*/ 0 w 525780"/>
              <a:gd name="connsiteY3" fmla="*/ 876300 h 1188720"/>
              <a:gd name="connsiteX4" fmla="*/ 7620 w 525780"/>
              <a:gd name="connsiteY4" fmla="*/ 0 h 1188720"/>
              <a:gd name="connsiteX0-1" fmla="*/ 0 w 541020"/>
              <a:gd name="connsiteY0-2" fmla="*/ 0 h 1188720"/>
              <a:gd name="connsiteX1-3" fmla="*/ 541020 w 541020"/>
              <a:gd name="connsiteY1-4" fmla="*/ 312420 h 1188720"/>
              <a:gd name="connsiteX2-5" fmla="*/ 541020 w 541020"/>
              <a:gd name="connsiteY2-6" fmla="*/ 1188720 h 1188720"/>
              <a:gd name="connsiteX3-7" fmla="*/ 15240 w 541020"/>
              <a:gd name="connsiteY3-8" fmla="*/ 876300 h 1188720"/>
              <a:gd name="connsiteX4-9" fmla="*/ 0 w 541020"/>
              <a:gd name="connsiteY4-10" fmla="*/ 0 h 1188720"/>
              <a:gd name="connsiteX0-11" fmla="*/ 7620 w 525780"/>
              <a:gd name="connsiteY0-12" fmla="*/ 0 h 1188720"/>
              <a:gd name="connsiteX1-13" fmla="*/ 525780 w 525780"/>
              <a:gd name="connsiteY1-14" fmla="*/ 312420 h 1188720"/>
              <a:gd name="connsiteX2-15" fmla="*/ 525780 w 525780"/>
              <a:gd name="connsiteY2-16" fmla="*/ 1188720 h 1188720"/>
              <a:gd name="connsiteX3-17" fmla="*/ 0 w 525780"/>
              <a:gd name="connsiteY3-18" fmla="*/ 876300 h 1188720"/>
              <a:gd name="connsiteX4-19" fmla="*/ 7620 w 525780"/>
              <a:gd name="connsiteY4-20" fmla="*/ 0 h 1188720"/>
              <a:gd name="connsiteX0-21" fmla="*/ 7620 w 525780"/>
              <a:gd name="connsiteY0-22" fmla="*/ 0 h 1173480"/>
              <a:gd name="connsiteX1-23" fmla="*/ 525780 w 525780"/>
              <a:gd name="connsiteY1-24" fmla="*/ 312420 h 1173480"/>
              <a:gd name="connsiteX2-25" fmla="*/ 525780 w 525780"/>
              <a:gd name="connsiteY2-26" fmla="*/ 1173480 h 1173480"/>
              <a:gd name="connsiteX3-27" fmla="*/ 0 w 525780"/>
              <a:gd name="connsiteY3-28" fmla="*/ 876300 h 1173480"/>
              <a:gd name="connsiteX4-29" fmla="*/ 7620 w 525780"/>
              <a:gd name="connsiteY4-30" fmla="*/ 0 h 1173480"/>
              <a:gd name="connsiteX0-31" fmla="*/ 7620 w 525780"/>
              <a:gd name="connsiteY0-32" fmla="*/ 0 h 1173480"/>
              <a:gd name="connsiteX1-33" fmla="*/ 525780 w 525780"/>
              <a:gd name="connsiteY1-34" fmla="*/ 312420 h 1173480"/>
              <a:gd name="connsiteX2-35" fmla="*/ 525780 w 525780"/>
              <a:gd name="connsiteY2-36" fmla="*/ 1173480 h 1173480"/>
              <a:gd name="connsiteX3-37" fmla="*/ 0 w 525780"/>
              <a:gd name="connsiteY3-38" fmla="*/ 876300 h 1173480"/>
              <a:gd name="connsiteX4-39" fmla="*/ 7620 w 525780"/>
              <a:gd name="connsiteY4-40" fmla="*/ 0 h 1173480"/>
              <a:gd name="connsiteX0-41" fmla="*/ 7620 w 533400"/>
              <a:gd name="connsiteY0-42" fmla="*/ 0 h 1188720"/>
              <a:gd name="connsiteX1-43" fmla="*/ 525780 w 533400"/>
              <a:gd name="connsiteY1-44" fmla="*/ 312420 h 1188720"/>
              <a:gd name="connsiteX2-45" fmla="*/ 533400 w 533400"/>
              <a:gd name="connsiteY2-46" fmla="*/ 1188720 h 1188720"/>
              <a:gd name="connsiteX3-47" fmla="*/ 0 w 533400"/>
              <a:gd name="connsiteY3-48" fmla="*/ 876300 h 1188720"/>
              <a:gd name="connsiteX4-49" fmla="*/ 7620 w 533400"/>
              <a:gd name="connsiteY4-50" fmla="*/ 0 h 1188720"/>
              <a:gd name="connsiteX0-51" fmla="*/ 0 w 533400"/>
              <a:gd name="connsiteY0-52" fmla="*/ 0 h 1188720"/>
              <a:gd name="connsiteX1-53" fmla="*/ 525780 w 533400"/>
              <a:gd name="connsiteY1-54" fmla="*/ 312420 h 1188720"/>
              <a:gd name="connsiteX2-55" fmla="*/ 533400 w 533400"/>
              <a:gd name="connsiteY2-56" fmla="*/ 1188720 h 1188720"/>
              <a:gd name="connsiteX3-57" fmla="*/ 0 w 533400"/>
              <a:gd name="connsiteY3-58" fmla="*/ 876300 h 1188720"/>
              <a:gd name="connsiteX4-59" fmla="*/ 0 w 533400"/>
              <a:gd name="connsiteY4-60" fmla="*/ 0 h 11887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3400" h="1188720">
                <a:moveTo>
                  <a:pt x="0" y="0"/>
                </a:moveTo>
                <a:lnTo>
                  <a:pt x="525780" y="312420"/>
                </a:lnTo>
                <a:lnTo>
                  <a:pt x="533400" y="1188720"/>
                </a:lnTo>
                <a:lnTo>
                  <a:pt x="0" y="876300"/>
                </a:lnTo>
                <a:lnTo>
                  <a:pt x="0" y="0"/>
                </a:lnTo>
                <a:close/>
              </a:path>
            </a:pathLst>
          </a:custGeom>
          <a:solidFill>
            <a:srgbClr val="DF98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/>
          </a:p>
        </p:txBody>
      </p:sp>
      <p:sp>
        <p:nvSpPr>
          <p:cNvPr id="20" name="Rectangle 10"/>
          <p:cNvSpPr/>
          <p:nvPr/>
        </p:nvSpPr>
        <p:spPr>
          <a:xfrm rot="10800000">
            <a:off x="6772278" y="3153339"/>
            <a:ext cx="4312473" cy="566347"/>
          </a:xfrm>
          <a:custGeom>
            <a:avLst/>
            <a:gdLst>
              <a:gd name="connsiteX0" fmla="*/ 0 w 4295775"/>
              <a:gd name="connsiteY0" fmla="*/ 0 h 565310"/>
              <a:gd name="connsiteX1" fmla="*/ 4295775 w 4295775"/>
              <a:gd name="connsiteY1" fmla="*/ 0 h 565310"/>
              <a:gd name="connsiteX2" fmla="*/ 4295775 w 4295775"/>
              <a:gd name="connsiteY2" fmla="*/ 565310 h 565310"/>
              <a:gd name="connsiteX3" fmla="*/ 0 w 4295775"/>
              <a:gd name="connsiteY3" fmla="*/ 565310 h 565310"/>
              <a:gd name="connsiteX4" fmla="*/ 0 w 4295775"/>
              <a:gd name="connsiteY4" fmla="*/ 0 h 565310"/>
              <a:gd name="connsiteX0-1" fmla="*/ 0 w 4295775"/>
              <a:gd name="connsiteY0-2" fmla="*/ 0 h 565310"/>
              <a:gd name="connsiteX1-3" fmla="*/ 4295775 w 4295775"/>
              <a:gd name="connsiteY1-4" fmla="*/ 0 h 565310"/>
              <a:gd name="connsiteX2-5" fmla="*/ 4295775 w 4295775"/>
              <a:gd name="connsiteY2-6" fmla="*/ 565310 h 565310"/>
              <a:gd name="connsiteX3-7" fmla="*/ 0 w 4295775"/>
              <a:gd name="connsiteY3-8" fmla="*/ 565310 h 565310"/>
              <a:gd name="connsiteX4-9" fmla="*/ 0 w 4295775"/>
              <a:gd name="connsiteY4-10" fmla="*/ 0 h 565310"/>
              <a:gd name="connsiteX0-11" fmla="*/ 0 w 4295775"/>
              <a:gd name="connsiteY0-12" fmla="*/ 0 h 565310"/>
              <a:gd name="connsiteX1-13" fmla="*/ 4295775 w 4295775"/>
              <a:gd name="connsiteY1-14" fmla="*/ 0 h 565310"/>
              <a:gd name="connsiteX2-15" fmla="*/ 4295775 w 4295775"/>
              <a:gd name="connsiteY2-16" fmla="*/ 565310 h 565310"/>
              <a:gd name="connsiteX3-17" fmla="*/ 0 w 4295775"/>
              <a:gd name="connsiteY3-18" fmla="*/ 565310 h 565310"/>
              <a:gd name="connsiteX4-19" fmla="*/ 0 w 4295775"/>
              <a:gd name="connsiteY4-20" fmla="*/ 0 h 565310"/>
              <a:gd name="connsiteX0-21" fmla="*/ 0 w 4295775"/>
              <a:gd name="connsiteY0-22" fmla="*/ 0 h 565310"/>
              <a:gd name="connsiteX1-23" fmla="*/ 4295775 w 4295775"/>
              <a:gd name="connsiteY1-24" fmla="*/ 0 h 565310"/>
              <a:gd name="connsiteX2-25" fmla="*/ 4295775 w 4295775"/>
              <a:gd name="connsiteY2-26" fmla="*/ 565310 h 565310"/>
              <a:gd name="connsiteX3-27" fmla="*/ 0 w 4295775"/>
              <a:gd name="connsiteY3-28" fmla="*/ 565310 h 565310"/>
              <a:gd name="connsiteX4-29" fmla="*/ 0 w 4295775"/>
              <a:gd name="connsiteY4-30" fmla="*/ 0 h 565310"/>
              <a:gd name="connsiteX0-31" fmla="*/ 0 w 4295775"/>
              <a:gd name="connsiteY0-32" fmla="*/ 0 h 565310"/>
              <a:gd name="connsiteX1-33" fmla="*/ 4295775 w 4295775"/>
              <a:gd name="connsiteY1-34" fmla="*/ 0 h 565310"/>
              <a:gd name="connsiteX2-35" fmla="*/ 4295775 w 4295775"/>
              <a:gd name="connsiteY2-36" fmla="*/ 565310 h 565310"/>
              <a:gd name="connsiteX3-37" fmla="*/ 0 w 4295775"/>
              <a:gd name="connsiteY3-38" fmla="*/ 565310 h 565310"/>
              <a:gd name="connsiteX4-39" fmla="*/ 0 w 4295775"/>
              <a:gd name="connsiteY4-40" fmla="*/ 0 h 565310"/>
              <a:gd name="connsiteX0-41" fmla="*/ 0 w 4295775"/>
              <a:gd name="connsiteY0-42" fmla="*/ 0 h 565310"/>
              <a:gd name="connsiteX1-43" fmla="*/ 4295775 w 4295775"/>
              <a:gd name="connsiteY1-44" fmla="*/ 0 h 565310"/>
              <a:gd name="connsiteX2-45" fmla="*/ 4295775 w 4295775"/>
              <a:gd name="connsiteY2-46" fmla="*/ 565310 h 565310"/>
              <a:gd name="connsiteX3-47" fmla="*/ 0 w 4295775"/>
              <a:gd name="connsiteY3-48" fmla="*/ 565310 h 565310"/>
              <a:gd name="connsiteX4-49" fmla="*/ 0 w 4295775"/>
              <a:gd name="connsiteY4-50" fmla="*/ 0 h 565310"/>
              <a:gd name="connsiteX0-51" fmla="*/ 0 w 4295775"/>
              <a:gd name="connsiteY0-52" fmla="*/ 0 h 565310"/>
              <a:gd name="connsiteX1-53" fmla="*/ 4295775 w 4295775"/>
              <a:gd name="connsiteY1-54" fmla="*/ 0 h 565310"/>
              <a:gd name="connsiteX2-55" fmla="*/ 4295775 w 4295775"/>
              <a:gd name="connsiteY2-56" fmla="*/ 565310 h 565310"/>
              <a:gd name="connsiteX3-57" fmla="*/ 0 w 4295775"/>
              <a:gd name="connsiteY3-58" fmla="*/ 565310 h 565310"/>
              <a:gd name="connsiteX4-59" fmla="*/ 0 w 4295775"/>
              <a:gd name="connsiteY4-60" fmla="*/ 0 h 565310"/>
              <a:gd name="connsiteX0-61" fmla="*/ 0 w 4533670"/>
              <a:gd name="connsiteY0-62" fmla="*/ 0 h 565310"/>
              <a:gd name="connsiteX1-63" fmla="*/ 4295775 w 4533670"/>
              <a:gd name="connsiteY1-64" fmla="*/ 0 h 565310"/>
              <a:gd name="connsiteX2-65" fmla="*/ 4011426 w 4533670"/>
              <a:gd name="connsiteY2-66" fmla="*/ 295194 h 565310"/>
              <a:gd name="connsiteX3-67" fmla="*/ 4295775 w 4533670"/>
              <a:gd name="connsiteY3-68" fmla="*/ 565310 h 565310"/>
              <a:gd name="connsiteX4-69" fmla="*/ 0 w 4533670"/>
              <a:gd name="connsiteY4-70" fmla="*/ 565310 h 565310"/>
              <a:gd name="connsiteX5" fmla="*/ 0 w 4533670"/>
              <a:gd name="connsiteY5" fmla="*/ 0 h 565310"/>
              <a:gd name="connsiteX0-71" fmla="*/ 0 w 4533670"/>
              <a:gd name="connsiteY0-72" fmla="*/ 0 h 565310"/>
              <a:gd name="connsiteX1-73" fmla="*/ 4295775 w 4533670"/>
              <a:gd name="connsiteY1-74" fmla="*/ 0 h 565310"/>
              <a:gd name="connsiteX2-75" fmla="*/ 4011426 w 4533670"/>
              <a:gd name="connsiteY2-76" fmla="*/ 295194 h 565310"/>
              <a:gd name="connsiteX3-77" fmla="*/ 4295775 w 4533670"/>
              <a:gd name="connsiteY3-78" fmla="*/ 565310 h 565310"/>
              <a:gd name="connsiteX4-79" fmla="*/ 0 w 4533670"/>
              <a:gd name="connsiteY4-80" fmla="*/ 565310 h 565310"/>
              <a:gd name="connsiteX5-81" fmla="*/ 0 w 4533670"/>
              <a:gd name="connsiteY5-82" fmla="*/ 0 h 565310"/>
              <a:gd name="connsiteX0-83" fmla="*/ 0 w 4533670"/>
              <a:gd name="connsiteY0-84" fmla="*/ 0 h 565310"/>
              <a:gd name="connsiteX1-85" fmla="*/ 4295775 w 4533670"/>
              <a:gd name="connsiteY1-86" fmla="*/ 0 h 565310"/>
              <a:gd name="connsiteX2-87" fmla="*/ 4011426 w 4533670"/>
              <a:gd name="connsiteY2-88" fmla="*/ 295194 h 565310"/>
              <a:gd name="connsiteX3-89" fmla="*/ 4295775 w 4533670"/>
              <a:gd name="connsiteY3-90" fmla="*/ 565310 h 565310"/>
              <a:gd name="connsiteX4-91" fmla="*/ 0 w 4533670"/>
              <a:gd name="connsiteY4-92" fmla="*/ 565310 h 565310"/>
              <a:gd name="connsiteX5-93" fmla="*/ 0 w 4533670"/>
              <a:gd name="connsiteY5-94" fmla="*/ 0 h 565310"/>
              <a:gd name="connsiteX0-95" fmla="*/ 0 w 4295775"/>
              <a:gd name="connsiteY0-96" fmla="*/ 0 h 565310"/>
              <a:gd name="connsiteX1-97" fmla="*/ 4295775 w 4295775"/>
              <a:gd name="connsiteY1-98" fmla="*/ 0 h 565310"/>
              <a:gd name="connsiteX2-99" fmla="*/ 4011426 w 4295775"/>
              <a:gd name="connsiteY2-100" fmla="*/ 295194 h 565310"/>
              <a:gd name="connsiteX3-101" fmla="*/ 4295775 w 4295775"/>
              <a:gd name="connsiteY3-102" fmla="*/ 565310 h 565310"/>
              <a:gd name="connsiteX4-103" fmla="*/ 0 w 4295775"/>
              <a:gd name="connsiteY4-104" fmla="*/ 565310 h 565310"/>
              <a:gd name="connsiteX5-105" fmla="*/ 0 w 4295775"/>
              <a:gd name="connsiteY5-106" fmla="*/ 0 h 565310"/>
              <a:gd name="connsiteX0-107" fmla="*/ 0 w 4295775"/>
              <a:gd name="connsiteY0-108" fmla="*/ 0 h 565310"/>
              <a:gd name="connsiteX1-109" fmla="*/ 4295775 w 4295775"/>
              <a:gd name="connsiteY1-110" fmla="*/ 0 h 565310"/>
              <a:gd name="connsiteX2-111" fmla="*/ 4011426 w 4295775"/>
              <a:gd name="connsiteY2-112" fmla="*/ 295194 h 565310"/>
              <a:gd name="connsiteX3-113" fmla="*/ 4295775 w 4295775"/>
              <a:gd name="connsiteY3-114" fmla="*/ 565310 h 565310"/>
              <a:gd name="connsiteX4-115" fmla="*/ 0 w 4295775"/>
              <a:gd name="connsiteY4-116" fmla="*/ 565310 h 565310"/>
              <a:gd name="connsiteX5-117" fmla="*/ 0 w 4295775"/>
              <a:gd name="connsiteY5-118" fmla="*/ 0 h 565310"/>
              <a:gd name="connsiteX0-119" fmla="*/ 0 w 4295775"/>
              <a:gd name="connsiteY0-120" fmla="*/ 0 h 565310"/>
              <a:gd name="connsiteX1-121" fmla="*/ 4295775 w 4295775"/>
              <a:gd name="connsiteY1-122" fmla="*/ 0 h 565310"/>
              <a:gd name="connsiteX2-123" fmla="*/ 4011426 w 4295775"/>
              <a:gd name="connsiteY2-124" fmla="*/ 295194 h 565310"/>
              <a:gd name="connsiteX3-125" fmla="*/ 4295775 w 4295775"/>
              <a:gd name="connsiteY3-126" fmla="*/ 565310 h 565310"/>
              <a:gd name="connsiteX4-127" fmla="*/ 0 w 4295775"/>
              <a:gd name="connsiteY4-128" fmla="*/ 565310 h 565310"/>
              <a:gd name="connsiteX5-129" fmla="*/ 0 w 4295775"/>
              <a:gd name="connsiteY5-130" fmla="*/ 0 h 565310"/>
              <a:gd name="connsiteX0-131" fmla="*/ 0 w 4295775"/>
              <a:gd name="connsiteY0-132" fmla="*/ 0 h 565310"/>
              <a:gd name="connsiteX1-133" fmla="*/ 4295775 w 4295775"/>
              <a:gd name="connsiteY1-134" fmla="*/ 0 h 565310"/>
              <a:gd name="connsiteX2-135" fmla="*/ 4020053 w 4295775"/>
              <a:gd name="connsiteY2-136" fmla="*/ 303821 h 565310"/>
              <a:gd name="connsiteX3-137" fmla="*/ 4295775 w 4295775"/>
              <a:gd name="connsiteY3-138" fmla="*/ 565310 h 565310"/>
              <a:gd name="connsiteX4-139" fmla="*/ 0 w 4295775"/>
              <a:gd name="connsiteY4-140" fmla="*/ 565310 h 565310"/>
              <a:gd name="connsiteX5-141" fmla="*/ 0 w 4295775"/>
              <a:gd name="connsiteY5-142" fmla="*/ 0 h 565310"/>
              <a:gd name="connsiteX0-143" fmla="*/ 0 w 4295775"/>
              <a:gd name="connsiteY0-144" fmla="*/ 0 h 565310"/>
              <a:gd name="connsiteX1-145" fmla="*/ 4295775 w 4295775"/>
              <a:gd name="connsiteY1-146" fmla="*/ 0 h 565310"/>
              <a:gd name="connsiteX2-147" fmla="*/ 4020053 w 4295775"/>
              <a:gd name="connsiteY2-148" fmla="*/ 303821 h 565310"/>
              <a:gd name="connsiteX3-149" fmla="*/ 4295775 w 4295775"/>
              <a:gd name="connsiteY3-150" fmla="*/ 565310 h 565310"/>
              <a:gd name="connsiteX4-151" fmla="*/ 0 w 4295775"/>
              <a:gd name="connsiteY4-152" fmla="*/ 565310 h 565310"/>
              <a:gd name="connsiteX5-153" fmla="*/ 0 w 4295775"/>
              <a:gd name="connsiteY5-154" fmla="*/ 0 h 565310"/>
              <a:gd name="connsiteX0-155" fmla="*/ 0 w 4295775"/>
              <a:gd name="connsiteY0-156" fmla="*/ 0 h 565310"/>
              <a:gd name="connsiteX1-157" fmla="*/ 4295775 w 4295775"/>
              <a:gd name="connsiteY1-158" fmla="*/ 0 h 565310"/>
              <a:gd name="connsiteX2-159" fmla="*/ 4020053 w 4295775"/>
              <a:gd name="connsiteY2-160" fmla="*/ 303821 h 565310"/>
              <a:gd name="connsiteX3-161" fmla="*/ 4295775 w 4295775"/>
              <a:gd name="connsiteY3-162" fmla="*/ 565310 h 565310"/>
              <a:gd name="connsiteX4-163" fmla="*/ 0 w 4295775"/>
              <a:gd name="connsiteY4-164" fmla="*/ 565310 h 565310"/>
              <a:gd name="connsiteX5-165" fmla="*/ 0 w 4295775"/>
              <a:gd name="connsiteY5-166" fmla="*/ 0 h 565310"/>
              <a:gd name="connsiteX0-167" fmla="*/ 0 w 4295775"/>
              <a:gd name="connsiteY0-168" fmla="*/ 0 h 565310"/>
              <a:gd name="connsiteX1-169" fmla="*/ 4295775 w 4295775"/>
              <a:gd name="connsiteY1-170" fmla="*/ 0 h 565310"/>
              <a:gd name="connsiteX2-171" fmla="*/ 3985547 w 4295775"/>
              <a:gd name="connsiteY2-172" fmla="*/ 303821 h 565310"/>
              <a:gd name="connsiteX3-173" fmla="*/ 4295775 w 4295775"/>
              <a:gd name="connsiteY3-174" fmla="*/ 565310 h 565310"/>
              <a:gd name="connsiteX4-175" fmla="*/ 0 w 4295775"/>
              <a:gd name="connsiteY4-176" fmla="*/ 565310 h 565310"/>
              <a:gd name="connsiteX5-177" fmla="*/ 0 w 4295775"/>
              <a:gd name="connsiteY5-178" fmla="*/ 0 h 565310"/>
              <a:gd name="connsiteX0-179" fmla="*/ 0 w 4295775"/>
              <a:gd name="connsiteY0-180" fmla="*/ 0 h 565310"/>
              <a:gd name="connsiteX1-181" fmla="*/ 4295775 w 4295775"/>
              <a:gd name="connsiteY1-182" fmla="*/ 0 h 565310"/>
              <a:gd name="connsiteX2-183" fmla="*/ 3985547 w 4295775"/>
              <a:gd name="connsiteY2-184" fmla="*/ 303821 h 565310"/>
              <a:gd name="connsiteX3-185" fmla="*/ 4295775 w 4295775"/>
              <a:gd name="connsiteY3-186" fmla="*/ 565310 h 565310"/>
              <a:gd name="connsiteX4-187" fmla="*/ 0 w 4295775"/>
              <a:gd name="connsiteY4-188" fmla="*/ 565310 h 565310"/>
              <a:gd name="connsiteX5-189" fmla="*/ 0 w 4295775"/>
              <a:gd name="connsiteY5-190" fmla="*/ 0 h 565310"/>
              <a:gd name="connsiteX0-191" fmla="*/ 0 w 4295775"/>
              <a:gd name="connsiteY0-192" fmla="*/ 0 h 565310"/>
              <a:gd name="connsiteX1-193" fmla="*/ 4295775 w 4295775"/>
              <a:gd name="connsiteY1-194" fmla="*/ 0 h 565310"/>
              <a:gd name="connsiteX2-195" fmla="*/ 3985547 w 4295775"/>
              <a:gd name="connsiteY2-196" fmla="*/ 303821 h 565310"/>
              <a:gd name="connsiteX3-197" fmla="*/ 4295775 w 4295775"/>
              <a:gd name="connsiteY3-198" fmla="*/ 565310 h 565310"/>
              <a:gd name="connsiteX4-199" fmla="*/ 0 w 4295775"/>
              <a:gd name="connsiteY4-200" fmla="*/ 565310 h 565310"/>
              <a:gd name="connsiteX5-201" fmla="*/ 0 w 4295775"/>
              <a:gd name="connsiteY5-202" fmla="*/ 0 h 565310"/>
              <a:gd name="connsiteX0-203" fmla="*/ 0 w 4295775"/>
              <a:gd name="connsiteY0-204" fmla="*/ 0 h 565310"/>
              <a:gd name="connsiteX1-205" fmla="*/ 4295775 w 4295775"/>
              <a:gd name="connsiteY1-206" fmla="*/ 4396 h 565310"/>
              <a:gd name="connsiteX2-207" fmla="*/ 3985547 w 4295775"/>
              <a:gd name="connsiteY2-208" fmla="*/ 303821 h 565310"/>
              <a:gd name="connsiteX3-209" fmla="*/ 4295775 w 4295775"/>
              <a:gd name="connsiteY3-210" fmla="*/ 565310 h 565310"/>
              <a:gd name="connsiteX4-211" fmla="*/ 0 w 4295775"/>
              <a:gd name="connsiteY4-212" fmla="*/ 565310 h 565310"/>
              <a:gd name="connsiteX5-213" fmla="*/ 0 w 4295775"/>
              <a:gd name="connsiteY5-214" fmla="*/ 0 h 565310"/>
              <a:gd name="connsiteX0-215" fmla="*/ 0 w 4295775"/>
              <a:gd name="connsiteY0-216" fmla="*/ 0 h 565310"/>
              <a:gd name="connsiteX1-217" fmla="*/ 4295775 w 4295775"/>
              <a:gd name="connsiteY1-218" fmla="*/ 4396 h 565310"/>
              <a:gd name="connsiteX2-219" fmla="*/ 3985547 w 4295775"/>
              <a:gd name="connsiteY2-220" fmla="*/ 303821 h 565310"/>
              <a:gd name="connsiteX3-221" fmla="*/ 4295775 w 4295775"/>
              <a:gd name="connsiteY3-222" fmla="*/ 565310 h 565310"/>
              <a:gd name="connsiteX4-223" fmla="*/ 0 w 4295775"/>
              <a:gd name="connsiteY4-224" fmla="*/ 565310 h 565310"/>
              <a:gd name="connsiteX5-225" fmla="*/ 0 w 4295775"/>
              <a:gd name="connsiteY5-226" fmla="*/ 0 h 565310"/>
              <a:gd name="connsiteX0-227" fmla="*/ 0 w 4304568"/>
              <a:gd name="connsiteY0-228" fmla="*/ 0 h 565310"/>
              <a:gd name="connsiteX1-229" fmla="*/ 4304568 w 4304568"/>
              <a:gd name="connsiteY1-230" fmla="*/ 0 h 565310"/>
              <a:gd name="connsiteX2-231" fmla="*/ 3985547 w 4304568"/>
              <a:gd name="connsiteY2-232" fmla="*/ 303821 h 565310"/>
              <a:gd name="connsiteX3-233" fmla="*/ 4295775 w 4304568"/>
              <a:gd name="connsiteY3-234" fmla="*/ 565310 h 565310"/>
              <a:gd name="connsiteX4-235" fmla="*/ 0 w 4304568"/>
              <a:gd name="connsiteY4-236" fmla="*/ 565310 h 565310"/>
              <a:gd name="connsiteX5-237" fmla="*/ 0 w 4304568"/>
              <a:gd name="connsiteY5-238" fmla="*/ 0 h 565310"/>
              <a:gd name="connsiteX0-239" fmla="*/ 0 w 4304568"/>
              <a:gd name="connsiteY0-240" fmla="*/ 0 h 565310"/>
              <a:gd name="connsiteX1-241" fmla="*/ 4304568 w 4304568"/>
              <a:gd name="connsiteY1-242" fmla="*/ 0 h 565310"/>
              <a:gd name="connsiteX2-243" fmla="*/ 3985547 w 4304568"/>
              <a:gd name="connsiteY2-244" fmla="*/ 303821 h 565310"/>
              <a:gd name="connsiteX3-245" fmla="*/ 4295775 w 4304568"/>
              <a:gd name="connsiteY3-246" fmla="*/ 565310 h 565310"/>
              <a:gd name="connsiteX4-247" fmla="*/ 0 w 4304568"/>
              <a:gd name="connsiteY4-248" fmla="*/ 565310 h 565310"/>
              <a:gd name="connsiteX5-249" fmla="*/ 0 w 4304568"/>
              <a:gd name="connsiteY5-250" fmla="*/ 0 h 565310"/>
              <a:gd name="connsiteX0-251" fmla="*/ 0 w 4304568"/>
              <a:gd name="connsiteY0-252" fmla="*/ 0 h 565310"/>
              <a:gd name="connsiteX1-253" fmla="*/ 4304568 w 4304568"/>
              <a:gd name="connsiteY1-254" fmla="*/ 0 h 565310"/>
              <a:gd name="connsiteX2-255" fmla="*/ 3985547 w 4304568"/>
              <a:gd name="connsiteY2-256" fmla="*/ 303821 h 565310"/>
              <a:gd name="connsiteX3-257" fmla="*/ 4295775 w 4304568"/>
              <a:gd name="connsiteY3-258" fmla="*/ 565310 h 565310"/>
              <a:gd name="connsiteX4-259" fmla="*/ 0 w 4304568"/>
              <a:gd name="connsiteY4-260" fmla="*/ 565310 h 565310"/>
              <a:gd name="connsiteX5-261" fmla="*/ 0 w 4304568"/>
              <a:gd name="connsiteY5-262" fmla="*/ 0 h 5653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81" y="connsiteY5-82"/>
              </a:cxn>
            </a:cxnLst>
            <a:rect l="l" t="t" r="r" b="b"/>
            <a:pathLst>
              <a:path w="4304568" h="565310">
                <a:moveTo>
                  <a:pt x="0" y="0"/>
                </a:moveTo>
                <a:lnTo>
                  <a:pt x="4304568" y="0"/>
                </a:lnTo>
                <a:cubicBezTo>
                  <a:pt x="4302518" y="1629"/>
                  <a:pt x="4289922" y="-1084"/>
                  <a:pt x="3985547" y="303821"/>
                </a:cubicBezTo>
                <a:cubicBezTo>
                  <a:pt x="4352418" y="607106"/>
                  <a:pt x="4023901" y="335071"/>
                  <a:pt x="4295775" y="565310"/>
                </a:cubicBezTo>
                <a:lnTo>
                  <a:pt x="0" y="565310"/>
                </a:lnTo>
                <a:lnTo>
                  <a:pt x="0" y="0"/>
                </a:lnTo>
                <a:close/>
              </a:path>
            </a:pathLst>
          </a:custGeom>
          <a:solidFill>
            <a:srgbClr val="F4A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/>
          </a:p>
        </p:txBody>
      </p:sp>
      <p:sp>
        <p:nvSpPr>
          <p:cNvPr id="22" name="Freeform 113"/>
          <p:cNvSpPr>
            <a:spLocks noEditPoints="1"/>
          </p:cNvSpPr>
          <p:nvPr/>
        </p:nvSpPr>
        <p:spPr bwMode="auto">
          <a:xfrm>
            <a:off x="323491" y="1649612"/>
            <a:ext cx="502476" cy="347216"/>
          </a:xfrm>
          <a:custGeom>
            <a:avLst/>
            <a:gdLst/>
            <a:ahLst/>
            <a:cxnLst>
              <a:cxn ang="0">
                <a:pos x="82" y="49"/>
              </a:cxn>
              <a:cxn ang="0">
                <a:pos x="74" y="57"/>
              </a:cxn>
              <a:cxn ang="0">
                <a:pos x="7" y="57"/>
              </a:cxn>
              <a:cxn ang="0">
                <a:pos x="0" y="49"/>
              </a:cxn>
              <a:cxn ang="0">
                <a:pos x="0" y="6"/>
              </a:cxn>
              <a:cxn ang="0">
                <a:pos x="10" y="6"/>
              </a:cxn>
              <a:cxn ang="0">
                <a:pos x="10" y="0"/>
              </a:cxn>
              <a:cxn ang="0">
                <a:pos x="82" y="0"/>
              </a:cxn>
              <a:cxn ang="0">
                <a:pos x="82" y="49"/>
              </a:cxn>
              <a:cxn ang="0">
                <a:pos x="10" y="11"/>
              </a:cxn>
              <a:cxn ang="0">
                <a:pos x="5" y="11"/>
              </a:cxn>
              <a:cxn ang="0">
                <a:pos x="5" y="49"/>
              </a:cxn>
              <a:cxn ang="0">
                <a:pos x="7" y="52"/>
              </a:cxn>
              <a:cxn ang="0">
                <a:pos x="10" y="49"/>
              </a:cxn>
              <a:cxn ang="0">
                <a:pos x="10" y="11"/>
              </a:cxn>
              <a:cxn ang="0">
                <a:pos x="77" y="6"/>
              </a:cxn>
              <a:cxn ang="0">
                <a:pos x="15" y="6"/>
              </a:cxn>
              <a:cxn ang="0">
                <a:pos x="15" y="49"/>
              </a:cxn>
              <a:cxn ang="0">
                <a:pos x="15" y="52"/>
              </a:cxn>
              <a:cxn ang="0">
                <a:pos x="74" y="52"/>
              </a:cxn>
              <a:cxn ang="0">
                <a:pos x="77" y="49"/>
              </a:cxn>
              <a:cxn ang="0">
                <a:pos x="77" y="6"/>
              </a:cxn>
              <a:cxn ang="0">
                <a:pos x="46" y="36"/>
              </a:cxn>
              <a:cxn ang="0">
                <a:pos x="20" y="36"/>
              </a:cxn>
              <a:cxn ang="0">
                <a:pos x="20" y="11"/>
              </a:cxn>
              <a:cxn ang="0">
                <a:pos x="46" y="11"/>
              </a:cxn>
              <a:cxn ang="0">
                <a:pos x="46" y="36"/>
              </a:cxn>
              <a:cxn ang="0">
                <a:pos x="46" y="47"/>
              </a:cxn>
              <a:cxn ang="0">
                <a:pos x="20" y="47"/>
              </a:cxn>
              <a:cxn ang="0">
                <a:pos x="20" y="42"/>
              </a:cxn>
              <a:cxn ang="0">
                <a:pos x="46" y="42"/>
              </a:cxn>
              <a:cxn ang="0">
                <a:pos x="46" y="47"/>
              </a:cxn>
              <a:cxn ang="0">
                <a:pos x="25" y="16"/>
              </a:cxn>
              <a:cxn ang="0">
                <a:pos x="25" y="31"/>
              </a:cxn>
              <a:cxn ang="0">
                <a:pos x="41" y="31"/>
              </a:cxn>
              <a:cxn ang="0">
                <a:pos x="41" y="16"/>
              </a:cxn>
              <a:cxn ang="0">
                <a:pos x="25" y="16"/>
              </a:cxn>
              <a:cxn ang="0">
                <a:pos x="72" y="16"/>
              </a:cxn>
              <a:cxn ang="0">
                <a:pos x="51" y="16"/>
              </a:cxn>
              <a:cxn ang="0">
                <a:pos x="51" y="11"/>
              </a:cxn>
              <a:cxn ang="0">
                <a:pos x="72" y="11"/>
              </a:cxn>
              <a:cxn ang="0">
                <a:pos x="72" y="16"/>
              </a:cxn>
              <a:cxn ang="0">
                <a:pos x="72" y="26"/>
              </a:cxn>
              <a:cxn ang="0">
                <a:pos x="51" y="26"/>
              </a:cxn>
              <a:cxn ang="0">
                <a:pos x="51" y="21"/>
              </a:cxn>
              <a:cxn ang="0">
                <a:pos x="72" y="21"/>
              </a:cxn>
              <a:cxn ang="0">
                <a:pos x="72" y="26"/>
              </a:cxn>
              <a:cxn ang="0">
                <a:pos x="72" y="36"/>
              </a:cxn>
              <a:cxn ang="0">
                <a:pos x="51" y="36"/>
              </a:cxn>
              <a:cxn ang="0">
                <a:pos x="51" y="31"/>
              </a:cxn>
              <a:cxn ang="0">
                <a:pos x="72" y="31"/>
              </a:cxn>
              <a:cxn ang="0">
                <a:pos x="72" y="36"/>
              </a:cxn>
              <a:cxn ang="0">
                <a:pos x="72" y="47"/>
              </a:cxn>
              <a:cxn ang="0">
                <a:pos x="51" y="47"/>
              </a:cxn>
              <a:cxn ang="0">
                <a:pos x="51" y="42"/>
              </a:cxn>
              <a:cxn ang="0">
                <a:pos x="72" y="42"/>
              </a:cxn>
              <a:cxn ang="0">
                <a:pos x="72" y="47"/>
              </a:cxn>
            </a:cxnLst>
            <a:rect l="0" t="0" r="r" b="b"/>
            <a:pathLst>
              <a:path w="82" h="57">
                <a:moveTo>
                  <a:pt x="82" y="49"/>
                </a:moveTo>
                <a:cubicBezTo>
                  <a:pt x="82" y="54"/>
                  <a:pt x="79" y="57"/>
                  <a:pt x="74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3" y="57"/>
                  <a:pt x="0" y="54"/>
                  <a:pt x="0" y="49"/>
                </a:cubicBezTo>
                <a:cubicBezTo>
                  <a:pt x="0" y="6"/>
                  <a:pt x="0" y="6"/>
                  <a:pt x="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0"/>
                  <a:pt x="10" y="0"/>
                  <a:pt x="10" y="0"/>
                </a:cubicBezTo>
                <a:cubicBezTo>
                  <a:pt x="82" y="0"/>
                  <a:pt x="82" y="0"/>
                  <a:pt x="82" y="0"/>
                </a:cubicBezTo>
                <a:lnTo>
                  <a:pt x="82" y="49"/>
                </a:lnTo>
                <a:close/>
                <a:moveTo>
                  <a:pt x="10" y="11"/>
                </a:moveTo>
                <a:cubicBezTo>
                  <a:pt x="5" y="11"/>
                  <a:pt x="5" y="11"/>
                  <a:pt x="5" y="11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51"/>
                  <a:pt x="6" y="52"/>
                  <a:pt x="7" y="52"/>
                </a:cubicBezTo>
                <a:cubicBezTo>
                  <a:pt x="9" y="52"/>
                  <a:pt x="10" y="51"/>
                  <a:pt x="10" y="49"/>
                </a:cubicBezTo>
                <a:lnTo>
                  <a:pt x="10" y="11"/>
                </a:lnTo>
                <a:close/>
                <a:moveTo>
                  <a:pt x="77" y="6"/>
                </a:moveTo>
                <a:cubicBezTo>
                  <a:pt x="15" y="6"/>
                  <a:pt x="15" y="6"/>
                  <a:pt x="15" y="6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50"/>
                  <a:pt x="15" y="51"/>
                  <a:pt x="15" y="52"/>
                </a:cubicBezTo>
                <a:cubicBezTo>
                  <a:pt x="74" y="52"/>
                  <a:pt x="74" y="52"/>
                  <a:pt x="74" y="52"/>
                </a:cubicBezTo>
                <a:cubicBezTo>
                  <a:pt x="76" y="52"/>
                  <a:pt x="77" y="51"/>
                  <a:pt x="77" y="49"/>
                </a:cubicBezTo>
                <a:lnTo>
                  <a:pt x="77" y="6"/>
                </a:lnTo>
                <a:close/>
                <a:moveTo>
                  <a:pt x="46" y="36"/>
                </a:moveTo>
                <a:cubicBezTo>
                  <a:pt x="20" y="36"/>
                  <a:pt x="20" y="36"/>
                  <a:pt x="20" y="36"/>
                </a:cubicBezTo>
                <a:cubicBezTo>
                  <a:pt x="20" y="11"/>
                  <a:pt x="20" y="11"/>
                  <a:pt x="20" y="11"/>
                </a:cubicBezTo>
                <a:cubicBezTo>
                  <a:pt x="46" y="11"/>
                  <a:pt x="46" y="11"/>
                  <a:pt x="46" y="11"/>
                </a:cubicBezTo>
                <a:lnTo>
                  <a:pt x="46" y="36"/>
                </a:lnTo>
                <a:close/>
                <a:moveTo>
                  <a:pt x="46" y="47"/>
                </a:moveTo>
                <a:cubicBezTo>
                  <a:pt x="20" y="47"/>
                  <a:pt x="20" y="47"/>
                  <a:pt x="20" y="47"/>
                </a:cubicBezTo>
                <a:cubicBezTo>
                  <a:pt x="20" y="42"/>
                  <a:pt x="20" y="42"/>
                  <a:pt x="20" y="42"/>
                </a:cubicBezTo>
                <a:cubicBezTo>
                  <a:pt x="46" y="42"/>
                  <a:pt x="46" y="42"/>
                  <a:pt x="46" y="42"/>
                </a:cubicBezTo>
                <a:lnTo>
                  <a:pt x="46" y="47"/>
                </a:lnTo>
                <a:close/>
                <a:moveTo>
                  <a:pt x="25" y="16"/>
                </a:moveTo>
                <a:cubicBezTo>
                  <a:pt x="25" y="31"/>
                  <a:pt x="25" y="31"/>
                  <a:pt x="25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16"/>
                  <a:pt x="41" y="16"/>
                  <a:pt x="41" y="16"/>
                </a:cubicBezTo>
                <a:lnTo>
                  <a:pt x="25" y="16"/>
                </a:lnTo>
                <a:close/>
                <a:moveTo>
                  <a:pt x="72" y="16"/>
                </a:moveTo>
                <a:cubicBezTo>
                  <a:pt x="51" y="16"/>
                  <a:pt x="51" y="16"/>
                  <a:pt x="51" y="16"/>
                </a:cubicBezTo>
                <a:cubicBezTo>
                  <a:pt x="51" y="11"/>
                  <a:pt x="51" y="11"/>
                  <a:pt x="51" y="11"/>
                </a:cubicBezTo>
                <a:cubicBezTo>
                  <a:pt x="72" y="11"/>
                  <a:pt x="72" y="11"/>
                  <a:pt x="72" y="11"/>
                </a:cubicBezTo>
                <a:lnTo>
                  <a:pt x="72" y="16"/>
                </a:lnTo>
                <a:close/>
                <a:moveTo>
                  <a:pt x="72" y="26"/>
                </a:moveTo>
                <a:cubicBezTo>
                  <a:pt x="51" y="26"/>
                  <a:pt x="51" y="26"/>
                  <a:pt x="51" y="26"/>
                </a:cubicBezTo>
                <a:cubicBezTo>
                  <a:pt x="51" y="21"/>
                  <a:pt x="51" y="21"/>
                  <a:pt x="51" y="21"/>
                </a:cubicBezTo>
                <a:cubicBezTo>
                  <a:pt x="72" y="21"/>
                  <a:pt x="72" y="21"/>
                  <a:pt x="72" y="21"/>
                </a:cubicBezTo>
                <a:lnTo>
                  <a:pt x="72" y="26"/>
                </a:lnTo>
                <a:close/>
                <a:moveTo>
                  <a:pt x="72" y="36"/>
                </a:moveTo>
                <a:cubicBezTo>
                  <a:pt x="51" y="36"/>
                  <a:pt x="51" y="36"/>
                  <a:pt x="51" y="36"/>
                </a:cubicBezTo>
                <a:cubicBezTo>
                  <a:pt x="51" y="31"/>
                  <a:pt x="51" y="31"/>
                  <a:pt x="51" y="31"/>
                </a:cubicBezTo>
                <a:cubicBezTo>
                  <a:pt x="72" y="31"/>
                  <a:pt x="72" y="31"/>
                  <a:pt x="72" y="31"/>
                </a:cubicBezTo>
                <a:lnTo>
                  <a:pt x="72" y="36"/>
                </a:lnTo>
                <a:close/>
                <a:moveTo>
                  <a:pt x="72" y="4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2"/>
                  <a:pt x="51" y="42"/>
                  <a:pt x="51" y="42"/>
                </a:cubicBezTo>
                <a:cubicBezTo>
                  <a:pt x="72" y="42"/>
                  <a:pt x="72" y="42"/>
                  <a:pt x="72" y="42"/>
                </a:cubicBezTo>
                <a:lnTo>
                  <a:pt x="72" y="4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 dirty="0"/>
          </a:p>
        </p:txBody>
      </p:sp>
      <p:sp>
        <p:nvSpPr>
          <p:cNvPr id="25" name="Freeform 120"/>
          <p:cNvSpPr>
            <a:spLocks noEditPoints="1"/>
          </p:cNvSpPr>
          <p:nvPr/>
        </p:nvSpPr>
        <p:spPr bwMode="auto">
          <a:xfrm>
            <a:off x="11511370" y="3021986"/>
            <a:ext cx="443712" cy="380324"/>
          </a:xfrm>
          <a:custGeom>
            <a:avLst/>
            <a:gdLst/>
            <a:ahLst/>
            <a:cxnLst>
              <a:cxn ang="0">
                <a:pos x="11" y="58"/>
              </a:cxn>
              <a:cxn ang="0">
                <a:pos x="9" y="58"/>
              </a:cxn>
              <a:cxn ang="0">
                <a:pos x="0" y="49"/>
              </a:cxn>
              <a:cxn ang="0">
                <a:pos x="0" y="18"/>
              </a:cxn>
              <a:cxn ang="0">
                <a:pos x="9" y="9"/>
              </a:cxn>
              <a:cxn ang="0">
                <a:pos x="11" y="9"/>
              </a:cxn>
              <a:cxn ang="0">
                <a:pos x="11" y="58"/>
              </a:cxn>
              <a:cxn ang="0">
                <a:pos x="54" y="58"/>
              </a:cxn>
              <a:cxn ang="0">
                <a:pos x="15" y="58"/>
              </a:cxn>
              <a:cxn ang="0">
                <a:pos x="15" y="9"/>
              </a:cxn>
              <a:cxn ang="0">
                <a:pos x="20" y="9"/>
              </a:cxn>
              <a:cxn ang="0">
                <a:pos x="20" y="3"/>
              </a:cxn>
              <a:cxn ang="0">
                <a:pos x="24" y="0"/>
              </a:cxn>
              <a:cxn ang="0">
                <a:pos x="45" y="0"/>
              </a:cxn>
              <a:cxn ang="0">
                <a:pos x="49" y="3"/>
              </a:cxn>
              <a:cxn ang="0">
                <a:pos x="49" y="9"/>
              </a:cxn>
              <a:cxn ang="0">
                <a:pos x="54" y="9"/>
              </a:cxn>
              <a:cxn ang="0">
                <a:pos x="54" y="58"/>
              </a:cxn>
              <a:cxn ang="0">
                <a:pos x="44" y="9"/>
              </a:cxn>
              <a:cxn ang="0">
                <a:pos x="44" y="4"/>
              </a:cxn>
              <a:cxn ang="0">
                <a:pos x="25" y="4"/>
              </a:cxn>
              <a:cxn ang="0">
                <a:pos x="25" y="9"/>
              </a:cxn>
              <a:cxn ang="0">
                <a:pos x="44" y="9"/>
              </a:cxn>
              <a:cxn ang="0">
                <a:pos x="68" y="49"/>
              </a:cxn>
              <a:cxn ang="0">
                <a:pos x="60" y="58"/>
              </a:cxn>
              <a:cxn ang="0">
                <a:pos x="58" y="58"/>
              </a:cxn>
              <a:cxn ang="0">
                <a:pos x="58" y="9"/>
              </a:cxn>
              <a:cxn ang="0">
                <a:pos x="60" y="9"/>
              </a:cxn>
              <a:cxn ang="0">
                <a:pos x="68" y="18"/>
              </a:cxn>
              <a:cxn ang="0">
                <a:pos x="68" y="49"/>
              </a:cxn>
            </a:cxnLst>
            <a:rect l="0" t="0" r="r" b="b"/>
            <a:pathLst>
              <a:path w="68" h="58">
                <a:moveTo>
                  <a:pt x="11" y="58"/>
                </a:moveTo>
                <a:cubicBezTo>
                  <a:pt x="9" y="58"/>
                  <a:pt x="9" y="58"/>
                  <a:pt x="9" y="58"/>
                </a:cubicBezTo>
                <a:cubicBezTo>
                  <a:pt x="4" y="58"/>
                  <a:pt x="0" y="54"/>
                  <a:pt x="0" y="49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3"/>
                  <a:pt x="4" y="9"/>
                  <a:pt x="9" y="9"/>
                </a:cubicBezTo>
                <a:cubicBezTo>
                  <a:pt x="11" y="9"/>
                  <a:pt x="11" y="9"/>
                  <a:pt x="11" y="9"/>
                </a:cubicBezTo>
                <a:lnTo>
                  <a:pt x="11" y="58"/>
                </a:lnTo>
                <a:close/>
                <a:moveTo>
                  <a:pt x="54" y="58"/>
                </a:moveTo>
                <a:cubicBezTo>
                  <a:pt x="15" y="58"/>
                  <a:pt x="15" y="58"/>
                  <a:pt x="15" y="58"/>
                </a:cubicBezTo>
                <a:cubicBezTo>
                  <a:pt x="15" y="9"/>
                  <a:pt x="15" y="9"/>
                  <a:pt x="15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1"/>
                  <a:pt x="22" y="0"/>
                  <a:pt x="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9"/>
                  <a:pt x="49" y="9"/>
                  <a:pt x="49" y="9"/>
                </a:cubicBezTo>
                <a:cubicBezTo>
                  <a:pt x="54" y="9"/>
                  <a:pt x="54" y="9"/>
                  <a:pt x="54" y="9"/>
                </a:cubicBezTo>
                <a:lnTo>
                  <a:pt x="54" y="58"/>
                </a:lnTo>
                <a:close/>
                <a:moveTo>
                  <a:pt x="44" y="9"/>
                </a:moveTo>
                <a:cubicBezTo>
                  <a:pt x="44" y="4"/>
                  <a:pt x="44" y="4"/>
                  <a:pt x="4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9"/>
                  <a:pt x="25" y="9"/>
                  <a:pt x="25" y="9"/>
                </a:cubicBezTo>
                <a:lnTo>
                  <a:pt x="44" y="9"/>
                </a:lnTo>
                <a:close/>
                <a:moveTo>
                  <a:pt x="68" y="49"/>
                </a:moveTo>
                <a:cubicBezTo>
                  <a:pt x="68" y="54"/>
                  <a:pt x="65" y="58"/>
                  <a:pt x="60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9"/>
                  <a:pt x="58" y="9"/>
                  <a:pt x="58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5" y="9"/>
                  <a:pt x="68" y="13"/>
                  <a:pt x="68" y="18"/>
                </a:cubicBezTo>
                <a:lnTo>
                  <a:pt x="68" y="4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 dirty="0"/>
          </a:p>
        </p:txBody>
      </p:sp>
      <p:sp>
        <p:nvSpPr>
          <p:cNvPr id="28" name="Freeform 124"/>
          <p:cNvSpPr>
            <a:spLocks noEditPoints="1"/>
          </p:cNvSpPr>
          <p:nvPr/>
        </p:nvSpPr>
        <p:spPr bwMode="auto">
          <a:xfrm>
            <a:off x="11579007" y="5465817"/>
            <a:ext cx="424425" cy="285837"/>
          </a:xfrm>
          <a:custGeom>
            <a:avLst/>
            <a:gdLst/>
            <a:ahLst/>
            <a:cxnLst>
              <a:cxn ang="0">
                <a:pos x="68" y="43"/>
              </a:cxn>
              <a:cxn ang="0">
                <a:pos x="66" y="46"/>
              </a:cxn>
              <a:cxn ang="0">
                <a:pos x="2" y="46"/>
              </a:cxn>
              <a:cxn ang="0">
                <a:pos x="0" y="43"/>
              </a:cxn>
              <a:cxn ang="0">
                <a:pos x="0" y="2"/>
              </a:cxn>
              <a:cxn ang="0">
                <a:pos x="2" y="0"/>
              </a:cxn>
              <a:cxn ang="0">
                <a:pos x="66" y="0"/>
              </a:cxn>
              <a:cxn ang="0">
                <a:pos x="68" y="2"/>
              </a:cxn>
              <a:cxn ang="0">
                <a:pos x="68" y="43"/>
              </a:cxn>
              <a:cxn ang="0">
                <a:pos x="64" y="14"/>
              </a:cxn>
              <a:cxn ang="0">
                <a:pos x="55" y="4"/>
              </a:cxn>
              <a:cxn ang="0">
                <a:pos x="13" y="4"/>
              </a:cxn>
              <a:cxn ang="0">
                <a:pos x="4" y="14"/>
              </a:cxn>
              <a:cxn ang="0">
                <a:pos x="4" y="32"/>
              </a:cxn>
              <a:cxn ang="0">
                <a:pos x="13" y="41"/>
              </a:cxn>
              <a:cxn ang="0">
                <a:pos x="55" y="41"/>
              </a:cxn>
              <a:cxn ang="0">
                <a:pos x="64" y="32"/>
              </a:cxn>
              <a:cxn ang="0">
                <a:pos x="64" y="14"/>
              </a:cxn>
              <a:cxn ang="0">
                <a:pos x="34" y="38"/>
              </a:cxn>
              <a:cxn ang="0">
                <a:pos x="23" y="23"/>
              </a:cxn>
              <a:cxn ang="0">
                <a:pos x="34" y="8"/>
              </a:cxn>
              <a:cxn ang="0">
                <a:pos x="45" y="23"/>
              </a:cxn>
              <a:cxn ang="0">
                <a:pos x="34" y="38"/>
              </a:cxn>
              <a:cxn ang="0">
                <a:pos x="41" y="32"/>
              </a:cxn>
              <a:cxn ang="0">
                <a:pos x="41" y="28"/>
              </a:cxn>
              <a:cxn ang="0">
                <a:pos x="36" y="28"/>
              </a:cxn>
              <a:cxn ang="0">
                <a:pos x="36" y="12"/>
              </a:cxn>
              <a:cxn ang="0">
                <a:pos x="32" y="12"/>
              </a:cxn>
              <a:cxn ang="0">
                <a:pos x="27" y="17"/>
              </a:cxn>
              <a:cxn ang="0">
                <a:pos x="30" y="20"/>
              </a:cxn>
              <a:cxn ang="0">
                <a:pos x="32" y="18"/>
              </a:cxn>
              <a:cxn ang="0">
                <a:pos x="32" y="18"/>
              </a:cxn>
              <a:cxn ang="0">
                <a:pos x="32" y="28"/>
              </a:cxn>
              <a:cxn ang="0">
                <a:pos x="27" y="28"/>
              </a:cxn>
              <a:cxn ang="0">
                <a:pos x="27" y="32"/>
              </a:cxn>
              <a:cxn ang="0">
                <a:pos x="41" y="32"/>
              </a:cxn>
            </a:cxnLst>
            <a:rect l="0" t="0" r="r" b="b"/>
            <a:pathLst>
              <a:path w="68" h="46">
                <a:moveTo>
                  <a:pt x="68" y="43"/>
                </a:moveTo>
                <a:cubicBezTo>
                  <a:pt x="68" y="45"/>
                  <a:pt x="67" y="46"/>
                  <a:pt x="66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1" y="46"/>
                  <a:pt x="0" y="45"/>
                  <a:pt x="0" y="4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7" y="0"/>
                  <a:pt x="68" y="1"/>
                  <a:pt x="68" y="2"/>
                </a:cubicBezTo>
                <a:lnTo>
                  <a:pt x="68" y="43"/>
                </a:lnTo>
                <a:close/>
                <a:moveTo>
                  <a:pt x="64" y="14"/>
                </a:moveTo>
                <a:cubicBezTo>
                  <a:pt x="59" y="14"/>
                  <a:pt x="55" y="10"/>
                  <a:pt x="55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10"/>
                  <a:pt x="9" y="14"/>
                  <a:pt x="4" y="14"/>
                </a:cubicBezTo>
                <a:cubicBezTo>
                  <a:pt x="4" y="32"/>
                  <a:pt x="4" y="32"/>
                  <a:pt x="4" y="32"/>
                </a:cubicBezTo>
                <a:cubicBezTo>
                  <a:pt x="9" y="32"/>
                  <a:pt x="13" y="36"/>
                  <a:pt x="13" y="41"/>
                </a:cubicBezTo>
                <a:cubicBezTo>
                  <a:pt x="55" y="41"/>
                  <a:pt x="55" y="41"/>
                  <a:pt x="55" y="41"/>
                </a:cubicBezTo>
                <a:cubicBezTo>
                  <a:pt x="55" y="36"/>
                  <a:pt x="59" y="32"/>
                  <a:pt x="64" y="32"/>
                </a:cubicBezTo>
                <a:lnTo>
                  <a:pt x="64" y="14"/>
                </a:lnTo>
                <a:close/>
                <a:moveTo>
                  <a:pt x="34" y="38"/>
                </a:moveTo>
                <a:cubicBezTo>
                  <a:pt x="27" y="38"/>
                  <a:pt x="23" y="29"/>
                  <a:pt x="23" y="23"/>
                </a:cubicBezTo>
                <a:cubicBezTo>
                  <a:pt x="23" y="16"/>
                  <a:pt x="27" y="8"/>
                  <a:pt x="34" y="8"/>
                </a:cubicBezTo>
                <a:cubicBezTo>
                  <a:pt x="42" y="8"/>
                  <a:pt x="45" y="16"/>
                  <a:pt x="45" y="23"/>
                </a:cubicBezTo>
                <a:cubicBezTo>
                  <a:pt x="45" y="29"/>
                  <a:pt x="42" y="38"/>
                  <a:pt x="34" y="38"/>
                </a:cubicBezTo>
                <a:close/>
                <a:moveTo>
                  <a:pt x="41" y="32"/>
                </a:moveTo>
                <a:cubicBezTo>
                  <a:pt x="41" y="28"/>
                  <a:pt x="41" y="28"/>
                  <a:pt x="41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6" y="12"/>
                  <a:pt x="36" y="12"/>
                  <a:pt x="36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27" y="17"/>
                  <a:pt x="27" y="17"/>
                  <a:pt x="27" y="17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1" y="19"/>
                  <a:pt x="32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28"/>
                  <a:pt x="32" y="28"/>
                  <a:pt x="32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7" y="32"/>
                  <a:pt x="27" y="32"/>
                  <a:pt x="27" y="32"/>
                </a:cubicBezTo>
                <a:lnTo>
                  <a:pt x="41" y="3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 dirty="0"/>
          </a:p>
        </p:txBody>
      </p:sp>
      <p:sp>
        <p:nvSpPr>
          <p:cNvPr id="31" name="Freeform 204"/>
          <p:cNvSpPr>
            <a:spLocks noEditPoints="1"/>
          </p:cNvSpPr>
          <p:nvPr/>
        </p:nvSpPr>
        <p:spPr bwMode="auto">
          <a:xfrm>
            <a:off x="247029" y="4037213"/>
            <a:ext cx="511725" cy="340244"/>
          </a:xfrm>
          <a:custGeom>
            <a:avLst/>
            <a:gdLst/>
            <a:ahLst/>
            <a:cxnLst>
              <a:cxn ang="0">
                <a:pos x="86" y="15"/>
              </a:cxn>
              <a:cxn ang="0">
                <a:pos x="44" y="29"/>
              </a:cxn>
              <a:cxn ang="0">
                <a:pos x="43" y="29"/>
              </a:cxn>
              <a:cxn ang="0">
                <a:pos x="43" y="29"/>
              </a:cxn>
              <a:cxn ang="0">
                <a:pos x="18" y="21"/>
              </a:cxn>
              <a:cxn ang="0">
                <a:pos x="14" y="32"/>
              </a:cxn>
              <a:cxn ang="0">
                <a:pos x="17" y="36"/>
              </a:cxn>
              <a:cxn ang="0">
                <a:pos x="15" y="40"/>
              </a:cxn>
              <a:cxn ang="0">
                <a:pos x="17" y="56"/>
              </a:cxn>
              <a:cxn ang="0">
                <a:pos x="16" y="57"/>
              </a:cxn>
              <a:cxn ang="0">
                <a:pos x="16" y="58"/>
              </a:cxn>
              <a:cxn ang="0">
                <a:pos x="8" y="58"/>
              </a:cxn>
              <a:cxn ang="0">
                <a:pos x="7" y="57"/>
              </a:cxn>
              <a:cxn ang="0">
                <a:pos x="7" y="56"/>
              </a:cxn>
              <a:cxn ang="0">
                <a:pos x="9" y="40"/>
              </a:cxn>
              <a:cxn ang="0">
                <a:pos x="7" y="36"/>
              </a:cxn>
              <a:cxn ang="0">
                <a:pos x="10" y="32"/>
              </a:cxn>
              <a:cxn ang="0">
                <a:pos x="13" y="19"/>
              </a:cxn>
              <a:cxn ang="0">
                <a:pos x="1" y="15"/>
              </a:cxn>
              <a:cxn ang="0">
                <a:pos x="0" y="14"/>
              </a:cxn>
              <a:cxn ang="0">
                <a:pos x="1" y="13"/>
              </a:cxn>
              <a:cxn ang="0">
                <a:pos x="43" y="0"/>
              </a:cxn>
              <a:cxn ang="0">
                <a:pos x="43" y="0"/>
              </a:cxn>
              <a:cxn ang="0">
                <a:pos x="44" y="0"/>
              </a:cxn>
              <a:cxn ang="0">
                <a:pos x="86" y="13"/>
              </a:cxn>
              <a:cxn ang="0">
                <a:pos x="87" y="14"/>
              </a:cxn>
              <a:cxn ang="0">
                <a:pos x="86" y="15"/>
              </a:cxn>
              <a:cxn ang="0">
                <a:pos x="68" y="38"/>
              </a:cxn>
              <a:cxn ang="0">
                <a:pos x="43" y="48"/>
              </a:cxn>
              <a:cxn ang="0">
                <a:pos x="19" y="38"/>
              </a:cxn>
              <a:cxn ang="0">
                <a:pos x="20" y="26"/>
              </a:cxn>
              <a:cxn ang="0">
                <a:pos x="42" y="33"/>
              </a:cxn>
              <a:cxn ang="0">
                <a:pos x="43" y="34"/>
              </a:cxn>
              <a:cxn ang="0">
                <a:pos x="45" y="33"/>
              </a:cxn>
              <a:cxn ang="0">
                <a:pos x="67" y="26"/>
              </a:cxn>
              <a:cxn ang="0">
                <a:pos x="68" y="38"/>
              </a:cxn>
            </a:cxnLst>
            <a:rect l="0" t="0" r="r" b="b"/>
            <a:pathLst>
              <a:path w="87" h="58">
                <a:moveTo>
                  <a:pt x="86" y="15"/>
                </a:move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18" y="21"/>
                  <a:pt x="18" y="21"/>
                  <a:pt x="18" y="21"/>
                </a:cubicBezTo>
                <a:cubicBezTo>
                  <a:pt x="16" y="23"/>
                  <a:pt x="15" y="27"/>
                  <a:pt x="14" y="32"/>
                </a:cubicBezTo>
                <a:cubicBezTo>
                  <a:pt x="16" y="33"/>
                  <a:pt x="17" y="34"/>
                  <a:pt x="17" y="36"/>
                </a:cubicBezTo>
                <a:cubicBezTo>
                  <a:pt x="17" y="38"/>
                  <a:pt x="16" y="39"/>
                  <a:pt x="15" y="40"/>
                </a:cubicBezTo>
                <a:cubicBezTo>
                  <a:pt x="17" y="56"/>
                  <a:pt x="17" y="56"/>
                  <a:pt x="17" y="56"/>
                </a:cubicBezTo>
                <a:cubicBezTo>
                  <a:pt x="17" y="57"/>
                  <a:pt x="17" y="57"/>
                  <a:pt x="16" y="57"/>
                </a:cubicBezTo>
                <a:cubicBezTo>
                  <a:pt x="16" y="58"/>
                  <a:pt x="16" y="58"/>
                  <a:pt x="16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7" y="57"/>
                </a:cubicBezTo>
                <a:cubicBezTo>
                  <a:pt x="7" y="57"/>
                  <a:pt x="7" y="57"/>
                  <a:pt x="7" y="56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39"/>
                  <a:pt x="7" y="38"/>
                  <a:pt x="7" y="36"/>
                </a:cubicBezTo>
                <a:cubicBezTo>
                  <a:pt x="7" y="34"/>
                  <a:pt x="8" y="33"/>
                  <a:pt x="10" y="32"/>
                </a:cubicBezTo>
                <a:cubicBezTo>
                  <a:pt x="10" y="27"/>
                  <a:pt x="11" y="23"/>
                  <a:pt x="13" y="19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5"/>
                  <a:pt x="0" y="15"/>
                  <a:pt x="0" y="14"/>
                </a:cubicBezTo>
                <a:cubicBezTo>
                  <a:pt x="0" y="14"/>
                  <a:pt x="0" y="13"/>
                  <a:pt x="1" y="13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86" y="13"/>
                  <a:pt x="86" y="13"/>
                  <a:pt x="86" y="13"/>
                </a:cubicBezTo>
                <a:cubicBezTo>
                  <a:pt x="87" y="13"/>
                  <a:pt x="87" y="14"/>
                  <a:pt x="87" y="14"/>
                </a:cubicBezTo>
                <a:cubicBezTo>
                  <a:pt x="87" y="15"/>
                  <a:pt x="87" y="15"/>
                  <a:pt x="86" y="15"/>
                </a:cubicBezTo>
                <a:close/>
                <a:moveTo>
                  <a:pt x="68" y="38"/>
                </a:moveTo>
                <a:cubicBezTo>
                  <a:pt x="68" y="44"/>
                  <a:pt x="57" y="48"/>
                  <a:pt x="43" y="48"/>
                </a:cubicBezTo>
                <a:cubicBezTo>
                  <a:pt x="30" y="48"/>
                  <a:pt x="19" y="44"/>
                  <a:pt x="19" y="38"/>
                </a:cubicBezTo>
                <a:cubicBezTo>
                  <a:pt x="20" y="26"/>
                  <a:pt x="20" y="26"/>
                  <a:pt x="20" y="26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3"/>
                  <a:pt x="43" y="34"/>
                  <a:pt x="43" y="34"/>
                </a:cubicBezTo>
                <a:cubicBezTo>
                  <a:pt x="44" y="34"/>
                  <a:pt x="45" y="33"/>
                  <a:pt x="45" y="33"/>
                </a:cubicBezTo>
                <a:cubicBezTo>
                  <a:pt x="67" y="26"/>
                  <a:pt x="67" y="26"/>
                  <a:pt x="67" y="26"/>
                </a:cubicBezTo>
                <a:lnTo>
                  <a:pt x="68" y="3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 dirty="0"/>
          </a:p>
        </p:txBody>
      </p:sp>
      <p:sp>
        <p:nvSpPr>
          <p:cNvPr id="35" name="TextBox 51"/>
          <p:cNvSpPr txBox="1"/>
          <p:nvPr/>
        </p:nvSpPr>
        <p:spPr>
          <a:xfrm>
            <a:off x="835385" y="2790620"/>
            <a:ext cx="10557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53"/>
          <p:cNvSpPr txBox="1"/>
          <p:nvPr/>
        </p:nvSpPr>
        <p:spPr>
          <a:xfrm>
            <a:off x="825767" y="5223063"/>
            <a:ext cx="10557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52"/>
          <p:cNvSpPr txBox="1"/>
          <p:nvPr/>
        </p:nvSpPr>
        <p:spPr>
          <a:xfrm>
            <a:off x="6315750" y="4192710"/>
            <a:ext cx="10557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50"/>
          <p:cNvSpPr txBox="1"/>
          <p:nvPr/>
        </p:nvSpPr>
        <p:spPr>
          <a:xfrm>
            <a:off x="6315750" y="1771786"/>
            <a:ext cx="10557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Rectangle 11"/>
          <p:cNvSpPr/>
          <p:nvPr/>
        </p:nvSpPr>
        <p:spPr>
          <a:xfrm>
            <a:off x="1512196" y="2706521"/>
            <a:ext cx="33734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sitansen. The PPT model is a logical combination, and the user is free to edit.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11"/>
          <p:cNvSpPr/>
          <p:nvPr/>
        </p:nvSpPr>
        <p:spPr>
          <a:xfrm>
            <a:off x="1512196" y="1835906"/>
            <a:ext cx="1349581" cy="37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1" name="Rectangle 11"/>
          <p:cNvSpPr/>
          <p:nvPr/>
        </p:nvSpPr>
        <p:spPr>
          <a:xfrm>
            <a:off x="1512196" y="5073402"/>
            <a:ext cx="33734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sitansen. The PPT model is a logical combination, and the user is free to edit.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11"/>
          <p:cNvSpPr/>
          <p:nvPr/>
        </p:nvSpPr>
        <p:spPr>
          <a:xfrm>
            <a:off x="1512196" y="4202787"/>
            <a:ext cx="1349581" cy="37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3" name="Rectangle 11"/>
          <p:cNvSpPr/>
          <p:nvPr/>
        </p:nvSpPr>
        <p:spPr>
          <a:xfrm>
            <a:off x="7013110" y="1716452"/>
            <a:ext cx="33734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sitansen. The PPT model is a logical combination, and the user is free to edit.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11"/>
          <p:cNvSpPr/>
          <p:nvPr/>
        </p:nvSpPr>
        <p:spPr>
          <a:xfrm>
            <a:off x="7013110" y="4076953"/>
            <a:ext cx="33734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sitansen. The PPT model is a logical combination, and the user is free to edit.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11"/>
          <p:cNvSpPr/>
          <p:nvPr/>
        </p:nvSpPr>
        <p:spPr>
          <a:xfrm>
            <a:off x="7172767" y="3190413"/>
            <a:ext cx="1349581" cy="37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6" name="Rectangle 11"/>
          <p:cNvSpPr/>
          <p:nvPr/>
        </p:nvSpPr>
        <p:spPr>
          <a:xfrm>
            <a:off x="7172767" y="5594651"/>
            <a:ext cx="1349581" cy="37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1275"/>
          <a:stretch>
            <a:fillRect/>
          </a:stretch>
        </p:blipFill>
        <p:spPr>
          <a:xfrm>
            <a:off x="7043737" y="0"/>
            <a:ext cx="5148263" cy="53557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r="1275"/>
          <a:stretch>
            <a:fillRect/>
          </a:stretch>
        </p:blipFill>
        <p:spPr>
          <a:xfrm flipH="1" flipV="1">
            <a:off x="0" y="1502228"/>
            <a:ext cx="5148263" cy="5355772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982212" y="1207902"/>
            <a:ext cx="2053408" cy="1081980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>
                <a:solidFill>
                  <a:srgbClr val="393C4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01.</a:t>
            </a:r>
            <a:endParaRPr lang="zh-CN" altLang="en-US" sz="4400" dirty="0">
              <a:solidFill>
                <a:srgbClr val="393C4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386014" y="1404849"/>
            <a:ext cx="2122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393C4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 </a:t>
            </a:r>
            <a:endParaRPr lang="zh-CN" altLang="en-US" sz="2400" dirty="0">
              <a:solidFill>
                <a:srgbClr val="393C4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386014" y="1782845"/>
            <a:ext cx="2591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4"/>
                  <a:srcRect/>
                  <a:stretch>
                    <a:fillRect/>
                  </a:stretch>
                </a:blipFill>
              </a:defRPr>
            </a:lvl1pPr>
          </a:lstStyle>
          <a:p>
            <a:pPr algn="l"/>
            <a:r>
              <a:rPr lang="en-US" altLang="zh-CN" sz="1200" b="0">
                <a:solidFill>
                  <a:srgbClr val="393C4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THE ANNUAL WORK OVERVIEW</a:t>
            </a:r>
            <a:endParaRPr lang="zh-CN" altLang="en-US" sz="1200" b="0" dirty="0">
              <a:solidFill>
                <a:srgbClr val="393C4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982212" y="2167432"/>
            <a:ext cx="2053408" cy="1081980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>
                <a:solidFill>
                  <a:srgbClr val="393C4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02.</a:t>
            </a:r>
            <a:endParaRPr lang="zh-CN" altLang="en-US" sz="4400" dirty="0">
              <a:solidFill>
                <a:srgbClr val="393C4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23812" y="2178501"/>
            <a:ext cx="2031325" cy="650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>
                <a:solidFill>
                  <a:srgbClr val="393C4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en-US" altLang="zh-CN" sz="2400" dirty="0">
              <a:solidFill>
                <a:srgbClr val="393C4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436512" y="2747856"/>
            <a:ext cx="4243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4"/>
                  <a:srcRect/>
                  <a:stretch>
                    <a:fillRect/>
                  </a:stretch>
                </a:blipFill>
              </a:defRPr>
            </a:lvl1pPr>
          </a:lstStyle>
          <a:p>
            <a:pPr algn="l"/>
            <a:r>
              <a:rPr lang="en-US" altLang="zh-CN" sz="1200" b="0">
                <a:solidFill>
                  <a:srgbClr val="393C4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WORK COMPLETION</a:t>
            </a:r>
            <a:endParaRPr lang="en-US" altLang="zh-CN" sz="1200" b="0" dirty="0">
              <a:solidFill>
                <a:srgbClr val="393C4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982212" y="3130399"/>
            <a:ext cx="2053408" cy="1081980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>
                <a:solidFill>
                  <a:srgbClr val="393C4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03.</a:t>
            </a:r>
            <a:endParaRPr lang="zh-CN" altLang="en-US" sz="4400" dirty="0">
              <a:solidFill>
                <a:srgbClr val="393C4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423812" y="3138031"/>
            <a:ext cx="2031325" cy="650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>
                <a:solidFill>
                  <a:srgbClr val="393C4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工作经验总结</a:t>
            </a:r>
            <a:endParaRPr lang="en-US" altLang="zh-CN" sz="1200" dirty="0">
              <a:solidFill>
                <a:srgbClr val="393C4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423812" y="3722291"/>
            <a:ext cx="4243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4"/>
                  <a:srcRect/>
                  <a:stretch>
                    <a:fillRect/>
                  </a:stretch>
                </a:blipFill>
              </a:defRPr>
            </a:lvl1pPr>
          </a:lstStyle>
          <a:p>
            <a:pPr algn="l"/>
            <a:r>
              <a:rPr lang="en-US" altLang="zh-CN" sz="1200" b="0">
                <a:solidFill>
                  <a:srgbClr val="393C4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SUMMARY OF WORK EXPERIENCE</a:t>
            </a:r>
            <a:endParaRPr lang="en-US" altLang="zh-CN" sz="1200" b="0" dirty="0">
              <a:solidFill>
                <a:srgbClr val="393C4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982212" y="4091405"/>
            <a:ext cx="2053408" cy="1081980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>
                <a:solidFill>
                  <a:srgbClr val="393C4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04.</a:t>
            </a:r>
            <a:endParaRPr lang="zh-CN" altLang="en-US" sz="4400" dirty="0">
              <a:solidFill>
                <a:srgbClr val="393C4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423812" y="4100998"/>
            <a:ext cx="2031325" cy="650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>
                <a:solidFill>
                  <a:srgbClr val="393C4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工作不足之处</a:t>
            </a:r>
            <a:endParaRPr lang="en-US" altLang="zh-CN" sz="2400" dirty="0">
              <a:solidFill>
                <a:srgbClr val="393C4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449212" y="4674987"/>
            <a:ext cx="2212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4"/>
                  <a:srcRect/>
                  <a:stretch>
                    <a:fillRect/>
                  </a:stretch>
                </a:blipFill>
              </a:defRPr>
            </a:lvl1pPr>
          </a:lstStyle>
          <a:p>
            <a:pPr algn="l"/>
            <a:r>
              <a:rPr lang="en-US" altLang="zh-CN" sz="1200" b="0">
                <a:solidFill>
                  <a:srgbClr val="393C4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LACK OF WORK</a:t>
            </a:r>
            <a:endParaRPr lang="en-US" altLang="zh-CN" sz="1200" b="0" dirty="0">
              <a:solidFill>
                <a:srgbClr val="393C4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982212" y="5053004"/>
            <a:ext cx="2053408" cy="1081980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>
                <a:solidFill>
                  <a:srgbClr val="393C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05.</a:t>
            </a:r>
            <a:endParaRPr lang="zh-CN" altLang="en-US" sz="4400" dirty="0">
              <a:solidFill>
                <a:srgbClr val="393C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423812" y="5062004"/>
            <a:ext cx="2031325" cy="650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>
                <a:solidFill>
                  <a:srgbClr val="393C4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后续工作计划</a:t>
            </a:r>
            <a:endParaRPr lang="en-US" altLang="zh-CN" sz="2400" dirty="0">
              <a:solidFill>
                <a:srgbClr val="393C4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423812" y="5621762"/>
            <a:ext cx="4243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4"/>
                  <a:srcRect/>
                  <a:stretch>
                    <a:fillRect/>
                  </a:stretch>
                </a:blipFill>
              </a:defRPr>
            </a:lvl1pPr>
          </a:lstStyle>
          <a:p>
            <a:pPr algn="l"/>
            <a:r>
              <a:rPr lang="en-US" altLang="zh-CN" sz="1200" b="0">
                <a:solidFill>
                  <a:srgbClr val="393C4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FOLLOW-UP WORK PLAN</a:t>
            </a:r>
            <a:endParaRPr lang="en-US" altLang="zh-CN" sz="1200" b="0" dirty="0">
              <a:solidFill>
                <a:srgbClr val="393C4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004128" y="3568293"/>
            <a:ext cx="266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rgbClr val="393C4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ad Rage" pitchFamily="50" charset="0"/>
                <a:ea typeface="微软雅黑" panose="020B0503020204020204" pitchFamily="34" charset="-122"/>
                <a:cs typeface="Arial" panose="020B0604020202020204" pitchFamily="34" charset="0"/>
              </a:rPr>
              <a:t>Contents</a:t>
            </a:r>
            <a:endParaRPr lang="zh-CN" altLang="en-US" sz="2800" dirty="0">
              <a:solidFill>
                <a:srgbClr val="393C4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Road Rage" pitchFamily="50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004128" y="2707108"/>
            <a:ext cx="266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>
                <a:solidFill>
                  <a:srgbClr val="393C4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造字工房力黑（非商用）常规体" pitchFamily="50" charset="-122"/>
                <a:ea typeface="造字工房力黑（非商用）常规体" pitchFamily="50" charset="-122"/>
                <a:cs typeface="Arial" panose="020B0604020202020204" pitchFamily="34" charset="0"/>
              </a:rPr>
              <a:t>目录</a:t>
            </a:r>
            <a:endParaRPr lang="zh-CN" altLang="en-US" sz="4800" dirty="0">
              <a:solidFill>
                <a:srgbClr val="393C4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造字工房力黑（非商用）常规体" pitchFamily="50" charset="-122"/>
              <a:ea typeface="造字工房力黑（非商用）常规体" pitchFamily="50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1275"/>
          <a:stretch>
            <a:fillRect/>
          </a:stretch>
        </p:blipFill>
        <p:spPr>
          <a:xfrm>
            <a:off x="7043737" y="0"/>
            <a:ext cx="5148263" cy="53557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r="1275"/>
          <a:stretch>
            <a:fillRect/>
          </a:stretch>
        </p:blipFill>
        <p:spPr>
          <a:xfrm flipH="1" flipV="1">
            <a:off x="0" y="1502228"/>
            <a:ext cx="5148263" cy="5355772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383742" y="3643832"/>
            <a:ext cx="7424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>
                <a:solidFill>
                  <a:srgbClr val="393C4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汇报完毕</a:t>
            </a:r>
            <a:endParaRPr lang="zh-CN" altLang="en-US" sz="7200" dirty="0">
              <a:solidFill>
                <a:srgbClr val="393C4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文本框 19"/>
          <p:cNvSpPr txBox="1"/>
          <p:nvPr/>
        </p:nvSpPr>
        <p:spPr>
          <a:xfrm>
            <a:off x="1857829" y="2183118"/>
            <a:ext cx="84763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9600">
                <a:solidFill>
                  <a:srgbClr val="F4AB1F"/>
                </a:solidFill>
                <a:latin typeface="Impact" panose="020B0806030902050204" pitchFamily="34" charset="0"/>
                <a:ea typeface="造字工房力黑（非商用）常规体" pitchFamily="50" charset="-122"/>
                <a:cs typeface="Arial" panose="020B0604020202020204" pitchFamily="34" charset="0"/>
              </a:rPr>
              <a:t>THANK YOU </a:t>
            </a:r>
            <a:endParaRPr lang="zh-CN" altLang="en-US" sz="9600" dirty="0">
              <a:solidFill>
                <a:srgbClr val="F4AB1F"/>
              </a:solidFill>
              <a:latin typeface="Impact" panose="020B0806030902050204" pitchFamily="34" charset="0"/>
              <a:ea typeface="造字工房力黑（非商用）常规体" pitchFamily="50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1275"/>
          <a:stretch>
            <a:fillRect/>
          </a:stretch>
        </p:blipFill>
        <p:spPr>
          <a:xfrm>
            <a:off x="7043737" y="0"/>
            <a:ext cx="5148263" cy="53557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r="1275"/>
          <a:stretch>
            <a:fillRect/>
          </a:stretch>
        </p:blipFill>
        <p:spPr>
          <a:xfrm flipH="1" flipV="1">
            <a:off x="0" y="1502228"/>
            <a:ext cx="5148263" cy="5355772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3974307" y="2690151"/>
            <a:ext cx="4243386" cy="1880660"/>
            <a:chOff x="3939649" y="2690151"/>
            <a:chExt cx="4243386" cy="1880660"/>
          </a:xfrm>
        </p:grpSpPr>
        <p:sp>
          <p:nvSpPr>
            <p:cNvPr id="32" name="矩形 31"/>
            <p:cNvSpPr/>
            <p:nvPr/>
          </p:nvSpPr>
          <p:spPr>
            <a:xfrm>
              <a:off x="4891791" y="3458134"/>
              <a:ext cx="2339102" cy="7433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75000"/>
                </a:lnSpc>
              </a:pPr>
              <a:r>
                <a:rPr lang="zh-CN" altLang="en-US" sz="2800">
                  <a:solidFill>
                    <a:srgbClr val="393C4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年度工作概述</a:t>
              </a:r>
              <a:endParaRPr lang="en-US" altLang="zh-CN" sz="1400" dirty="0">
                <a:solidFill>
                  <a:srgbClr val="393C4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939649" y="4201479"/>
              <a:ext cx="42433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6000" b="1">
                  <a:blipFill dpi="0" rotWithShape="1">
                    <a:blip r:embed="rId4"/>
                    <a:srcRect/>
                    <a:stretch>
                      <a:fillRect/>
                    </a:stretch>
                  </a:blipFill>
                </a:defRPr>
              </a:lvl1pPr>
            </a:lstStyle>
            <a:p>
              <a:r>
                <a:rPr lang="en-US" altLang="zh-CN" sz="1800" b="0">
                  <a:solidFill>
                    <a:srgbClr val="393C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ANNUAL WORK OVERVIEW</a:t>
              </a:r>
              <a:endParaRPr lang="zh-CN" altLang="en-US" sz="1800" b="0" dirty="0">
                <a:solidFill>
                  <a:srgbClr val="393C4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939649" y="2690151"/>
              <a:ext cx="42433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6000" b="1">
                  <a:blipFill dpi="0" rotWithShape="1">
                    <a:blip r:embed="rId4"/>
                    <a:srcRect/>
                    <a:stretch>
                      <a:fillRect/>
                    </a:stretch>
                  </a:blipFill>
                </a:defRPr>
              </a:lvl1pPr>
            </a:lstStyle>
            <a:p>
              <a:r>
                <a:rPr lang="en-US" altLang="zh-CN" b="0">
                  <a:solidFill>
                    <a:srgbClr val="393C4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  <a:cs typeface="Arial" panose="020B0604020202020204" pitchFamily="34" charset="0"/>
                </a:rPr>
                <a:t>PART 01</a:t>
              </a:r>
              <a:endParaRPr lang="zh-CN" altLang="en-US" b="0" dirty="0">
                <a:solidFill>
                  <a:srgbClr val="393C41"/>
                </a:solidFill>
                <a:latin typeface="造字工房力黑（非商用）常规体" pitchFamily="50" charset="-122"/>
                <a:ea typeface="造字工房力黑（非商用）常规体" pitchFamily="50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635500" y="1873370"/>
            <a:ext cx="2921000" cy="3471703"/>
            <a:chOff x="4635500" y="1873370"/>
            <a:chExt cx="2921000" cy="3471703"/>
          </a:xfrm>
        </p:grpSpPr>
        <p:grpSp>
          <p:nvGrpSpPr>
            <p:cNvPr id="36" name="组合 35"/>
            <p:cNvGrpSpPr/>
            <p:nvPr/>
          </p:nvGrpSpPr>
          <p:grpSpPr>
            <a:xfrm>
              <a:off x="4635500" y="4702842"/>
              <a:ext cx="2921000" cy="642231"/>
              <a:chOff x="3505200" y="2888342"/>
              <a:chExt cx="4948464" cy="2293257"/>
            </a:xfrm>
          </p:grpSpPr>
          <p:cxnSp>
            <p:nvCxnSpPr>
              <p:cNvPr id="41" name="直接连接符 40"/>
              <p:cNvCxnSpPr/>
              <p:nvPr/>
            </p:nvCxnSpPr>
            <p:spPr>
              <a:xfrm>
                <a:off x="3505200" y="2888342"/>
                <a:ext cx="0" cy="2293257"/>
              </a:xfrm>
              <a:prstGeom prst="line">
                <a:avLst/>
              </a:prstGeom>
              <a:ln w="28575" cap="rnd">
                <a:solidFill>
                  <a:srgbClr val="393C4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3505200" y="5181599"/>
                <a:ext cx="4942114" cy="0"/>
              </a:xfrm>
              <a:prstGeom prst="line">
                <a:avLst/>
              </a:prstGeom>
              <a:ln w="28575" cap="rnd">
                <a:solidFill>
                  <a:srgbClr val="393C4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8453664" y="2888342"/>
                <a:ext cx="0" cy="2293257"/>
              </a:xfrm>
              <a:prstGeom prst="line">
                <a:avLst/>
              </a:prstGeom>
              <a:ln w="28575" cap="rnd">
                <a:solidFill>
                  <a:srgbClr val="393C4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组合 36"/>
            <p:cNvGrpSpPr/>
            <p:nvPr/>
          </p:nvGrpSpPr>
          <p:grpSpPr>
            <a:xfrm flipV="1">
              <a:off x="4635500" y="1873370"/>
              <a:ext cx="2921000" cy="642231"/>
              <a:chOff x="3505200" y="2888342"/>
              <a:chExt cx="4948464" cy="2293257"/>
            </a:xfrm>
          </p:grpSpPr>
          <p:cxnSp>
            <p:nvCxnSpPr>
              <p:cNvPr id="38" name="直接连接符 37"/>
              <p:cNvCxnSpPr/>
              <p:nvPr/>
            </p:nvCxnSpPr>
            <p:spPr>
              <a:xfrm>
                <a:off x="3505200" y="2888342"/>
                <a:ext cx="0" cy="2293257"/>
              </a:xfrm>
              <a:prstGeom prst="line">
                <a:avLst/>
              </a:prstGeom>
              <a:ln w="28575" cap="rnd">
                <a:solidFill>
                  <a:srgbClr val="393C4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3505200" y="5181599"/>
                <a:ext cx="4942114" cy="0"/>
              </a:xfrm>
              <a:prstGeom prst="line">
                <a:avLst/>
              </a:prstGeom>
              <a:ln w="28575" cap="rnd">
                <a:solidFill>
                  <a:srgbClr val="393C4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8453664" y="2888342"/>
                <a:ext cx="0" cy="2293257"/>
              </a:xfrm>
              <a:prstGeom prst="line">
                <a:avLst/>
              </a:prstGeom>
              <a:ln w="28575" cap="rnd">
                <a:solidFill>
                  <a:srgbClr val="393C4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1275"/>
          <a:stretch>
            <a:fillRect/>
          </a:stretch>
        </p:blipFill>
        <p:spPr>
          <a:xfrm flipH="1">
            <a:off x="0" y="1"/>
            <a:ext cx="1562616" cy="16256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/>
          <a:srcRect r="1275"/>
          <a:stretch>
            <a:fillRect/>
          </a:stretch>
        </p:blipFill>
        <p:spPr>
          <a:xfrm flipV="1">
            <a:off x="10629384" y="5232400"/>
            <a:ext cx="1562616" cy="16256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151246" y="67834"/>
            <a:ext cx="2031325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>
                <a:solidFill>
                  <a:srgbClr val="393C41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年度工作概述</a:t>
            </a:r>
            <a:endParaRPr lang="en-US" altLang="zh-CN" sz="1200" dirty="0">
              <a:solidFill>
                <a:srgbClr val="393C41"/>
              </a:solidFill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94011" y="650164"/>
            <a:ext cx="5022106" cy="307777"/>
          </a:xfrm>
          <a:prstGeom prst="snip1Rect">
            <a:avLst>
              <a:gd name="adj" fmla="val 0"/>
            </a:avLst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rgbClr val="393C41"/>
                </a:solidFill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rPr>
              <a:t> The Annual Work Overview</a:t>
            </a:r>
            <a:endParaRPr lang="zh-CN" altLang="en-US" sz="1400" dirty="0">
              <a:solidFill>
                <a:srgbClr val="393C4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57647"/>
            <a:ext cx="4780085" cy="2987553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1094011" y="2091958"/>
            <a:ext cx="5248275" cy="2813540"/>
          </a:xfrm>
          <a:prstGeom prst="rect">
            <a:avLst/>
          </a:prstGeom>
          <a:noFill/>
          <a:ln w="28575">
            <a:solidFill>
              <a:srgbClr val="393C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1221089" y="2275262"/>
            <a:ext cx="485054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</a:rPr>
              <a:t>Your text here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Bebas Neue" panose="020B0606020202050201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221089" y="2759197"/>
            <a:ext cx="50486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sitansen. The PPT model is a logical combination, and the user is free to edit. This PPT is made by the pen name sitansen. The PPT model is a logical combination, and the user is free to edit. This PPT is made by the pen name sitansen. The PPT model is a logical combination, and the user is free to edit. This PPT is made by the pen name sitansen. The PPT model is a logical combination, and the user is free to edit.</a:t>
            </a:r>
          </a:p>
          <a:p>
            <a:pPr>
              <a:lnSpc>
                <a:spcPct val="125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48013" y="1202979"/>
            <a:ext cx="3570208" cy="650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各项计划指标完成情况：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1275"/>
          <a:stretch>
            <a:fillRect/>
          </a:stretch>
        </p:blipFill>
        <p:spPr>
          <a:xfrm flipH="1">
            <a:off x="0" y="1"/>
            <a:ext cx="1562616" cy="16256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/>
          <a:srcRect r="1275"/>
          <a:stretch>
            <a:fillRect/>
          </a:stretch>
        </p:blipFill>
        <p:spPr>
          <a:xfrm flipV="1">
            <a:off x="10629384" y="5232400"/>
            <a:ext cx="1562616" cy="16256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151246" y="67834"/>
            <a:ext cx="2031325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>
                <a:solidFill>
                  <a:srgbClr val="393C41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年度工作概述</a:t>
            </a:r>
            <a:endParaRPr lang="en-US" altLang="zh-CN" sz="1200" dirty="0">
              <a:solidFill>
                <a:srgbClr val="393C41"/>
              </a:solidFill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94011" y="650164"/>
            <a:ext cx="5022106" cy="307777"/>
          </a:xfrm>
          <a:prstGeom prst="snip1Rect">
            <a:avLst>
              <a:gd name="adj" fmla="val 0"/>
            </a:avLst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rgbClr val="393C41"/>
                </a:solidFill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rPr>
              <a:t> The Annual Work Overview</a:t>
            </a:r>
            <a:endParaRPr lang="zh-CN" altLang="en-US" sz="1400" dirty="0">
              <a:solidFill>
                <a:srgbClr val="393C4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6" name="图表 5"/>
          <p:cNvGraphicFramePr/>
          <p:nvPr/>
        </p:nvGraphicFramePr>
        <p:xfrm>
          <a:off x="1351089" y="2423881"/>
          <a:ext cx="6037943" cy="3888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Oval 32"/>
          <p:cNvSpPr/>
          <p:nvPr/>
        </p:nvSpPr>
        <p:spPr>
          <a:xfrm>
            <a:off x="8102705" y="2402258"/>
            <a:ext cx="644056" cy="644056"/>
          </a:xfrm>
          <a:prstGeom prst="ellipse">
            <a:avLst/>
          </a:prstGeom>
          <a:solidFill>
            <a:srgbClr val="393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37"/>
          <p:cNvSpPr/>
          <p:nvPr/>
        </p:nvSpPr>
        <p:spPr>
          <a:xfrm>
            <a:off x="8102705" y="4427006"/>
            <a:ext cx="644056" cy="644056"/>
          </a:xfrm>
          <a:prstGeom prst="ellipse">
            <a:avLst/>
          </a:prstGeom>
          <a:solidFill>
            <a:srgbClr val="F4A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22"/>
          <p:cNvSpPr>
            <a:spLocks noChangeArrowheads="1"/>
          </p:cNvSpPr>
          <p:nvPr/>
        </p:nvSpPr>
        <p:spPr bwMode="auto">
          <a:xfrm>
            <a:off x="8290528" y="2608456"/>
            <a:ext cx="268410" cy="262930"/>
          </a:xfrm>
          <a:custGeom>
            <a:avLst/>
            <a:gdLst>
              <a:gd name="T0" fmla="*/ 186 w 216"/>
              <a:gd name="T1" fmla="*/ 0 h 210"/>
              <a:gd name="T2" fmla="*/ 29 w 216"/>
              <a:gd name="T3" fmla="*/ 0 h 210"/>
              <a:gd name="T4" fmla="*/ 29 w 216"/>
              <a:gd name="T5" fmla="*/ 0 h 210"/>
              <a:gd name="T6" fmla="*/ 0 w 216"/>
              <a:gd name="T7" fmla="*/ 29 h 210"/>
              <a:gd name="T8" fmla="*/ 0 w 216"/>
              <a:gd name="T9" fmla="*/ 136 h 210"/>
              <a:gd name="T10" fmla="*/ 0 w 216"/>
              <a:gd name="T11" fmla="*/ 136 h 210"/>
              <a:gd name="T12" fmla="*/ 29 w 216"/>
              <a:gd name="T13" fmla="*/ 165 h 210"/>
              <a:gd name="T14" fmla="*/ 32 w 216"/>
              <a:gd name="T15" fmla="*/ 165 h 210"/>
              <a:gd name="T16" fmla="*/ 32 w 216"/>
              <a:gd name="T17" fmla="*/ 209 h 210"/>
              <a:gd name="T18" fmla="*/ 96 w 216"/>
              <a:gd name="T19" fmla="*/ 165 h 210"/>
              <a:gd name="T20" fmla="*/ 186 w 216"/>
              <a:gd name="T21" fmla="*/ 165 h 210"/>
              <a:gd name="T22" fmla="*/ 186 w 216"/>
              <a:gd name="T23" fmla="*/ 165 h 210"/>
              <a:gd name="T24" fmla="*/ 215 w 216"/>
              <a:gd name="T25" fmla="*/ 136 h 210"/>
              <a:gd name="T26" fmla="*/ 215 w 216"/>
              <a:gd name="T27" fmla="*/ 29 h 210"/>
              <a:gd name="T28" fmla="*/ 215 w 216"/>
              <a:gd name="T29" fmla="*/ 29 h 210"/>
              <a:gd name="T30" fmla="*/ 186 w 216"/>
              <a:gd name="T31" fmla="*/ 0 h 210"/>
              <a:gd name="T32" fmla="*/ 207 w 216"/>
              <a:gd name="T33" fmla="*/ 136 h 210"/>
              <a:gd name="T34" fmla="*/ 207 w 216"/>
              <a:gd name="T35" fmla="*/ 136 h 210"/>
              <a:gd name="T36" fmla="*/ 186 w 216"/>
              <a:gd name="T37" fmla="*/ 157 h 210"/>
              <a:gd name="T38" fmla="*/ 93 w 216"/>
              <a:gd name="T39" fmla="*/ 157 h 210"/>
              <a:gd name="T40" fmla="*/ 40 w 216"/>
              <a:gd name="T41" fmla="*/ 193 h 210"/>
              <a:gd name="T42" fmla="*/ 41 w 216"/>
              <a:gd name="T43" fmla="*/ 157 h 210"/>
              <a:gd name="T44" fmla="*/ 29 w 216"/>
              <a:gd name="T45" fmla="*/ 157 h 210"/>
              <a:gd name="T46" fmla="*/ 29 w 216"/>
              <a:gd name="T47" fmla="*/ 157 h 210"/>
              <a:gd name="T48" fmla="*/ 8 w 216"/>
              <a:gd name="T49" fmla="*/ 136 h 210"/>
              <a:gd name="T50" fmla="*/ 8 w 216"/>
              <a:gd name="T51" fmla="*/ 29 h 210"/>
              <a:gd name="T52" fmla="*/ 8 w 216"/>
              <a:gd name="T53" fmla="*/ 29 h 210"/>
              <a:gd name="T54" fmla="*/ 29 w 216"/>
              <a:gd name="T55" fmla="*/ 8 h 210"/>
              <a:gd name="T56" fmla="*/ 186 w 216"/>
              <a:gd name="T57" fmla="*/ 8 h 210"/>
              <a:gd name="T58" fmla="*/ 186 w 216"/>
              <a:gd name="T59" fmla="*/ 8 h 210"/>
              <a:gd name="T60" fmla="*/ 207 w 216"/>
              <a:gd name="T61" fmla="*/ 29 h 210"/>
              <a:gd name="T62" fmla="*/ 207 w 216"/>
              <a:gd name="T63" fmla="*/ 136 h 210"/>
              <a:gd name="T64" fmla="*/ 78 w 216"/>
              <a:gd name="T65" fmla="*/ 80 h 210"/>
              <a:gd name="T66" fmla="*/ 78 w 216"/>
              <a:gd name="T67" fmla="*/ 80 h 210"/>
              <a:gd name="T68" fmla="*/ 57 w 216"/>
              <a:gd name="T69" fmla="*/ 88 h 210"/>
              <a:gd name="T70" fmla="*/ 57 w 216"/>
              <a:gd name="T71" fmla="*/ 88 h 210"/>
              <a:gd name="T72" fmla="*/ 65 w 216"/>
              <a:gd name="T73" fmla="*/ 67 h 210"/>
              <a:gd name="T74" fmla="*/ 65 w 216"/>
              <a:gd name="T75" fmla="*/ 67 h 210"/>
              <a:gd name="T76" fmla="*/ 78 w 216"/>
              <a:gd name="T77" fmla="*/ 80 h 210"/>
              <a:gd name="T78" fmla="*/ 120 w 216"/>
              <a:gd name="T79" fmla="*/ 80 h 210"/>
              <a:gd name="T80" fmla="*/ 120 w 216"/>
              <a:gd name="T81" fmla="*/ 80 h 210"/>
              <a:gd name="T82" fmla="*/ 99 w 216"/>
              <a:gd name="T83" fmla="*/ 88 h 210"/>
              <a:gd name="T84" fmla="*/ 99 w 216"/>
              <a:gd name="T85" fmla="*/ 88 h 210"/>
              <a:gd name="T86" fmla="*/ 108 w 216"/>
              <a:gd name="T87" fmla="*/ 67 h 210"/>
              <a:gd name="T88" fmla="*/ 108 w 216"/>
              <a:gd name="T89" fmla="*/ 67 h 210"/>
              <a:gd name="T90" fmla="*/ 120 w 216"/>
              <a:gd name="T91" fmla="*/ 80 h 210"/>
              <a:gd name="T92" fmla="*/ 162 w 216"/>
              <a:gd name="T93" fmla="*/ 81 h 210"/>
              <a:gd name="T94" fmla="*/ 162 w 216"/>
              <a:gd name="T95" fmla="*/ 81 h 210"/>
              <a:gd name="T96" fmla="*/ 141 w 216"/>
              <a:gd name="T97" fmla="*/ 90 h 210"/>
              <a:gd name="T98" fmla="*/ 141 w 216"/>
              <a:gd name="T99" fmla="*/ 90 h 210"/>
              <a:gd name="T100" fmla="*/ 150 w 216"/>
              <a:gd name="T101" fmla="*/ 69 h 210"/>
              <a:gd name="T102" fmla="*/ 150 w 216"/>
              <a:gd name="T103" fmla="*/ 69 h 210"/>
              <a:gd name="T104" fmla="*/ 162 w 216"/>
              <a:gd name="T105" fmla="*/ 81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6" h="210">
                <a:moveTo>
                  <a:pt x="186" y="0"/>
                </a:moveTo>
                <a:lnTo>
                  <a:pt x="29" y="0"/>
                </a:lnTo>
                <a:lnTo>
                  <a:pt x="29" y="0"/>
                </a:lnTo>
                <a:cubicBezTo>
                  <a:pt x="13" y="0"/>
                  <a:pt x="0" y="13"/>
                  <a:pt x="0" y="29"/>
                </a:cubicBezTo>
                <a:lnTo>
                  <a:pt x="0" y="136"/>
                </a:lnTo>
                <a:lnTo>
                  <a:pt x="0" y="136"/>
                </a:lnTo>
                <a:cubicBezTo>
                  <a:pt x="0" y="152"/>
                  <a:pt x="13" y="165"/>
                  <a:pt x="29" y="165"/>
                </a:cubicBezTo>
                <a:lnTo>
                  <a:pt x="32" y="165"/>
                </a:lnTo>
                <a:lnTo>
                  <a:pt x="32" y="209"/>
                </a:lnTo>
                <a:lnTo>
                  <a:pt x="96" y="165"/>
                </a:lnTo>
                <a:lnTo>
                  <a:pt x="186" y="165"/>
                </a:lnTo>
                <a:lnTo>
                  <a:pt x="186" y="165"/>
                </a:lnTo>
                <a:cubicBezTo>
                  <a:pt x="202" y="165"/>
                  <a:pt x="215" y="152"/>
                  <a:pt x="215" y="136"/>
                </a:cubicBezTo>
                <a:lnTo>
                  <a:pt x="215" y="29"/>
                </a:lnTo>
                <a:lnTo>
                  <a:pt x="215" y="29"/>
                </a:lnTo>
                <a:cubicBezTo>
                  <a:pt x="215" y="13"/>
                  <a:pt x="202" y="0"/>
                  <a:pt x="186" y="0"/>
                </a:cubicBezTo>
                <a:close/>
                <a:moveTo>
                  <a:pt x="207" y="136"/>
                </a:moveTo>
                <a:lnTo>
                  <a:pt x="207" y="136"/>
                </a:lnTo>
                <a:cubicBezTo>
                  <a:pt x="207" y="147"/>
                  <a:pt x="198" y="157"/>
                  <a:pt x="186" y="157"/>
                </a:cubicBezTo>
                <a:lnTo>
                  <a:pt x="93" y="157"/>
                </a:lnTo>
                <a:lnTo>
                  <a:pt x="40" y="193"/>
                </a:lnTo>
                <a:lnTo>
                  <a:pt x="41" y="157"/>
                </a:lnTo>
                <a:lnTo>
                  <a:pt x="29" y="157"/>
                </a:lnTo>
                <a:lnTo>
                  <a:pt x="29" y="157"/>
                </a:lnTo>
                <a:cubicBezTo>
                  <a:pt x="17" y="157"/>
                  <a:pt x="8" y="147"/>
                  <a:pt x="8" y="136"/>
                </a:cubicBezTo>
                <a:lnTo>
                  <a:pt x="8" y="29"/>
                </a:lnTo>
                <a:lnTo>
                  <a:pt x="8" y="29"/>
                </a:lnTo>
                <a:cubicBezTo>
                  <a:pt x="8" y="17"/>
                  <a:pt x="17" y="8"/>
                  <a:pt x="29" y="8"/>
                </a:cubicBezTo>
                <a:lnTo>
                  <a:pt x="186" y="8"/>
                </a:lnTo>
                <a:lnTo>
                  <a:pt x="186" y="8"/>
                </a:lnTo>
                <a:cubicBezTo>
                  <a:pt x="198" y="8"/>
                  <a:pt x="207" y="17"/>
                  <a:pt x="207" y="29"/>
                </a:cubicBezTo>
                <a:lnTo>
                  <a:pt x="207" y="136"/>
                </a:lnTo>
                <a:close/>
                <a:moveTo>
                  <a:pt x="78" y="80"/>
                </a:moveTo>
                <a:lnTo>
                  <a:pt x="78" y="80"/>
                </a:lnTo>
                <a:cubicBezTo>
                  <a:pt x="78" y="91"/>
                  <a:pt x="65" y="97"/>
                  <a:pt x="57" y="88"/>
                </a:cubicBezTo>
                <a:lnTo>
                  <a:pt x="57" y="88"/>
                </a:lnTo>
                <a:cubicBezTo>
                  <a:pt x="49" y="81"/>
                  <a:pt x="54" y="67"/>
                  <a:pt x="65" y="67"/>
                </a:cubicBezTo>
                <a:lnTo>
                  <a:pt x="65" y="67"/>
                </a:lnTo>
                <a:cubicBezTo>
                  <a:pt x="72" y="67"/>
                  <a:pt x="78" y="73"/>
                  <a:pt x="78" y="80"/>
                </a:cubicBezTo>
                <a:close/>
                <a:moveTo>
                  <a:pt x="120" y="80"/>
                </a:moveTo>
                <a:lnTo>
                  <a:pt x="120" y="80"/>
                </a:lnTo>
                <a:cubicBezTo>
                  <a:pt x="120" y="91"/>
                  <a:pt x="107" y="97"/>
                  <a:pt x="99" y="88"/>
                </a:cubicBezTo>
                <a:lnTo>
                  <a:pt x="99" y="88"/>
                </a:lnTo>
                <a:cubicBezTo>
                  <a:pt x="91" y="81"/>
                  <a:pt x="97" y="67"/>
                  <a:pt x="108" y="67"/>
                </a:cubicBezTo>
                <a:lnTo>
                  <a:pt x="108" y="67"/>
                </a:lnTo>
                <a:cubicBezTo>
                  <a:pt x="114" y="67"/>
                  <a:pt x="120" y="73"/>
                  <a:pt x="120" y="80"/>
                </a:cubicBezTo>
                <a:close/>
                <a:moveTo>
                  <a:pt x="162" y="81"/>
                </a:moveTo>
                <a:lnTo>
                  <a:pt x="162" y="81"/>
                </a:lnTo>
                <a:cubicBezTo>
                  <a:pt x="162" y="93"/>
                  <a:pt x="149" y="98"/>
                  <a:pt x="141" y="90"/>
                </a:cubicBezTo>
                <a:lnTo>
                  <a:pt x="141" y="90"/>
                </a:lnTo>
                <a:cubicBezTo>
                  <a:pt x="133" y="82"/>
                  <a:pt x="138" y="69"/>
                  <a:pt x="150" y="69"/>
                </a:cubicBezTo>
                <a:lnTo>
                  <a:pt x="150" y="69"/>
                </a:lnTo>
                <a:cubicBezTo>
                  <a:pt x="156" y="69"/>
                  <a:pt x="162" y="74"/>
                  <a:pt x="162" y="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160"/>
          <p:cNvSpPr>
            <a:spLocks noChangeArrowheads="1"/>
          </p:cNvSpPr>
          <p:nvPr/>
        </p:nvSpPr>
        <p:spPr bwMode="auto">
          <a:xfrm>
            <a:off x="8290528" y="4628789"/>
            <a:ext cx="257452" cy="219108"/>
          </a:xfrm>
          <a:custGeom>
            <a:avLst/>
            <a:gdLst>
              <a:gd name="T0" fmla="*/ 0 w 209"/>
              <a:gd name="T1" fmla="*/ 175 h 176"/>
              <a:gd name="T2" fmla="*/ 39 w 209"/>
              <a:gd name="T3" fmla="*/ 175 h 176"/>
              <a:gd name="T4" fmla="*/ 39 w 209"/>
              <a:gd name="T5" fmla="*/ 103 h 176"/>
              <a:gd name="T6" fmla="*/ 0 w 209"/>
              <a:gd name="T7" fmla="*/ 103 h 176"/>
              <a:gd name="T8" fmla="*/ 0 w 209"/>
              <a:gd name="T9" fmla="*/ 175 h 176"/>
              <a:gd name="T10" fmla="*/ 9 w 209"/>
              <a:gd name="T11" fmla="*/ 112 h 176"/>
              <a:gd name="T12" fmla="*/ 31 w 209"/>
              <a:gd name="T13" fmla="*/ 112 h 176"/>
              <a:gd name="T14" fmla="*/ 31 w 209"/>
              <a:gd name="T15" fmla="*/ 166 h 176"/>
              <a:gd name="T16" fmla="*/ 9 w 209"/>
              <a:gd name="T17" fmla="*/ 166 h 176"/>
              <a:gd name="T18" fmla="*/ 9 w 209"/>
              <a:gd name="T19" fmla="*/ 112 h 176"/>
              <a:gd name="T20" fmla="*/ 57 w 209"/>
              <a:gd name="T21" fmla="*/ 175 h 176"/>
              <a:gd name="T22" fmla="*/ 96 w 209"/>
              <a:gd name="T23" fmla="*/ 175 h 176"/>
              <a:gd name="T24" fmla="*/ 96 w 209"/>
              <a:gd name="T25" fmla="*/ 38 h 176"/>
              <a:gd name="T26" fmla="*/ 57 w 209"/>
              <a:gd name="T27" fmla="*/ 38 h 176"/>
              <a:gd name="T28" fmla="*/ 57 w 209"/>
              <a:gd name="T29" fmla="*/ 175 h 176"/>
              <a:gd name="T30" fmla="*/ 65 w 209"/>
              <a:gd name="T31" fmla="*/ 47 h 176"/>
              <a:gd name="T32" fmla="*/ 87 w 209"/>
              <a:gd name="T33" fmla="*/ 47 h 176"/>
              <a:gd name="T34" fmla="*/ 87 w 209"/>
              <a:gd name="T35" fmla="*/ 166 h 176"/>
              <a:gd name="T36" fmla="*/ 65 w 209"/>
              <a:gd name="T37" fmla="*/ 166 h 176"/>
              <a:gd name="T38" fmla="*/ 65 w 209"/>
              <a:gd name="T39" fmla="*/ 47 h 176"/>
              <a:gd name="T40" fmla="*/ 169 w 209"/>
              <a:gd name="T41" fmla="*/ 69 h 176"/>
              <a:gd name="T42" fmla="*/ 169 w 209"/>
              <a:gd name="T43" fmla="*/ 175 h 176"/>
              <a:gd name="T44" fmla="*/ 208 w 209"/>
              <a:gd name="T45" fmla="*/ 175 h 176"/>
              <a:gd name="T46" fmla="*/ 208 w 209"/>
              <a:gd name="T47" fmla="*/ 69 h 176"/>
              <a:gd name="T48" fmla="*/ 169 w 209"/>
              <a:gd name="T49" fmla="*/ 69 h 176"/>
              <a:gd name="T50" fmla="*/ 200 w 209"/>
              <a:gd name="T51" fmla="*/ 166 h 176"/>
              <a:gd name="T52" fmla="*/ 177 w 209"/>
              <a:gd name="T53" fmla="*/ 166 h 176"/>
              <a:gd name="T54" fmla="*/ 177 w 209"/>
              <a:gd name="T55" fmla="*/ 77 h 176"/>
              <a:gd name="T56" fmla="*/ 200 w 209"/>
              <a:gd name="T57" fmla="*/ 77 h 176"/>
              <a:gd name="T58" fmla="*/ 200 w 209"/>
              <a:gd name="T59" fmla="*/ 166 h 176"/>
              <a:gd name="T60" fmla="*/ 113 w 209"/>
              <a:gd name="T61" fmla="*/ 175 h 176"/>
              <a:gd name="T62" fmla="*/ 152 w 209"/>
              <a:gd name="T63" fmla="*/ 175 h 176"/>
              <a:gd name="T64" fmla="*/ 152 w 209"/>
              <a:gd name="T65" fmla="*/ 0 h 176"/>
              <a:gd name="T66" fmla="*/ 113 w 209"/>
              <a:gd name="T67" fmla="*/ 0 h 176"/>
              <a:gd name="T68" fmla="*/ 113 w 209"/>
              <a:gd name="T69" fmla="*/ 175 h 176"/>
              <a:gd name="T70" fmla="*/ 121 w 209"/>
              <a:gd name="T71" fmla="*/ 8 h 176"/>
              <a:gd name="T72" fmla="*/ 144 w 209"/>
              <a:gd name="T73" fmla="*/ 8 h 176"/>
              <a:gd name="T74" fmla="*/ 144 w 209"/>
              <a:gd name="T75" fmla="*/ 166 h 176"/>
              <a:gd name="T76" fmla="*/ 121 w 209"/>
              <a:gd name="T77" fmla="*/ 166 h 176"/>
              <a:gd name="T78" fmla="*/ 121 w 209"/>
              <a:gd name="T79" fmla="*/ 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09" h="176">
                <a:moveTo>
                  <a:pt x="0" y="175"/>
                </a:moveTo>
                <a:lnTo>
                  <a:pt x="39" y="175"/>
                </a:lnTo>
                <a:lnTo>
                  <a:pt x="39" y="103"/>
                </a:lnTo>
                <a:lnTo>
                  <a:pt x="0" y="103"/>
                </a:lnTo>
                <a:lnTo>
                  <a:pt x="0" y="175"/>
                </a:lnTo>
                <a:close/>
                <a:moveTo>
                  <a:pt x="9" y="112"/>
                </a:moveTo>
                <a:lnTo>
                  <a:pt x="31" y="112"/>
                </a:lnTo>
                <a:lnTo>
                  <a:pt x="31" y="166"/>
                </a:lnTo>
                <a:lnTo>
                  <a:pt x="9" y="166"/>
                </a:lnTo>
                <a:lnTo>
                  <a:pt x="9" y="112"/>
                </a:lnTo>
                <a:close/>
                <a:moveTo>
                  <a:pt x="57" y="175"/>
                </a:moveTo>
                <a:lnTo>
                  <a:pt x="96" y="175"/>
                </a:lnTo>
                <a:lnTo>
                  <a:pt x="96" y="38"/>
                </a:lnTo>
                <a:lnTo>
                  <a:pt x="57" y="38"/>
                </a:lnTo>
                <a:lnTo>
                  <a:pt x="57" y="175"/>
                </a:lnTo>
                <a:close/>
                <a:moveTo>
                  <a:pt x="65" y="47"/>
                </a:moveTo>
                <a:lnTo>
                  <a:pt x="87" y="47"/>
                </a:lnTo>
                <a:lnTo>
                  <a:pt x="87" y="166"/>
                </a:lnTo>
                <a:lnTo>
                  <a:pt x="65" y="166"/>
                </a:lnTo>
                <a:lnTo>
                  <a:pt x="65" y="47"/>
                </a:lnTo>
                <a:close/>
                <a:moveTo>
                  <a:pt x="169" y="69"/>
                </a:moveTo>
                <a:lnTo>
                  <a:pt x="169" y="175"/>
                </a:lnTo>
                <a:lnTo>
                  <a:pt x="208" y="175"/>
                </a:lnTo>
                <a:lnTo>
                  <a:pt x="208" y="69"/>
                </a:lnTo>
                <a:lnTo>
                  <a:pt x="169" y="69"/>
                </a:lnTo>
                <a:close/>
                <a:moveTo>
                  <a:pt x="200" y="166"/>
                </a:moveTo>
                <a:lnTo>
                  <a:pt x="177" y="166"/>
                </a:lnTo>
                <a:lnTo>
                  <a:pt x="177" y="77"/>
                </a:lnTo>
                <a:lnTo>
                  <a:pt x="200" y="77"/>
                </a:lnTo>
                <a:lnTo>
                  <a:pt x="200" y="166"/>
                </a:lnTo>
                <a:close/>
                <a:moveTo>
                  <a:pt x="113" y="175"/>
                </a:moveTo>
                <a:lnTo>
                  <a:pt x="152" y="175"/>
                </a:lnTo>
                <a:lnTo>
                  <a:pt x="152" y="0"/>
                </a:lnTo>
                <a:lnTo>
                  <a:pt x="113" y="0"/>
                </a:lnTo>
                <a:lnTo>
                  <a:pt x="113" y="175"/>
                </a:lnTo>
                <a:close/>
                <a:moveTo>
                  <a:pt x="121" y="8"/>
                </a:moveTo>
                <a:lnTo>
                  <a:pt x="144" y="8"/>
                </a:lnTo>
                <a:lnTo>
                  <a:pt x="144" y="166"/>
                </a:lnTo>
                <a:lnTo>
                  <a:pt x="121" y="166"/>
                </a:lnTo>
                <a:lnTo>
                  <a:pt x="121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1"/>
          <p:cNvSpPr/>
          <p:nvPr/>
        </p:nvSpPr>
        <p:spPr>
          <a:xfrm>
            <a:off x="8116285" y="3362557"/>
            <a:ext cx="321937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sitansen. The PPT model is a logical combination, and the user is free to edit.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1"/>
          <p:cNvSpPr/>
          <p:nvPr/>
        </p:nvSpPr>
        <p:spPr>
          <a:xfrm>
            <a:off x="8116285" y="3073169"/>
            <a:ext cx="1349581" cy="37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Rectangle 11"/>
          <p:cNvSpPr/>
          <p:nvPr/>
        </p:nvSpPr>
        <p:spPr>
          <a:xfrm>
            <a:off x="8116285" y="5386239"/>
            <a:ext cx="321937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sitansen. The PPT model is a logical combination, and the user is free to edit.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11"/>
          <p:cNvSpPr/>
          <p:nvPr/>
        </p:nvSpPr>
        <p:spPr>
          <a:xfrm>
            <a:off x="8116285" y="5096851"/>
            <a:ext cx="1349581" cy="37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151246" y="1306740"/>
            <a:ext cx="3570208" cy="650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各项计划指标完成情况：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1275"/>
          <a:stretch>
            <a:fillRect/>
          </a:stretch>
        </p:blipFill>
        <p:spPr>
          <a:xfrm flipH="1">
            <a:off x="0" y="1"/>
            <a:ext cx="1562616" cy="16256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/>
          <a:srcRect r="1275"/>
          <a:stretch>
            <a:fillRect/>
          </a:stretch>
        </p:blipFill>
        <p:spPr>
          <a:xfrm flipV="1">
            <a:off x="10629384" y="5232400"/>
            <a:ext cx="1562616" cy="16256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151246" y="67834"/>
            <a:ext cx="2031325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>
                <a:solidFill>
                  <a:srgbClr val="393C41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年度工作概述</a:t>
            </a:r>
            <a:endParaRPr lang="en-US" altLang="zh-CN" sz="1200" dirty="0">
              <a:solidFill>
                <a:srgbClr val="393C41"/>
              </a:solidFill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94011" y="650164"/>
            <a:ext cx="5022106" cy="307777"/>
          </a:xfrm>
          <a:prstGeom prst="snip1Rect">
            <a:avLst>
              <a:gd name="adj" fmla="val 0"/>
            </a:avLst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rgbClr val="393C41"/>
                </a:solidFill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rPr>
              <a:t> The Annual Work Overview</a:t>
            </a:r>
            <a:endParaRPr lang="zh-CN" altLang="en-US" sz="1400" dirty="0">
              <a:solidFill>
                <a:srgbClr val="393C4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6" name="Group 42"/>
          <p:cNvGrpSpPr/>
          <p:nvPr/>
        </p:nvGrpSpPr>
        <p:grpSpPr>
          <a:xfrm>
            <a:off x="949765" y="2342897"/>
            <a:ext cx="2342836" cy="3688644"/>
            <a:chOff x="2575422" y="1559761"/>
            <a:chExt cx="2910979" cy="4583145"/>
          </a:xfrm>
        </p:grpSpPr>
        <p:sp>
          <p:nvSpPr>
            <p:cNvPr id="7" name="Oval 40"/>
            <p:cNvSpPr/>
            <p:nvPr/>
          </p:nvSpPr>
          <p:spPr>
            <a:xfrm>
              <a:off x="2774225" y="1565382"/>
              <a:ext cx="660400" cy="1148080"/>
            </a:xfrm>
            <a:prstGeom prst="ellipse">
              <a:avLst/>
            </a:prstGeom>
            <a:solidFill>
              <a:srgbClr val="2D2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  <p:sp>
          <p:nvSpPr>
            <p:cNvPr id="8" name="Oval 39"/>
            <p:cNvSpPr/>
            <p:nvPr/>
          </p:nvSpPr>
          <p:spPr>
            <a:xfrm>
              <a:off x="4677456" y="1565379"/>
              <a:ext cx="660400" cy="1148080"/>
            </a:xfrm>
            <a:prstGeom prst="ellipse">
              <a:avLst/>
            </a:prstGeom>
            <a:solidFill>
              <a:srgbClr val="2D2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  <p:sp>
          <p:nvSpPr>
            <p:cNvPr id="9" name="Rectangle 33"/>
            <p:cNvSpPr/>
            <p:nvPr/>
          </p:nvSpPr>
          <p:spPr>
            <a:xfrm>
              <a:off x="2575422" y="1772242"/>
              <a:ext cx="2910979" cy="43706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  <p:sp>
          <p:nvSpPr>
            <p:cNvPr id="10" name="Up Arrow 37"/>
            <p:cNvSpPr/>
            <p:nvPr/>
          </p:nvSpPr>
          <p:spPr>
            <a:xfrm rot="10800000">
              <a:off x="3083420" y="1559761"/>
              <a:ext cx="1894980" cy="786629"/>
            </a:xfrm>
            <a:custGeom>
              <a:avLst/>
              <a:gdLst>
                <a:gd name="connsiteX0" fmla="*/ 0 w 2474752"/>
                <a:gd name="connsiteY0" fmla="*/ 801144 h 1447100"/>
                <a:gd name="connsiteX1" fmla="*/ 1237376 w 2474752"/>
                <a:gd name="connsiteY1" fmla="*/ 0 h 1447100"/>
                <a:gd name="connsiteX2" fmla="*/ 2474752 w 2474752"/>
                <a:gd name="connsiteY2" fmla="*/ 801144 h 1447100"/>
                <a:gd name="connsiteX3" fmla="*/ 2474752 w 2474752"/>
                <a:gd name="connsiteY3" fmla="*/ 801144 h 1447100"/>
                <a:gd name="connsiteX4" fmla="*/ 2474752 w 2474752"/>
                <a:gd name="connsiteY4" fmla="*/ 1447100 h 1447100"/>
                <a:gd name="connsiteX5" fmla="*/ 0 w 2474752"/>
                <a:gd name="connsiteY5" fmla="*/ 1447100 h 1447100"/>
                <a:gd name="connsiteX6" fmla="*/ 0 w 2474752"/>
                <a:gd name="connsiteY6" fmla="*/ 801144 h 1447100"/>
                <a:gd name="connsiteX0-1" fmla="*/ 0 w 2474752"/>
                <a:gd name="connsiteY0-2" fmla="*/ 801144 h 1447100"/>
                <a:gd name="connsiteX1-3" fmla="*/ 1237376 w 2474752"/>
                <a:gd name="connsiteY1-4" fmla="*/ 0 h 1447100"/>
                <a:gd name="connsiteX2-5" fmla="*/ 2474752 w 2474752"/>
                <a:gd name="connsiteY2-6" fmla="*/ 801144 h 1447100"/>
                <a:gd name="connsiteX3-7" fmla="*/ 2474752 w 2474752"/>
                <a:gd name="connsiteY3-8" fmla="*/ 801144 h 1447100"/>
                <a:gd name="connsiteX4-9" fmla="*/ 2474752 w 2474752"/>
                <a:gd name="connsiteY4-10" fmla="*/ 1447100 h 1447100"/>
                <a:gd name="connsiteX5-11" fmla="*/ 0 w 2474752"/>
                <a:gd name="connsiteY5-12" fmla="*/ 1447100 h 1447100"/>
                <a:gd name="connsiteX6-13" fmla="*/ 0 w 2474752"/>
                <a:gd name="connsiteY6-14" fmla="*/ 801144 h 1447100"/>
                <a:gd name="connsiteX0-15" fmla="*/ 0 w 2474752"/>
                <a:gd name="connsiteY0-16" fmla="*/ 801144 h 1447100"/>
                <a:gd name="connsiteX1-17" fmla="*/ 1237376 w 2474752"/>
                <a:gd name="connsiteY1-18" fmla="*/ 0 h 1447100"/>
                <a:gd name="connsiteX2-19" fmla="*/ 2474752 w 2474752"/>
                <a:gd name="connsiteY2-20" fmla="*/ 801144 h 1447100"/>
                <a:gd name="connsiteX3-21" fmla="*/ 2474752 w 2474752"/>
                <a:gd name="connsiteY3-22" fmla="*/ 801144 h 1447100"/>
                <a:gd name="connsiteX4-23" fmla="*/ 2474752 w 2474752"/>
                <a:gd name="connsiteY4-24" fmla="*/ 1447100 h 1447100"/>
                <a:gd name="connsiteX5-25" fmla="*/ 0 w 2474752"/>
                <a:gd name="connsiteY5-26" fmla="*/ 1447100 h 1447100"/>
                <a:gd name="connsiteX6-27" fmla="*/ 0 w 2474752"/>
                <a:gd name="connsiteY6-28" fmla="*/ 801144 h 1447100"/>
                <a:gd name="connsiteX0-29" fmla="*/ 0 w 2474752"/>
                <a:gd name="connsiteY0-30" fmla="*/ 801144 h 1447100"/>
                <a:gd name="connsiteX1-31" fmla="*/ 1237376 w 2474752"/>
                <a:gd name="connsiteY1-32" fmla="*/ 0 h 1447100"/>
                <a:gd name="connsiteX2-33" fmla="*/ 2474752 w 2474752"/>
                <a:gd name="connsiteY2-34" fmla="*/ 801144 h 1447100"/>
                <a:gd name="connsiteX3-35" fmla="*/ 2474752 w 2474752"/>
                <a:gd name="connsiteY3-36" fmla="*/ 801144 h 1447100"/>
                <a:gd name="connsiteX4-37" fmla="*/ 2474752 w 2474752"/>
                <a:gd name="connsiteY4-38" fmla="*/ 1447100 h 1447100"/>
                <a:gd name="connsiteX5-39" fmla="*/ 0 w 2474752"/>
                <a:gd name="connsiteY5-40" fmla="*/ 1447100 h 1447100"/>
                <a:gd name="connsiteX6-41" fmla="*/ 0 w 2474752"/>
                <a:gd name="connsiteY6-42" fmla="*/ 801144 h 1447100"/>
                <a:gd name="connsiteX0-43" fmla="*/ 0 w 2474752"/>
                <a:gd name="connsiteY0-44" fmla="*/ 801144 h 1447100"/>
                <a:gd name="connsiteX1-45" fmla="*/ 1237376 w 2474752"/>
                <a:gd name="connsiteY1-46" fmla="*/ 0 h 1447100"/>
                <a:gd name="connsiteX2-47" fmla="*/ 2474752 w 2474752"/>
                <a:gd name="connsiteY2-48" fmla="*/ 801144 h 1447100"/>
                <a:gd name="connsiteX3-49" fmla="*/ 2474752 w 2474752"/>
                <a:gd name="connsiteY3-50" fmla="*/ 801144 h 1447100"/>
                <a:gd name="connsiteX4-51" fmla="*/ 2474752 w 2474752"/>
                <a:gd name="connsiteY4-52" fmla="*/ 1447100 h 1447100"/>
                <a:gd name="connsiteX5-53" fmla="*/ 0 w 2474752"/>
                <a:gd name="connsiteY5-54" fmla="*/ 1447100 h 1447100"/>
                <a:gd name="connsiteX6-55" fmla="*/ 0 w 2474752"/>
                <a:gd name="connsiteY6-56" fmla="*/ 801144 h 1447100"/>
                <a:gd name="connsiteX0-57" fmla="*/ 0 w 2474752"/>
                <a:gd name="connsiteY0-58" fmla="*/ 801144 h 1447100"/>
                <a:gd name="connsiteX1-59" fmla="*/ 1237376 w 2474752"/>
                <a:gd name="connsiteY1-60" fmla="*/ 0 h 1447100"/>
                <a:gd name="connsiteX2-61" fmla="*/ 2474752 w 2474752"/>
                <a:gd name="connsiteY2-62" fmla="*/ 801144 h 1447100"/>
                <a:gd name="connsiteX3-63" fmla="*/ 2474752 w 2474752"/>
                <a:gd name="connsiteY3-64" fmla="*/ 801144 h 1447100"/>
                <a:gd name="connsiteX4-65" fmla="*/ 2474752 w 2474752"/>
                <a:gd name="connsiteY4-66" fmla="*/ 1447100 h 1447100"/>
                <a:gd name="connsiteX5-67" fmla="*/ 0 w 2474752"/>
                <a:gd name="connsiteY5-68" fmla="*/ 1447100 h 1447100"/>
                <a:gd name="connsiteX6-69" fmla="*/ 0 w 2474752"/>
                <a:gd name="connsiteY6-70" fmla="*/ 801144 h 1447100"/>
                <a:gd name="connsiteX0-71" fmla="*/ 0 w 2474752"/>
                <a:gd name="connsiteY0-72" fmla="*/ 801144 h 1447100"/>
                <a:gd name="connsiteX1-73" fmla="*/ 1237376 w 2474752"/>
                <a:gd name="connsiteY1-74" fmla="*/ 0 h 1447100"/>
                <a:gd name="connsiteX2-75" fmla="*/ 2474752 w 2474752"/>
                <a:gd name="connsiteY2-76" fmla="*/ 801144 h 1447100"/>
                <a:gd name="connsiteX3-77" fmla="*/ 2474752 w 2474752"/>
                <a:gd name="connsiteY3-78" fmla="*/ 801144 h 1447100"/>
                <a:gd name="connsiteX4-79" fmla="*/ 2474752 w 2474752"/>
                <a:gd name="connsiteY4-80" fmla="*/ 1447100 h 1447100"/>
                <a:gd name="connsiteX5-81" fmla="*/ 0 w 2474752"/>
                <a:gd name="connsiteY5-82" fmla="*/ 1447100 h 1447100"/>
                <a:gd name="connsiteX6-83" fmla="*/ 0 w 2474752"/>
                <a:gd name="connsiteY6-84" fmla="*/ 801144 h 1447100"/>
                <a:gd name="connsiteX0-85" fmla="*/ 0 w 2474752"/>
                <a:gd name="connsiteY0-86" fmla="*/ 801145 h 1447101"/>
                <a:gd name="connsiteX1-87" fmla="*/ 1237376 w 2474752"/>
                <a:gd name="connsiteY1-88" fmla="*/ 1 h 1447101"/>
                <a:gd name="connsiteX2-89" fmla="*/ 2474752 w 2474752"/>
                <a:gd name="connsiteY2-90" fmla="*/ 801145 h 1447101"/>
                <a:gd name="connsiteX3-91" fmla="*/ 2474752 w 2474752"/>
                <a:gd name="connsiteY3-92" fmla="*/ 801145 h 1447101"/>
                <a:gd name="connsiteX4-93" fmla="*/ 2474752 w 2474752"/>
                <a:gd name="connsiteY4-94" fmla="*/ 1447101 h 1447101"/>
                <a:gd name="connsiteX5-95" fmla="*/ 0 w 2474752"/>
                <a:gd name="connsiteY5-96" fmla="*/ 1447101 h 1447101"/>
                <a:gd name="connsiteX6-97" fmla="*/ 0 w 2474752"/>
                <a:gd name="connsiteY6-98" fmla="*/ 801145 h 1447101"/>
                <a:gd name="connsiteX0-99" fmla="*/ 0 w 2474752"/>
                <a:gd name="connsiteY0-100" fmla="*/ 609328 h 1255284"/>
                <a:gd name="connsiteX1-101" fmla="*/ 1184302 w 2474752"/>
                <a:gd name="connsiteY1-102" fmla="*/ 467 h 1255284"/>
                <a:gd name="connsiteX2-103" fmla="*/ 2474752 w 2474752"/>
                <a:gd name="connsiteY2-104" fmla="*/ 609328 h 1255284"/>
                <a:gd name="connsiteX3-105" fmla="*/ 2474752 w 2474752"/>
                <a:gd name="connsiteY3-106" fmla="*/ 609328 h 1255284"/>
                <a:gd name="connsiteX4-107" fmla="*/ 2474752 w 2474752"/>
                <a:gd name="connsiteY4-108" fmla="*/ 1255284 h 1255284"/>
                <a:gd name="connsiteX5-109" fmla="*/ 0 w 2474752"/>
                <a:gd name="connsiteY5-110" fmla="*/ 1255284 h 1255284"/>
                <a:gd name="connsiteX6-111" fmla="*/ 0 w 2474752"/>
                <a:gd name="connsiteY6-112" fmla="*/ 609328 h 1255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474752" h="1255284">
                  <a:moveTo>
                    <a:pt x="0" y="609328"/>
                  </a:moveTo>
                  <a:cubicBezTo>
                    <a:pt x="778101" y="-33953"/>
                    <a:pt x="1153337" y="-134"/>
                    <a:pt x="1184302" y="467"/>
                  </a:cubicBezTo>
                  <a:cubicBezTo>
                    <a:pt x="1246528" y="3036"/>
                    <a:pt x="1559639" y="-45434"/>
                    <a:pt x="2474752" y="609328"/>
                  </a:cubicBezTo>
                  <a:lnTo>
                    <a:pt x="2474752" y="609328"/>
                  </a:lnTo>
                  <a:lnTo>
                    <a:pt x="2474752" y="1255284"/>
                  </a:lnTo>
                  <a:lnTo>
                    <a:pt x="0" y="1255284"/>
                  </a:lnTo>
                  <a:lnTo>
                    <a:pt x="0" y="609328"/>
                  </a:lnTo>
                  <a:close/>
                </a:path>
              </a:pathLst>
            </a:custGeom>
            <a:solidFill>
              <a:srgbClr val="393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</p:grpSp>
      <p:grpSp>
        <p:nvGrpSpPr>
          <p:cNvPr id="11" name="Group 58"/>
          <p:cNvGrpSpPr/>
          <p:nvPr/>
        </p:nvGrpSpPr>
        <p:grpSpPr>
          <a:xfrm>
            <a:off x="3640404" y="2320602"/>
            <a:ext cx="2342836" cy="3710938"/>
            <a:chOff x="2575421" y="1532061"/>
            <a:chExt cx="2910978" cy="4610844"/>
          </a:xfrm>
        </p:grpSpPr>
        <p:sp>
          <p:nvSpPr>
            <p:cNvPr id="12" name="Oval 59"/>
            <p:cNvSpPr/>
            <p:nvPr/>
          </p:nvSpPr>
          <p:spPr>
            <a:xfrm>
              <a:off x="2710224" y="1538122"/>
              <a:ext cx="660400" cy="1148080"/>
            </a:xfrm>
            <a:prstGeom prst="ellipse">
              <a:avLst/>
            </a:prstGeom>
            <a:solidFill>
              <a:srgbClr val="DF98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  <p:sp>
          <p:nvSpPr>
            <p:cNvPr id="13" name="Oval 60"/>
            <p:cNvSpPr/>
            <p:nvPr/>
          </p:nvSpPr>
          <p:spPr>
            <a:xfrm>
              <a:off x="4669696" y="1538316"/>
              <a:ext cx="660400" cy="1148080"/>
            </a:xfrm>
            <a:prstGeom prst="ellipse">
              <a:avLst/>
            </a:prstGeom>
            <a:solidFill>
              <a:srgbClr val="DF98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  <p:sp>
          <p:nvSpPr>
            <p:cNvPr id="14" name="Rectangle 61"/>
            <p:cNvSpPr/>
            <p:nvPr/>
          </p:nvSpPr>
          <p:spPr>
            <a:xfrm>
              <a:off x="2575421" y="1772242"/>
              <a:ext cx="2910978" cy="437066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  <p:sp>
          <p:nvSpPr>
            <p:cNvPr id="15" name="Up Arrow 37"/>
            <p:cNvSpPr/>
            <p:nvPr/>
          </p:nvSpPr>
          <p:spPr>
            <a:xfrm rot="10800000">
              <a:off x="2981476" y="1532061"/>
              <a:ext cx="2083396" cy="804037"/>
            </a:xfrm>
            <a:custGeom>
              <a:avLst/>
              <a:gdLst>
                <a:gd name="connsiteX0" fmla="*/ 0 w 2474752"/>
                <a:gd name="connsiteY0" fmla="*/ 801144 h 1447100"/>
                <a:gd name="connsiteX1" fmla="*/ 1237376 w 2474752"/>
                <a:gd name="connsiteY1" fmla="*/ 0 h 1447100"/>
                <a:gd name="connsiteX2" fmla="*/ 2474752 w 2474752"/>
                <a:gd name="connsiteY2" fmla="*/ 801144 h 1447100"/>
                <a:gd name="connsiteX3" fmla="*/ 2474752 w 2474752"/>
                <a:gd name="connsiteY3" fmla="*/ 801144 h 1447100"/>
                <a:gd name="connsiteX4" fmla="*/ 2474752 w 2474752"/>
                <a:gd name="connsiteY4" fmla="*/ 1447100 h 1447100"/>
                <a:gd name="connsiteX5" fmla="*/ 0 w 2474752"/>
                <a:gd name="connsiteY5" fmla="*/ 1447100 h 1447100"/>
                <a:gd name="connsiteX6" fmla="*/ 0 w 2474752"/>
                <a:gd name="connsiteY6" fmla="*/ 801144 h 1447100"/>
                <a:gd name="connsiteX0-1" fmla="*/ 0 w 2474752"/>
                <a:gd name="connsiteY0-2" fmla="*/ 801144 h 1447100"/>
                <a:gd name="connsiteX1-3" fmla="*/ 1237376 w 2474752"/>
                <a:gd name="connsiteY1-4" fmla="*/ 0 h 1447100"/>
                <a:gd name="connsiteX2-5" fmla="*/ 2474752 w 2474752"/>
                <a:gd name="connsiteY2-6" fmla="*/ 801144 h 1447100"/>
                <a:gd name="connsiteX3-7" fmla="*/ 2474752 w 2474752"/>
                <a:gd name="connsiteY3-8" fmla="*/ 801144 h 1447100"/>
                <a:gd name="connsiteX4-9" fmla="*/ 2474752 w 2474752"/>
                <a:gd name="connsiteY4-10" fmla="*/ 1447100 h 1447100"/>
                <a:gd name="connsiteX5-11" fmla="*/ 0 w 2474752"/>
                <a:gd name="connsiteY5-12" fmla="*/ 1447100 h 1447100"/>
                <a:gd name="connsiteX6-13" fmla="*/ 0 w 2474752"/>
                <a:gd name="connsiteY6-14" fmla="*/ 801144 h 1447100"/>
                <a:gd name="connsiteX0-15" fmla="*/ 0 w 2474752"/>
                <a:gd name="connsiteY0-16" fmla="*/ 801144 h 1447100"/>
                <a:gd name="connsiteX1-17" fmla="*/ 1237376 w 2474752"/>
                <a:gd name="connsiteY1-18" fmla="*/ 0 h 1447100"/>
                <a:gd name="connsiteX2-19" fmla="*/ 2474752 w 2474752"/>
                <a:gd name="connsiteY2-20" fmla="*/ 801144 h 1447100"/>
                <a:gd name="connsiteX3-21" fmla="*/ 2474752 w 2474752"/>
                <a:gd name="connsiteY3-22" fmla="*/ 801144 h 1447100"/>
                <a:gd name="connsiteX4-23" fmla="*/ 2474752 w 2474752"/>
                <a:gd name="connsiteY4-24" fmla="*/ 1447100 h 1447100"/>
                <a:gd name="connsiteX5-25" fmla="*/ 0 w 2474752"/>
                <a:gd name="connsiteY5-26" fmla="*/ 1447100 h 1447100"/>
                <a:gd name="connsiteX6-27" fmla="*/ 0 w 2474752"/>
                <a:gd name="connsiteY6-28" fmla="*/ 801144 h 1447100"/>
                <a:gd name="connsiteX0-29" fmla="*/ 0 w 2474752"/>
                <a:gd name="connsiteY0-30" fmla="*/ 801144 h 1447100"/>
                <a:gd name="connsiteX1-31" fmla="*/ 1237376 w 2474752"/>
                <a:gd name="connsiteY1-32" fmla="*/ 0 h 1447100"/>
                <a:gd name="connsiteX2-33" fmla="*/ 2474752 w 2474752"/>
                <a:gd name="connsiteY2-34" fmla="*/ 801144 h 1447100"/>
                <a:gd name="connsiteX3-35" fmla="*/ 2474752 w 2474752"/>
                <a:gd name="connsiteY3-36" fmla="*/ 801144 h 1447100"/>
                <a:gd name="connsiteX4-37" fmla="*/ 2474752 w 2474752"/>
                <a:gd name="connsiteY4-38" fmla="*/ 1447100 h 1447100"/>
                <a:gd name="connsiteX5-39" fmla="*/ 0 w 2474752"/>
                <a:gd name="connsiteY5-40" fmla="*/ 1447100 h 1447100"/>
                <a:gd name="connsiteX6-41" fmla="*/ 0 w 2474752"/>
                <a:gd name="connsiteY6-42" fmla="*/ 801144 h 1447100"/>
                <a:gd name="connsiteX0-43" fmla="*/ 0 w 2474752"/>
                <a:gd name="connsiteY0-44" fmla="*/ 801144 h 1447100"/>
                <a:gd name="connsiteX1-45" fmla="*/ 1237376 w 2474752"/>
                <a:gd name="connsiteY1-46" fmla="*/ 0 h 1447100"/>
                <a:gd name="connsiteX2-47" fmla="*/ 2474752 w 2474752"/>
                <a:gd name="connsiteY2-48" fmla="*/ 801144 h 1447100"/>
                <a:gd name="connsiteX3-49" fmla="*/ 2474752 w 2474752"/>
                <a:gd name="connsiteY3-50" fmla="*/ 801144 h 1447100"/>
                <a:gd name="connsiteX4-51" fmla="*/ 2474752 w 2474752"/>
                <a:gd name="connsiteY4-52" fmla="*/ 1447100 h 1447100"/>
                <a:gd name="connsiteX5-53" fmla="*/ 0 w 2474752"/>
                <a:gd name="connsiteY5-54" fmla="*/ 1447100 h 1447100"/>
                <a:gd name="connsiteX6-55" fmla="*/ 0 w 2474752"/>
                <a:gd name="connsiteY6-56" fmla="*/ 801144 h 1447100"/>
                <a:gd name="connsiteX0-57" fmla="*/ 0 w 2474752"/>
                <a:gd name="connsiteY0-58" fmla="*/ 801144 h 1447100"/>
                <a:gd name="connsiteX1-59" fmla="*/ 1237376 w 2474752"/>
                <a:gd name="connsiteY1-60" fmla="*/ 0 h 1447100"/>
                <a:gd name="connsiteX2-61" fmla="*/ 2474752 w 2474752"/>
                <a:gd name="connsiteY2-62" fmla="*/ 801144 h 1447100"/>
                <a:gd name="connsiteX3-63" fmla="*/ 2474752 w 2474752"/>
                <a:gd name="connsiteY3-64" fmla="*/ 801144 h 1447100"/>
                <a:gd name="connsiteX4-65" fmla="*/ 2474752 w 2474752"/>
                <a:gd name="connsiteY4-66" fmla="*/ 1447100 h 1447100"/>
                <a:gd name="connsiteX5-67" fmla="*/ 0 w 2474752"/>
                <a:gd name="connsiteY5-68" fmla="*/ 1447100 h 1447100"/>
                <a:gd name="connsiteX6-69" fmla="*/ 0 w 2474752"/>
                <a:gd name="connsiteY6-70" fmla="*/ 801144 h 1447100"/>
                <a:gd name="connsiteX0-71" fmla="*/ 0 w 2474752"/>
                <a:gd name="connsiteY0-72" fmla="*/ 801144 h 1447100"/>
                <a:gd name="connsiteX1-73" fmla="*/ 1237376 w 2474752"/>
                <a:gd name="connsiteY1-74" fmla="*/ 0 h 1447100"/>
                <a:gd name="connsiteX2-75" fmla="*/ 2474752 w 2474752"/>
                <a:gd name="connsiteY2-76" fmla="*/ 801144 h 1447100"/>
                <a:gd name="connsiteX3-77" fmla="*/ 2474752 w 2474752"/>
                <a:gd name="connsiteY3-78" fmla="*/ 801144 h 1447100"/>
                <a:gd name="connsiteX4-79" fmla="*/ 2474752 w 2474752"/>
                <a:gd name="connsiteY4-80" fmla="*/ 1447100 h 1447100"/>
                <a:gd name="connsiteX5-81" fmla="*/ 0 w 2474752"/>
                <a:gd name="connsiteY5-82" fmla="*/ 1447100 h 1447100"/>
                <a:gd name="connsiteX6-83" fmla="*/ 0 w 2474752"/>
                <a:gd name="connsiteY6-84" fmla="*/ 801144 h 1447100"/>
                <a:gd name="connsiteX0-85" fmla="*/ 0 w 2474752"/>
                <a:gd name="connsiteY0-86" fmla="*/ 801145 h 1447101"/>
                <a:gd name="connsiteX1-87" fmla="*/ 1237376 w 2474752"/>
                <a:gd name="connsiteY1-88" fmla="*/ 1 h 1447101"/>
                <a:gd name="connsiteX2-89" fmla="*/ 2474752 w 2474752"/>
                <a:gd name="connsiteY2-90" fmla="*/ 801145 h 1447101"/>
                <a:gd name="connsiteX3-91" fmla="*/ 2474752 w 2474752"/>
                <a:gd name="connsiteY3-92" fmla="*/ 801145 h 1447101"/>
                <a:gd name="connsiteX4-93" fmla="*/ 2474752 w 2474752"/>
                <a:gd name="connsiteY4-94" fmla="*/ 1447101 h 1447101"/>
                <a:gd name="connsiteX5-95" fmla="*/ 0 w 2474752"/>
                <a:gd name="connsiteY5-96" fmla="*/ 1447101 h 1447101"/>
                <a:gd name="connsiteX6-97" fmla="*/ 0 w 2474752"/>
                <a:gd name="connsiteY6-98" fmla="*/ 801145 h 1447101"/>
                <a:gd name="connsiteX0-99" fmla="*/ 0 w 2474752"/>
                <a:gd name="connsiteY0-100" fmla="*/ 609328 h 1255284"/>
                <a:gd name="connsiteX1-101" fmla="*/ 1184302 w 2474752"/>
                <a:gd name="connsiteY1-102" fmla="*/ 467 h 1255284"/>
                <a:gd name="connsiteX2-103" fmla="*/ 2474752 w 2474752"/>
                <a:gd name="connsiteY2-104" fmla="*/ 609328 h 1255284"/>
                <a:gd name="connsiteX3-105" fmla="*/ 2474752 w 2474752"/>
                <a:gd name="connsiteY3-106" fmla="*/ 609328 h 1255284"/>
                <a:gd name="connsiteX4-107" fmla="*/ 2474752 w 2474752"/>
                <a:gd name="connsiteY4-108" fmla="*/ 1255284 h 1255284"/>
                <a:gd name="connsiteX5-109" fmla="*/ 0 w 2474752"/>
                <a:gd name="connsiteY5-110" fmla="*/ 1255284 h 1255284"/>
                <a:gd name="connsiteX6-111" fmla="*/ 0 w 2474752"/>
                <a:gd name="connsiteY6-112" fmla="*/ 609328 h 1255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474752" h="1255284">
                  <a:moveTo>
                    <a:pt x="0" y="609328"/>
                  </a:moveTo>
                  <a:cubicBezTo>
                    <a:pt x="778101" y="-33953"/>
                    <a:pt x="1153337" y="-134"/>
                    <a:pt x="1184302" y="467"/>
                  </a:cubicBezTo>
                  <a:cubicBezTo>
                    <a:pt x="1246528" y="3036"/>
                    <a:pt x="1559639" y="-45434"/>
                    <a:pt x="2474752" y="609328"/>
                  </a:cubicBezTo>
                  <a:lnTo>
                    <a:pt x="2474752" y="609328"/>
                  </a:lnTo>
                  <a:lnTo>
                    <a:pt x="2474752" y="1255284"/>
                  </a:lnTo>
                  <a:lnTo>
                    <a:pt x="0" y="1255284"/>
                  </a:lnTo>
                  <a:lnTo>
                    <a:pt x="0" y="609328"/>
                  </a:lnTo>
                  <a:close/>
                </a:path>
              </a:pathLst>
            </a:custGeom>
            <a:solidFill>
              <a:srgbClr val="F4AB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</p:grpSp>
      <p:grpSp>
        <p:nvGrpSpPr>
          <p:cNvPr id="16" name="Group 63"/>
          <p:cNvGrpSpPr/>
          <p:nvPr/>
        </p:nvGrpSpPr>
        <p:grpSpPr>
          <a:xfrm>
            <a:off x="6248994" y="2338936"/>
            <a:ext cx="2342836" cy="3692603"/>
            <a:chOff x="2575421" y="1554841"/>
            <a:chExt cx="2910978" cy="4588064"/>
          </a:xfrm>
        </p:grpSpPr>
        <p:sp>
          <p:nvSpPr>
            <p:cNvPr id="20" name="Oval 64"/>
            <p:cNvSpPr/>
            <p:nvPr/>
          </p:nvSpPr>
          <p:spPr>
            <a:xfrm>
              <a:off x="2753221" y="1562749"/>
              <a:ext cx="660400" cy="1148080"/>
            </a:xfrm>
            <a:prstGeom prst="ellipse">
              <a:avLst/>
            </a:prstGeom>
            <a:solidFill>
              <a:srgbClr val="2D2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  <p:sp>
          <p:nvSpPr>
            <p:cNvPr id="21" name="Oval 65"/>
            <p:cNvSpPr/>
            <p:nvPr/>
          </p:nvSpPr>
          <p:spPr>
            <a:xfrm>
              <a:off x="4648198" y="1563860"/>
              <a:ext cx="660400" cy="1148080"/>
            </a:xfrm>
            <a:prstGeom prst="ellipse">
              <a:avLst/>
            </a:prstGeom>
            <a:solidFill>
              <a:srgbClr val="2D2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  <p:sp>
          <p:nvSpPr>
            <p:cNvPr id="22" name="Rectangle 66"/>
            <p:cNvSpPr/>
            <p:nvPr/>
          </p:nvSpPr>
          <p:spPr>
            <a:xfrm>
              <a:off x="2575421" y="1772242"/>
              <a:ext cx="2910978" cy="437066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  <p:sp>
          <p:nvSpPr>
            <p:cNvPr id="23" name="Up Arrow 37"/>
            <p:cNvSpPr/>
            <p:nvPr/>
          </p:nvSpPr>
          <p:spPr>
            <a:xfrm rot="10800000">
              <a:off x="3083421" y="1554841"/>
              <a:ext cx="1894979" cy="791551"/>
            </a:xfrm>
            <a:custGeom>
              <a:avLst/>
              <a:gdLst>
                <a:gd name="connsiteX0" fmla="*/ 0 w 2474752"/>
                <a:gd name="connsiteY0" fmla="*/ 801144 h 1447100"/>
                <a:gd name="connsiteX1" fmla="*/ 1237376 w 2474752"/>
                <a:gd name="connsiteY1" fmla="*/ 0 h 1447100"/>
                <a:gd name="connsiteX2" fmla="*/ 2474752 w 2474752"/>
                <a:gd name="connsiteY2" fmla="*/ 801144 h 1447100"/>
                <a:gd name="connsiteX3" fmla="*/ 2474752 w 2474752"/>
                <a:gd name="connsiteY3" fmla="*/ 801144 h 1447100"/>
                <a:gd name="connsiteX4" fmla="*/ 2474752 w 2474752"/>
                <a:gd name="connsiteY4" fmla="*/ 1447100 h 1447100"/>
                <a:gd name="connsiteX5" fmla="*/ 0 w 2474752"/>
                <a:gd name="connsiteY5" fmla="*/ 1447100 h 1447100"/>
                <a:gd name="connsiteX6" fmla="*/ 0 w 2474752"/>
                <a:gd name="connsiteY6" fmla="*/ 801144 h 1447100"/>
                <a:gd name="connsiteX0-1" fmla="*/ 0 w 2474752"/>
                <a:gd name="connsiteY0-2" fmla="*/ 801144 h 1447100"/>
                <a:gd name="connsiteX1-3" fmla="*/ 1237376 w 2474752"/>
                <a:gd name="connsiteY1-4" fmla="*/ 0 h 1447100"/>
                <a:gd name="connsiteX2-5" fmla="*/ 2474752 w 2474752"/>
                <a:gd name="connsiteY2-6" fmla="*/ 801144 h 1447100"/>
                <a:gd name="connsiteX3-7" fmla="*/ 2474752 w 2474752"/>
                <a:gd name="connsiteY3-8" fmla="*/ 801144 h 1447100"/>
                <a:gd name="connsiteX4-9" fmla="*/ 2474752 w 2474752"/>
                <a:gd name="connsiteY4-10" fmla="*/ 1447100 h 1447100"/>
                <a:gd name="connsiteX5-11" fmla="*/ 0 w 2474752"/>
                <a:gd name="connsiteY5-12" fmla="*/ 1447100 h 1447100"/>
                <a:gd name="connsiteX6-13" fmla="*/ 0 w 2474752"/>
                <a:gd name="connsiteY6-14" fmla="*/ 801144 h 1447100"/>
                <a:gd name="connsiteX0-15" fmla="*/ 0 w 2474752"/>
                <a:gd name="connsiteY0-16" fmla="*/ 801144 h 1447100"/>
                <a:gd name="connsiteX1-17" fmla="*/ 1237376 w 2474752"/>
                <a:gd name="connsiteY1-18" fmla="*/ 0 h 1447100"/>
                <a:gd name="connsiteX2-19" fmla="*/ 2474752 w 2474752"/>
                <a:gd name="connsiteY2-20" fmla="*/ 801144 h 1447100"/>
                <a:gd name="connsiteX3-21" fmla="*/ 2474752 w 2474752"/>
                <a:gd name="connsiteY3-22" fmla="*/ 801144 h 1447100"/>
                <a:gd name="connsiteX4-23" fmla="*/ 2474752 w 2474752"/>
                <a:gd name="connsiteY4-24" fmla="*/ 1447100 h 1447100"/>
                <a:gd name="connsiteX5-25" fmla="*/ 0 w 2474752"/>
                <a:gd name="connsiteY5-26" fmla="*/ 1447100 h 1447100"/>
                <a:gd name="connsiteX6-27" fmla="*/ 0 w 2474752"/>
                <a:gd name="connsiteY6-28" fmla="*/ 801144 h 1447100"/>
                <a:gd name="connsiteX0-29" fmla="*/ 0 w 2474752"/>
                <a:gd name="connsiteY0-30" fmla="*/ 801144 h 1447100"/>
                <a:gd name="connsiteX1-31" fmla="*/ 1237376 w 2474752"/>
                <a:gd name="connsiteY1-32" fmla="*/ 0 h 1447100"/>
                <a:gd name="connsiteX2-33" fmla="*/ 2474752 w 2474752"/>
                <a:gd name="connsiteY2-34" fmla="*/ 801144 h 1447100"/>
                <a:gd name="connsiteX3-35" fmla="*/ 2474752 w 2474752"/>
                <a:gd name="connsiteY3-36" fmla="*/ 801144 h 1447100"/>
                <a:gd name="connsiteX4-37" fmla="*/ 2474752 w 2474752"/>
                <a:gd name="connsiteY4-38" fmla="*/ 1447100 h 1447100"/>
                <a:gd name="connsiteX5-39" fmla="*/ 0 w 2474752"/>
                <a:gd name="connsiteY5-40" fmla="*/ 1447100 h 1447100"/>
                <a:gd name="connsiteX6-41" fmla="*/ 0 w 2474752"/>
                <a:gd name="connsiteY6-42" fmla="*/ 801144 h 1447100"/>
                <a:gd name="connsiteX0-43" fmla="*/ 0 w 2474752"/>
                <a:gd name="connsiteY0-44" fmla="*/ 801144 h 1447100"/>
                <a:gd name="connsiteX1-45" fmla="*/ 1237376 w 2474752"/>
                <a:gd name="connsiteY1-46" fmla="*/ 0 h 1447100"/>
                <a:gd name="connsiteX2-47" fmla="*/ 2474752 w 2474752"/>
                <a:gd name="connsiteY2-48" fmla="*/ 801144 h 1447100"/>
                <a:gd name="connsiteX3-49" fmla="*/ 2474752 w 2474752"/>
                <a:gd name="connsiteY3-50" fmla="*/ 801144 h 1447100"/>
                <a:gd name="connsiteX4-51" fmla="*/ 2474752 w 2474752"/>
                <a:gd name="connsiteY4-52" fmla="*/ 1447100 h 1447100"/>
                <a:gd name="connsiteX5-53" fmla="*/ 0 w 2474752"/>
                <a:gd name="connsiteY5-54" fmla="*/ 1447100 h 1447100"/>
                <a:gd name="connsiteX6-55" fmla="*/ 0 w 2474752"/>
                <a:gd name="connsiteY6-56" fmla="*/ 801144 h 1447100"/>
                <a:gd name="connsiteX0-57" fmla="*/ 0 w 2474752"/>
                <a:gd name="connsiteY0-58" fmla="*/ 801144 h 1447100"/>
                <a:gd name="connsiteX1-59" fmla="*/ 1237376 w 2474752"/>
                <a:gd name="connsiteY1-60" fmla="*/ 0 h 1447100"/>
                <a:gd name="connsiteX2-61" fmla="*/ 2474752 w 2474752"/>
                <a:gd name="connsiteY2-62" fmla="*/ 801144 h 1447100"/>
                <a:gd name="connsiteX3-63" fmla="*/ 2474752 w 2474752"/>
                <a:gd name="connsiteY3-64" fmla="*/ 801144 h 1447100"/>
                <a:gd name="connsiteX4-65" fmla="*/ 2474752 w 2474752"/>
                <a:gd name="connsiteY4-66" fmla="*/ 1447100 h 1447100"/>
                <a:gd name="connsiteX5-67" fmla="*/ 0 w 2474752"/>
                <a:gd name="connsiteY5-68" fmla="*/ 1447100 h 1447100"/>
                <a:gd name="connsiteX6-69" fmla="*/ 0 w 2474752"/>
                <a:gd name="connsiteY6-70" fmla="*/ 801144 h 1447100"/>
                <a:gd name="connsiteX0-71" fmla="*/ 0 w 2474752"/>
                <a:gd name="connsiteY0-72" fmla="*/ 801144 h 1447100"/>
                <a:gd name="connsiteX1-73" fmla="*/ 1237376 w 2474752"/>
                <a:gd name="connsiteY1-74" fmla="*/ 0 h 1447100"/>
                <a:gd name="connsiteX2-75" fmla="*/ 2474752 w 2474752"/>
                <a:gd name="connsiteY2-76" fmla="*/ 801144 h 1447100"/>
                <a:gd name="connsiteX3-77" fmla="*/ 2474752 w 2474752"/>
                <a:gd name="connsiteY3-78" fmla="*/ 801144 h 1447100"/>
                <a:gd name="connsiteX4-79" fmla="*/ 2474752 w 2474752"/>
                <a:gd name="connsiteY4-80" fmla="*/ 1447100 h 1447100"/>
                <a:gd name="connsiteX5-81" fmla="*/ 0 w 2474752"/>
                <a:gd name="connsiteY5-82" fmla="*/ 1447100 h 1447100"/>
                <a:gd name="connsiteX6-83" fmla="*/ 0 w 2474752"/>
                <a:gd name="connsiteY6-84" fmla="*/ 801144 h 1447100"/>
                <a:gd name="connsiteX0-85" fmla="*/ 0 w 2474752"/>
                <a:gd name="connsiteY0-86" fmla="*/ 801145 h 1447101"/>
                <a:gd name="connsiteX1-87" fmla="*/ 1237376 w 2474752"/>
                <a:gd name="connsiteY1-88" fmla="*/ 1 h 1447101"/>
                <a:gd name="connsiteX2-89" fmla="*/ 2474752 w 2474752"/>
                <a:gd name="connsiteY2-90" fmla="*/ 801145 h 1447101"/>
                <a:gd name="connsiteX3-91" fmla="*/ 2474752 w 2474752"/>
                <a:gd name="connsiteY3-92" fmla="*/ 801145 h 1447101"/>
                <a:gd name="connsiteX4-93" fmla="*/ 2474752 w 2474752"/>
                <a:gd name="connsiteY4-94" fmla="*/ 1447101 h 1447101"/>
                <a:gd name="connsiteX5-95" fmla="*/ 0 w 2474752"/>
                <a:gd name="connsiteY5-96" fmla="*/ 1447101 h 1447101"/>
                <a:gd name="connsiteX6-97" fmla="*/ 0 w 2474752"/>
                <a:gd name="connsiteY6-98" fmla="*/ 801145 h 1447101"/>
                <a:gd name="connsiteX0-99" fmla="*/ 0 w 2474752"/>
                <a:gd name="connsiteY0-100" fmla="*/ 609328 h 1255284"/>
                <a:gd name="connsiteX1-101" fmla="*/ 1184302 w 2474752"/>
                <a:gd name="connsiteY1-102" fmla="*/ 467 h 1255284"/>
                <a:gd name="connsiteX2-103" fmla="*/ 2474752 w 2474752"/>
                <a:gd name="connsiteY2-104" fmla="*/ 609328 h 1255284"/>
                <a:gd name="connsiteX3-105" fmla="*/ 2474752 w 2474752"/>
                <a:gd name="connsiteY3-106" fmla="*/ 609328 h 1255284"/>
                <a:gd name="connsiteX4-107" fmla="*/ 2474752 w 2474752"/>
                <a:gd name="connsiteY4-108" fmla="*/ 1255284 h 1255284"/>
                <a:gd name="connsiteX5-109" fmla="*/ 0 w 2474752"/>
                <a:gd name="connsiteY5-110" fmla="*/ 1255284 h 1255284"/>
                <a:gd name="connsiteX6-111" fmla="*/ 0 w 2474752"/>
                <a:gd name="connsiteY6-112" fmla="*/ 609328 h 1255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474752" h="1255284">
                  <a:moveTo>
                    <a:pt x="0" y="609328"/>
                  </a:moveTo>
                  <a:cubicBezTo>
                    <a:pt x="778101" y="-33953"/>
                    <a:pt x="1153337" y="-134"/>
                    <a:pt x="1184302" y="467"/>
                  </a:cubicBezTo>
                  <a:cubicBezTo>
                    <a:pt x="1246528" y="3036"/>
                    <a:pt x="1559639" y="-45434"/>
                    <a:pt x="2474752" y="609328"/>
                  </a:cubicBezTo>
                  <a:lnTo>
                    <a:pt x="2474752" y="609328"/>
                  </a:lnTo>
                  <a:lnTo>
                    <a:pt x="2474752" y="1255284"/>
                  </a:lnTo>
                  <a:lnTo>
                    <a:pt x="0" y="1255284"/>
                  </a:lnTo>
                  <a:lnTo>
                    <a:pt x="0" y="609328"/>
                  </a:lnTo>
                  <a:close/>
                </a:path>
              </a:pathLst>
            </a:custGeom>
            <a:solidFill>
              <a:srgbClr val="393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</p:grpSp>
      <p:grpSp>
        <p:nvGrpSpPr>
          <p:cNvPr id="24" name="Group 68"/>
          <p:cNvGrpSpPr/>
          <p:nvPr/>
        </p:nvGrpSpPr>
        <p:grpSpPr>
          <a:xfrm>
            <a:off x="8939633" y="2338938"/>
            <a:ext cx="2342836" cy="3702650"/>
            <a:chOff x="2575421" y="1542357"/>
            <a:chExt cx="2910978" cy="4600548"/>
          </a:xfrm>
        </p:grpSpPr>
        <p:sp>
          <p:nvSpPr>
            <p:cNvPr id="25" name="Oval 69"/>
            <p:cNvSpPr/>
            <p:nvPr/>
          </p:nvSpPr>
          <p:spPr>
            <a:xfrm>
              <a:off x="2753221" y="1550263"/>
              <a:ext cx="660400" cy="1148080"/>
            </a:xfrm>
            <a:prstGeom prst="ellipse">
              <a:avLst/>
            </a:prstGeom>
            <a:solidFill>
              <a:srgbClr val="DF98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  <p:sp>
          <p:nvSpPr>
            <p:cNvPr id="26" name="Oval 70"/>
            <p:cNvSpPr/>
            <p:nvPr/>
          </p:nvSpPr>
          <p:spPr>
            <a:xfrm>
              <a:off x="4648198" y="1551374"/>
              <a:ext cx="660400" cy="1148080"/>
            </a:xfrm>
            <a:prstGeom prst="ellipse">
              <a:avLst/>
            </a:prstGeom>
            <a:solidFill>
              <a:srgbClr val="DF98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  <p:sp>
          <p:nvSpPr>
            <p:cNvPr id="27" name="Rectangle 71"/>
            <p:cNvSpPr/>
            <p:nvPr/>
          </p:nvSpPr>
          <p:spPr>
            <a:xfrm>
              <a:off x="2575421" y="1772242"/>
              <a:ext cx="2910978" cy="437066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  <p:sp>
          <p:nvSpPr>
            <p:cNvPr id="28" name="Up Arrow 37"/>
            <p:cNvSpPr/>
            <p:nvPr/>
          </p:nvSpPr>
          <p:spPr>
            <a:xfrm rot="10800000">
              <a:off x="3083421" y="1542357"/>
              <a:ext cx="1894979" cy="791549"/>
            </a:xfrm>
            <a:custGeom>
              <a:avLst/>
              <a:gdLst>
                <a:gd name="connsiteX0" fmla="*/ 0 w 2474752"/>
                <a:gd name="connsiteY0" fmla="*/ 801144 h 1447100"/>
                <a:gd name="connsiteX1" fmla="*/ 1237376 w 2474752"/>
                <a:gd name="connsiteY1" fmla="*/ 0 h 1447100"/>
                <a:gd name="connsiteX2" fmla="*/ 2474752 w 2474752"/>
                <a:gd name="connsiteY2" fmla="*/ 801144 h 1447100"/>
                <a:gd name="connsiteX3" fmla="*/ 2474752 w 2474752"/>
                <a:gd name="connsiteY3" fmla="*/ 801144 h 1447100"/>
                <a:gd name="connsiteX4" fmla="*/ 2474752 w 2474752"/>
                <a:gd name="connsiteY4" fmla="*/ 1447100 h 1447100"/>
                <a:gd name="connsiteX5" fmla="*/ 0 w 2474752"/>
                <a:gd name="connsiteY5" fmla="*/ 1447100 h 1447100"/>
                <a:gd name="connsiteX6" fmla="*/ 0 w 2474752"/>
                <a:gd name="connsiteY6" fmla="*/ 801144 h 1447100"/>
                <a:gd name="connsiteX0-1" fmla="*/ 0 w 2474752"/>
                <a:gd name="connsiteY0-2" fmla="*/ 801144 h 1447100"/>
                <a:gd name="connsiteX1-3" fmla="*/ 1237376 w 2474752"/>
                <a:gd name="connsiteY1-4" fmla="*/ 0 h 1447100"/>
                <a:gd name="connsiteX2-5" fmla="*/ 2474752 w 2474752"/>
                <a:gd name="connsiteY2-6" fmla="*/ 801144 h 1447100"/>
                <a:gd name="connsiteX3-7" fmla="*/ 2474752 w 2474752"/>
                <a:gd name="connsiteY3-8" fmla="*/ 801144 h 1447100"/>
                <a:gd name="connsiteX4-9" fmla="*/ 2474752 w 2474752"/>
                <a:gd name="connsiteY4-10" fmla="*/ 1447100 h 1447100"/>
                <a:gd name="connsiteX5-11" fmla="*/ 0 w 2474752"/>
                <a:gd name="connsiteY5-12" fmla="*/ 1447100 h 1447100"/>
                <a:gd name="connsiteX6-13" fmla="*/ 0 w 2474752"/>
                <a:gd name="connsiteY6-14" fmla="*/ 801144 h 1447100"/>
                <a:gd name="connsiteX0-15" fmla="*/ 0 w 2474752"/>
                <a:gd name="connsiteY0-16" fmla="*/ 801144 h 1447100"/>
                <a:gd name="connsiteX1-17" fmla="*/ 1237376 w 2474752"/>
                <a:gd name="connsiteY1-18" fmla="*/ 0 h 1447100"/>
                <a:gd name="connsiteX2-19" fmla="*/ 2474752 w 2474752"/>
                <a:gd name="connsiteY2-20" fmla="*/ 801144 h 1447100"/>
                <a:gd name="connsiteX3-21" fmla="*/ 2474752 w 2474752"/>
                <a:gd name="connsiteY3-22" fmla="*/ 801144 h 1447100"/>
                <a:gd name="connsiteX4-23" fmla="*/ 2474752 w 2474752"/>
                <a:gd name="connsiteY4-24" fmla="*/ 1447100 h 1447100"/>
                <a:gd name="connsiteX5-25" fmla="*/ 0 w 2474752"/>
                <a:gd name="connsiteY5-26" fmla="*/ 1447100 h 1447100"/>
                <a:gd name="connsiteX6-27" fmla="*/ 0 w 2474752"/>
                <a:gd name="connsiteY6-28" fmla="*/ 801144 h 1447100"/>
                <a:gd name="connsiteX0-29" fmla="*/ 0 w 2474752"/>
                <a:gd name="connsiteY0-30" fmla="*/ 801144 h 1447100"/>
                <a:gd name="connsiteX1-31" fmla="*/ 1237376 w 2474752"/>
                <a:gd name="connsiteY1-32" fmla="*/ 0 h 1447100"/>
                <a:gd name="connsiteX2-33" fmla="*/ 2474752 w 2474752"/>
                <a:gd name="connsiteY2-34" fmla="*/ 801144 h 1447100"/>
                <a:gd name="connsiteX3-35" fmla="*/ 2474752 w 2474752"/>
                <a:gd name="connsiteY3-36" fmla="*/ 801144 h 1447100"/>
                <a:gd name="connsiteX4-37" fmla="*/ 2474752 w 2474752"/>
                <a:gd name="connsiteY4-38" fmla="*/ 1447100 h 1447100"/>
                <a:gd name="connsiteX5-39" fmla="*/ 0 w 2474752"/>
                <a:gd name="connsiteY5-40" fmla="*/ 1447100 h 1447100"/>
                <a:gd name="connsiteX6-41" fmla="*/ 0 w 2474752"/>
                <a:gd name="connsiteY6-42" fmla="*/ 801144 h 1447100"/>
                <a:gd name="connsiteX0-43" fmla="*/ 0 w 2474752"/>
                <a:gd name="connsiteY0-44" fmla="*/ 801144 h 1447100"/>
                <a:gd name="connsiteX1-45" fmla="*/ 1237376 w 2474752"/>
                <a:gd name="connsiteY1-46" fmla="*/ 0 h 1447100"/>
                <a:gd name="connsiteX2-47" fmla="*/ 2474752 w 2474752"/>
                <a:gd name="connsiteY2-48" fmla="*/ 801144 h 1447100"/>
                <a:gd name="connsiteX3-49" fmla="*/ 2474752 w 2474752"/>
                <a:gd name="connsiteY3-50" fmla="*/ 801144 h 1447100"/>
                <a:gd name="connsiteX4-51" fmla="*/ 2474752 w 2474752"/>
                <a:gd name="connsiteY4-52" fmla="*/ 1447100 h 1447100"/>
                <a:gd name="connsiteX5-53" fmla="*/ 0 w 2474752"/>
                <a:gd name="connsiteY5-54" fmla="*/ 1447100 h 1447100"/>
                <a:gd name="connsiteX6-55" fmla="*/ 0 w 2474752"/>
                <a:gd name="connsiteY6-56" fmla="*/ 801144 h 1447100"/>
                <a:gd name="connsiteX0-57" fmla="*/ 0 w 2474752"/>
                <a:gd name="connsiteY0-58" fmla="*/ 801144 h 1447100"/>
                <a:gd name="connsiteX1-59" fmla="*/ 1237376 w 2474752"/>
                <a:gd name="connsiteY1-60" fmla="*/ 0 h 1447100"/>
                <a:gd name="connsiteX2-61" fmla="*/ 2474752 w 2474752"/>
                <a:gd name="connsiteY2-62" fmla="*/ 801144 h 1447100"/>
                <a:gd name="connsiteX3-63" fmla="*/ 2474752 w 2474752"/>
                <a:gd name="connsiteY3-64" fmla="*/ 801144 h 1447100"/>
                <a:gd name="connsiteX4-65" fmla="*/ 2474752 w 2474752"/>
                <a:gd name="connsiteY4-66" fmla="*/ 1447100 h 1447100"/>
                <a:gd name="connsiteX5-67" fmla="*/ 0 w 2474752"/>
                <a:gd name="connsiteY5-68" fmla="*/ 1447100 h 1447100"/>
                <a:gd name="connsiteX6-69" fmla="*/ 0 w 2474752"/>
                <a:gd name="connsiteY6-70" fmla="*/ 801144 h 1447100"/>
                <a:gd name="connsiteX0-71" fmla="*/ 0 w 2474752"/>
                <a:gd name="connsiteY0-72" fmla="*/ 801144 h 1447100"/>
                <a:gd name="connsiteX1-73" fmla="*/ 1237376 w 2474752"/>
                <a:gd name="connsiteY1-74" fmla="*/ 0 h 1447100"/>
                <a:gd name="connsiteX2-75" fmla="*/ 2474752 w 2474752"/>
                <a:gd name="connsiteY2-76" fmla="*/ 801144 h 1447100"/>
                <a:gd name="connsiteX3-77" fmla="*/ 2474752 w 2474752"/>
                <a:gd name="connsiteY3-78" fmla="*/ 801144 h 1447100"/>
                <a:gd name="connsiteX4-79" fmla="*/ 2474752 w 2474752"/>
                <a:gd name="connsiteY4-80" fmla="*/ 1447100 h 1447100"/>
                <a:gd name="connsiteX5-81" fmla="*/ 0 w 2474752"/>
                <a:gd name="connsiteY5-82" fmla="*/ 1447100 h 1447100"/>
                <a:gd name="connsiteX6-83" fmla="*/ 0 w 2474752"/>
                <a:gd name="connsiteY6-84" fmla="*/ 801144 h 1447100"/>
                <a:gd name="connsiteX0-85" fmla="*/ 0 w 2474752"/>
                <a:gd name="connsiteY0-86" fmla="*/ 801145 h 1447101"/>
                <a:gd name="connsiteX1-87" fmla="*/ 1237376 w 2474752"/>
                <a:gd name="connsiteY1-88" fmla="*/ 1 h 1447101"/>
                <a:gd name="connsiteX2-89" fmla="*/ 2474752 w 2474752"/>
                <a:gd name="connsiteY2-90" fmla="*/ 801145 h 1447101"/>
                <a:gd name="connsiteX3-91" fmla="*/ 2474752 w 2474752"/>
                <a:gd name="connsiteY3-92" fmla="*/ 801145 h 1447101"/>
                <a:gd name="connsiteX4-93" fmla="*/ 2474752 w 2474752"/>
                <a:gd name="connsiteY4-94" fmla="*/ 1447101 h 1447101"/>
                <a:gd name="connsiteX5-95" fmla="*/ 0 w 2474752"/>
                <a:gd name="connsiteY5-96" fmla="*/ 1447101 h 1447101"/>
                <a:gd name="connsiteX6-97" fmla="*/ 0 w 2474752"/>
                <a:gd name="connsiteY6-98" fmla="*/ 801145 h 1447101"/>
                <a:gd name="connsiteX0-99" fmla="*/ 0 w 2474752"/>
                <a:gd name="connsiteY0-100" fmla="*/ 609328 h 1255284"/>
                <a:gd name="connsiteX1-101" fmla="*/ 1184302 w 2474752"/>
                <a:gd name="connsiteY1-102" fmla="*/ 467 h 1255284"/>
                <a:gd name="connsiteX2-103" fmla="*/ 2474752 w 2474752"/>
                <a:gd name="connsiteY2-104" fmla="*/ 609328 h 1255284"/>
                <a:gd name="connsiteX3-105" fmla="*/ 2474752 w 2474752"/>
                <a:gd name="connsiteY3-106" fmla="*/ 609328 h 1255284"/>
                <a:gd name="connsiteX4-107" fmla="*/ 2474752 w 2474752"/>
                <a:gd name="connsiteY4-108" fmla="*/ 1255284 h 1255284"/>
                <a:gd name="connsiteX5-109" fmla="*/ 0 w 2474752"/>
                <a:gd name="connsiteY5-110" fmla="*/ 1255284 h 1255284"/>
                <a:gd name="connsiteX6-111" fmla="*/ 0 w 2474752"/>
                <a:gd name="connsiteY6-112" fmla="*/ 609328 h 1255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474752" h="1255284">
                  <a:moveTo>
                    <a:pt x="0" y="609328"/>
                  </a:moveTo>
                  <a:cubicBezTo>
                    <a:pt x="778101" y="-33953"/>
                    <a:pt x="1153337" y="-134"/>
                    <a:pt x="1184302" y="467"/>
                  </a:cubicBezTo>
                  <a:cubicBezTo>
                    <a:pt x="1246528" y="3036"/>
                    <a:pt x="1559639" y="-45434"/>
                    <a:pt x="2474752" y="609328"/>
                  </a:cubicBezTo>
                  <a:lnTo>
                    <a:pt x="2474752" y="609328"/>
                  </a:lnTo>
                  <a:lnTo>
                    <a:pt x="2474752" y="1255284"/>
                  </a:lnTo>
                  <a:lnTo>
                    <a:pt x="0" y="1255284"/>
                  </a:lnTo>
                  <a:lnTo>
                    <a:pt x="0" y="609328"/>
                  </a:lnTo>
                  <a:close/>
                </a:path>
              </a:pathLst>
            </a:custGeom>
            <a:solidFill>
              <a:srgbClr val="F4AB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</p:grpSp>
      <p:sp>
        <p:nvSpPr>
          <p:cNvPr id="29" name="TextBox 73"/>
          <p:cNvSpPr txBox="1"/>
          <p:nvPr/>
        </p:nvSpPr>
        <p:spPr>
          <a:xfrm>
            <a:off x="1466047" y="2390592"/>
            <a:ext cx="1158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STARTER </a:t>
            </a:r>
            <a:endParaRPr lang="en-US" sz="14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TextBox 74"/>
          <p:cNvSpPr txBox="1"/>
          <p:nvPr/>
        </p:nvSpPr>
        <p:spPr>
          <a:xfrm>
            <a:off x="4002843" y="2373740"/>
            <a:ext cx="1641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PROFESSIONAL</a:t>
            </a:r>
            <a:endParaRPr lang="en-US" sz="14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TextBox 75"/>
          <p:cNvSpPr txBox="1"/>
          <p:nvPr/>
        </p:nvSpPr>
        <p:spPr>
          <a:xfrm>
            <a:off x="6809492" y="2395868"/>
            <a:ext cx="1371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BUSINESS</a:t>
            </a:r>
            <a:endParaRPr lang="en-US" sz="14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TextBox 76"/>
          <p:cNvSpPr txBox="1"/>
          <p:nvPr/>
        </p:nvSpPr>
        <p:spPr>
          <a:xfrm>
            <a:off x="9366347" y="2379260"/>
            <a:ext cx="1506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UNLIMITED</a:t>
            </a:r>
            <a:endParaRPr lang="en-US" sz="14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5" name="Flowchart: Process 5"/>
          <p:cNvSpPr/>
          <p:nvPr/>
        </p:nvSpPr>
        <p:spPr>
          <a:xfrm>
            <a:off x="949765" y="5443776"/>
            <a:ext cx="2342836" cy="587763"/>
          </a:xfrm>
          <a:prstGeom prst="flowChartProcess">
            <a:avLst/>
          </a:prstGeom>
          <a:solidFill>
            <a:srgbClr val="393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/>
          </a:p>
        </p:txBody>
      </p:sp>
      <p:sp>
        <p:nvSpPr>
          <p:cNvPr id="36" name="TextBox 34"/>
          <p:cNvSpPr txBox="1"/>
          <p:nvPr/>
        </p:nvSpPr>
        <p:spPr>
          <a:xfrm>
            <a:off x="1172909" y="5551438"/>
            <a:ext cx="1848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KEY WORD </a:t>
            </a:r>
            <a:endParaRPr lang="en-US" sz="14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7" name="Flowchart: Process 36"/>
          <p:cNvSpPr/>
          <p:nvPr/>
        </p:nvSpPr>
        <p:spPr>
          <a:xfrm>
            <a:off x="3644387" y="5444188"/>
            <a:ext cx="2342836" cy="587763"/>
          </a:xfrm>
          <a:prstGeom prst="flowChartProcess">
            <a:avLst/>
          </a:prstGeom>
          <a:solidFill>
            <a:srgbClr val="F4A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/>
          </a:p>
        </p:txBody>
      </p:sp>
      <p:sp>
        <p:nvSpPr>
          <p:cNvPr id="39" name="Flowchart: Process 43"/>
          <p:cNvSpPr/>
          <p:nvPr/>
        </p:nvSpPr>
        <p:spPr>
          <a:xfrm>
            <a:off x="6244951" y="5449956"/>
            <a:ext cx="2342836" cy="587763"/>
          </a:xfrm>
          <a:prstGeom prst="flowChartProcess">
            <a:avLst/>
          </a:prstGeom>
          <a:solidFill>
            <a:srgbClr val="393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/>
          </a:p>
        </p:txBody>
      </p:sp>
      <p:sp>
        <p:nvSpPr>
          <p:cNvPr id="41" name="Flowchart: Process 46"/>
          <p:cNvSpPr/>
          <p:nvPr/>
        </p:nvSpPr>
        <p:spPr>
          <a:xfrm>
            <a:off x="8939633" y="5457437"/>
            <a:ext cx="2342836" cy="587763"/>
          </a:xfrm>
          <a:prstGeom prst="flowChartProcess">
            <a:avLst/>
          </a:prstGeom>
          <a:solidFill>
            <a:srgbClr val="F4A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/>
          </a:p>
        </p:txBody>
      </p:sp>
      <p:sp>
        <p:nvSpPr>
          <p:cNvPr id="49" name="TextBox 34"/>
          <p:cNvSpPr txBox="1"/>
          <p:nvPr/>
        </p:nvSpPr>
        <p:spPr>
          <a:xfrm>
            <a:off x="3887642" y="5551438"/>
            <a:ext cx="1848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KEY WORD </a:t>
            </a:r>
            <a:endParaRPr lang="en-US" sz="14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0" name="TextBox 34"/>
          <p:cNvSpPr txBox="1"/>
          <p:nvPr/>
        </p:nvSpPr>
        <p:spPr>
          <a:xfrm>
            <a:off x="6602375" y="5551438"/>
            <a:ext cx="1848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KEY WORD </a:t>
            </a:r>
            <a:endParaRPr lang="en-US" sz="14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1" name="TextBox 34"/>
          <p:cNvSpPr txBox="1"/>
          <p:nvPr/>
        </p:nvSpPr>
        <p:spPr>
          <a:xfrm>
            <a:off x="9317108" y="5551438"/>
            <a:ext cx="1848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KEY WORD </a:t>
            </a:r>
            <a:endParaRPr lang="en-US" sz="14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2" name="Rectangle 11"/>
          <p:cNvSpPr/>
          <p:nvPr/>
        </p:nvSpPr>
        <p:spPr>
          <a:xfrm>
            <a:off x="949766" y="3561011"/>
            <a:ext cx="24248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sitansen. The PPT model is a logical combination, and the user is free to edit. The PPT model is a logical combination, and the user is free to edit.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11"/>
          <p:cNvSpPr/>
          <p:nvPr/>
        </p:nvSpPr>
        <p:spPr>
          <a:xfrm>
            <a:off x="1487418" y="3201024"/>
            <a:ext cx="1349581" cy="37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4" name="Rectangle 11"/>
          <p:cNvSpPr/>
          <p:nvPr/>
        </p:nvSpPr>
        <p:spPr>
          <a:xfrm>
            <a:off x="3595328" y="3561011"/>
            <a:ext cx="24248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sitansen. The PPT model is a logical combination, and the user is free to edit. The PPT model is a logical combination, and the user is free to edit.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11"/>
          <p:cNvSpPr/>
          <p:nvPr/>
        </p:nvSpPr>
        <p:spPr>
          <a:xfrm>
            <a:off x="4132980" y="3201024"/>
            <a:ext cx="1349581" cy="37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6" name="Rectangle 11"/>
          <p:cNvSpPr/>
          <p:nvPr/>
        </p:nvSpPr>
        <p:spPr>
          <a:xfrm>
            <a:off x="6240890" y="3561011"/>
            <a:ext cx="24248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sitansen. The PPT model is a logical combination, and the user is free to edit. The PPT model is a logical combination, and the user is free to edit.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11"/>
          <p:cNvSpPr/>
          <p:nvPr/>
        </p:nvSpPr>
        <p:spPr>
          <a:xfrm>
            <a:off x="6778542" y="3201024"/>
            <a:ext cx="1349581" cy="37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8" name="Rectangle 11"/>
          <p:cNvSpPr/>
          <p:nvPr/>
        </p:nvSpPr>
        <p:spPr>
          <a:xfrm>
            <a:off x="8886452" y="3561011"/>
            <a:ext cx="24248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sitansen. The PPT model is a logical combination, and the user is free to edit. The PPT model is a logical combination, and the user is free to edit.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11"/>
          <p:cNvSpPr/>
          <p:nvPr/>
        </p:nvSpPr>
        <p:spPr>
          <a:xfrm>
            <a:off x="9424104" y="3201024"/>
            <a:ext cx="1349581" cy="37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808195" y="1306740"/>
            <a:ext cx="3570208" cy="650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各项计划指标完成情况：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1275"/>
          <a:stretch>
            <a:fillRect/>
          </a:stretch>
        </p:blipFill>
        <p:spPr>
          <a:xfrm>
            <a:off x="7043737" y="0"/>
            <a:ext cx="5148263" cy="53557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r="1275"/>
          <a:stretch>
            <a:fillRect/>
          </a:stretch>
        </p:blipFill>
        <p:spPr>
          <a:xfrm flipH="1" flipV="1">
            <a:off x="0" y="1502228"/>
            <a:ext cx="5148263" cy="5355772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4635500" y="1873370"/>
            <a:ext cx="2921000" cy="3471703"/>
            <a:chOff x="4635500" y="1873370"/>
            <a:chExt cx="2921000" cy="3471703"/>
          </a:xfrm>
        </p:grpSpPr>
        <p:grpSp>
          <p:nvGrpSpPr>
            <p:cNvPr id="36" name="组合 35"/>
            <p:cNvGrpSpPr/>
            <p:nvPr/>
          </p:nvGrpSpPr>
          <p:grpSpPr>
            <a:xfrm>
              <a:off x="4635500" y="4702842"/>
              <a:ext cx="2921000" cy="642231"/>
              <a:chOff x="3505200" y="2888342"/>
              <a:chExt cx="4948464" cy="2293257"/>
            </a:xfrm>
          </p:grpSpPr>
          <p:cxnSp>
            <p:nvCxnSpPr>
              <p:cNvPr id="41" name="直接连接符 40"/>
              <p:cNvCxnSpPr/>
              <p:nvPr/>
            </p:nvCxnSpPr>
            <p:spPr>
              <a:xfrm>
                <a:off x="3505200" y="2888342"/>
                <a:ext cx="0" cy="2293257"/>
              </a:xfrm>
              <a:prstGeom prst="line">
                <a:avLst/>
              </a:prstGeom>
              <a:ln w="28575" cap="rnd">
                <a:solidFill>
                  <a:srgbClr val="393C4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3505200" y="5181599"/>
                <a:ext cx="4942114" cy="0"/>
              </a:xfrm>
              <a:prstGeom prst="line">
                <a:avLst/>
              </a:prstGeom>
              <a:ln w="28575" cap="rnd">
                <a:solidFill>
                  <a:srgbClr val="393C4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8453664" y="2888342"/>
                <a:ext cx="0" cy="2293257"/>
              </a:xfrm>
              <a:prstGeom prst="line">
                <a:avLst/>
              </a:prstGeom>
              <a:ln w="28575" cap="rnd">
                <a:solidFill>
                  <a:srgbClr val="393C4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组合 36"/>
            <p:cNvGrpSpPr/>
            <p:nvPr/>
          </p:nvGrpSpPr>
          <p:grpSpPr>
            <a:xfrm flipV="1">
              <a:off x="4635500" y="1873370"/>
              <a:ext cx="2921000" cy="642231"/>
              <a:chOff x="3505200" y="2888342"/>
              <a:chExt cx="4948464" cy="2293257"/>
            </a:xfrm>
          </p:grpSpPr>
          <p:cxnSp>
            <p:nvCxnSpPr>
              <p:cNvPr id="38" name="直接连接符 37"/>
              <p:cNvCxnSpPr/>
              <p:nvPr/>
            </p:nvCxnSpPr>
            <p:spPr>
              <a:xfrm>
                <a:off x="3505200" y="2888342"/>
                <a:ext cx="0" cy="2293257"/>
              </a:xfrm>
              <a:prstGeom prst="line">
                <a:avLst/>
              </a:prstGeom>
              <a:ln w="28575" cap="rnd">
                <a:solidFill>
                  <a:srgbClr val="393C4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3505200" y="5181599"/>
                <a:ext cx="4942114" cy="0"/>
              </a:xfrm>
              <a:prstGeom prst="line">
                <a:avLst/>
              </a:prstGeom>
              <a:ln w="28575" cap="rnd">
                <a:solidFill>
                  <a:srgbClr val="393C4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8453664" y="2888342"/>
                <a:ext cx="0" cy="2293257"/>
              </a:xfrm>
              <a:prstGeom prst="line">
                <a:avLst/>
              </a:prstGeom>
              <a:ln w="28575" cap="rnd">
                <a:solidFill>
                  <a:srgbClr val="393C4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组合 16"/>
          <p:cNvGrpSpPr/>
          <p:nvPr/>
        </p:nvGrpSpPr>
        <p:grpSpPr>
          <a:xfrm>
            <a:off x="3787626" y="2690151"/>
            <a:ext cx="4616748" cy="1880660"/>
            <a:chOff x="3346046" y="2690151"/>
            <a:chExt cx="4616748" cy="1880660"/>
          </a:xfrm>
        </p:grpSpPr>
        <p:sp>
          <p:nvSpPr>
            <p:cNvPr id="18" name="矩形 17"/>
            <p:cNvSpPr/>
            <p:nvPr/>
          </p:nvSpPr>
          <p:spPr>
            <a:xfrm>
              <a:off x="4484869" y="3458134"/>
              <a:ext cx="2339102" cy="7433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75000"/>
                </a:lnSpc>
              </a:pPr>
              <a:r>
                <a:rPr lang="zh-CN" altLang="en-US" sz="2800">
                  <a:solidFill>
                    <a:srgbClr val="393C4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工作完成情况</a:t>
              </a:r>
              <a:endParaRPr lang="zh-CN" altLang="en-US" sz="2800" dirty="0">
                <a:solidFill>
                  <a:srgbClr val="393C4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532727" y="4201479"/>
              <a:ext cx="42433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6000" b="1">
                  <a:blipFill dpi="0" rotWithShape="1">
                    <a:blip r:embed="rId4"/>
                    <a:srcRect/>
                    <a:stretch>
                      <a:fillRect/>
                    </a:stretch>
                  </a:blipFill>
                </a:defRPr>
              </a:lvl1pPr>
            </a:lstStyle>
            <a:p>
              <a:r>
                <a:rPr lang="en-US" altLang="zh-CN" sz="1800" b="0">
                  <a:solidFill>
                    <a:srgbClr val="393C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 COMPLETION</a:t>
              </a:r>
              <a:endParaRPr lang="en-US" altLang="zh-CN" sz="1800" b="0" dirty="0">
                <a:solidFill>
                  <a:srgbClr val="393C4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346046" y="2690151"/>
              <a:ext cx="4616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6000" b="1">
                  <a:blipFill dpi="0" rotWithShape="1">
                    <a:blip r:embed="rId4"/>
                    <a:srcRect/>
                    <a:stretch>
                      <a:fillRect/>
                    </a:stretch>
                  </a:blipFill>
                </a:defRPr>
              </a:lvl1pPr>
            </a:lstStyle>
            <a:p>
              <a:r>
                <a:rPr lang="en-US" altLang="zh-CN" b="0">
                  <a:solidFill>
                    <a:srgbClr val="393C41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  <a:cs typeface="Arial" panose="020B0604020202020204" pitchFamily="34" charset="0"/>
                </a:rPr>
                <a:t>PART 02</a:t>
              </a:r>
              <a:endParaRPr lang="zh-CN" altLang="en-US" b="0" dirty="0">
                <a:solidFill>
                  <a:srgbClr val="393C41"/>
                </a:solidFill>
                <a:latin typeface="造字工房力黑（非商用）常规体" pitchFamily="50" charset="-122"/>
                <a:ea typeface="造字工房力黑（非商用）常规体" pitchFamily="50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1275"/>
          <a:stretch>
            <a:fillRect/>
          </a:stretch>
        </p:blipFill>
        <p:spPr>
          <a:xfrm flipH="1">
            <a:off x="0" y="1"/>
            <a:ext cx="1562616" cy="16256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/>
          <a:srcRect r="1275"/>
          <a:stretch>
            <a:fillRect/>
          </a:stretch>
        </p:blipFill>
        <p:spPr>
          <a:xfrm flipV="1">
            <a:off x="10629384" y="5232400"/>
            <a:ext cx="1562616" cy="16256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151246" y="67834"/>
            <a:ext cx="2031325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>
                <a:solidFill>
                  <a:srgbClr val="393C41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工作完成情况</a:t>
            </a:r>
            <a:endParaRPr lang="zh-CN" altLang="en-US" sz="2400" dirty="0">
              <a:solidFill>
                <a:srgbClr val="393C41"/>
              </a:solidFill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94011" y="650164"/>
            <a:ext cx="5022106" cy="307777"/>
          </a:xfrm>
          <a:prstGeom prst="snip1Rect">
            <a:avLst>
              <a:gd name="adj" fmla="val 0"/>
            </a:avLst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rgbClr val="393C41"/>
                </a:solidFill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rPr>
              <a:t> Work Completion</a:t>
            </a:r>
            <a:endParaRPr lang="en-US" altLang="zh-CN" sz="1400" dirty="0">
              <a:solidFill>
                <a:srgbClr val="393C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1905805" y="2247971"/>
            <a:ext cx="3726967" cy="1006581"/>
          </a:xfrm>
          <a:prstGeom prst="rect">
            <a:avLst/>
          </a:prstGeom>
          <a:solidFill>
            <a:srgbClr val="F4A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3"/>
          <p:cNvSpPr/>
          <p:nvPr/>
        </p:nvSpPr>
        <p:spPr>
          <a:xfrm flipH="1">
            <a:off x="1895252" y="2016235"/>
            <a:ext cx="164638" cy="1222276"/>
          </a:xfrm>
          <a:custGeom>
            <a:avLst/>
            <a:gdLst>
              <a:gd name="connsiteX0" fmla="*/ 239697 w 239697"/>
              <a:gd name="connsiteY0" fmla="*/ 168675 h 905522"/>
              <a:gd name="connsiteX1" fmla="*/ 230819 w 239697"/>
              <a:gd name="connsiteY1" fmla="*/ 905522 h 905522"/>
              <a:gd name="connsiteX2" fmla="*/ 0 w 239697"/>
              <a:gd name="connsiteY2" fmla="*/ 754602 h 905522"/>
              <a:gd name="connsiteX3" fmla="*/ 0 w 239697"/>
              <a:gd name="connsiteY3" fmla="*/ 0 h 905522"/>
              <a:gd name="connsiteX4" fmla="*/ 239697 w 239697"/>
              <a:gd name="connsiteY4" fmla="*/ 168675 h 90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697" h="905522">
                <a:moveTo>
                  <a:pt x="239697" y="168675"/>
                </a:moveTo>
                <a:lnTo>
                  <a:pt x="230819" y="905522"/>
                </a:lnTo>
                <a:lnTo>
                  <a:pt x="0" y="754602"/>
                </a:lnTo>
                <a:lnTo>
                  <a:pt x="0" y="0"/>
                </a:lnTo>
                <a:lnTo>
                  <a:pt x="239697" y="168675"/>
                </a:lnTo>
                <a:close/>
              </a:path>
            </a:pathLst>
          </a:custGeom>
          <a:solidFill>
            <a:srgbClr val="DF98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1"/>
          <p:cNvSpPr/>
          <p:nvPr/>
        </p:nvSpPr>
        <p:spPr>
          <a:xfrm>
            <a:off x="1245851" y="2012379"/>
            <a:ext cx="823192" cy="1006581"/>
          </a:xfrm>
          <a:prstGeom prst="rect">
            <a:avLst/>
          </a:prstGeom>
          <a:solidFill>
            <a:srgbClr val="F4A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62814" y="2236043"/>
            <a:ext cx="3726967" cy="1014557"/>
          </a:xfrm>
          <a:prstGeom prst="rect">
            <a:avLst/>
          </a:prstGeom>
          <a:solidFill>
            <a:srgbClr val="F4A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/>
          </a:p>
        </p:txBody>
      </p:sp>
      <p:sp>
        <p:nvSpPr>
          <p:cNvPr id="12" name="Freeform 11"/>
          <p:cNvSpPr/>
          <p:nvPr/>
        </p:nvSpPr>
        <p:spPr>
          <a:xfrm flipH="1">
            <a:off x="7370512" y="2018641"/>
            <a:ext cx="164638" cy="1231961"/>
          </a:xfrm>
          <a:custGeom>
            <a:avLst/>
            <a:gdLst>
              <a:gd name="connsiteX0" fmla="*/ 239697 w 239697"/>
              <a:gd name="connsiteY0" fmla="*/ 168675 h 905522"/>
              <a:gd name="connsiteX1" fmla="*/ 230819 w 239697"/>
              <a:gd name="connsiteY1" fmla="*/ 905522 h 905522"/>
              <a:gd name="connsiteX2" fmla="*/ 0 w 239697"/>
              <a:gd name="connsiteY2" fmla="*/ 754602 h 905522"/>
              <a:gd name="connsiteX3" fmla="*/ 0 w 239697"/>
              <a:gd name="connsiteY3" fmla="*/ 0 h 905522"/>
              <a:gd name="connsiteX4" fmla="*/ 239697 w 239697"/>
              <a:gd name="connsiteY4" fmla="*/ 168675 h 90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697" h="905522">
                <a:moveTo>
                  <a:pt x="239697" y="168675"/>
                </a:moveTo>
                <a:lnTo>
                  <a:pt x="230819" y="905522"/>
                </a:lnTo>
                <a:lnTo>
                  <a:pt x="0" y="754602"/>
                </a:lnTo>
                <a:lnTo>
                  <a:pt x="0" y="0"/>
                </a:lnTo>
                <a:lnTo>
                  <a:pt x="239697" y="168675"/>
                </a:lnTo>
                <a:close/>
              </a:path>
            </a:pathLst>
          </a:custGeom>
          <a:solidFill>
            <a:srgbClr val="DF98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15453" y="2021193"/>
            <a:ext cx="823192" cy="1014557"/>
          </a:xfrm>
          <a:prstGeom prst="rect">
            <a:avLst/>
          </a:prstGeom>
          <a:solidFill>
            <a:srgbClr val="F4A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14"/>
          <p:cNvSpPr/>
          <p:nvPr/>
        </p:nvSpPr>
        <p:spPr>
          <a:xfrm>
            <a:off x="1877712" y="3649421"/>
            <a:ext cx="3726967" cy="1025833"/>
          </a:xfrm>
          <a:prstGeom prst="rect">
            <a:avLst/>
          </a:prstGeom>
          <a:solidFill>
            <a:srgbClr val="393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Freeform 15"/>
          <p:cNvSpPr/>
          <p:nvPr/>
        </p:nvSpPr>
        <p:spPr>
          <a:xfrm flipH="1">
            <a:off x="1863186" y="3429603"/>
            <a:ext cx="164638" cy="1245653"/>
          </a:xfrm>
          <a:custGeom>
            <a:avLst/>
            <a:gdLst>
              <a:gd name="connsiteX0" fmla="*/ 239697 w 239697"/>
              <a:gd name="connsiteY0" fmla="*/ 168675 h 905522"/>
              <a:gd name="connsiteX1" fmla="*/ 230819 w 239697"/>
              <a:gd name="connsiteY1" fmla="*/ 905522 h 905522"/>
              <a:gd name="connsiteX2" fmla="*/ 0 w 239697"/>
              <a:gd name="connsiteY2" fmla="*/ 754602 h 905522"/>
              <a:gd name="connsiteX3" fmla="*/ 0 w 239697"/>
              <a:gd name="connsiteY3" fmla="*/ 0 h 905522"/>
              <a:gd name="connsiteX4" fmla="*/ 239697 w 239697"/>
              <a:gd name="connsiteY4" fmla="*/ 168675 h 90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697" h="905522">
                <a:moveTo>
                  <a:pt x="239697" y="168675"/>
                </a:moveTo>
                <a:lnTo>
                  <a:pt x="230819" y="905522"/>
                </a:lnTo>
                <a:lnTo>
                  <a:pt x="0" y="754602"/>
                </a:lnTo>
                <a:lnTo>
                  <a:pt x="0" y="0"/>
                </a:lnTo>
                <a:lnTo>
                  <a:pt x="239697" y="168675"/>
                </a:lnTo>
                <a:close/>
              </a:path>
            </a:pathLst>
          </a:custGeom>
          <a:solidFill>
            <a:srgbClr val="2D2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16"/>
          <p:cNvSpPr/>
          <p:nvPr/>
        </p:nvSpPr>
        <p:spPr>
          <a:xfrm>
            <a:off x="1224002" y="3441814"/>
            <a:ext cx="823192" cy="1025833"/>
          </a:xfrm>
          <a:prstGeom prst="rect">
            <a:avLst/>
          </a:prstGeom>
          <a:solidFill>
            <a:srgbClr val="393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18"/>
          <p:cNvSpPr/>
          <p:nvPr/>
        </p:nvSpPr>
        <p:spPr>
          <a:xfrm>
            <a:off x="1877712" y="5107754"/>
            <a:ext cx="3726967" cy="1070084"/>
          </a:xfrm>
          <a:prstGeom prst="rect">
            <a:avLst/>
          </a:prstGeom>
          <a:solidFill>
            <a:srgbClr val="F4A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reeform 19"/>
          <p:cNvSpPr/>
          <p:nvPr/>
        </p:nvSpPr>
        <p:spPr>
          <a:xfrm flipH="1">
            <a:off x="1863186" y="4878453"/>
            <a:ext cx="164638" cy="1299386"/>
          </a:xfrm>
          <a:custGeom>
            <a:avLst/>
            <a:gdLst>
              <a:gd name="connsiteX0" fmla="*/ 239697 w 239697"/>
              <a:gd name="connsiteY0" fmla="*/ 168675 h 905522"/>
              <a:gd name="connsiteX1" fmla="*/ 230819 w 239697"/>
              <a:gd name="connsiteY1" fmla="*/ 905522 h 905522"/>
              <a:gd name="connsiteX2" fmla="*/ 0 w 239697"/>
              <a:gd name="connsiteY2" fmla="*/ 754602 h 905522"/>
              <a:gd name="connsiteX3" fmla="*/ 0 w 239697"/>
              <a:gd name="connsiteY3" fmla="*/ 0 h 905522"/>
              <a:gd name="connsiteX4" fmla="*/ 239697 w 239697"/>
              <a:gd name="connsiteY4" fmla="*/ 168675 h 90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697" h="905522">
                <a:moveTo>
                  <a:pt x="239697" y="168675"/>
                </a:moveTo>
                <a:lnTo>
                  <a:pt x="230819" y="905522"/>
                </a:lnTo>
                <a:lnTo>
                  <a:pt x="0" y="754602"/>
                </a:lnTo>
                <a:lnTo>
                  <a:pt x="0" y="0"/>
                </a:lnTo>
                <a:lnTo>
                  <a:pt x="239697" y="168675"/>
                </a:lnTo>
                <a:close/>
              </a:path>
            </a:pathLst>
          </a:custGeom>
          <a:solidFill>
            <a:srgbClr val="DF98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Rectangle 20"/>
          <p:cNvSpPr/>
          <p:nvPr/>
        </p:nvSpPr>
        <p:spPr>
          <a:xfrm>
            <a:off x="1224002" y="4891192"/>
            <a:ext cx="823192" cy="1070084"/>
          </a:xfrm>
          <a:prstGeom prst="rect">
            <a:avLst/>
          </a:prstGeom>
          <a:solidFill>
            <a:srgbClr val="F4A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ectangle 22"/>
          <p:cNvSpPr/>
          <p:nvPr/>
        </p:nvSpPr>
        <p:spPr>
          <a:xfrm>
            <a:off x="7362814" y="3651669"/>
            <a:ext cx="3726967" cy="1036324"/>
          </a:xfrm>
          <a:prstGeom prst="rect">
            <a:avLst/>
          </a:prstGeom>
          <a:solidFill>
            <a:srgbClr val="393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/>
          </a:p>
        </p:txBody>
      </p:sp>
      <p:sp>
        <p:nvSpPr>
          <p:cNvPr id="22" name="Freeform 23"/>
          <p:cNvSpPr/>
          <p:nvPr/>
        </p:nvSpPr>
        <p:spPr>
          <a:xfrm flipH="1">
            <a:off x="7370512" y="3429603"/>
            <a:ext cx="164638" cy="1258392"/>
          </a:xfrm>
          <a:custGeom>
            <a:avLst/>
            <a:gdLst>
              <a:gd name="connsiteX0" fmla="*/ 239697 w 239697"/>
              <a:gd name="connsiteY0" fmla="*/ 168675 h 905522"/>
              <a:gd name="connsiteX1" fmla="*/ 230819 w 239697"/>
              <a:gd name="connsiteY1" fmla="*/ 905522 h 905522"/>
              <a:gd name="connsiteX2" fmla="*/ 0 w 239697"/>
              <a:gd name="connsiteY2" fmla="*/ 754602 h 905522"/>
              <a:gd name="connsiteX3" fmla="*/ 0 w 239697"/>
              <a:gd name="connsiteY3" fmla="*/ 0 h 905522"/>
              <a:gd name="connsiteX4" fmla="*/ 239697 w 239697"/>
              <a:gd name="connsiteY4" fmla="*/ 168675 h 90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697" h="905522">
                <a:moveTo>
                  <a:pt x="239697" y="168675"/>
                </a:moveTo>
                <a:lnTo>
                  <a:pt x="230819" y="905522"/>
                </a:lnTo>
                <a:lnTo>
                  <a:pt x="0" y="754602"/>
                </a:lnTo>
                <a:lnTo>
                  <a:pt x="0" y="0"/>
                </a:lnTo>
                <a:lnTo>
                  <a:pt x="239697" y="168675"/>
                </a:lnTo>
                <a:close/>
              </a:path>
            </a:pathLst>
          </a:custGeom>
          <a:solidFill>
            <a:srgbClr val="2D2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Rectangle 24"/>
          <p:cNvSpPr/>
          <p:nvPr/>
        </p:nvSpPr>
        <p:spPr>
          <a:xfrm>
            <a:off x="6715453" y="3441939"/>
            <a:ext cx="823192" cy="1036324"/>
          </a:xfrm>
          <a:prstGeom prst="rect">
            <a:avLst/>
          </a:prstGeom>
          <a:solidFill>
            <a:srgbClr val="393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Rectangle 26"/>
          <p:cNvSpPr/>
          <p:nvPr/>
        </p:nvSpPr>
        <p:spPr>
          <a:xfrm>
            <a:off x="7362814" y="5118503"/>
            <a:ext cx="3726967" cy="1089332"/>
          </a:xfrm>
          <a:prstGeom prst="rect">
            <a:avLst/>
          </a:prstGeom>
          <a:solidFill>
            <a:srgbClr val="F4A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/>
          </a:p>
        </p:txBody>
      </p:sp>
      <p:sp>
        <p:nvSpPr>
          <p:cNvPr id="25" name="Freeform 27"/>
          <p:cNvSpPr/>
          <p:nvPr/>
        </p:nvSpPr>
        <p:spPr>
          <a:xfrm flipH="1">
            <a:off x="7348287" y="4885077"/>
            <a:ext cx="164638" cy="1322759"/>
          </a:xfrm>
          <a:custGeom>
            <a:avLst/>
            <a:gdLst>
              <a:gd name="connsiteX0" fmla="*/ 239697 w 239697"/>
              <a:gd name="connsiteY0" fmla="*/ 168675 h 905522"/>
              <a:gd name="connsiteX1" fmla="*/ 230819 w 239697"/>
              <a:gd name="connsiteY1" fmla="*/ 905522 h 905522"/>
              <a:gd name="connsiteX2" fmla="*/ 0 w 239697"/>
              <a:gd name="connsiteY2" fmla="*/ 754602 h 905522"/>
              <a:gd name="connsiteX3" fmla="*/ 0 w 239697"/>
              <a:gd name="connsiteY3" fmla="*/ 0 h 905522"/>
              <a:gd name="connsiteX4" fmla="*/ 239697 w 239697"/>
              <a:gd name="connsiteY4" fmla="*/ 168675 h 90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697" h="905522">
                <a:moveTo>
                  <a:pt x="239697" y="168675"/>
                </a:moveTo>
                <a:lnTo>
                  <a:pt x="230819" y="905522"/>
                </a:lnTo>
                <a:lnTo>
                  <a:pt x="0" y="754602"/>
                </a:lnTo>
                <a:lnTo>
                  <a:pt x="0" y="0"/>
                </a:lnTo>
                <a:lnTo>
                  <a:pt x="239697" y="168675"/>
                </a:lnTo>
                <a:close/>
              </a:path>
            </a:pathLst>
          </a:custGeom>
          <a:solidFill>
            <a:srgbClr val="DF98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Rectangle 28"/>
          <p:cNvSpPr/>
          <p:nvPr/>
        </p:nvSpPr>
        <p:spPr>
          <a:xfrm>
            <a:off x="6709103" y="4898044"/>
            <a:ext cx="823192" cy="1089332"/>
          </a:xfrm>
          <a:prstGeom prst="rect">
            <a:avLst/>
          </a:prstGeom>
          <a:solidFill>
            <a:srgbClr val="F4A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9"/>
          <p:cNvSpPr txBox="1"/>
          <p:nvPr/>
        </p:nvSpPr>
        <p:spPr>
          <a:xfrm>
            <a:off x="1329046" y="3585304"/>
            <a:ext cx="9404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sz="3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30"/>
          <p:cNvSpPr txBox="1"/>
          <p:nvPr/>
        </p:nvSpPr>
        <p:spPr>
          <a:xfrm>
            <a:off x="1329046" y="5004709"/>
            <a:ext cx="9404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en-US" sz="3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31"/>
          <p:cNvSpPr txBox="1"/>
          <p:nvPr/>
        </p:nvSpPr>
        <p:spPr>
          <a:xfrm>
            <a:off x="6827050" y="2081353"/>
            <a:ext cx="9404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sz="3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32"/>
          <p:cNvSpPr txBox="1"/>
          <p:nvPr/>
        </p:nvSpPr>
        <p:spPr>
          <a:xfrm>
            <a:off x="6827050" y="3568523"/>
            <a:ext cx="9404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en-US" sz="3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3"/>
          <p:cNvSpPr txBox="1"/>
          <p:nvPr/>
        </p:nvSpPr>
        <p:spPr>
          <a:xfrm>
            <a:off x="6827050" y="4993674"/>
            <a:ext cx="9404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endParaRPr lang="en-US" sz="3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6"/>
          <p:cNvSpPr txBox="1"/>
          <p:nvPr/>
        </p:nvSpPr>
        <p:spPr>
          <a:xfrm>
            <a:off x="1358830" y="2069429"/>
            <a:ext cx="9062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sz="3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Rectangle 11"/>
          <p:cNvSpPr/>
          <p:nvPr/>
        </p:nvSpPr>
        <p:spPr>
          <a:xfrm>
            <a:off x="2102307" y="2499259"/>
            <a:ext cx="353816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sitansen. The PPT model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11"/>
          <p:cNvSpPr/>
          <p:nvPr/>
        </p:nvSpPr>
        <p:spPr>
          <a:xfrm>
            <a:off x="2102306" y="2209871"/>
            <a:ext cx="1349581" cy="37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Rectangle 11"/>
          <p:cNvSpPr/>
          <p:nvPr/>
        </p:nvSpPr>
        <p:spPr>
          <a:xfrm>
            <a:off x="7566551" y="2499259"/>
            <a:ext cx="353816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sitansen. The PPT model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11"/>
          <p:cNvSpPr/>
          <p:nvPr/>
        </p:nvSpPr>
        <p:spPr>
          <a:xfrm>
            <a:off x="7566550" y="2209871"/>
            <a:ext cx="1349581" cy="37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Rectangle 11"/>
          <p:cNvSpPr/>
          <p:nvPr/>
        </p:nvSpPr>
        <p:spPr>
          <a:xfrm>
            <a:off x="2102307" y="3918691"/>
            <a:ext cx="353816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sitansen. The PPT model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11"/>
          <p:cNvSpPr/>
          <p:nvPr/>
        </p:nvSpPr>
        <p:spPr>
          <a:xfrm>
            <a:off x="2102306" y="3629303"/>
            <a:ext cx="1349581" cy="37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Rectangle 11"/>
          <p:cNvSpPr/>
          <p:nvPr/>
        </p:nvSpPr>
        <p:spPr>
          <a:xfrm>
            <a:off x="7566551" y="3918691"/>
            <a:ext cx="353816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sitansen. The PPT model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11"/>
          <p:cNvSpPr/>
          <p:nvPr/>
        </p:nvSpPr>
        <p:spPr>
          <a:xfrm>
            <a:off x="7566550" y="3629303"/>
            <a:ext cx="1349581" cy="37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Rectangle 11"/>
          <p:cNvSpPr/>
          <p:nvPr/>
        </p:nvSpPr>
        <p:spPr>
          <a:xfrm>
            <a:off x="2102307" y="5381665"/>
            <a:ext cx="353816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sitansen. The PPT model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11"/>
          <p:cNvSpPr/>
          <p:nvPr/>
        </p:nvSpPr>
        <p:spPr>
          <a:xfrm>
            <a:off x="2102306" y="5092277"/>
            <a:ext cx="1349581" cy="37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Rectangle 11"/>
          <p:cNvSpPr/>
          <p:nvPr/>
        </p:nvSpPr>
        <p:spPr>
          <a:xfrm>
            <a:off x="7566551" y="5381665"/>
            <a:ext cx="353816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sitansen. The PPT model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11"/>
          <p:cNvSpPr/>
          <p:nvPr/>
        </p:nvSpPr>
        <p:spPr>
          <a:xfrm>
            <a:off x="7566550" y="5092277"/>
            <a:ext cx="1349581" cy="37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151246" y="1051422"/>
            <a:ext cx="2339102" cy="650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工作完成情况：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1275"/>
          <a:stretch>
            <a:fillRect/>
          </a:stretch>
        </p:blipFill>
        <p:spPr>
          <a:xfrm flipH="1">
            <a:off x="0" y="1"/>
            <a:ext cx="1562616" cy="16256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/>
          <a:srcRect r="1275"/>
          <a:stretch>
            <a:fillRect/>
          </a:stretch>
        </p:blipFill>
        <p:spPr>
          <a:xfrm flipV="1">
            <a:off x="10629384" y="5232400"/>
            <a:ext cx="1562616" cy="16256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151246" y="67834"/>
            <a:ext cx="2031325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>
                <a:solidFill>
                  <a:srgbClr val="393C41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工作完成情况</a:t>
            </a:r>
            <a:endParaRPr lang="zh-CN" altLang="en-US" sz="2400" dirty="0">
              <a:solidFill>
                <a:srgbClr val="393C41"/>
              </a:solidFill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94011" y="650164"/>
            <a:ext cx="5022106" cy="307777"/>
          </a:xfrm>
          <a:prstGeom prst="snip1Rect">
            <a:avLst>
              <a:gd name="adj" fmla="val 0"/>
            </a:avLst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rgbClr val="393C41"/>
                </a:solidFill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rPr>
              <a:t> Work Completion</a:t>
            </a:r>
            <a:endParaRPr lang="en-US" altLang="zh-CN" sz="1400" dirty="0">
              <a:solidFill>
                <a:srgbClr val="393C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1" b="11231"/>
          <a:stretch>
            <a:fillRect/>
          </a:stretch>
        </p:blipFill>
        <p:spPr>
          <a:xfrm>
            <a:off x="6235703" y="1944912"/>
            <a:ext cx="5110200" cy="264160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7" b="10537"/>
          <a:stretch>
            <a:fillRect/>
          </a:stretch>
        </p:blipFill>
        <p:spPr>
          <a:xfrm>
            <a:off x="846098" y="1944912"/>
            <a:ext cx="5110201" cy="264160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Shape 1917"/>
          <p:cNvSpPr/>
          <p:nvPr/>
        </p:nvSpPr>
        <p:spPr>
          <a:xfrm>
            <a:off x="1301597" y="4382283"/>
            <a:ext cx="4184425" cy="1771605"/>
          </a:xfrm>
          <a:prstGeom prst="rect">
            <a:avLst/>
          </a:prstGeom>
          <a:solidFill>
            <a:srgbClr val="F4AB1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lvl="0" algn="ctr"/>
            <a:endParaRPr/>
          </a:p>
        </p:txBody>
      </p:sp>
      <p:sp>
        <p:nvSpPr>
          <p:cNvPr id="12" name="Shape 1917"/>
          <p:cNvSpPr/>
          <p:nvPr/>
        </p:nvSpPr>
        <p:spPr>
          <a:xfrm>
            <a:off x="1301597" y="4376527"/>
            <a:ext cx="4184425" cy="419969"/>
          </a:xfrm>
          <a:prstGeom prst="rect">
            <a:avLst/>
          </a:prstGeom>
          <a:solidFill>
            <a:srgbClr val="393C4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lvl="0" algn="ctr"/>
            <a:endParaRPr/>
          </a:p>
        </p:txBody>
      </p:sp>
      <p:sp>
        <p:nvSpPr>
          <p:cNvPr id="13" name="文本框 12"/>
          <p:cNvSpPr txBox="1"/>
          <p:nvPr/>
        </p:nvSpPr>
        <p:spPr>
          <a:xfrm>
            <a:off x="2278524" y="4419841"/>
            <a:ext cx="2230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Shape 1917"/>
          <p:cNvSpPr/>
          <p:nvPr/>
        </p:nvSpPr>
        <p:spPr>
          <a:xfrm>
            <a:off x="6705980" y="4382283"/>
            <a:ext cx="4184425" cy="1771605"/>
          </a:xfrm>
          <a:prstGeom prst="rect">
            <a:avLst/>
          </a:prstGeom>
          <a:solidFill>
            <a:srgbClr val="F4AB1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lvl="0" algn="ctr"/>
            <a:endParaRPr/>
          </a:p>
        </p:txBody>
      </p:sp>
      <p:sp>
        <p:nvSpPr>
          <p:cNvPr id="16" name="Shape 1917"/>
          <p:cNvSpPr/>
          <p:nvPr/>
        </p:nvSpPr>
        <p:spPr>
          <a:xfrm>
            <a:off x="6705980" y="4376527"/>
            <a:ext cx="4184425" cy="419969"/>
          </a:xfrm>
          <a:prstGeom prst="rect">
            <a:avLst/>
          </a:prstGeom>
          <a:solidFill>
            <a:srgbClr val="393C4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lvl="0" algn="ctr"/>
            <a:endParaRPr/>
          </a:p>
        </p:txBody>
      </p:sp>
      <p:sp>
        <p:nvSpPr>
          <p:cNvPr id="18" name="文本框 17"/>
          <p:cNvSpPr txBox="1"/>
          <p:nvPr/>
        </p:nvSpPr>
        <p:spPr>
          <a:xfrm>
            <a:off x="7682907" y="4419841"/>
            <a:ext cx="2230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56654" y="1130341"/>
            <a:ext cx="2105063" cy="650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项目完成情况</a:t>
            </a: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Rectangle 11"/>
          <p:cNvSpPr/>
          <p:nvPr/>
        </p:nvSpPr>
        <p:spPr>
          <a:xfrm>
            <a:off x="1612493" y="4967360"/>
            <a:ext cx="35626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sitansen. The PPT model is a logical combination, and the user is free to edit. The PPT model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11"/>
          <p:cNvSpPr/>
          <p:nvPr/>
        </p:nvSpPr>
        <p:spPr>
          <a:xfrm>
            <a:off x="7006516" y="4967360"/>
            <a:ext cx="35626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sitansen. The PPT model is a logical combination, and the user is free to edit. The PPT model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1696</Words>
  <Application>Microsoft Office PowerPoint</Application>
  <PresentationFormat>宽屏</PresentationFormat>
  <Paragraphs>210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Bebas Neue</vt:lpstr>
      <vt:lpstr>Road Rage</vt:lpstr>
      <vt:lpstr>等线</vt:lpstr>
      <vt:lpstr>等线 Light</vt:lpstr>
      <vt:lpstr>微软雅黑</vt:lpstr>
      <vt:lpstr>造字工房力黑（非商用）常规体</vt:lpstr>
      <vt:lpstr>Arial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</dc:creator>
  <cp:lastModifiedBy>天 下</cp:lastModifiedBy>
  <cp:revision>23</cp:revision>
  <dcterms:created xsi:type="dcterms:W3CDTF">2018-01-30T07:30:00Z</dcterms:created>
  <dcterms:modified xsi:type="dcterms:W3CDTF">2021-01-06T01:43:55Z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