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59" r:id="rId4"/>
    <p:sldId id="264" r:id="rId5"/>
    <p:sldId id="265" r:id="rId6"/>
    <p:sldId id="266" r:id="rId7"/>
    <p:sldId id="267" r:id="rId8"/>
    <p:sldId id="277" r:id="rId9"/>
    <p:sldId id="263" r:id="rId10"/>
    <p:sldId id="272" r:id="rId11"/>
    <p:sldId id="273" r:id="rId12"/>
    <p:sldId id="274" r:id="rId13"/>
    <p:sldId id="278" r:id="rId14"/>
    <p:sldId id="269" r:id="rId15"/>
    <p:sldId id="275" r:id="rId16"/>
    <p:sldId id="276" r:id="rId17"/>
    <p:sldId id="268" r:id="rId18"/>
    <p:sldId id="279" r:id="rId19"/>
    <p:sldId id="260" r:id="rId20"/>
    <p:sldId id="262" r:id="rId21"/>
    <p:sldId id="261" r:id="rId22"/>
    <p:sldId id="271" r:id="rId23"/>
    <p:sldId id="270" r:id="rId24"/>
    <p:sldId id="280" r:id="rId25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2F1E"/>
    <a:srgbClr val="F5790B"/>
    <a:srgbClr val="FCB111"/>
    <a:srgbClr val="F16026"/>
    <a:srgbClr val="EFD08F"/>
    <a:srgbClr val="D52931"/>
    <a:srgbClr val="F5972F"/>
    <a:srgbClr val="F48A17"/>
    <a:srgbClr val="E6E4E3"/>
    <a:srgbClr val="EBEB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868" autoAdjust="0"/>
    <p:restoredTop sz="94660"/>
  </p:normalViewPr>
  <p:slideViewPr>
    <p:cSldViewPr snapToGrid="0">
      <p:cViewPr varScale="1">
        <p:scale>
          <a:sx n="74" d="100"/>
          <a:sy n="74" d="100"/>
        </p:scale>
        <p:origin x="-25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994E1-A14B-4C74-A2D4-FE0B09E7243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592E90-71F4-4BA0-B385-CCC89084357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7D805-D8E5-4C91-8BAB-CF32CA03DF5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CF14-76DC-4CB2-8E96-7B9E1EFC00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7D805-D8E5-4C91-8BAB-CF32CA03DF5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CF14-76DC-4CB2-8E96-7B9E1EFC00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7D805-D8E5-4C91-8BAB-CF32CA03DF5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CF14-76DC-4CB2-8E96-7B9E1EFC00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7D805-D8E5-4C91-8BAB-CF32CA03DF5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CF14-76DC-4CB2-8E96-7B9E1EFC00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7D805-D8E5-4C91-8BAB-CF32CA03DF5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CF14-76DC-4CB2-8E96-7B9E1EFC00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7D805-D8E5-4C91-8BAB-CF32CA03DF5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CF14-76DC-4CB2-8E96-7B9E1EFC00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7D805-D8E5-4C91-8BAB-CF32CA03DF5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CF14-76DC-4CB2-8E96-7B9E1EFC00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7D805-D8E5-4C91-8BAB-CF32CA03DF5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CF14-76DC-4CB2-8E96-7B9E1EFC00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7D805-D8E5-4C91-8BAB-CF32CA03DF5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CF14-76DC-4CB2-8E96-7B9E1EFC00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7D805-D8E5-4C91-8BAB-CF32CA03DF5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CF14-76DC-4CB2-8E96-7B9E1EFC00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7D805-D8E5-4C91-8BAB-CF32CA03DF5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CF14-76DC-4CB2-8E96-7B9E1EFC00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7D805-D8E5-4C91-8BAB-CF32CA03DF5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9CF14-76DC-4CB2-8E96-7B9E1EFC00C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9" t="7719"/>
          <a:stretch>
            <a:fillRect/>
          </a:stretch>
        </p:blipFill>
        <p:spPr>
          <a:xfrm>
            <a:off x="1" y="1"/>
            <a:ext cx="6997695" cy="385078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9" t="7719"/>
          <a:stretch>
            <a:fillRect/>
          </a:stretch>
        </p:blipFill>
        <p:spPr>
          <a:xfrm flipH="1" flipV="1">
            <a:off x="5194305" y="3007218"/>
            <a:ext cx="6997695" cy="385078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526753" y="2499386"/>
            <a:ext cx="71384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>
                <a:solidFill>
                  <a:srgbClr val="F16025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低面橙色创意多边形</a:t>
            </a:r>
          </a:p>
        </p:txBody>
      </p:sp>
      <p:sp>
        <p:nvSpPr>
          <p:cNvPr id="9" name="六边形 8"/>
          <p:cNvSpPr/>
          <p:nvPr/>
        </p:nvSpPr>
        <p:spPr>
          <a:xfrm>
            <a:off x="3840480" y="3876910"/>
            <a:ext cx="4545874" cy="507832"/>
          </a:xfrm>
          <a:prstGeom prst="hexagon">
            <a:avLst>
              <a:gd name="adj" fmla="val 39583"/>
              <a:gd name="vf" fmla="val 115470"/>
            </a:avLst>
          </a:prstGeom>
          <a:solidFill>
            <a:srgbClr val="F577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4034507" y="3889915"/>
            <a:ext cx="41857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创艺简细圆" pitchFamily="2" charset="-122"/>
              </a:rPr>
              <a:t>适用于工作总结年中年终汇报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9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9" t="7719"/>
          <a:stretch>
            <a:fillRect/>
          </a:stretch>
        </p:blipFill>
        <p:spPr>
          <a:xfrm flipH="1">
            <a:off x="8057322" y="0"/>
            <a:ext cx="4134678" cy="227528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508213" y="277265"/>
            <a:ext cx="5134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>
                <a:solidFill>
                  <a:srgbClr val="F16025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请在这里输入标题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2093843" cy="1385529"/>
          </a:xfrm>
          <a:prstGeom prst="rect">
            <a:avLst/>
          </a:prstGeom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等腰三角形 24"/>
          <p:cNvSpPr/>
          <p:nvPr/>
        </p:nvSpPr>
        <p:spPr>
          <a:xfrm rot="9497902">
            <a:off x="-2039389" y="1941385"/>
            <a:ext cx="1966384" cy="710856"/>
          </a:xfrm>
          <a:custGeom>
            <a:avLst/>
            <a:gdLst>
              <a:gd name="connsiteX0" fmla="*/ 0 w 1385236"/>
              <a:gd name="connsiteY0" fmla="*/ 500769 h 500769"/>
              <a:gd name="connsiteX1" fmla="*/ 707068 w 1385236"/>
              <a:gd name="connsiteY1" fmla="*/ 0 h 500769"/>
              <a:gd name="connsiteX2" fmla="*/ 1385236 w 1385236"/>
              <a:gd name="connsiteY2" fmla="*/ 500769 h 500769"/>
              <a:gd name="connsiteX3" fmla="*/ 0 w 1385236"/>
              <a:gd name="connsiteY3" fmla="*/ 500769 h 500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5236" h="500769">
                <a:moveTo>
                  <a:pt x="0" y="500769"/>
                </a:moveTo>
                <a:lnTo>
                  <a:pt x="707068" y="0"/>
                </a:lnTo>
                <a:lnTo>
                  <a:pt x="1385236" y="500769"/>
                </a:lnTo>
                <a:lnTo>
                  <a:pt x="0" y="500769"/>
                </a:lnTo>
                <a:close/>
              </a:path>
            </a:pathLst>
          </a:custGeom>
          <a:solidFill>
            <a:srgbClr val="D529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24"/>
          <p:cNvSpPr/>
          <p:nvPr/>
        </p:nvSpPr>
        <p:spPr>
          <a:xfrm rot="9497902">
            <a:off x="-2028125" y="3146615"/>
            <a:ext cx="1966384" cy="710856"/>
          </a:xfrm>
          <a:custGeom>
            <a:avLst/>
            <a:gdLst>
              <a:gd name="connsiteX0" fmla="*/ 0 w 1385236"/>
              <a:gd name="connsiteY0" fmla="*/ 500769 h 500769"/>
              <a:gd name="connsiteX1" fmla="*/ 707068 w 1385236"/>
              <a:gd name="connsiteY1" fmla="*/ 0 h 500769"/>
              <a:gd name="connsiteX2" fmla="*/ 1385236 w 1385236"/>
              <a:gd name="connsiteY2" fmla="*/ 500769 h 500769"/>
              <a:gd name="connsiteX3" fmla="*/ 0 w 1385236"/>
              <a:gd name="connsiteY3" fmla="*/ 500769 h 500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5236" h="500769">
                <a:moveTo>
                  <a:pt x="0" y="500769"/>
                </a:moveTo>
                <a:lnTo>
                  <a:pt x="707068" y="0"/>
                </a:lnTo>
                <a:lnTo>
                  <a:pt x="1385236" y="500769"/>
                </a:lnTo>
                <a:lnTo>
                  <a:pt x="0" y="500769"/>
                </a:lnTo>
                <a:close/>
              </a:path>
            </a:pathLst>
          </a:custGeom>
          <a:solidFill>
            <a:srgbClr val="F16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等腰三角形 24"/>
          <p:cNvSpPr/>
          <p:nvPr/>
        </p:nvSpPr>
        <p:spPr>
          <a:xfrm rot="9497902">
            <a:off x="-2039390" y="4351845"/>
            <a:ext cx="1966384" cy="710856"/>
          </a:xfrm>
          <a:custGeom>
            <a:avLst/>
            <a:gdLst>
              <a:gd name="connsiteX0" fmla="*/ 0 w 1385236"/>
              <a:gd name="connsiteY0" fmla="*/ 500769 h 500769"/>
              <a:gd name="connsiteX1" fmla="*/ 707068 w 1385236"/>
              <a:gd name="connsiteY1" fmla="*/ 0 h 500769"/>
              <a:gd name="connsiteX2" fmla="*/ 1385236 w 1385236"/>
              <a:gd name="connsiteY2" fmla="*/ 500769 h 500769"/>
              <a:gd name="connsiteX3" fmla="*/ 0 w 1385236"/>
              <a:gd name="connsiteY3" fmla="*/ 500769 h 500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5236" h="500769">
                <a:moveTo>
                  <a:pt x="0" y="500769"/>
                </a:moveTo>
                <a:lnTo>
                  <a:pt x="707068" y="0"/>
                </a:lnTo>
                <a:lnTo>
                  <a:pt x="1385236" y="500769"/>
                </a:lnTo>
                <a:lnTo>
                  <a:pt x="0" y="500769"/>
                </a:lnTo>
                <a:close/>
              </a:path>
            </a:pathLst>
          </a:custGeom>
          <a:solidFill>
            <a:srgbClr val="F579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等腰三角形 24"/>
          <p:cNvSpPr/>
          <p:nvPr/>
        </p:nvSpPr>
        <p:spPr>
          <a:xfrm rot="9497902">
            <a:off x="-2028126" y="5557075"/>
            <a:ext cx="1966384" cy="710856"/>
          </a:xfrm>
          <a:custGeom>
            <a:avLst/>
            <a:gdLst>
              <a:gd name="connsiteX0" fmla="*/ 0 w 1385236"/>
              <a:gd name="connsiteY0" fmla="*/ 500769 h 500769"/>
              <a:gd name="connsiteX1" fmla="*/ 707068 w 1385236"/>
              <a:gd name="connsiteY1" fmla="*/ 0 h 500769"/>
              <a:gd name="connsiteX2" fmla="*/ 1385236 w 1385236"/>
              <a:gd name="connsiteY2" fmla="*/ 500769 h 500769"/>
              <a:gd name="connsiteX3" fmla="*/ 0 w 1385236"/>
              <a:gd name="connsiteY3" fmla="*/ 500769 h 500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5236" h="500769">
                <a:moveTo>
                  <a:pt x="0" y="500769"/>
                </a:moveTo>
                <a:lnTo>
                  <a:pt x="707068" y="0"/>
                </a:lnTo>
                <a:lnTo>
                  <a:pt x="1385236" y="500769"/>
                </a:lnTo>
                <a:lnTo>
                  <a:pt x="0" y="500769"/>
                </a:lnTo>
                <a:close/>
              </a:path>
            </a:pathLst>
          </a:custGeom>
          <a:solidFill>
            <a:srgbClr val="FCB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等腰三角形 24"/>
          <p:cNvSpPr/>
          <p:nvPr/>
        </p:nvSpPr>
        <p:spPr>
          <a:xfrm rot="9497902">
            <a:off x="-1980747" y="2635179"/>
            <a:ext cx="1966384" cy="710856"/>
          </a:xfrm>
          <a:custGeom>
            <a:avLst/>
            <a:gdLst>
              <a:gd name="connsiteX0" fmla="*/ 0 w 1385236"/>
              <a:gd name="connsiteY0" fmla="*/ 500769 h 500769"/>
              <a:gd name="connsiteX1" fmla="*/ 707068 w 1385236"/>
              <a:gd name="connsiteY1" fmla="*/ 0 h 500769"/>
              <a:gd name="connsiteX2" fmla="*/ 1385236 w 1385236"/>
              <a:gd name="connsiteY2" fmla="*/ 500769 h 500769"/>
              <a:gd name="connsiteX3" fmla="*/ 0 w 1385236"/>
              <a:gd name="connsiteY3" fmla="*/ 500769 h 500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5236" h="500769">
                <a:moveTo>
                  <a:pt x="0" y="500769"/>
                </a:moveTo>
                <a:lnTo>
                  <a:pt x="707068" y="0"/>
                </a:lnTo>
                <a:lnTo>
                  <a:pt x="1385236" y="500769"/>
                </a:lnTo>
                <a:lnTo>
                  <a:pt x="0" y="500769"/>
                </a:lnTo>
                <a:close/>
              </a:path>
            </a:pathLst>
          </a:custGeom>
          <a:solidFill>
            <a:srgbClr val="E52F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六边形 12" descr="e7d195523061f1c0deeec63e560781cfd59afb0ea006f2a87ABB68BF51EA6619813959095094C18C62A12F549504892A4AAA8C1554C6663626E05CA27F281A14E6983772AFC3FB97135759321DEA3D70D3A1A6E5C304F5B70C2E70ECF3F85DB29B29CE85FC9BB385AFE6C82F84D9625C3F4F3BE9B93DA30402C7700BA80D8E0DC0A5AC58389B3DCF41FDDD4EED03E62B"/>
          <p:cNvSpPr/>
          <p:nvPr/>
        </p:nvSpPr>
        <p:spPr>
          <a:xfrm>
            <a:off x="6688467" y="2634968"/>
            <a:ext cx="1724307" cy="1485935"/>
          </a:xfrm>
          <a:prstGeom prst="hexagon">
            <a:avLst/>
          </a:prstGeom>
          <a:solidFill>
            <a:srgbClr val="FCB11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六边形 13" descr="e7d195523061f1c0deeec63e560781cfd59afb0ea006f2a87ABB68BF51EA6619813959095094C18C62A12F549504892A4AAA8C1554C6663626E05CA27F281A14E6983772AFC3FB97135759321DEA3D70D3A1A6E5C304F5B70C2E70ECF3F85DB29B29CE85FC9BB385AFE6C82F84D9625C3F4F3BE9B93DA30402C7700BA80D8E0DC0A5AC58389B3DCF41FDDD4EED03E62B"/>
          <p:cNvSpPr/>
          <p:nvPr/>
        </p:nvSpPr>
        <p:spPr>
          <a:xfrm>
            <a:off x="5228072" y="3432576"/>
            <a:ext cx="1724307" cy="1485935"/>
          </a:xfrm>
          <a:prstGeom prst="hexagon">
            <a:avLst/>
          </a:prstGeom>
          <a:blipFill dpi="0" rotWithShape="1">
            <a:blip r:embed="rId4"/>
            <a:stretch>
              <a:fillRect/>
            </a:stretch>
          </a:blip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5" name="六边形 14" descr="e7d195523061f1c0deeec63e560781cfd59afb0ea006f2a87ABB68BF51EA6619813959095094C18C62A12F549504892A4AAA8C1554C6663626E05CA27F281A14E6983772AFC3FB97135759321DEA3D70D3A1A6E5C304F5B70C2E70ECF3F85DB29B29CE85FC9BB385AFE6C82F84D9625C3F4F3BE9B93DA30402C7700BA80D8E0DC0A5AC58389B3DCF41FDDD4EED03E62B"/>
          <p:cNvSpPr/>
          <p:nvPr/>
        </p:nvSpPr>
        <p:spPr>
          <a:xfrm>
            <a:off x="8148860" y="3179212"/>
            <a:ext cx="2308649" cy="1989495"/>
          </a:xfrm>
          <a:prstGeom prst="hexagon">
            <a:avLst/>
          </a:prstGeom>
          <a:blipFill>
            <a:blip r:embed="rId5"/>
            <a:stretch>
              <a:fillRect/>
            </a:stretch>
          </a:blip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6" name="六边形 15" descr="e7d195523061f1c0deeec63e560781cfd59afb0ea006f2a87ABB68BF51EA6619813959095094C18C62A12F549504892A4AAA8C1554C6663626E05CA27F281A14E6983772AFC3FB97135759321DEA3D70D3A1A6E5C304F5B70C2E70ECF3F85DB29B29CE85FC9BB385AFE6C82F84D9625C3F4F3BE9B93DA30402C7700BA80D8E0DC0A5AC58389B3DCF41FDDD4EED03E62B"/>
          <p:cNvSpPr/>
          <p:nvPr/>
        </p:nvSpPr>
        <p:spPr>
          <a:xfrm>
            <a:off x="6693160" y="4240735"/>
            <a:ext cx="1724307" cy="1485935"/>
          </a:xfrm>
          <a:prstGeom prst="hexagon">
            <a:avLst/>
          </a:prstGeom>
          <a:solidFill>
            <a:srgbClr val="F5790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六边形 16" descr="e7d195523061f1c0deeec63e560781cfd59afb0ea006f2a87ABB68BF51EA6619813959095094C18C62A12F549504892A4AAA8C1554C6663626E05CA27F281A14E6983772AFC3FB97135759321DEA3D70D3A1A6E5C304F5B70C2E70ECF3F85DB29B29CE85FC9BB385AFE6C82F84D9625C3F4F3BE9B93DA30402C7700BA80D8E0DC0A5AC58389B3DCF41FDDD4EED03E62B"/>
          <p:cNvSpPr/>
          <p:nvPr/>
        </p:nvSpPr>
        <p:spPr>
          <a:xfrm>
            <a:off x="1671389" y="3151268"/>
            <a:ext cx="2308649" cy="1989495"/>
          </a:xfrm>
          <a:prstGeom prst="hexagon">
            <a:avLst/>
          </a:prstGeom>
          <a:blipFill>
            <a:blip r:embed="rId6"/>
            <a:stretch>
              <a:fillRect/>
            </a:stretch>
          </a:blip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8" name="六边形 17" descr="e7d195523061f1c0deeec63e560781cfd59afb0ea006f2a87ABB68BF51EA6619813959095094C18C62A12F549504892A4AAA8C1554C6663626E05CA27F281A14E6983772AFC3FB97135759321DEA3D70D3A1A6E5C304F5B70C2E70ECF3F85DB29B29CE85FC9BB385AFE6C82F84D9625C3F4F3BE9B93DA30402C7700BA80D8E0DC0A5AC58389B3DCF41FDDD4EED03E62B"/>
          <p:cNvSpPr/>
          <p:nvPr/>
        </p:nvSpPr>
        <p:spPr>
          <a:xfrm>
            <a:off x="3767680" y="4228311"/>
            <a:ext cx="1724307" cy="1485935"/>
          </a:xfrm>
          <a:prstGeom prst="hexagon">
            <a:avLst/>
          </a:prstGeom>
          <a:solidFill>
            <a:srgbClr val="F1602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六边形 18" descr="e7d195523061f1c0deeec63e560781cfd59afb0ea006f2a87ABB68BF51EA6619813959095094C18C62A12F549504892A4AAA8C1554C6663626E05CA27F281A14E6983772AFC3FB97135759321DEA3D70D3A1A6E5C304F5B70C2E70ECF3F85DB29B29CE85FC9BB385AFE6C82F84D9625C3F4F3BE9B93DA30402C7700BA80D8E0DC0A5AC58389B3DCF41FDDD4EED03E62B"/>
          <p:cNvSpPr/>
          <p:nvPr/>
        </p:nvSpPr>
        <p:spPr>
          <a:xfrm>
            <a:off x="3747632" y="2608133"/>
            <a:ext cx="1724307" cy="1485935"/>
          </a:xfrm>
          <a:prstGeom prst="hexagon">
            <a:avLst/>
          </a:prstGeom>
          <a:solidFill>
            <a:srgbClr val="D5293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六边形 19" descr="e7d195523061f1c0deeec63e560781cfd59afb0ea006f2a87ABB68BF51EA6619813959095094C18C62A12F549504892A4AAA8C1554C6663626E05CA27F281A14E6983772AFC3FB97135759321DEA3D70D3A1A6E5C304F5B70C2E70ECF3F85DB29B29CE85FC9BB385AFE6C82F84D9625C3F4F3BE9B93DA30402C7700BA80D8E0DC0A5AC58389B3DCF41FDDD4EED03E62B"/>
          <p:cNvSpPr/>
          <p:nvPr/>
        </p:nvSpPr>
        <p:spPr>
          <a:xfrm>
            <a:off x="5228075" y="5048925"/>
            <a:ext cx="1724307" cy="1485935"/>
          </a:xfrm>
          <a:prstGeom prst="hexagon">
            <a:avLst/>
          </a:prstGeom>
          <a:blipFill>
            <a:blip r:embed="rId7"/>
            <a:stretch>
              <a:fillRect/>
            </a:stretch>
          </a:blip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1" name="六边形 20" descr="e7d195523061f1c0deeec63e560781cfd59afb0ea006f2a87ABB68BF51EA6619813959095094C18C62A12F549504892A4AAA8C1554C6663626E05CA27F281A14E6983772AFC3FB97135759321DEA3D70D3A1A6E5C304F5B70C2E70ECF3F85DB29B29CE85FC9BB385AFE6C82F84D9625C3F4F3BE9B93DA30402C7700BA80D8E0DC0A5AC58389B3DCF41FDDD4EED03E62B"/>
          <p:cNvSpPr/>
          <p:nvPr/>
        </p:nvSpPr>
        <p:spPr>
          <a:xfrm>
            <a:off x="5228072" y="1855424"/>
            <a:ext cx="1724307" cy="1485935"/>
          </a:xfrm>
          <a:prstGeom prst="hexagon">
            <a:avLst/>
          </a:prstGeom>
          <a:blipFill>
            <a:blip r:embed="rId8"/>
            <a:stretch>
              <a:fillRect/>
            </a:stretch>
          </a:blip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2" name="文本框 21"/>
          <p:cNvSpPr txBox="1"/>
          <p:nvPr/>
        </p:nvSpPr>
        <p:spPr>
          <a:xfrm>
            <a:off x="3935846" y="3110526"/>
            <a:ext cx="1415772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defTabSz="1218565">
              <a:defRPr/>
            </a:pPr>
            <a:r>
              <a:rPr lang="zh-CN" altLang="en-US" sz="2400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输入标题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3980038" y="4707042"/>
            <a:ext cx="1415772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defTabSz="1218565">
              <a:defRPr/>
            </a:pPr>
            <a:r>
              <a:rPr lang="zh-CN" altLang="en-US" sz="2400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输入标题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6816703" y="3168586"/>
            <a:ext cx="1415772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defTabSz="1218565">
              <a:defRPr/>
            </a:pPr>
            <a:r>
              <a:rPr lang="zh-CN" altLang="en-US" sz="2400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输入标题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6860895" y="4765102"/>
            <a:ext cx="1415772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defTabSz="1218565">
              <a:defRPr/>
            </a:pPr>
            <a:r>
              <a:rPr lang="zh-CN" altLang="en-US" sz="2400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输入标题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3" presetClass="entr" presetSubtype="52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3" presetClass="entr" presetSubtype="52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3" presetClass="entr" presetSubtype="52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3" presetClass="entr" presetSubtype="52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/>
      <p:bldP spid="23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9" t="7719"/>
          <a:stretch>
            <a:fillRect/>
          </a:stretch>
        </p:blipFill>
        <p:spPr>
          <a:xfrm flipH="1">
            <a:off x="8057322" y="0"/>
            <a:ext cx="4134678" cy="227528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508213" y="277265"/>
            <a:ext cx="5134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>
                <a:solidFill>
                  <a:srgbClr val="F16025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请在这里输入标题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2093843" cy="1385529"/>
          </a:xfrm>
          <a:prstGeom prst="rect">
            <a:avLst/>
          </a:prstGeom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等腰三角形 24"/>
          <p:cNvSpPr/>
          <p:nvPr/>
        </p:nvSpPr>
        <p:spPr>
          <a:xfrm rot="9497902">
            <a:off x="-2039389" y="1941385"/>
            <a:ext cx="1966384" cy="710856"/>
          </a:xfrm>
          <a:custGeom>
            <a:avLst/>
            <a:gdLst>
              <a:gd name="connsiteX0" fmla="*/ 0 w 1385236"/>
              <a:gd name="connsiteY0" fmla="*/ 500769 h 500769"/>
              <a:gd name="connsiteX1" fmla="*/ 707068 w 1385236"/>
              <a:gd name="connsiteY1" fmla="*/ 0 h 500769"/>
              <a:gd name="connsiteX2" fmla="*/ 1385236 w 1385236"/>
              <a:gd name="connsiteY2" fmla="*/ 500769 h 500769"/>
              <a:gd name="connsiteX3" fmla="*/ 0 w 1385236"/>
              <a:gd name="connsiteY3" fmla="*/ 500769 h 500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5236" h="500769">
                <a:moveTo>
                  <a:pt x="0" y="500769"/>
                </a:moveTo>
                <a:lnTo>
                  <a:pt x="707068" y="0"/>
                </a:lnTo>
                <a:lnTo>
                  <a:pt x="1385236" y="500769"/>
                </a:lnTo>
                <a:lnTo>
                  <a:pt x="0" y="500769"/>
                </a:lnTo>
                <a:close/>
              </a:path>
            </a:pathLst>
          </a:custGeom>
          <a:solidFill>
            <a:srgbClr val="D529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24"/>
          <p:cNvSpPr/>
          <p:nvPr/>
        </p:nvSpPr>
        <p:spPr>
          <a:xfrm rot="9497902">
            <a:off x="-2028125" y="3146615"/>
            <a:ext cx="1966384" cy="710856"/>
          </a:xfrm>
          <a:custGeom>
            <a:avLst/>
            <a:gdLst>
              <a:gd name="connsiteX0" fmla="*/ 0 w 1385236"/>
              <a:gd name="connsiteY0" fmla="*/ 500769 h 500769"/>
              <a:gd name="connsiteX1" fmla="*/ 707068 w 1385236"/>
              <a:gd name="connsiteY1" fmla="*/ 0 h 500769"/>
              <a:gd name="connsiteX2" fmla="*/ 1385236 w 1385236"/>
              <a:gd name="connsiteY2" fmla="*/ 500769 h 500769"/>
              <a:gd name="connsiteX3" fmla="*/ 0 w 1385236"/>
              <a:gd name="connsiteY3" fmla="*/ 500769 h 500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5236" h="500769">
                <a:moveTo>
                  <a:pt x="0" y="500769"/>
                </a:moveTo>
                <a:lnTo>
                  <a:pt x="707068" y="0"/>
                </a:lnTo>
                <a:lnTo>
                  <a:pt x="1385236" y="500769"/>
                </a:lnTo>
                <a:lnTo>
                  <a:pt x="0" y="500769"/>
                </a:lnTo>
                <a:close/>
              </a:path>
            </a:pathLst>
          </a:custGeom>
          <a:solidFill>
            <a:srgbClr val="F16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等腰三角形 24"/>
          <p:cNvSpPr/>
          <p:nvPr/>
        </p:nvSpPr>
        <p:spPr>
          <a:xfrm rot="9497902">
            <a:off x="-2039390" y="4351845"/>
            <a:ext cx="1966384" cy="710856"/>
          </a:xfrm>
          <a:custGeom>
            <a:avLst/>
            <a:gdLst>
              <a:gd name="connsiteX0" fmla="*/ 0 w 1385236"/>
              <a:gd name="connsiteY0" fmla="*/ 500769 h 500769"/>
              <a:gd name="connsiteX1" fmla="*/ 707068 w 1385236"/>
              <a:gd name="connsiteY1" fmla="*/ 0 h 500769"/>
              <a:gd name="connsiteX2" fmla="*/ 1385236 w 1385236"/>
              <a:gd name="connsiteY2" fmla="*/ 500769 h 500769"/>
              <a:gd name="connsiteX3" fmla="*/ 0 w 1385236"/>
              <a:gd name="connsiteY3" fmla="*/ 500769 h 500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5236" h="500769">
                <a:moveTo>
                  <a:pt x="0" y="500769"/>
                </a:moveTo>
                <a:lnTo>
                  <a:pt x="707068" y="0"/>
                </a:lnTo>
                <a:lnTo>
                  <a:pt x="1385236" y="500769"/>
                </a:lnTo>
                <a:lnTo>
                  <a:pt x="0" y="500769"/>
                </a:lnTo>
                <a:close/>
              </a:path>
            </a:pathLst>
          </a:custGeom>
          <a:solidFill>
            <a:srgbClr val="F579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等腰三角形 24"/>
          <p:cNvSpPr/>
          <p:nvPr/>
        </p:nvSpPr>
        <p:spPr>
          <a:xfrm rot="9497902">
            <a:off x="-2028126" y="5557075"/>
            <a:ext cx="1966384" cy="710856"/>
          </a:xfrm>
          <a:custGeom>
            <a:avLst/>
            <a:gdLst>
              <a:gd name="connsiteX0" fmla="*/ 0 w 1385236"/>
              <a:gd name="connsiteY0" fmla="*/ 500769 h 500769"/>
              <a:gd name="connsiteX1" fmla="*/ 707068 w 1385236"/>
              <a:gd name="connsiteY1" fmla="*/ 0 h 500769"/>
              <a:gd name="connsiteX2" fmla="*/ 1385236 w 1385236"/>
              <a:gd name="connsiteY2" fmla="*/ 500769 h 500769"/>
              <a:gd name="connsiteX3" fmla="*/ 0 w 1385236"/>
              <a:gd name="connsiteY3" fmla="*/ 500769 h 500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5236" h="500769">
                <a:moveTo>
                  <a:pt x="0" y="500769"/>
                </a:moveTo>
                <a:lnTo>
                  <a:pt x="707068" y="0"/>
                </a:lnTo>
                <a:lnTo>
                  <a:pt x="1385236" y="500769"/>
                </a:lnTo>
                <a:lnTo>
                  <a:pt x="0" y="500769"/>
                </a:lnTo>
                <a:close/>
              </a:path>
            </a:pathLst>
          </a:custGeom>
          <a:solidFill>
            <a:srgbClr val="FCB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等腰三角形 24"/>
          <p:cNvSpPr/>
          <p:nvPr/>
        </p:nvSpPr>
        <p:spPr>
          <a:xfrm rot="9497902">
            <a:off x="-1980747" y="2635179"/>
            <a:ext cx="1966384" cy="710856"/>
          </a:xfrm>
          <a:custGeom>
            <a:avLst/>
            <a:gdLst>
              <a:gd name="connsiteX0" fmla="*/ 0 w 1385236"/>
              <a:gd name="connsiteY0" fmla="*/ 500769 h 500769"/>
              <a:gd name="connsiteX1" fmla="*/ 707068 w 1385236"/>
              <a:gd name="connsiteY1" fmla="*/ 0 h 500769"/>
              <a:gd name="connsiteX2" fmla="*/ 1385236 w 1385236"/>
              <a:gd name="connsiteY2" fmla="*/ 500769 h 500769"/>
              <a:gd name="connsiteX3" fmla="*/ 0 w 1385236"/>
              <a:gd name="connsiteY3" fmla="*/ 500769 h 500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5236" h="500769">
                <a:moveTo>
                  <a:pt x="0" y="500769"/>
                </a:moveTo>
                <a:lnTo>
                  <a:pt x="707068" y="0"/>
                </a:lnTo>
                <a:lnTo>
                  <a:pt x="1385236" y="500769"/>
                </a:lnTo>
                <a:lnTo>
                  <a:pt x="0" y="500769"/>
                </a:lnTo>
                <a:close/>
              </a:path>
            </a:pathLst>
          </a:custGeom>
          <a:solidFill>
            <a:srgbClr val="E52F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188"/>
          <p:cNvSpPr/>
          <p:nvPr/>
        </p:nvSpPr>
        <p:spPr bwMode="auto">
          <a:xfrm>
            <a:off x="6541010" y="3340411"/>
            <a:ext cx="1673225" cy="2422525"/>
          </a:xfrm>
          <a:custGeom>
            <a:avLst/>
            <a:gdLst>
              <a:gd name="T0" fmla="*/ 25 w 268"/>
              <a:gd name="T1" fmla="*/ 212 h 388"/>
              <a:gd name="T2" fmla="*/ 134 w 268"/>
              <a:gd name="T3" fmla="*/ 388 h 388"/>
              <a:gd name="T4" fmla="*/ 243 w 268"/>
              <a:gd name="T5" fmla="*/ 212 h 388"/>
              <a:gd name="T6" fmla="*/ 253 w 268"/>
              <a:gd name="T7" fmla="*/ 196 h 388"/>
              <a:gd name="T8" fmla="*/ 268 w 268"/>
              <a:gd name="T9" fmla="*/ 134 h 388"/>
              <a:gd name="T10" fmla="*/ 134 w 268"/>
              <a:gd name="T11" fmla="*/ 0 h 388"/>
              <a:gd name="T12" fmla="*/ 0 w 268"/>
              <a:gd name="T13" fmla="*/ 134 h 388"/>
              <a:gd name="T14" fmla="*/ 15 w 268"/>
              <a:gd name="T15" fmla="*/ 196 h 388"/>
              <a:gd name="T16" fmla="*/ 25 w 268"/>
              <a:gd name="T17" fmla="*/ 212 h 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8" h="388">
                <a:moveTo>
                  <a:pt x="25" y="212"/>
                </a:moveTo>
                <a:cubicBezTo>
                  <a:pt x="134" y="388"/>
                  <a:pt x="134" y="388"/>
                  <a:pt x="134" y="388"/>
                </a:cubicBezTo>
                <a:cubicBezTo>
                  <a:pt x="243" y="212"/>
                  <a:pt x="243" y="212"/>
                  <a:pt x="243" y="212"/>
                </a:cubicBezTo>
                <a:cubicBezTo>
                  <a:pt x="253" y="196"/>
                  <a:pt x="253" y="196"/>
                  <a:pt x="253" y="196"/>
                </a:cubicBezTo>
                <a:cubicBezTo>
                  <a:pt x="263" y="177"/>
                  <a:pt x="268" y="156"/>
                  <a:pt x="268" y="134"/>
                </a:cubicBezTo>
                <a:cubicBezTo>
                  <a:pt x="268" y="60"/>
                  <a:pt x="208" y="0"/>
                  <a:pt x="134" y="0"/>
                </a:cubicBezTo>
                <a:cubicBezTo>
                  <a:pt x="60" y="0"/>
                  <a:pt x="0" y="60"/>
                  <a:pt x="0" y="134"/>
                </a:cubicBezTo>
                <a:cubicBezTo>
                  <a:pt x="0" y="156"/>
                  <a:pt x="5" y="177"/>
                  <a:pt x="15" y="196"/>
                </a:cubicBezTo>
                <a:lnTo>
                  <a:pt x="25" y="212"/>
                </a:lnTo>
                <a:close/>
              </a:path>
            </a:pathLst>
          </a:custGeom>
          <a:noFill/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Freeform 189"/>
          <p:cNvSpPr/>
          <p:nvPr/>
        </p:nvSpPr>
        <p:spPr bwMode="auto">
          <a:xfrm>
            <a:off x="6672773" y="3472173"/>
            <a:ext cx="1409700" cy="2039938"/>
          </a:xfrm>
          <a:custGeom>
            <a:avLst/>
            <a:gdLst>
              <a:gd name="T0" fmla="*/ 113 w 226"/>
              <a:gd name="T1" fmla="*/ 327 h 327"/>
              <a:gd name="T2" fmla="*/ 214 w 226"/>
              <a:gd name="T3" fmla="*/ 164 h 327"/>
              <a:gd name="T4" fmla="*/ 226 w 226"/>
              <a:gd name="T5" fmla="*/ 113 h 327"/>
              <a:gd name="T6" fmla="*/ 113 w 226"/>
              <a:gd name="T7" fmla="*/ 0 h 327"/>
              <a:gd name="T8" fmla="*/ 0 w 226"/>
              <a:gd name="T9" fmla="*/ 113 h 327"/>
              <a:gd name="T10" fmla="*/ 13 w 226"/>
              <a:gd name="T11" fmla="*/ 164 h 327"/>
              <a:gd name="T12" fmla="*/ 113 w 226"/>
              <a:gd name="T13" fmla="*/ 327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6" h="327">
                <a:moveTo>
                  <a:pt x="113" y="327"/>
                </a:moveTo>
                <a:cubicBezTo>
                  <a:pt x="214" y="164"/>
                  <a:pt x="214" y="164"/>
                  <a:pt x="214" y="164"/>
                </a:cubicBezTo>
                <a:cubicBezTo>
                  <a:pt x="222" y="148"/>
                  <a:pt x="226" y="131"/>
                  <a:pt x="226" y="113"/>
                </a:cubicBezTo>
                <a:cubicBezTo>
                  <a:pt x="226" y="50"/>
                  <a:pt x="176" y="0"/>
                  <a:pt x="113" y="0"/>
                </a:cubicBezTo>
                <a:cubicBezTo>
                  <a:pt x="51" y="0"/>
                  <a:pt x="0" y="50"/>
                  <a:pt x="0" y="113"/>
                </a:cubicBezTo>
                <a:cubicBezTo>
                  <a:pt x="0" y="131"/>
                  <a:pt x="4" y="148"/>
                  <a:pt x="13" y="164"/>
                </a:cubicBezTo>
                <a:lnTo>
                  <a:pt x="113" y="327"/>
                </a:lnTo>
                <a:close/>
              </a:path>
            </a:pathLst>
          </a:custGeom>
          <a:solidFill>
            <a:srgbClr val="FCB11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5" name="Freeform 19"/>
          <p:cNvSpPr>
            <a:spLocks noEditPoints="1"/>
          </p:cNvSpPr>
          <p:nvPr/>
        </p:nvSpPr>
        <p:spPr bwMode="auto">
          <a:xfrm>
            <a:off x="7165282" y="4500712"/>
            <a:ext cx="424680" cy="425252"/>
          </a:xfrm>
          <a:custGeom>
            <a:avLst/>
            <a:gdLst>
              <a:gd name="T0" fmla="*/ 281 w 311"/>
              <a:gd name="T1" fmla="*/ 130 h 312"/>
              <a:gd name="T2" fmla="*/ 311 w 311"/>
              <a:gd name="T3" fmla="*/ 116 h 312"/>
              <a:gd name="T4" fmla="*/ 294 w 311"/>
              <a:gd name="T5" fmla="*/ 75 h 312"/>
              <a:gd name="T6" fmla="*/ 263 w 311"/>
              <a:gd name="T7" fmla="*/ 86 h 312"/>
              <a:gd name="T8" fmla="*/ 226 w 311"/>
              <a:gd name="T9" fmla="*/ 48 h 312"/>
              <a:gd name="T10" fmla="*/ 237 w 311"/>
              <a:gd name="T11" fmla="*/ 17 h 312"/>
              <a:gd name="T12" fmla="*/ 197 w 311"/>
              <a:gd name="T13" fmla="*/ 0 h 312"/>
              <a:gd name="T14" fmla="*/ 183 w 311"/>
              <a:gd name="T15" fmla="*/ 30 h 312"/>
              <a:gd name="T16" fmla="*/ 129 w 311"/>
              <a:gd name="T17" fmla="*/ 30 h 312"/>
              <a:gd name="T18" fmla="*/ 115 w 311"/>
              <a:gd name="T19" fmla="*/ 0 h 312"/>
              <a:gd name="T20" fmla="*/ 75 w 311"/>
              <a:gd name="T21" fmla="*/ 17 h 312"/>
              <a:gd name="T22" fmla="*/ 86 w 311"/>
              <a:gd name="T23" fmla="*/ 48 h 312"/>
              <a:gd name="T24" fmla="*/ 48 w 311"/>
              <a:gd name="T25" fmla="*/ 85 h 312"/>
              <a:gd name="T26" fmla="*/ 17 w 311"/>
              <a:gd name="T27" fmla="*/ 74 h 312"/>
              <a:gd name="T28" fmla="*/ 0 w 311"/>
              <a:gd name="T29" fmla="*/ 114 h 312"/>
              <a:gd name="T30" fmla="*/ 30 w 311"/>
              <a:gd name="T31" fmla="*/ 129 h 312"/>
              <a:gd name="T32" fmla="*/ 30 w 311"/>
              <a:gd name="T33" fmla="*/ 182 h 312"/>
              <a:gd name="T34" fmla="*/ 0 w 311"/>
              <a:gd name="T35" fmla="*/ 196 h 312"/>
              <a:gd name="T36" fmla="*/ 16 w 311"/>
              <a:gd name="T37" fmla="*/ 236 h 312"/>
              <a:gd name="T38" fmla="*/ 47 w 311"/>
              <a:gd name="T39" fmla="*/ 225 h 312"/>
              <a:gd name="T40" fmla="*/ 85 w 311"/>
              <a:gd name="T41" fmla="*/ 263 h 312"/>
              <a:gd name="T42" fmla="*/ 73 w 311"/>
              <a:gd name="T43" fmla="*/ 294 h 312"/>
              <a:gd name="T44" fmla="*/ 114 w 311"/>
              <a:gd name="T45" fmla="*/ 311 h 312"/>
              <a:gd name="T46" fmla="*/ 128 w 311"/>
              <a:gd name="T47" fmla="*/ 281 h 312"/>
              <a:gd name="T48" fmla="*/ 181 w 311"/>
              <a:gd name="T49" fmla="*/ 282 h 312"/>
              <a:gd name="T50" fmla="*/ 195 w 311"/>
              <a:gd name="T51" fmla="*/ 312 h 312"/>
              <a:gd name="T52" fmla="*/ 236 w 311"/>
              <a:gd name="T53" fmla="*/ 295 h 312"/>
              <a:gd name="T54" fmla="*/ 225 w 311"/>
              <a:gd name="T55" fmla="*/ 264 h 312"/>
              <a:gd name="T56" fmla="*/ 263 w 311"/>
              <a:gd name="T57" fmla="*/ 226 h 312"/>
              <a:gd name="T58" fmla="*/ 294 w 311"/>
              <a:gd name="T59" fmla="*/ 238 h 312"/>
              <a:gd name="T60" fmla="*/ 311 w 311"/>
              <a:gd name="T61" fmla="*/ 197 h 312"/>
              <a:gd name="T62" fmla="*/ 281 w 311"/>
              <a:gd name="T63" fmla="*/ 183 h 312"/>
              <a:gd name="T64" fmla="*/ 281 w 311"/>
              <a:gd name="T65" fmla="*/ 130 h 312"/>
              <a:gd name="T66" fmla="*/ 155 w 311"/>
              <a:gd name="T67" fmla="*/ 254 h 312"/>
              <a:gd name="T68" fmla="*/ 57 w 311"/>
              <a:gd name="T69" fmla="*/ 156 h 312"/>
              <a:gd name="T70" fmla="*/ 155 w 311"/>
              <a:gd name="T71" fmla="*/ 57 h 312"/>
              <a:gd name="T72" fmla="*/ 254 w 311"/>
              <a:gd name="T73" fmla="*/ 156 h 312"/>
              <a:gd name="T74" fmla="*/ 155 w 311"/>
              <a:gd name="T75" fmla="*/ 254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11" h="312">
                <a:moveTo>
                  <a:pt x="281" y="130"/>
                </a:moveTo>
                <a:cubicBezTo>
                  <a:pt x="311" y="116"/>
                  <a:pt x="311" y="116"/>
                  <a:pt x="311" y="116"/>
                </a:cubicBezTo>
                <a:cubicBezTo>
                  <a:pt x="294" y="75"/>
                  <a:pt x="294" y="75"/>
                  <a:pt x="294" y="75"/>
                </a:cubicBezTo>
                <a:cubicBezTo>
                  <a:pt x="263" y="86"/>
                  <a:pt x="263" y="86"/>
                  <a:pt x="263" y="86"/>
                </a:cubicBezTo>
                <a:cubicBezTo>
                  <a:pt x="253" y="71"/>
                  <a:pt x="240" y="58"/>
                  <a:pt x="226" y="48"/>
                </a:cubicBezTo>
                <a:cubicBezTo>
                  <a:pt x="237" y="17"/>
                  <a:pt x="237" y="17"/>
                  <a:pt x="237" y="17"/>
                </a:cubicBezTo>
                <a:cubicBezTo>
                  <a:pt x="197" y="0"/>
                  <a:pt x="197" y="0"/>
                  <a:pt x="197" y="0"/>
                </a:cubicBezTo>
                <a:cubicBezTo>
                  <a:pt x="183" y="30"/>
                  <a:pt x="183" y="30"/>
                  <a:pt x="183" y="30"/>
                </a:cubicBezTo>
                <a:cubicBezTo>
                  <a:pt x="165" y="27"/>
                  <a:pt x="147" y="26"/>
                  <a:pt x="129" y="30"/>
                </a:cubicBezTo>
                <a:cubicBezTo>
                  <a:pt x="115" y="0"/>
                  <a:pt x="115" y="0"/>
                  <a:pt x="115" y="0"/>
                </a:cubicBezTo>
                <a:cubicBezTo>
                  <a:pt x="75" y="17"/>
                  <a:pt x="75" y="17"/>
                  <a:pt x="75" y="17"/>
                </a:cubicBezTo>
                <a:cubicBezTo>
                  <a:pt x="86" y="48"/>
                  <a:pt x="86" y="48"/>
                  <a:pt x="86" y="48"/>
                </a:cubicBezTo>
                <a:cubicBezTo>
                  <a:pt x="70" y="58"/>
                  <a:pt x="58" y="71"/>
                  <a:pt x="48" y="85"/>
                </a:cubicBezTo>
                <a:cubicBezTo>
                  <a:pt x="17" y="74"/>
                  <a:pt x="17" y="74"/>
                  <a:pt x="17" y="74"/>
                </a:cubicBezTo>
                <a:cubicBezTo>
                  <a:pt x="0" y="114"/>
                  <a:pt x="0" y="114"/>
                  <a:pt x="0" y="114"/>
                </a:cubicBezTo>
                <a:cubicBezTo>
                  <a:pt x="30" y="129"/>
                  <a:pt x="30" y="129"/>
                  <a:pt x="30" y="129"/>
                </a:cubicBezTo>
                <a:cubicBezTo>
                  <a:pt x="26" y="146"/>
                  <a:pt x="26" y="164"/>
                  <a:pt x="30" y="182"/>
                </a:cubicBezTo>
                <a:cubicBezTo>
                  <a:pt x="0" y="196"/>
                  <a:pt x="0" y="196"/>
                  <a:pt x="0" y="196"/>
                </a:cubicBezTo>
                <a:cubicBezTo>
                  <a:pt x="16" y="236"/>
                  <a:pt x="16" y="236"/>
                  <a:pt x="16" y="236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57" y="241"/>
                  <a:pt x="70" y="253"/>
                  <a:pt x="85" y="263"/>
                </a:cubicBezTo>
                <a:cubicBezTo>
                  <a:pt x="73" y="294"/>
                  <a:pt x="73" y="294"/>
                  <a:pt x="73" y="294"/>
                </a:cubicBezTo>
                <a:cubicBezTo>
                  <a:pt x="114" y="311"/>
                  <a:pt x="114" y="311"/>
                  <a:pt x="114" y="311"/>
                </a:cubicBezTo>
                <a:cubicBezTo>
                  <a:pt x="128" y="281"/>
                  <a:pt x="128" y="281"/>
                  <a:pt x="128" y="281"/>
                </a:cubicBezTo>
                <a:cubicBezTo>
                  <a:pt x="145" y="285"/>
                  <a:pt x="163" y="285"/>
                  <a:pt x="181" y="282"/>
                </a:cubicBezTo>
                <a:cubicBezTo>
                  <a:pt x="195" y="312"/>
                  <a:pt x="195" y="312"/>
                  <a:pt x="195" y="312"/>
                </a:cubicBezTo>
                <a:cubicBezTo>
                  <a:pt x="236" y="295"/>
                  <a:pt x="236" y="295"/>
                  <a:pt x="236" y="295"/>
                </a:cubicBezTo>
                <a:cubicBezTo>
                  <a:pt x="225" y="264"/>
                  <a:pt x="225" y="264"/>
                  <a:pt x="225" y="264"/>
                </a:cubicBezTo>
                <a:cubicBezTo>
                  <a:pt x="240" y="254"/>
                  <a:pt x="253" y="241"/>
                  <a:pt x="263" y="226"/>
                </a:cubicBezTo>
                <a:cubicBezTo>
                  <a:pt x="294" y="238"/>
                  <a:pt x="294" y="238"/>
                  <a:pt x="294" y="238"/>
                </a:cubicBezTo>
                <a:cubicBezTo>
                  <a:pt x="311" y="197"/>
                  <a:pt x="311" y="197"/>
                  <a:pt x="311" y="197"/>
                </a:cubicBezTo>
                <a:cubicBezTo>
                  <a:pt x="281" y="183"/>
                  <a:pt x="281" y="183"/>
                  <a:pt x="281" y="183"/>
                </a:cubicBezTo>
                <a:cubicBezTo>
                  <a:pt x="285" y="166"/>
                  <a:pt x="285" y="148"/>
                  <a:pt x="281" y="130"/>
                </a:cubicBezTo>
                <a:close/>
                <a:moveTo>
                  <a:pt x="155" y="254"/>
                </a:moveTo>
                <a:cubicBezTo>
                  <a:pt x="101" y="254"/>
                  <a:pt x="57" y="210"/>
                  <a:pt x="57" y="156"/>
                </a:cubicBezTo>
                <a:cubicBezTo>
                  <a:pt x="57" y="101"/>
                  <a:pt x="101" y="57"/>
                  <a:pt x="155" y="57"/>
                </a:cubicBezTo>
                <a:cubicBezTo>
                  <a:pt x="210" y="57"/>
                  <a:pt x="254" y="101"/>
                  <a:pt x="254" y="156"/>
                </a:cubicBezTo>
                <a:cubicBezTo>
                  <a:pt x="254" y="210"/>
                  <a:pt x="210" y="254"/>
                  <a:pt x="155" y="25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086553" y="3777825"/>
            <a:ext cx="582138" cy="58477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3200" b="1">
                <a:solidFill>
                  <a:prstClr val="white"/>
                </a:solidFill>
                <a:latin typeface="Agency FB" panose="020B0503020202020204" pitchFamily="34" charset="0"/>
                <a:ea typeface="微软雅黑" panose="020B0503020204020204" charset="-122"/>
              </a:rPr>
              <a:t>03</a:t>
            </a:r>
            <a:endParaRPr lang="zh-CN" altLang="en-US" sz="3200" b="1">
              <a:solidFill>
                <a:prstClr val="white"/>
              </a:solidFill>
              <a:latin typeface="Agency FB" panose="020B0503020202020204" pitchFamily="34" charset="0"/>
              <a:ea typeface="微软雅黑" panose="020B0503020204020204" charset="-122"/>
            </a:endParaRPr>
          </a:p>
        </p:txBody>
      </p:sp>
      <p:sp>
        <p:nvSpPr>
          <p:cNvPr id="17" name="Freeform 127"/>
          <p:cNvSpPr/>
          <p:nvPr/>
        </p:nvSpPr>
        <p:spPr bwMode="auto">
          <a:xfrm>
            <a:off x="4437573" y="4670736"/>
            <a:ext cx="2428875" cy="1671638"/>
          </a:xfrm>
          <a:custGeom>
            <a:avLst/>
            <a:gdLst>
              <a:gd name="T0" fmla="*/ 176 w 389"/>
              <a:gd name="T1" fmla="*/ 25 h 268"/>
              <a:gd name="T2" fmla="*/ 0 w 389"/>
              <a:gd name="T3" fmla="*/ 134 h 268"/>
              <a:gd name="T4" fmla="*/ 176 w 389"/>
              <a:gd name="T5" fmla="*/ 243 h 268"/>
              <a:gd name="T6" fmla="*/ 192 w 389"/>
              <a:gd name="T7" fmla="*/ 253 h 268"/>
              <a:gd name="T8" fmla="*/ 254 w 389"/>
              <a:gd name="T9" fmla="*/ 268 h 268"/>
              <a:gd name="T10" fmla="*/ 389 w 389"/>
              <a:gd name="T11" fmla="*/ 134 h 268"/>
              <a:gd name="T12" fmla="*/ 254 w 389"/>
              <a:gd name="T13" fmla="*/ 0 h 268"/>
              <a:gd name="T14" fmla="*/ 192 w 389"/>
              <a:gd name="T15" fmla="*/ 15 h 268"/>
              <a:gd name="T16" fmla="*/ 176 w 389"/>
              <a:gd name="T17" fmla="*/ 25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9" h="268">
                <a:moveTo>
                  <a:pt x="176" y="25"/>
                </a:moveTo>
                <a:cubicBezTo>
                  <a:pt x="0" y="134"/>
                  <a:pt x="0" y="134"/>
                  <a:pt x="0" y="134"/>
                </a:cubicBezTo>
                <a:cubicBezTo>
                  <a:pt x="176" y="243"/>
                  <a:pt x="176" y="243"/>
                  <a:pt x="176" y="243"/>
                </a:cubicBezTo>
                <a:cubicBezTo>
                  <a:pt x="192" y="253"/>
                  <a:pt x="192" y="253"/>
                  <a:pt x="192" y="253"/>
                </a:cubicBezTo>
                <a:cubicBezTo>
                  <a:pt x="211" y="263"/>
                  <a:pt x="232" y="268"/>
                  <a:pt x="254" y="268"/>
                </a:cubicBezTo>
                <a:cubicBezTo>
                  <a:pt x="329" y="268"/>
                  <a:pt x="389" y="208"/>
                  <a:pt x="389" y="134"/>
                </a:cubicBezTo>
                <a:cubicBezTo>
                  <a:pt x="389" y="60"/>
                  <a:pt x="329" y="0"/>
                  <a:pt x="254" y="0"/>
                </a:cubicBezTo>
                <a:cubicBezTo>
                  <a:pt x="232" y="0"/>
                  <a:pt x="211" y="5"/>
                  <a:pt x="192" y="15"/>
                </a:cubicBezTo>
                <a:lnTo>
                  <a:pt x="176" y="25"/>
                </a:lnTo>
                <a:close/>
              </a:path>
            </a:pathLst>
          </a:custGeom>
          <a:noFill/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Freeform 128"/>
          <p:cNvSpPr/>
          <p:nvPr/>
        </p:nvSpPr>
        <p:spPr bwMode="auto">
          <a:xfrm>
            <a:off x="4686810" y="4800911"/>
            <a:ext cx="2041525" cy="1411288"/>
          </a:xfrm>
          <a:custGeom>
            <a:avLst/>
            <a:gdLst>
              <a:gd name="T0" fmla="*/ 0 w 327"/>
              <a:gd name="T1" fmla="*/ 113 h 226"/>
              <a:gd name="T2" fmla="*/ 163 w 327"/>
              <a:gd name="T3" fmla="*/ 214 h 226"/>
              <a:gd name="T4" fmla="*/ 214 w 327"/>
              <a:gd name="T5" fmla="*/ 226 h 226"/>
              <a:gd name="T6" fmla="*/ 327 w 327"/>
              <a:gd name="T7" fmla="*/ 113 h 226"/>
              <a:gd name="T8" fmla="*/ 214 w 327"/>
              <a:gd name="T9" fmla="*/ 0 h 226"/>
              <a:gd name="T10" fmla="*/ 163 w 327"/>
              <a:gd name="T11" fmla="*/ 12 h 226"/>
              <a:gd name="T12" fmla="*/ 0 w 327"/>
              <a:gd name="T13" fmla="*/ 113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7" h="226">
                <a:moveTo>
                  <a:pt x="0" y="113"/>
                </a:moveTo>
                <a:cubicBezTo>
                  <a:pt x="163" y="214"/>
                  <a:pt x="163" y="214"/>
                  <a:pt x="163" y="214"/>
                </a:cubicBezTo>
                <a:cubicBezTo>
                  <a:pt x="179" y="222"/>
                  <a:pt x="196" y="226"/>
                  <a:pt x="214" y="226"/>
                </a:cubicBezTo>
                <a:cubicBezTo>
                  <a:pt x="277" y="226"/>
                  <a:pt x="327" y="176"/>
                  <a:pt x="327" y="113"/>
                </a:cubicBezTo>
                <a:cubicBezTo>
                  <a:pt x="327" y="51"/>
                  <a:pt x="277" y="0"/>
                  <a:pt x="214" y="0"/>
                </a:cubicBezTo>
                <a:cubicBezTo>
                  <a:pt x="196" y="0"/>
                  <a:pt x="179" y="4"/>
                  <a:pt x="163" y="12"/>
                </a:cubicBezTo>
                <a:lnTo>
                  <a:pt x="0" y="113"/>
                </a:lnTo>
                <a:close/>
              </a:path>
            </a:pathLst>
          </a:custGeom>
          <a:solidFill>
            <a:srgbClr val="F5790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9" name="Freeform 13"/>
          <p:cNvSpPr>
            <a:spLocks noEditPoints="1"/>
          </p:cNvSpPr>
          <p:nvPr/>
        </p:nvSpPr>
        <p:spPr bwMode="auto">
          <a:xfrm>
            <a:off x="5304550" y="5230812"/>
            <a:ext cx="301219" cy="515978"/>
          </a:xfrm>
          <a:custGeom>
            <a:avLst/>
            <a:gdLst>
              <a:gd name="T0" fmla="*/ 73 w 130"/>
              <a:gd name="T1" fmla="*/ 98 h 222"/>
              <a:gd name="T2" fmla="*/ 118 w 130"/>
              <a:gd name="T3" fmla="*/ 116 h 222"/>
              <a:gd name="T4" fmla="*/ 130 w 130"/>
              <a:gd name="T5" fmla="*/ 149 h 222"/>
              <a:gd name="T6" fmla="*/ 115 w 130"/>
              <a:gd name="T7" fmla="*/ 186 h 222"/>
              <a:gd name="T8" fmla="*/ 73 w 130"/>
              <a:gd name="T9" fmla="*/ 203 h 222"/>
              <a:gd name="T10" fmla="*/ 73 w 130"/>
              <a:gd name="T11" fmla="*/ 222 h 222"/>
              <a:gd name="T12" fmla="*/ 58 w 130"/>
              <a:gd name="T13" fmla="*/ 222 h 222"/>
              <a:gd name="T14" fmla="*/ 58 w 130"/>
              <a:gd name="T15" fmla="*/ 203 h 222"/>
              <a:gd name="T16" fmla="*/ 0 w 130"/>
              <a:gd name="T17" fmla="*/ 150 h 222"/>
              <a:gd name="T18" fmla="*/ 26 w 130"/>
              <a:gd name="T19" fmla="*/ 150 h 222"/>
              <a:gd name="T20" fmla="*/ 58 w 130"/>
              <a:gd name="T21" fmla="*/ 185 h 222"/>
              <a:gd name="T22" fmla="*/ 58 w 130"/>
              <a:gd name="T23" fmla="*/ 117 h 222"/>
              <a:gd name="T24" fmla="*/ 4 w 130"/>
              <a:gd name="T25" fmla="*/ 69 h 222"/>
              <a:gd name="T26" fmla="*/ 19 w 130"/>
              <a:gd name="T27" fmla="*/ 34 h 222"/>
              <a:gd name="T28" fmla="*/ 58 w 130"/>
              <a:gd name="T29" fmla="*/ 19 h 222"/>
              <a:gd name="T30" fmla="*/ 58 w 130"/>
              <a:gd name="T31" fmla="*/ 0 h 222"/>
              <a:gd name="T32" fmla="*/ 73 w 130"/>
              <a:gd name="T33" fmla="*/ 0 h 222"/>
              <a:gd name="T34" fmla="*/ 73 w 130"/>
              <a:gd name="T35" fmla="*/ 19 h 222"/>
              <a:gd name="T36" fmla="*/ 125 w 130"/>
              <a:gd name="T37" fmla="*/ 63 h 222"/>
              <a:gd name="T38" fmla="*/ 99 w 130"/>
              <a:gd name="T39" fmla="*/ 63 h 222"/>
              <a:gd name="T40" fmla="*/ 73 w 130"/>
              <a:gd name="T41" fmla="*/ 37 h 222"/>
              <a:gd name="T42" fmla="*/ 73 w 130"/>
              <a:gd name="T43" fmla="*/ 98 h 222"/>
              <a:gd name="T44" fmla="*/ 58 w 130"/>
              <a:gd name="T45" fmla="*/ 96 h 222"/>
              <a:gd name="T46" fmla="*/ 58 w 130"/>
              <a:gd name="T47" fmla="*/ 37 h 222"/>
              <a:gd name="T48" fmla="*/ 30 w 130"/>
              <a:gd name="T49" fmla="*/ 67 h 222"/>
              <a:gd name="T50" fmla="*/ 38 w 130"/>
              <a:gd name="T51" fmla="*/ 86 h 222"/>
              <a:gd name="T52" fmla="*/ 58 w 130"/>
              <a:gd name="T53" fmla="*/ 96 h 222"/>
              <a:gd name="T54" fmla="*/ 73 w 130"/>
              <a:gd name="T55" fmla="*/ 185 h 222"/>
              <a:gd name="T56" fmla="*/ 104 w 130"/>
              <a:gd name="T57" fmla="*/ 150 h 222"/>
              <a:gd name="T58" fmla="*/ 97 w 130"/>
              <a:gd name="T59" fmla="*/ 131 h 222"/>
              <a:gd name="T60" fmla="*/ 73 w 130"/>
              <a:gd name="T61" fmla="*/ 120 h 222"/>
              <a:gd name="T62" fmla="*/ 73 w 130"/>
              <a:gd name="T63" fmla="*/ 185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0" h="221">
                <a:moveTo>
                  <a:pt x="73" y="98"/>
                </a:moveTo>
                <a:cubicBezTo>
                  <a:pt x="95" y="103"/>
                  <a:pt x="110" y="109"/>
                  <a:pt x="118" y="116"/>
                </a:cubicBezTo>
                <a:cubicBezTo>
                  <a:pt x="126" y="124"/>
                  <a:pt x="130" y="135"/>
                  <a:pt x="130" y="149"/>
                </a:cubicBezTo>
                <a:cubicBezTo>
                  <a:pt x="130" y="163"/>
                  <a:pt x="125" y="175"/>
                  <a:pt x="115" y="186"/>
                </a:cubicBezTo>
                <a:cubicBezTo>
                  <a:pt x="105" y="196"/>
                  <a:pt x="91" y="202"/>
                  <a:pt x="73" y="203"/>
                </a:cubicBezTo>
                <a:cubicBezTo>
                  <a:pt x="73" y="222"/>
                  <a:pt x="73" y="222"/>
                  <a:pt x="73" y="222"/>
                </a:cubicBezTo>
                <a:cubicBezTo>
                  <a:pt x="58" y="222"/>
                  <a:pt x="58" y="222"/>
                  <a:pt x="58" y="222"/>
                </a:cubicBezTo>
                <a:cubicBezTo>
                  <a:pt x="58" y="203"/>
                  <a:pt x="58" y="203"/>
                  <a:pt x="58" y="203"/>
                </a:cubicBezTo>
                <a:cubicBezTo>
                  <a:pt x="22" y="200"/>
                  <a:pt x="2" y="182"/>
                  <a:pt x="0" y="150"/>
                </a:cubicBezTo>
                <a:cubicBezTo>
                  <a:pt x="26" y="150"/>
                  <a:pt x="26" y="150"/>
                  <a:pt x="26" y="150"/>
                </a:cubicBezTo>
                <a:cubicBezTo>
                  <a:pt x="28" y="170"/>
                  <a:pt x="39" y="182"/>
                  <a:pt x="58" y="185"/>
                </a:cubicBezTo>
                <a:cubicBezTo>
                  <a:pt x="58" y="117"/>
                  <a:pt x="58" y="117"/>
                  <a:pt x="58" y="117"/>
                </a:cubicBezTo>
                <a:cubicBezTo>
                  <a:pt x="22" y="110"/>
                  <a:pt x="4" y="94"/>
                  <a:pt x="4" y="69"/>
                </a:cubicBezTo>
                <a:cubicBezTo>
                  <a:pt x="4" y="54"/>
                  <a:pt x="9" y="43"/>
                  <a:pt x="19" y="34"/>
                </a:cubicBezTo>
                <a:cubicBezTo>
                  <a:pt x="28" y="25"/>
                  <a:pt x="42" y="20"/>
                  <a:pt x="58" y="19"/>
                </a:cubicBezTo>
                <a:cubicBezTo>
                  <a:pt x="58" y="0"/>
                  <a:pt x="58" y="0"/>
                  <a:pt x="58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19"/>
                  <a:pt x="73" y="19"/>
                  <a:pt x="73" y="19"/>
                </a:cubicBezTo>
                <a:cubicBezTo>
                  <a:pt x="105" y="21"/>
                  <a:pt x="122" y="35"/>
                  <a:pt x="125" y="63"/>
                </a:cubicBezTo>
                <a:cubicBezTo>
                  <a:pt x="99" y="63"/>
                  <a:pt x="99" y="63"/>
                  <a:pt x="99" y="63"/>
                </a:cubicBezTo>
                <a:cubicBezTo>
                  <a:pt x="98" y="48"/>
                  <a:pt x="89" y="39"/>
                  <a:pt x="73" y="37"/>
                </a:cubicBezTo>
                <a:lnTo>
                  <a:pt x="73" y="98"/>
                </a:lnTo>
                <a:close/>
                <a:moveTo>
                  <a:pt x="58" y="96"/>
                </a:moveTo>
                <a:cubicBezTo>
                  <a:pt x="58" y="37"/>
                  <a:pt x="58" y="37"/>
                  <a:pt x="58" y="37"/>
                </a:cubicBezTo>
                <a:cubicBezTo>
                  <a:pt x="39" y="40"/>
                  <a:pt x="30" y="50"/>
                  <a:pt x="30" y="67"/>
                </a:cubicBezTo>
                <a:cubicBezTo>
                  <a:pt x="30" y="76"/>
                  <a:pt x="33" y="82"/>
                  <a:pt x="38" y="86"/>
                </a:cubicBezTo>
                <a:cubicBezTo>
                  <a:pt x="43" y="91"/>
                  <a:pt x="50" y="94"/>
                  <a:pt x="58" y="96"/>
                </a:cubicBezTo>
                <a:close/>
                <a:moveTo>
                  <a:pt x="73" y="185"/>
                </a:moveTo>
                <a:cubicBezTo>
                  <a:pt x="93" y="182"/>
                  <a:pt x="104" y="171"/>
                  <a:pt x="104" y="150"/>
                </a:cubicBezTo>
                <a:cubicBezTo>
                  <a:pt x="104" y="142"/>
                  <a:pt x="102" y="135"/>
                  <a:pt x="97" y="131"/>
                </a:cubicBezTo>
                <a:cubicBezTo>
                  <a:pt x="93" y="126"/>
                  <a:pt x="85" y="122"/>
                  <a:pt x="73" y="120"/>
                </a:cubicBezTo>
                <a:lnTo>
                  <a:pt x="73" y="18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910052" y="5178161"/>
            <a:ext cx="582138" cy="58477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3200" b="1">
                <a:solidFill>
                  <a:prstClr val="white"/>
                </a:solidFill>
                <a:latin typeface="Agency FB" panose="020B0503020202020204" pitchFamily="34" charset="0"/>
                <a:ea typeface="微软雅黑" panose="020B0503020204020204" charset="-122"/>
              </a:rPr>
              <a:t>04</a:t>
            </a:r>
            <a:endParaRPr lang="zh-CN" altLang="en-US" sz="3200" b="1">
              <a:solidFill>
                <a:prstClr val="white"/>
              </a:solidFill>
              <a:latin typeface="Agency FB" panose="020B0503020202020204" pitchFamily="34" charset="0"/>
              <a:ea typeface="微软雅黑" panose="020B0503020204020204" charset="-122"/>
            </a:endParaRPr>
          </a:p>
        </p:txBody>
      </p:sp>
      <p:sp>
        <p:nvSpPr>
          <p:cNvPr id="21" name="Freeform 5"/>
          <p:cNvSpPr/>
          <p:nvPr/>
        </p:nvSpPr>
        <p:spPr bwMode="auto">
          <a:xfrm>
            <a:off x="3907348" y="2510148"/>
            <a:ext cx="1679575" cy="2428875"/>
          </a:xfrm>
          <a:custGeom>
            <a:avLst/>
            <a:gdLst>
              <a:gd name="T0" fmla="*/ 243 w 269"/>
              <a:gd name="T1" fmla="*/ 176 h 389"/>
              <a:gd name="T2" fmla="*/ 135 w 269"/>
              <a:gd name="T3" fmla="*/ 0 h 389"/>
              <a:gd name="T4" fmla="*/ 26 w 269"/>
              <a:gd name="T5" fmla="*/ 176 h 389"/>
              <a:gd name="T6" fmla="*/ 15 w 269"/>
              <a:gd name="T7" fmla="*/ 192 h 389"/>
              <a:gd name="T8" fmla="*/ 0 w 269"/>
              <a:gd name="T9" fmla="*/ 254 h 389"/>
              <a:gd name="T10" fmla="*/ 135 w 269"/>
              <a:gd name="T11" fmla="*/ 389 h 389"/>
              <a:gd name="T12" fmla="*/ 269 w 269"/>
              <a:gd name="T13" fmla="*/ 254 h 389"/>
              <a:gd name="T14" fmla="*/ 254 w 269"/>
              <a:gd name="T15" fmla="*/ 192 h 389"/>
              <a:gd name="T16" fmla="*/ 243 w 269"/>
              <a:gd name="T17" fmla="*/ 176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9" h="389">
                <a:moveTo>
                  <a:pt x="243" y="176"/>
                </a:moveTo>
                <a:cubicBezTo>
                  <a:pt x="135" y="0"/>
                  <a:pt x="135" y="0"/>
                  <a:pt x="135" y="0"/>
                </a:cubicBezTo>
                <a:cubicBezTo>
                  <a:pt x="26" y="176"/>
                  <a:pt x="26" y="176"/>
                  <a:pt x="26" y="176"/>
                </a:cubicBezTo>
                <a:cubicBezTo>
                  <a:pt x="15" y="192"/>
                  <a:pt x="15" y="192"/>
                  <a:pt x="15" y="192"/>
                </a:cubicBezTo>
                <a:cubicBezTo>
                  <a:pt x="6" y="211"/>
                  <a:pt x="0" y="232"/>
                  <a:pt x="0" y="254"/>
                </a:cubicBezTo>
                <a:cubicBezTo>
                  <a:pt x="0" y="329"/>
                  <a:pt x="60" y="389"/>
                  <a:pt x="135" y="389"/>
                </a:cubicBezTo>
                <a:cubicBezTo>
                  <a:pt x="209" y="389"/>
                  <a:pt x="269" y="329"/>
                  <a:pt x="269" y="254"/>
                </a:cubicBezTo>
                <a:cubicBezTo>
                  <a:pt x="269" y="232"/>
                  <a:pt x="263" y="211"/>
                  <a:pt x="254" y="192"/>
                </a:cubicBezTo>
                <a:lnTo>
                  <a:pt x="243" y="176"/>
                </a:lnTo>
                <a:close/>
              </a:path>
            </a:pathLst>
          </a:custGeom>
          <a:noFill/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" name="Freeform 6"/>
          <p:cNvSpPr/>
          <p:nvPr/>
        </p:nvSpPr>
        <p:spPr bwMode="auto">
          <a:xfrm>
            <a:off x="4039110" y="2760973"/>
            <a:ext cx="1416050" cy="2046288"/>
          </a:xfrm>
          <a:custGeom>
            <a:avLst/>
            <a:gdLst>
              <a:gd name="T0" fmla="*/ 114 w 227"/>
              <a:gd name="T1" fmla="*/ 0 h 328"/>
              <a:gd name="T2" fmla="*/ 13 w 227"/>
              <a:gd name="T3" fmla="*/ 163 h 328"/>
              <a:gd name="T4" fmla="*/ 0 w 227"/>
              <a:gd name="T5" fmla="*/ 214 h 328"/>
              <a:gd name="T6" fmla="*/ 114 w 227"/>
              <a:gd name="T7" fmla="*/ 328 h 328"/>
              <a:gd name="T8" fmla="*/ 227 w 227"/>
              <a:gd name="T9" fmla="*/ 214 h 328"/>
              <a:gd name="T10" fmla="*/ 214 w 227"/>
              <a:gd name="T11" fmla="*/ 163 h 328"/>
              <a:gd name="T12" fmla="*/ 114 w 227"/>
              <a:gd name="T13" fmla="*/ 0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6" h="328">
                <a:moveTo>
                  <a:pt x="114" y="0"/>
                </a:moveTo>
                <a:cubicBezTo>
                  <a:pt x="13" y="163"/>
                  <a:pt x="13" y="163"/>
                  <a:pt x="13" y="163"/>
                </a:cubicBezTo>
                <a:cubicBezTo>
                  <a:pt x="5" y="179"/>
                  <a:pt x="0" y="197"/>
                  <a:pt x="0" y="214"/>
                </a:cubicBezTo>
                <a:cubicBezTo>
                  <a:pt x="0" y="277"/>
                  <a:pt x="51" y="328"/>
                  <a:pt x="114" y="328"/>
                </a:cubicBezTo>
                <a:cubicBezTo>
                  <a:pt x="176" y="328"/>
                  <a:pt x="227" y="277"/>
                  <a:pt x="227" y="214"/>
                </a:cubicBezTo>
                <a:cubicBezTo>
                  <a:pt x="227" y="197"/>
                  <a:pt x="222" y="179"/>
                  <a:pt x="214" y="163"/>
                </a:cubicBezTo>
                <a:lnTo>
                  <a:pt x="114" y="0"/>
                </a:lnTo>
                <a:close/>
              </a:path>
            </a:pathLst>
          </a:custGeom>
          <a:solidFill>
            <a:srgbClr val="F1602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443995" y="3907367"/>
            <a:ext cx="582138" cy="58477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3200" b="1">
                <a:solidFill>
                  <a:prstClr val="white"/>
                </a:solidFill>
                <a:latin typeface="Agency FB" panose="020B0503020202020204" pitchFamily="34" charset="0"/>
                <a:ea typeface="微软雅黑" panose="020B0503020204020204" charset="-122"/>
              </a:rPr>
              <a:t>01</a:t>
            </a:r>
            <a:endParaRPr lang="zh-CN" altLang="en-US" sz="3200" b="1">
              <a:solidFill>
                <a:prstClr val="white"/>
              </a:solidFill>
              <a:latin typeface="Agency FB" panose="020B0503020202020204" pitchFamily="34" charset="0"/>
              <a:ea typeface="微软雅黑" panose="020B0503020204020204" charset="-122"/>
            </a:endParaRPr>
          </a:p>
        </p:txBody>
      </p:sp>
      <p:sp>
        <p:nvSpPr>
          <p:cNvPr id="24" name="Freeform 45"/>
          <p:cNvSpPr>
            <a:spLocks noEditPoints="1"/>
          </p:cNvSpPr>
          <p:nvPr/>
        </p:nvSpPr>
        <p:spPr bwMode="auto">
          <a:xfrm>
            <a:off x="4566949" y="3321946"/>
            <a:ext cx="329266" cy="424279"/>
          </a:xfrm>
          <a:custGeom>
            <a:avLst/>
            <a:gdLst>
              <a:gd name="T0" fmla="*/ 2 w 491"/>
              <a:gd name="T1" fmla="*/ 492 h 631"/>
              <a:gd name="T2" fmla="*/ 121 w 491"/>
              <a:gd name="T3" fmla="*/ 631 h 631"/>
              <a:gd name="T4" fmla="*/ 122 w 491"/>
              <a:gd name="T5" fmla="*/ 631 h 631"/>
              <a:gd name="T6" fmla="*/ 131 w 491"/>
              <a:gd name="T7" fmla="*/ 631 h 631"/>
              <a:gd name="T8" fmla="*/ 244 w 491"/>
              <a:gd name="T9" fmla="*/ 595 h 631"/>
              <a:gd name="T10" fmla="*/ 247 w 491"/>
              <a:gd name="T11" fmla="*/ 556 h 631"/>
              <a:gd name="T12" fmla="*/ 184 w 491"/>
              <a:gd name="T13" fmla="*/ 498 h 631"/>
              <a:gd name="T14" fmla="*/ 202 w 491"/>
              <a:gd name="T15" fmla="*/ 457 h 631"/>
              <a:gd name="T16" fmla="*/ 162 w 491"/>
              <a:gd name="T17" fmla="*/ 401 h 631"/>
              <a:gd name="T18" fmla="*/ 170 w 491"/>
              <a:gd name="T19" fmla="*/ 372 h 631"/>
              <a:gd name="T20" fmla="*/ 213 w 491"/>
              <a:gd name="T21" fmla="*/ 344 h 631"/>
              <a:gd name="T22" fmla="*/ 198 w 491"/>
              <a:gd name="T23" fmla="*/ 305 h 631"/>
              <a:gd name="T24" fmla="*/ 256 w 491"/>
              <a:gd name="T25" fmla="*/ 246 h 631"/>
              <a:gd name="T26" fmla="*/ 307 w 491"/>
              <a:gd name="T27" fmla="*/ 83 h 631"/>
              <a:gd name="T28" fmla="*/ 2 w 491"/>
              <a:gd name="T29" fmla="*/ 273 h 631"/>
              <a:gd name="T30" fmla="*/ 2 w 491"/>
              <a:gd name="T31" fmla="*/ 492 h 631"/>
              <a:gd name="T32" fmla="*/ 221 w 491"/>
              <a:gd name="T33" fmla="*/ 305 h 631"/>
              <a:gd name="T34" fmla="*/ 256 w 491"/>
              <a:gd name="T35" fmla="*/ 340 h 631"/>
              <a:gd name="T36" fmla="*/ 436 w 491"/>
              <a:gd name="T37" fmla="*/ 340 h 631"/>
              <a:gd name="T38" fmla="*/ 436 w 491"/>
              <a:gd name="T39" fmla="*/ 270 h 631"/>
              <a:gd name="T40" fmla="*/ 265 w 491"/>
              <a:gd name="T41" fmla="*/ 270 h 631"/>
              <a:gd name="T42" fmla="*/ 349 w 491"/>
              <a:gd name="T43" fmla="*/ 366 h 631"/>
              <a:gd name="T44" fmla="*/ 192 w 491"/>
              <a:gd name="T45" fmla="*/ 381 h 631"/>
              <a:gd name="T46" fmla="*/ 221 w 491"/>
              <a:gd name="T47" fmla="*/ 436 h 631"/>
              <a:gd name="T48" fmla="*/ 349 w 491"/>
              <a:gd name="T49" fmla="*/ 436 h 631"/>
              <a:gd name="T50" fmla="*/ 491 w 491"/>
              <a:gd name="T51" fmla="*/ 401 h 631"/>
              <a:gd name="T52" fmla="*/ 349 w 491"/>
              <a:gd name="T53" fmla="*/ 366 h 631"/>
              <a:gd name="T54" fmla="*/ 484 w 491"/>
              <a:gd name="T55" fmla="*/ 498 h 631"/>
              <a:gd name="T56" fmla="*/ 349 w 491"/>
              <a:gd name="T57" fmla="*/ 463 h 631"/>
              <a:gd name="T58" fmla="*/ 256 w 491"/>
              <a:gd name="T59" fmla="*/ 463 h 631"/>
              <a:gd name="T60" fmla="*/ 208 w 491"/>
              <a:gd name="T61" fmla="*/ 492 h 631"/>
              <a:gd name="T62" fmla="*/ 243 w 491"/>
              <a:gd name="T63" fmla="*/ 533 h 631"/>
              <a:gd name="T64" fmla="*/ 315 w 491"/>
              <a:gd name="T65" fmla="*/ 533 h 631"/>
              <a:gd name="T66" fmla="*/ 303 w 491"/>
              <a:gd name="T67" fmla="*/ 629 h 631"/>
              <a:gd name="T68" fmla="*/ 409 w 491"/>
              <a:gd name="T69" fmla="*/ 629 h 631"/>
              <a:gd name="T70" fmla="*/ 409 w 491"/>
              <a:gd name="T71" fmla="*/ 560 h 631"/>
              <a:gd name="T72" fmla="*/ 303 w 491"/>
              <a:gd name="T73" fmla="*/ 560 h 631"/>
              <a:gd name="T74" fmla="*/ 303 w 491"/>
              <a:gd name="T75" fmla="*/ 629 h 6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1" h="631">
                <a:moveTo>
                  <a:pt x="2" y="492"/>
                </a:moveTo>
                <a:lnTo>
                  <a:pt x="2" y="492"/>
                </a:lnTo>
                <a:cubicBezTo>
                  <a:pt x="2" y="494"/>
                  <a:pt x="2" y="496"/>
                  <a:pt x="2" y="498"/>
                </a:cubicBezTo>
                <a:cubicBezTo>
                  <a:pt x="2" y="570"/>
                  <a:pt x="51" y="628"/>
                  <a:pt x="121" y="631"/>
                </a:cubicBezTo>
                <a:lnTo>
                  <a:pt x="121" y="631"/>
                </a:lnTo>
                <a:lnTo>
                  <a:pt x="122" y="631"/>
                </a:lnTo>
                <a:cubicBezTo>
                  <a:pt x="124" y="631"/>
                  <a:pt x="125" y="631"/>
                  <a:pt x="127" y="631"/>
                </a:cubicBezTo>
                <a:cubicBezTo>
                  <a:pt x="128" y="631"/>
                  <a:pt x="130" y="631"/>
                  <a:pt x="131" y="631"/>
                </a:cubicBezTo>
                <a:lnTo>
                  <a:pt x="257" y="631"/>
                </a:lnTo>
                <a:cubicBezTo>
                  <a:pt x="249" y="621"/>
                  <a:pt x="244" y="608"/>
                  <a:pt x="244" y="595"/>
                </a:cubicBezTo>
                <a:cubicBezTo>
                  <a:pt x="244" y="580"/>
                  <a:pt x="250" y="567"/>
                  <a:pt x="259" y="556"/>
                </a:cubicBezTo>
                <a:lnTo>
                  <a:pt x="247" y="556"/>
                </a:lnTo>
                <a:lnTo>
                  <a:pt x="243" y="556"/>
                </a:lnTo>
                <a:cubicBezTo>
                  <a:pt x="211" y="556"/>
                  <a:pt x="184" y="530"/>
                  <a:pt x="184" y="498"/>
                </a:cubicBezTo>
                <a:cubicBezTo>
                  <a:pt x="184" y="496"/>
                  <a:pt x="184" y="494"/>
                  <a:pt x="185" y="492"/>
                </a:cubicBezTo>
                <a:cubicBezTo>
                  <a:pt x="186" y="478"/>
                  <a:pt x="192" y="466"/>
                  <a:pt x="202" y="457"/>
                </a:cubicBezTo>
                <a:cubicBezTo>
                  <a:pt x="197" y="455"/>
                  <a:pt x="192" y="453"/>
                  <a:pt x="188" y="450"/>
                </a:cubicBezTo>
                <a:cubicBezTo>
                  <a:pt x="172" y="439"/>
                  <a:pt x="162" y="421"/>
                  <a:pt x="162" y="401"/>
                </a:cubicBezTo>
                <a:cubicBezTo>
                  <a:pt x="162" y="391"/>
                  <a:pt x="165" y="381"/>
                  <a:pt x="170" y="373"/>
                </a:cubicBezTo>
                <a:cubicBezTo>
                  <a:pt x="170" y="372"/>
                  <a:pt x="170" y="372"/>
                  <a:pt x="170" y="372"/>
                </a:cubicBezTo>
                <a:cubicBezTo>
                  <a:pt x="178" y="358"/>
                  <a:pt x="192" y="348"/>
                  <a:pt x="207" y="345"/>
                </a:cubicBezTo>
                <a:cubicBezTo>
                  <a:pt x="209" y="344"/>
                  <a:pt x="211" y="344"/>
                  <a:pt x="213" y="344"/>
                </a:cubicBezTo>
                <a:cubicBezTo>
                  <a:pt x="212" y="343"/>
                  <a:pt x="211" y="342"/>
                  <a:pt x="211" y="342"/>
                </a:cubicBezTo>
                <a:cubicBezTo>
                  <a:pt x="203" y="331"/>
                  <a:pt x="198" y="319"/>
                  <a:pt x="198" y="305"/>
                </a:cubicBezTo>
                <a:cubicBezTo>
                  <a:pt x="198" y="288"/>
                  <a:pt x="205" y="272"/>
                  <a:pt x="217" y="261"/>
                </a:cubicBezTo>
                <a:cubicBezTo>
                  <a:pt x="227" y="252"/>
                  <a:pt x="241" y="246"/>
                  <a:pt x="256" y="246"/>
                </a:cubicBezTo>
                <a:lnTo>
                  <a:pt x="278" y="246"/>
                </a:lnTo>
                <a:cubicBezTo>
                  <a:pt x="306" y="185"/>
                  <a:pt x="316" y="120"/>
                  <a:pt x="307" y="83"/>
                </a:cubicBezTo>
                <a:cubicBezTo>
                  <a:pt x="286" y="0"/>
                  <a:pt x="217" y="20"/>
                  <a:pt x="212" y="67"/>
                </a:cubicBezTo>
                <a:cubicBezTo>
                  <a:pt x="195" y="209"/>
                  <a:pt x="7" y="231"/>
                  <a:pt x="2" y="273"/>
                </a:cubicBezTo>
                <a:cubicBezTo>
                  <a:pt x="2" y="273"/>
                  <a:pt x="0" y="289"/>
                  <a:pt x="2" y="309"/>
                </a:cubicBezTo>
                <a:lnTo>
                  <a:pt x="2" y="492"/>
                </a:lnTo>
                <a:close/>
                <a:moveTo>
                  <a:pt x="256" y="270"/>
                </a:moveTo>
                <a:cubicBezTo>
                  <a:pt x="237" y="270"/>
                  <a:pt x="221" y="285"/>
                  <a:pt x="221" y="305"/>
                </a:cubicBezTo>
                <a:cubicBezTo>
                  <a:pt x="221" y="312"/>
                  <a:pt x="223" y="319"/>
                  <a:pt x="227" y="324"/>
                </a:cubicBezTo>
                <a:cubicBezTo>
                  <a:pt x="233" y="334"/>
                  <a:pt x="244" y="340"/>
                  <a:pt x="256" y="340"/>
                </a:cubicBezTo>
                <a:lnTo>
                  <a:pt x="349" y="340"/>
                </a:lnTo>
                <a:lnTo>
                  <a:pt x="436" y="340"/>
                </a:lnTo>
                <a:cubicBezTo>
                  <a:pt x="455" y="340"/>
                  <a:pt x="471" y="324"/>
                  <a:pt x="471" y="305"/>
                </a:cubicBezTo>
                <a:cubicBezTo>
                  <a:pt x="471" y="285"/>
                  <a:pt x="455" y="270"/>
                  <a:pt x="436" y="270"/>
                </a:cubicBezTo>
                <a:lnTo>
                  <a:pt x="349" y="270"/>
                </a:lnTo>
                <a:lnTo>
                  <a:pt x="265" y="270"/>
                </a:lnTo>
                <a:lnTo>
                  <a:pt x="256" y="270"/>
                </a:lnTo>
                <a:close/>
                <a:moveTo>
                  <a:pt x="349" y="366"/>
                </a:moveTo>
                <a:lnTo>
                  <a:pt x="221" y="366"/>
                </a:lnTo>
                <a:cubicBezTo>
                  <a:pt x="209" y="366"/>
                  <a:pt x="198" y="372"/>
                  <a:pt x="192" y="381"/>
                </a:cubicBezTo>
                <a:cubicBezTo>
                  <a:pt x="188" y="387"/>
                  <a:pt x="186" y="394"/>
                  <a:pt x="186" y="401"/>
                </a:cubicBezTo>
                <a:cubicBezTo>
                  <a:pt x="186" y="421"/>
                  <a:pt x="201" y="436"/>
                  <a:pt x="221" y="436"/>
                </a:cubicBezTo>
                <a:lnTo>
                  <a:pt x="245" y="436"/>
                </a:lnTo>
                <a:lnTo>
                  <a:pt x="349" y="436"/>
                </a:lnTo>
                <a:lnTo>
                  <a:pt x="456" y="436"/>
                </a:lnTo>
                <a:cubicBezTo>
                  <a:pt x="475" y="436"/>
                  <a:pt x="491" y="421"/>
                  <a:pt x="491" y="401"/>
                </a:cubicBezTo>
                <a:cubicBezTo>
                  <a:pt x="491" y="382"/>
                  <a:pt x="475" y="366"/>
                  <a:pt x="456" y="366"/>
                </a:cubicBezTo>
                <a:lnTo>
                  <a:pt x="349" y="366"/>
                </a:lnTo>
                <a:close/>
                <a:moveTo>
                  <a:pt x="449" y="533"/>
                </a:moveTo>
                <a:cubicBezTo>
                  <a:pt x="469" y="533"/>
                  <a:pt x="484" y="517"/>
                  <a:pt x="484" y="498"/>
                </a:cubicBezTo>
                <a:cubicBezTo>
                  <a:pt x="484" y="479"/>
                  <a:pt x="469" y="463"/>
                  <a:pt x="449" y="463"/>
                </a:cubicBezTo>
                <a:lnTo>
                  <a:pt x="349" y="463"/>
                </a:lnTo>
                <a:lnTo>
                  <a:pt x="315" y="463"/>
                </a:lnTo>
                <a:lnTo>
                  <a:pt x="256" y="463"/>
                </a:lnTo>
                <a:lnTo>
                  <a:pt x="243" y="463"/>
                </a:lnTo>
                <a:cubicBezTo>
                  <a:pt x="225" y="463"/>
                  <a:pt x="211" y="476"/>
                  <a:pt x="208" y="492"/>
                </a:cubicBezTo>
                <a:cubicBezTo>
                  <a:pt x="208" y="494"/>
                  <a:pt x="208" y="496"/>
                  <a:pt x="208" y="498"/>
                </a:cubicBezTo>
                <a:cubicBezTo>
                  <a:pt x="208" y="517"/>
                  <a:pt x="223" y="533"/>
                  <a:pt x="243" y="533"/>
                </a:cubicBezTo>
                <a:lnTo>
                  <a:pt x="256" y="533"/>
                </a:lnTo>
                <a:lnTo>
                  <a:pt x="315" y="533"/>
                </a:lnTo>
                <a:lnTo>
                  <a:pt x="449" y="533"/>
                </a:lnTo>
                <a:close/>
                <a:moveTo>
                  <a:pt x="303" y="629"/>
                </a:moveTo>
                <a:lnTo>
                  <a:pt x="315" y="629"/>
                </a:lnTo>
                <a:lnTo>
                  <a:pt x="409" y="629"/>
                </a:lnTo>
                <a:cubicBezTo>
                  <a:pt x="429" y="629"/>
                  <a:pt x="444" y="614"/>
                  <a:pt x="444" y="595"/>
                </a:cubicBezTo>
                <a:cubicBezTo>
                  <a:pt x="444" y="575"/>
                  <a:pt x="429" y="560"/>
                  <a:pt x="409" y="560"/>
                </a:cubicBezTo>
                <a:lnTo>
                  <a:pt x="315" y="560"/>
                </a:lnTo>
                <a:lnTo>
                  <a:pt x="303" y="560"/>
                </a:lnTo>
                <a:cubicBezTo>
                  <a:pt x="283" y="560"/>
                  <a:pt x="268" y="575"/>
                  <a:pt x="268" y="595"/>
                </a:cubicBezTo>
                <a:cubicBezTo>
                  <a:pt x="268" y="614"/>
                  <a:pt x="283" y="629"/>
                  <a:pt x="303" y="6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25" name="Freeform 66"/>
          <p:cNvSpPr/>
          <p:nvPr/>
        </p:nvSpPr>
        <p:spPr bwMode="auto">
          <a:xfrm>
            <a:off x="5218623" y="1992623"/>
            <a:ext cx="2427287" cy="1679575"/>
          </a:xfrm>
          <a:custGeom>
            <a:avLst/>
            <a:gdLst>
              <a:gd name="T0" fmla="*/ 213 w 389"/>
              <a:gd name="T1" fmla="*/ 243 h 269"/>
              <a:gd name="T2" fmla="*/ 389 w 389"/>
              <a:gd name="T3" fmla="*/ 134 h 269"/>
              <a:gd name="T4" fmla="*/ 213 w 389"/>
              <a:gd name="T5" fmla="*/ 25 h 269"/>
              <a:gd name="T6" fmla="*/ 196 w 389"/>
              <a:gd name="T7" fmla="*/ 15 h 269"/>
              <a:gd name="T8" fmla="*/ 135 w 389"/>
              <a:gd name="T9" fmla="*/ 0 h 269"/>
              <a:gd name="T10" fmla="*/ 0 w 389"/>
              <a:gd name="T11" fmla="*/ 134 h 269"/>
              <a:gd name="T12" fmla="*/ 135 w 389"/>
              <a:gd name="T13" fmla="*/ 269 h 269"/>
              <a:gd name="T14" fmla="*/ 196 w 389"/>
              <a:gd name="T15" fmla="*/ 253 h 269"/>
              <a:gd name="T16" fmla="*/ 213 w 389"/>
              <a:gd name="T17" fmla="*/ 243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9" h="269">
                <a:moveTo>
                  <a:pt x="213" y="243"/>
                </a:moveTo>
                <a:cubicBezTo>
                  <a:pt x="389" y="134"/>
                  <a:pt x="389" y="134"/>
                  <a:pt x="389" y="134"/>
                </a:cubicBezTo>
                <a:cubicBezTo>
                  <a:pt x="213" y="25"/>
                  <a:pt x="213" y="25"/>
                  <a:pt x="213" y="25"/>
                </a:cubicBezTo>
                <a:cubicBezTo>
                  <a:pt x="196" y="15"/>
                  <a:pt x="196" y="15"/>
                  <a:pt x="196" y="15"/>
                </a:cubicBezTo>
                <a:cubicBezTo>
                  <a:pt x="178" y="5"/>
                  <a:pt x="157" y="0"/>
                  <a:pt x="135" y="0"/>
                </a:cubicBezTo>
                <a:cubicBezTo>
                  <a:pt x="60" y="0"/>
                  <a:pt x="0" y="60"/>
                  <a:pt x="0" y="134"/>
                </a:cubicBezTo>
                <a:cubicBezTo>
                  <a:pt x="0" y="208"/>
                  <a:pt x="60" y="269"/>
                  <a:pt x="135" y="269"/>
                </a:cubicBezTo>
                <a:cubicBezTo>
                  <a:pt x="157" y="269"/>
                  <a:pt x="178" y="263"/>
                  <a:pt x="196" y="253"/>
                </a:cubicBezTo>
                <a:lnTo>
                  <a:pt x="213" y="243"/>
                </a:lnTo>
                <a:close/>
              </a:path>
            </a:pathLst>
          </a:custGeom>
          <a:noFill/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Freeform 67"/>
          <p:cNvSpPr/>
          <p:nvPr/>
        </p:nvSpPr>
        <p:spPr bwMode="auto">
          <a:xfrm>
            <a:off x="5348798" y="2124386"/>
            <a:ext cx="2047875" cy="1409700"/>
          </a:xfrm>
          <a:custGeom>
            <a:avLst/>
            <a:gdLst>
              <a:gd name="T0" fmla="*/ 328 w 328"/>
              <a:gd name="T1" fmla="*/ 113 h 226"/>
              <a:gd name="T2" fmla="*/ 165 w 328"/>
              <a:gd name="T3" fmla="*/ 13 h 226"/>
              <a:gd name="T4" fmla="*/ 114 w 328"/>
              <a:gd name="T5" fmla="*/ 0 h 226"/>
              <a:gd name="T6" fmla="*/ 0 w 328"/>
              <a:gd name="T7" fmla="*/ 113 h 226"/>
              <a:gd name="T8" fmla="*/ 114 w 328"/>
              <a:gd name="T9" fmla="*/ 226 h 226"/>
              <a:gd name="T10" fmla="*/ 165 w 328"/>
              <a:gd name="T11" fmla="*/ 214 h 226"/>
              <a:gd name="T12" fmla="*/ 328 w 328"/>
              <a:gd name="T13" fmla="*/ 113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" h="226">
                <a:moveTo>
                  <a:pt x="328" y="113"/>
                </a:moveTo>
                <a:cubicBezTo>
                  <a:pt x="165" y="13"/>
                  <a:pt x="165" y="13"/>
                  <a:pt x="165" y="13"/>
                </a:cubicBezTo>
                <a:cubicBezTo>
                  <a:pt x="149" y="4"/>
                  <a:pt x="131" y="0"/>
                  <a:pt x="114" y="0"/>
                </a:cubicBezTo>
                <a:cubicBezTo>
                  <a:pt x="51" y="0"/>
                  <a:pt x="0" y="51"/>
                  <a:pt x="0" y="113"/>
                </a:cubicBezTo>
                <a:cubicBezTo>
                  <a:pt x="0" y="176"/>
                  <a:pt x="51" y="226"/>
                  <a:pt x="114" y="226"/>
                </a:cubicBezTo>
                <a:cubicBezTo>
                  <a:pt x="131" y="226"/>
                  <a:pt x="149" y="222"/>
                  <a:pt x="165" y="214"/>
                </a:cubicBezTo>
                <a:lnTo>
                  <a:pt x="328" y="113"/>
                </a:lnTo>
                <a:close/>
              </a:path>
            </a:pathLst>
          </a:custGeom>
          <a:solidFill>
            <a:srgbClr val="D5293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601524" y="2508253"/>
            <a:ext cx="582138" cy="58477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3200" b="1">
                <a:solidFill>
                  <a:prstClr val="white"/>
                </a:solidFill>
                <a:latin typeface="Agency FB" panose="020B0503020202020204" pitchFamily="34" charset="0"/>
                <a:ea typeface="微软雅黑" panose="020B0503020204020204" charset="-122"/>
              </a:rPr>
              <a:t>02</a:t>
            </a:r>
            <a:endParaRPr lang="zh-CN" altLang="en-US" sz="3200" b="1">
              <a:solidFill>
                <a:prstClr val="white"/>
              </a:solidFill>
              <a:latin typeface="Agency FB" panose="020B0503020202020204" pitchFamily="34" charset="0"/>
              <a:ea typeface="微软雅黑" panose="020B0503020204020204" charset="-122"/>
            </a:endParaRPr>
          </a:p>
        </p:txBody>
      </p:sp>
      <p:sp>
        <p:nvSpPr>
          <p:cNvPr id="29" name="Freeform 36"/>
          <p:cNvSpPr>
            <a:spLocks noEditPoints="1"/>
          </p:cNvSpPr>
          <p:nvPr/>
        </p:nvSpPr>
        <p:spPr bwMode="auto">
          <a:xfrm>
            <a:off x="6348275" y="2601295"/>
            <a:ext cx="427350" cy="422244"/>
          </a:xfrm>
          <a:custGeom>
            <a:avLst/>
            <a:gdLst>
              <a:gd name="T0" fmla="*/ 553 w 612"/>
              <a:gd name="T1" fmla="*/ 521 h 605"/>
              <a:gd name="T2" fmla="*/ 490 w 612"/>
              <a:gd name="T3" fmla="*/ 521 h 605"/>
              <a:gd name="T4" fmla="*/ 590 w 612"/>
              <a:gd name="T5" fmla="*/ 58 h 605"/>
              <a:gd name="T6" fmla="*/ 508 w 612"/>
              <a:gd name="T7" fmla="*/ 0 h 605"/>
              <a:gd name="T8" fmla="*/ 288 w 612"/>
              <a:gd name="T9" fmla="*/ 196 h 605"/>
              <a:gd name="T10" fmla="*/ 256 w 612"/>
              <a:gd name="T11" fmla="*/ 241 h 605"/>
              <a:gd name="T12" fmla="*/ 229 w 612"/>
              <a:gd name="T13" fmla="*/ 254 h 605"/>
              <a:gd name="T14" fmla="*/ 232 w 612"/>
              <a:gd name="T15" fmla="*/ 338 h 605"/>
              <a:gd name="T16" fmla="*/ 55 w 612"/>
              <a:gd name="T17" fmla="*/ 492 h 605"/>
              <a:gd name="T18" fmla="*/ 35 w 612"/>
              <a:gd name="T19" fmla="*/ 605 h 605"/>
              <a:gd name="T20" fmla="*/ 127 w 612"/>
              <a:gd name="T21" fmla="*/ 513 h 605"/>
              <a:gd name="T22" fmla="*/ 271 w 612"/>
              <a:gd name="T23" fmla="*/ 377 h 605"/>
              <a:gd name="T24" fmla="*/ 352 w 612"/>
              <a:gd name="T25" fmla="*/ 377 h 605"/>
              <a:gd name="T26" fmla="*/ 375 w 612"/>
              <a:gd name="T27" fmla="*/ 326 h 605"/>
              <a:gd name="T28" fmla="*/ 410 w 612"/>
              <a:gd name="T29" fmla="*/ 319 h 605"/>
              <a:gd name="T30" fmla="*/ 590 w 612"/>
              <a:gd name="T31" fmla="*/ 58 h 605"/>
              <a:gd name="T32" fmla="*/ 239 w 612"/>
              <a:gd name="T33" fmla="*/ 197 h 605"/>
              <a:gd name="T34" fmla="*/ 246 w 612"/>
              <a:gd name="T35" fmla="*/ 190 h 605"/>
              <a:gd name="T36" fmla="*/ 266 w 612"/>
              <a:gd name="T37" fmla="*/ 171 h 605"/>
              <a:gd name="T38" fmla="*/ 131 w 612"/>
              <a:gd name="T39" fmla="*/ 1 h 605"/>
              <a:gd name="T40" fmla="*/ 171 w 612"/>
              <a:gd name="T41" fmla="*/ 97 h 605"/>
              <a:gd name="T42" fmla="*/ 13 w 612"/>
              <a:gd name="T43" fmla="*/ 118 h 605"/>
              <a:gd name="T44" fmla="*/ 141 w 612"/>
              <a:gd name="T45" fmla="*/ 272 h 605"/>
              <a:gd name="T46" fmla="*/ 185 w 612"/>
              <a:gd name="T47" fmla="*/ 263 h 605"/>
              <a:gd name="T48" fmla="*/ 221 w 612"/>
              <a:gd name="T49" fmla="*/ 215 h 605"/>
              <a:gd name="T50" fmla="*/ 409 w 612"/>
              <a:gd name="T51" fmla="*/ 368 h 605"/>
              <a:gd name="T52" fmla="*/ 376 w 612"/>
              <a:gd name="T53" fmla="*/ 401 h 605"/>
              <a:gd name="T54" fmla="*/ 451 w 612"/>
              <a:gd name="T55" fmla="*/ 529 h 605"/>
              <a:gd name="T56" fmla="*/ 529 w 612"/>
              <a:gd name="T57" fmla="*/ 605 h 605"/>
              <a:gd name="T58" fmla="*/ 597 w 612"/>
              <a:gd name="T59" fmla="*/ 502 h 605"/>
              <a:gd name="T60" fmla="*/ 427 w 612"/>
              <a:gd name="T61" fmla="*/ 350 h 605"/>
              <a:gd name="T62" fmla="*/ 401 w 612"/>
              <a:gd name="T63" fmla="*/ 352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12" h="605">
                <a:moveTo>
                  <a:pt x="522" y="490"/>
                </a:moveTo>
                <a:cubicBezTo>
                  <a:pt x="539" y="490"/>
                  <a:pt x="553" y="504"/>
                  <a:pt x="553" y="521"/>
                </a:cubicBezTo>
                <a:cubicBezTo>
                  <a:pt x="553" y="539"/>
                  <a:pt x="539" y="553"/>
                  <a:pt x="522" y="553"/>
                </a:cubicBezTo>
                <a:cubicBezTo>
                  <a:pt x="504" y="553"/>
                  <a:pt x="490" y="539"/>
                  <a:pt x="490" y="521"/>
                </a:cubicBezTo>
                <a:cubicBezTo>
                  <a:pt x="490" y="504"/>
                  <a:pt x="504" y="490"/>
                  <a:pt x="522" y="490"/>
                </a:cubicBezTo>
                <a:close/>
                <a:moveTo>
                  <a:pt x="590" y="58"/>
                </a:moveTo>
                <a:lnTo>
                  <a:pt x="548" y="17"/>
                </a:lnTo>
                <a:cubicBezTo>
                  <a:pt x="537" y="5"/>
                  <a:pt x="522" y="0"/>
                  <a:pt x="508" y="0"/>
                </a:cubicBezTo>
                <a:cubicBezTo>
                  <a:pt x="493" y="0"/>
                  <a:pt x="478" y="5"/>
                  <a:pt x="467" y="17"/>
                </a:cubicBezTo>
                <a:lnTo>
                  <a:pt x="288" y="196"/>
                </a:lnTo>
                <a:cubicBezTo>
                  <a:pt x="293" y="207"/>
                  <a:pt x="289" y="223"/>
                  <a:pt x="281" y="231"/>
                </a:cubicBezTo>
                <a:cubicBezTo>
                  <a:pt x="275" y="237"/>
                  <a:pt x="265" y="241"/>
                  <a:pt x="256" y="241"/>
                </a:cubicBezTo>
                <a:cubicBezTo>
                  <a:pt x="252" y="241"/>
                  <a:pt x="249" y="240"/>
                  <a:pt x="245" y="239"/>
                </a:cubicBezTo>
                <a:lnTo>
                  <a:pt x="229" y="254"/>
                </a:lnTo>
                <a:cubicBezTo>
                  <a:pt x="207" y="277"/>
                  <a:pt x="207" y="313"/>
                  <a:pt x="229" y="335"/>
                </a:cubicBezTo>
                <a:lnTo>
                  <a:pt x="232" y="338"/>
                </a:lnTo>
                <a:lnTo>
                  <a:pt x="92" y="478"/>
                </a:lnTo>
                <a:lnTo>
                  <a:pt x="55" y="492"/>
                </a:lnTo>
                <a:lnTo>
                  <a:pt x="0" y="570"/>
                </a:lnTo>
                <a:lnTo>
                  <a:pt x="35" y="605"/>
                </a:lnTo>
                <a:lnTo>
                  <a:pt x="113" y="551"/>
                </a:lnTo>
                <a:lnTo>
                  <a:pt x="127" y="513"/>
                </a:lnTo>
                <a:lnTo>
                  <a:pt x="267" y="373"/>
                </a:lnTo>
                <a:lnTo>
                  <a:pt x="271" y="377"/>
                </a:lnTo>
                <a:cubicBezTo>
                  <a:pt x="283" y="388"/>
                  <a:pt x="297" y="394"/>
                  <a:pt x="312" y="394"/>
                </a:cubicBezTo>
                <a:cubicBezTo>
                  <a:pt x="326" y="394"/>
                  <a:pt x="341" y="388"/>
                  <a:pt x="352" y="377"/>
                </a:cubicBezTo>
                <a:lnTo>
                  <a:pt x="368" y="361"/>
                </a:lnTo>
                <a:cubicBezTo>
                  <a:pt x="363" y="351"/>
                  <a:pt x="367" y="335"/>
                  <a:pt x="375" y="326"/>
                </a:cubicBezTo>
                <a:cubicBezTo>
                  <a:pt x="381" y="320"/>
                  <a:pt x="391" y="317"/>
                  <a:pt x="399" y="317"/>
                </a:cubicBezTo>
                <a:cubicBezTo>
                  <a:pt x="403" y="317"/>
                  <a:pt x="407" y="317"/>
                  <a:pt x="410" y="319"/>
                </a:cubicBezTo>
                <a:lnTo>
                  <a:pt x="590" y="139"/>
                </a:lnTo>
                <a:cubicBezTo>
                  <a:pt x="612" y="117"/>
                  <a:pt x="612" y="81"/>
                  <a:pt x="590" y="58"/>
                </a:cubicBezTo>
                <a:close/>
                <a:moveTo>
                  <a:pt x="221" y="215"/>
                </a:moveTo>
                <a:lnTo>
                  <a:pt x="239" y="197"/>
                </a:lnTo>
                <a:lnTo>
                  <a:pt x="255" y="206"/>
                </a:lnTo>
                <a:lnTo>
                  <a:pt x="246" y="190"/>
                </a:lnTo>
                <a:lnTo>
                  <a:pt x="264" y="172"/>
                </a:lnTo>
                <a:lnTo>
                  <a:pt x="266" y="171"/>
                </a:lnTo>
                <a:cubicBezTo>
                  <a:pt x="270" y="160"/>
                  <a:pt x="272" y="151"/>
                  <a:pt x="272" y="141"/>
                </a:cubicBezTo>
                <a:cubicBezTo>
                  <a:pt x="272" y="69"/>
                  <a:pt x="203" y="0"/>
                  <a:pt x="131" y="1"/>
                </a:cubicBezTo>
                <a:cubicBezTo>
                  <a:pt x="131" y="1"/>
                  <a:pt x="123" y="9"/>
                  <a:pt x="118" y="13"/>
                </a:cubicBezTo>
                <a:cubicBezTo>
                  <a:pt x="176" y="71"/>
                  <a:pt x="171" y="61"/>
                  <a:pt x="171" y="97"/>
                </a:cubicBezTo>
                <a:cubicBezTo>
                  <a:pt x="171" y="126"/>
                  <a:pt x="125" y="171"/>
                  <a:pt x="97" y="171"/>
                </a:cubicBezTo>
                <a:cubicBezTo>
                  <a:pt x="61" y="171"/>
                  <a:pt x="72" y="177"/>
                  <a:pt x="13" y="118"/>
                </a:cubicBezTo>
                <a:cubicBezTo>
                  <a:pt x="9" y="123"/>
                  <a:pt x="1" y="131"/>
                  <a:pt x="1" y="131"/>
                </a:cubicBezTo>
                <a:cubicBezTo>
                  <a:pt x="2" y="203"/>
                  <a:pt x="70" y="272"/>
                  <a:pt x="141" y="272"/>
                </a:cubicBezTo>
                <a:cubicBezTo>
                  <a:pt x="154" y="272"/>
                  <a:pt x="168" y="267"/>
                  <a:pt x="182" y="261"/>
                </a:cubicBezTo>
                <a:lnTo>
                  <a:pt x="185" y="263"/>
                </a:lnTo>
                <a:cubicBezTo>
                  <a:pt x="189" y="251"/>
                  <a:pt x="196" y="240"/>
                  <a:pt x="206" y="230"/>
                </a:cubicBezTo>
                <a:lnTo>
                  <a:pt x="221" y="215"/>
                </a:lnTo>
                <a:close/>
                <a:moveTo>
                  <a:pt x="401" y="352"/>
                </a:moveTo>
                <a:lnTo>
                  <a:pt x="409" y="368"/>
                </a:lnTo>
                <a:lnTo>
                  <a:pt x="392" y="385"/>
                </a:lnTo>
                <a:lnTo>
                  <a:pt x="376" y="401"/>
                </a:lnTo>
                <a:cubicBezTo>
                  <a:pt x="367" y="410"/>
                  <a:pt x="356" y="417"/>
                  <a:pt x="343" y="422"/>
                </a:cubicBezTo>
                <a:lnTo>
                  <a:pt x="451" y="529"/>
                </a:lnTo>
                <a:lnTo>
                  <a:pt x="502" y="597"/>
                </a:lnTo>
                <a:lnTo>
                  <a:pt x="529" y="605"/>
                </a:lnTo>
                <a:lnTo>
                  <a:pt x="604" y="529"/>
                </a:lnTo>
                <a:lnTo>
                  <a:pt x="597" y="502"/>
                </a:lnTo>
                <a:lnTo>
                  <a:pt x="529" y="451"/>
                </a:lnTo>
                <a:lnTo>
                  <a:pt x="427" y="350"/>
                </a:lnTo>
                <a:lnTo>
                  <a:pt x="417" y="360"/>
                </a:lnTo>
                <a:lnTo>
                  <a:pt x="401" y="35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941388" y="2425700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单击此处输入标题</a:t>
            </a:r>
            <a:endParaRPr lang="en-US" altLang="zh-CN" sz="20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请在这里输入您的主要叙述内容</a:t>
            </a:r>
            <a:endParaRPr lang="en-US" altLang="zh-CN" sz="12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请在这里输入您的主要叙述内容</a:t>
            </a:r>
            <a:endParaRPr lang="en-US" altLang="zh-CN" sz="12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32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941388" y="4775177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单击此处输入标题</a:t>
            </a:r>
            <a:endParaRPr lang="en-US" altLang="zh-CN" sz="20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请在这里输入您的主要叙述内容</a:t>
            </a:r>
            <a:endParaRPr lang="en-US" altLang="zh-CN" sz="12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请在这里输入您的主要叙述内容</a:t>
            </a:r>
            <a:endParaRPr lang="en-US" altLang="zh-CN" sz="12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32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8917737" y="2534227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单击此处输入标题</a:t>
            </a:r>
            <a:endParaRPr lang="en-US" altLang="zh-CN" sz="20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请在这里输入您的主要叙述内容</a:t>
            </a:r>
            <a:endParaRPr lang="en-US" altLang="zh-CN" sz="12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请在这里输入您的主要叙述内容</a:t>
            </a:r>
            <a:endParaRPr lang="en-US" altLang="zh-CN" sz="12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32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8917737" y="4883704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单击此处输入标题</a:t>
            </a:r>
            <a:endParaRPr lang="en-US" altLang="zh-CN" sz="20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请在这里输入您的主要叙述内容</a:t>
            </a:r>
            <a:endParaRPr lang="en-US" altLang="zh-CN" sz="12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请在这里输入您的主要叙述内容</a:t>
            </a:r>
            <a:endParaRPr lang="en-US" altLang="zh-CN" sz="12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32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8" decel="25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253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253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253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0" grpId="0"/>
      <p:bldP spid="31" grpId="0"/>
      <p:bldP spid="32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9" t="7719"/>
          <a:stretch>
            <a:fillRect/>
          </a:stretch>
        </p:blipFill>
        <p:spPr>
          <a:xfrm flipH="1">
            <a:off x="8057322" y="0"/>
            <a:ext cx="4134678" cy="227528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508213" y="277265"/>
            <a:ext cx="5134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>
                <a:solidFill>
                  <a:srgbClr val="F16025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请在这里输入标题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2093843" cy="1385529"/>
          </a:xfrm>
          <a:prstGeom prst="rect">
            <a:avLst/>
          </a:prstGeom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等腰三角形 24"/>
          <p:cNvSpPr/>
          <p:nvPr/>
        </p:nvSpPr>
        <p:spPr>
          <a:xfrm rot="9497902">
            <a:off x="-2039389" y="1941385"/>
            <a:ext cx="1966384" cy="710856"/>
          </a:xfrm>
          <a:custGeom>
            <a:avLst/>
            <a:gdLst>
              <a:gd name="connsiteX0" fmla="*/ 0 w 1385236"/>
              <a:gd name="connsiteY0" fmla="*/ 500769 h 500769"/>
              <a:gd name="connsiteX1" fmla="*/ 707068 w 1385236"/>
              <a:gd name="connsiteY1" fmla="*/ 0 h 500769"/>
              <a:gd name="connsiteX2" fmla="*/ 1385236 w 1385236"/>
              <a:gd name="connsiteY2" fmla="*/ 500769 h 500769"/>
              <a:gd name="connsiteX3" fmla="*/ 0 w 1385236"/>
              <a:gd name="connsiteY3" fmla="*/ 500769 h 500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5236" h="500769">
                <a:moveTo>
                  <a:pt x="0" y="500769"/>
                </a:moveTo>
                <a:lnTo>
                  <a:pt x="707068" y="0"/>
                </a:lnTo>
                <a:lnTo>
                  <a:pt x="1385236" y="500769"/>
                </a:lnTo>
                <a:lnTo>
                  <a:pt x="0" y="500769"/>
                </a:lnTo>
                <a:close/>
              </a:path>
            </a:pathLst>
          </a:custGeom>
          <a:solidFill>
            <a:srgbClr val="D529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24"/>
          <p:cNvSpPr/>
          <p:nvPr/>
        </p:nvSpPr>
        <p:spPr>
          <a:xfrm rot="9497902">
            <a:off x="-2028125" y="3146615"/>
            <a:ext cx="1966384" cy="710856"/>
          </a:xfrm>
          <a:custGeom>
            <a:avLst/>
            <a:gdLst>
              <a:gd name="connsiteX0" fmla="*/ 0 w 1385236"/>
              <a:gd name="connsiteY0" fmla="*/ 500769 h 500769"/>
              <a:gd name="connsiteX1" fmla="*/ 707068 w 1385236"/>
              <a:gd name="connsiteY1" fmla="*/ 0 h 500769"/>
              <a:gd name="connsiteX2" fmla="*/ 1385236 w 1385236"/>
              <a:gd name="connsiteY2" fmla="*/ 500769 h 500769"/>
              <a:gd name="connsiteX3" fmla="*/ 0 w 1385236"/>
              <a:gd name="connsiteY3" fmla="*/ 500769 h 500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5236" h="500769">
                <a:moveTo>
                  <a:pt x="0" y="500769"/>
                </a:moveTo>
                <a:lnTo>
                  <a:pt x="707068" y="0"/>
                </a:lnTo>
                <a:lnTo>
                  <a:pt x="1385236" y="500769"/>
                </a:lnTo>
                <a:lnTo>
                  <a:pt x="0" y="500769"/>
                </a:lnTo>
                <a:close/>
              </a:path>
            </a:pathLst>
          </a:custGeom>
          <a:solidFill>
            <a:srgbClr val="F16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等腰三角形 24"/>
          <p:cNvSpPr/>
          <p:nvPr/>
        </p:nvSpPr>
        <p:spPr>
          <a:xfrm rot="9497902">
            <a:off x="-2039390" y="4351845"/>
            <a:ext cx="1966384" cy="710856"/>
          </a:xfrm>
          <a:custGeom>
            <a:avLst/>
            <a:gdLst>
              <a:gd name="connsiteX0" fmla="*/ 0 w 1385236"/>
              <a:gd name="connsiteY0" fmla="*/ 500769 h 500769"/>
              <a:gd name="connsiteX1" fmla="*/ 707068 w 1385236"/>
              <a:gd name="connsiteY1" fmla="*/ 0 h 500769"/>
              <a:gd name="connsiteX2" fmla="*/ 1385236 w 1385236"/>
              <a:gd name="connsiteY2" fmla="*/ 500769 h 500769"/>
              <a:gd name="connsiteX3" fmla="*/ 0 w 1385236"/>
              <a:gd name="connsiteY3" fmla="*/ 500769 h 500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5236" h="500769">
                <a:moveTo>
                  <a:pt x="0" y="500769"/>
                </a:moveTo>
                <a:lnTo>
                  <a:pt x="707068" y="0"/>
                </a:lnTo>
                <a:lnTo>
                  <a:pt x="1385236" y="500769"/>
                </a:lnTo>
                <a:lnTo>
                  <a:pt x="0" y="500769"/>
                </a:lnTo>
                <a:close/>
              </a:path>
            </a:pathLst>
          </a:custGeom>
          <a:solidFill>
            <a:srgbClr val="F579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等腰三角形 24"/>
          <p:cNvSpPr/>
          <p:nvPr/>
        </p:nvSpPr>
        <p:spPr>
          <a:xfrm rot="9497902">
            <a:off x="-2028126" y="5557075"/>
            <a:ext cx="1966384" cy="710856"/>
          </a:xfrm>
          <a:custGeom>
            <a:avLst/>
            <a:gdLst>
              <a:gd name="connsiteX0" fmla="*/ 0 w 1385236"/>
              <a:gd name="connsiteY0" fmla="*/ 500769 h 500769"/>
              <a:gd name="connsiteX1" fmla="*/ 707068 w 1385236"/>
              <a:gd name="connsiteY1" fmla="*/ 0 h 500769"/>
              <a:gd name="connsiteX2" fmla="*/ 1385236 w 1385236"/>
              <a:gd name="connsiteY2" fmla="*/ 500769 h 500769"/>
              <a:gd name="connsiteX3" fmla="*/ 0 w 1385236"/>
              <a:gd name="connsiteY3" fmla="*/ 500769 h 500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5236" h="500769">
                <a:moveTo>
                  <a:pt x="0" y="500769"/>
                </a:moveTo>
                <a:lnTo>
                  <a:pt x="707068" y="0"/>
                </a:lnTo>
                <a:lnTo>
                  <a:pt x="1385236" y="500769"/>
                </a:lnTo>
                <a:lnTo>
                  <a:pt x="0" y="500769"/>
                </a:lnTo>
                <a:close/>
              </a:path>
            </a:pathLst>
          </a:custGeom>
          <a:solidFill>
            <a:srgbClr val="FCB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等腰三角形 24"/>
          <p:cNvSpPr/>
          <p:nvPr/>
        </p:nvSpPr>
        <p:spPr>
          <a:xfrm rot="9497902">
            <a:off x="-1980747" y="2635179"/>
            <a:ext cx="1966384" cy="710856"/>
          </a:xfrm>
          <a:custGeom>
            <a:avLst/>
            <a:gdLst>
              <a:gd name="connsiteX0" fmla="*/ 0 w 1385236"/>
              <a:gd name="connsiteY0" fmla="*/ 500769 h 500769"/>
              <a:gd name="connsiteX1" fmla="*/ 707068 w 1385236"/>
              <a:gd name="connsiteY1" fmla="*/ 0 h 500769"/>
              <a:gd name="connsiteX2" fmla="*/ 1385236 w 1385236"/>
              <a:gd name="connsiteY2" fmla="*/ 500769 h 500769"/>
              <a:gd name="connsiteX3" fmla="*/ 0 w 1385236"/>
              <a:gd name="connsiteY3" fmla="*/ 500769 h 500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5236" h="500769">
                <a:moveTo>
                  <a:pt x="0" y="500769"/>
                </a:moveTo>
                <a:lnTo>
                  <a:pt x="707068" y="0"/>
                </a:lnTo>
                <a:lnTo>
                  <a:pt x="1385236" y="500769"/>
                </a:lnTo>
                <a:lnTo>
                  <a:pt x="0" y="500769"/>
                </a:lnTo>
                <a:close/>
              </a:path>
            </a:pathLst>
          </a:custGeom>
          <a:solidFill>
            <a:srgbClr val="E52F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Rectangle: Rounded Corners 12"/>
          <p:cNvSpPr/>
          <p:nvPr/>
        </p:nvSpPr>
        <p:spPr>
          <a:xfrm rot="20200808">
            <a:off x="7202567" y="1447139"/>
            <a:ext cx="803066" cy="4632544"/>
          </a:xfrm>
          <a:prstGeom prst="roundRect">
            <a:avLst>
              <a:gd name="adj" fmla="val 50000"/>
            </a:avLst>
          </a:prstGeom>
          <a:solidFill>
            <a:srgbClr val="F5972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5" name="Rectangle: Rounded Corners 11"/>
          <p:cNvSpPr/>
          <p:nvPr/>
        </p:nvSpPr>
        <p:spPr>
          <a:xfrm rot="19912810">
            <a:off x="5694265" y="2261550"/>
            <a:ext cx="803066" cy="4013407"/>
          </a:xfrm>
          <a:prstGeom prst="roundRect">
            <a:avLst>
              <a:gd name="adj" fmla="val 50000"/>
            </a:avLst>
          </a:prstGeom>
          <a:solidFill>
            <a:srgbClr val="F5790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6" name="Rectangle: Rounded Corners 10"/>
          <p:cNvSpPr/>
          <p:nvPr/>
        </p:nvSpPr>
        <p:spPr>
          <a:xfrm rot="19549434">
            <a:off x="4174648" y="1983134"/>
            <a:ext cx="803066" cy="3479836"/>
          </a:xfrm>
          <a:prstGeom prst="roundRect">
            <a:avLst>
              <a:gd name="adj" fmla="val 50000"/>
            </a:avLst>
          </a:prstGeom>
          <a:solidFill>
            <a:srgbClr val="F1602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7" name="Rectangle: Rounded Corners 9"/>
          <p:cNvSpPr/>
          <p:nvPr/>
        </p:nvSpPr>
        <p:spPr>
          <a:xfrm rot="19338708">
            <a:off x="2669484" y="2476326"/>
            <a:ext cx="803066" cy="3255483"/>
          </a:xfrm>
          <a:prstGeom prst="roundRect">
            <a:avLst>
              <a:gd name="adj" fmla="val 50000"/>
            </a:avLst>
          </a:prstGeom>
          <a:solidFill>
            <a:srgbClr val="E52F1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8" name="Rectangle: Rounded Corners 3"/>
          <p:cNvSpPr/>
          <p:nvPr/>
        </p:nvSpPr>
        <p:spPr>
          <a:xfrm>
            <a:off x="1908750" y="2729207"/>
            <a:ext cx="803066" cy="2228893"/>
          </a:xfrm>
          <a:prstGeom prst="roundRect">
            <a:avLst>
              <a:gd name="adj" fmla="val 50000"/>
            </a:avLst>
          </a:prstGeom>
          <a:solidFill>
            <a:srgbClr val="D529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endParaRPr lang="zh-CN" altLang="en-US" sz="1200" b="1"/>
          </a:p>
        </p:txBody>
      </p:sp>
      <p:sp>
        <p:nvSpPr>
          <p:cNvPr id="19" name="Rectangle: Rounded Corners 4"/>
          <p:cNvSpPr/>
          <p:nvPr/>
        </p:nvSpPr>
        <p:spPr>
          <a:xfrm>
            <a:off x="3420676" y="2210301"/>
            <a:ext cx="803066" cy="3266703"/>
          </a:xfrm>
          <a:prstGeom prst="roundRect">
            <a:avLst>
              <a:gd name="adj" fmla="val 50000"/>
            </a:avLst>
          </a:prstGeom>
          <a:solidFill>
            <a:srgbClr val="E52F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endParaRPr lang="zh-CN" altLang="en-US" sz="1600" b="1"/>
          </a:p>
        </p:txBody>
      </p:sp>
      <p:sp>
        <p:nvSpPr>
          <p:cNvPr id="20" name="Rectangle: Rounded Corners 5"/>
          <p:cNvSpPr/>
          <p:nvPr/>
        </p:nvSpPr>
        <p:spPr>
          <a:xfrm>
            <a:off x="4932601" y="2451222"/>
            <a:ext cx="803066" cy="2784857"/>
          </a:xfrm>
          <a:prstGeom prst="roundRect">
            <a:avLst>
              <a:gd name="adj" fmla="val 50000"/>
            </a:avLst>
          </a:prstGeom>
          <a:solidFill>
            <a:srgbClr val="F16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endParaRPr lang="zh-CN" altLang="en-US" sz="1400" b="1"/>
          </a:p>
        </p:txBody>
      </p:sp>
      <p:sp>
        <p:nvSpPr>
          <p:cNvPr id="21" name="Rectangle: Rounded Corners 6"/>
          <p:cNvSpPr/>
          <p:nvPr/>
        </p:nvSpPr>
        <p:spPr>
          <a:xfrm>
            <a:off x="6444527" y="1598736"/>
            <a:ext cx="803066" cy="4489830"/>
          </a:xfrm>
          <a:prstGeom prst="roundRect">
            <a:avLst>
              <a:gd name="adj" fmla="val 50000"/>
            </a:avLst>
          </a:prstGeom>
          <a:solidFill>
            <a:srgbClr val="F579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endParaRPr lang="zh-CN" altLang="en-US" b="1"/>
          </a:p>
        </p:txBody>
      </p:sp>
      <p:sp>
        <p:nvSpPr>
          <p:cNvPr id="22" name="Rectangle: Rounded Corners 13"/>
          <p:cNvSpPr/>
          <p:nvPr/>
        </p:nvSpPr>
        <p:spPr>
          <a:xfrm rot="19634718">
            <a:off x="8723814" y="1545940"/>
            <a:ext cx="803066" cy="3591486"/>
          </a:xfrm>
          <a:prstGeom prst="roundRect">
            <a:avLst>
              <a:gd name="adj" fmla="val 50000"/>
            </a:avLst>
          </a:prstGeom>
          <a:solidFill>
            <a:srgbClr val="FCB11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3" name="Rectangle: Rounded Corners 8"/>
          <p:cNvSpPr/>
          <p:nvPr/>
        </p:nvSpPr>
        <p:spPr>
          <a:xfrm>
            <a:off x="9483934" y="2761945"/>
            <a:ext cx="803066" cy="2163412"/>
          </a:xfrm>
          <a:prstGeom prst="roundRect">
            <a:avLst>
              <a:gd name="adj" fmla="val 50000"/>
            </a:avLst>
          </a:prstGeom>
          <a:solidFill>
            <a:srgbClr val="FCB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endParaRPr lang="zh-CN" altLang="en-US" sz="1200" b="1"/>
          </a:p>
        </p:txBody>
      </p:sp>
      <p:sp>
        <p:nvSpPr>
          <p:cNvPr id="24" name="Rectangle: Rounded Corners 7"/>
          <p:cNvSpPr/>
          <p:nvPr/>
        </p:nvSpPr>
        <p:spPr>
          <a:xfrm>
            <a:off x="7964230" y="1765527"/>
            <a:ext cx="803066" cy="4156247"/>
          </a:xfrm>
          <a:prstGeom prst="roundRect">
            <a:avLst>
              <a:gd name="adj" fmla="val 50000"/>
            </a:avLst>
          </a:prstGeom>
          <a:solidFill>
            <a:srgbClr val="F597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endParaRPr lang="zh-CN" altLang="en-US" sz="1600" b="1"/>
          </a:p>
        </p:txBody>
      </p:sp>
      <p:sp>
        <p:nvSpPr>
          <p:cNvPr id="25" name="矩形 24"/>
          <p:cNvSpPr/>
          <p:nvPr/>
        </p:nvSpPr>
        <p:spPr>
          <a:xfrm rot="5400000">
            <a:off x="1190746" y="3649562"/>
            <a:ext cx="2241974" cy="40126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6350"/>
          </a:bodyPr>
          <a:lstStyle/>
          <a:p>
            <a:pPr algn="ctr">
              <a:lnSpc>
                <a:spcPct val="120000"/>
              </a:lnSpc>
            </a:pPr>
            <a:r>
              <a:rPr lang="zh-CN" altLang="en-US" b="1">
                <a:solidFill>
                  <a:schemeClr val="bg1"/>
                </a:solidFill>
              </a:rPr>
              <a:t>标题文字添加</a:t>
            </a:r>
          </a:p>
        </p:txBody>
      </p:sp>
      <p:sp>
        <p:nvSpPr>
          <p:cNvPr id="26" name="矩形 25"/>
          <p:cNvSpPr/>
          <p:nvPr/>
        </p:nvSpPr>
        <p:spPr>
          <a:xfrm rot="5400000">
            <a:off x="2699233" y="3649562"/>
            <a:ext cx="2241974" cy="40126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6350"/>
          </a:bodyPr>
          <a:lstStyle/>
          <a:p>
            <a:pPr algn="ctr">
              <a:lnSpc>
                <a:spcPct val="120000"/>
              </a:lnSpc>
            </a:pPr>
            <a:r>
              <a:rPr lang="zh-CN" altLang="en-US" b="1">
                <a:solidFill>
                  <a:schemeClr val="bg1"/>
                </a:solidFill>
              </a:rPr>
              <a:t>标题文字添加</a:t>
            </a:r>
          </a:p>
        </p:txBody>
      </p:sp>
      <p:sp>
        <p:nvSpPr>
          <p:cNvPr id="27" name="矩形 26"/>
          <p:cNvSpPr/>
          <p:nvPr/>
        </p:nvSpPr>
        <p:spPr>
          <a:xfrm rot="5400000">
            <a:off x="4208111" y="3649562"/>
            <a:ext cx="2241974" cy="40126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6350"/>
          </a:bodyPr>
          <a:lstStyle/>
          <a:p>
            <a:pPr algn="ctr">
              <a:lnSpc>
                <a:spcPct val="120000"/>
              </a:lnSpc>
            </a:pPr>
            <a:r>
              <a:rPr lang="zh-CN" altLang="en-US" b="1">
                <a:solidFill>
                  <a:schemeClr val="bg1"/>
                </a:solidFill>
              </a:rPr>
              <a:t>标题文字添加</a:t>
            </a:r>
          </a:p>
        </p:txBody>
      </p:sp>
      <p:sp>
        <p:nvSpPr>
          <p:cNvPr id="29" name="矩形 28"/>
          <p:cNvSpPr/>
          <p:nvPr/>
        </p:nvSpPr>
        <p:spPr>
          <a:xfrm rot="5400000">
            <a:off x="5716989" y="3649562"/>
            <a:ext cx="2241974" cy="40126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6350"/>
          </a:bodyPr>
          <a:lstStyle/>
          <a:p>
            <a:pPr algn="ctr">
              <a:lnSpc>
                <a:spcPct val="120000"/>
              </a:lnSpc>
            </a:pPr>
            <a:r>
              <a:rPr lang="zh-CN" altLang="en-US" b="1">
                <a:solidFill>
                  <a:schemeClr val="bg1"/>
                </a:solidFill>
              </a:rPr>
              <a:t>标题文字添加</a:t>
            </a:r>
          </a:p>
        </p:txBody>
      </p:sp>
      <p:sp>
        <p:nvSpPr>
          <p:cNvPr id="30" name="矩形 29"/>
          <p:cNvSpPr/>
          <p:nvPr/>
        </p:nvSpPr>
        <p:spPr>
          <a:xfrm rot="5400000">
            <a:off x="7225867" y="3649562"/>
            <a:ext cx="2241974" cy="40126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6350"/>
          </a:bodyPr>
          <a:lstStyle/>
          <a:p>
            <a:pPr algn="ctr">
              <a:lnSpc>
                <a:spcPct val="120000"/>
              </a:lnSpc>
            </a:pPr>
            <a:r>
              <a:rPr lang="zh-CN" altLang="en-US" b="1">
                <a:solidFill>
                  <a:schemeClr val="bg1"/>
                </a:solidFill>
              </a:rPr>
              <a:t>标题文字添加</a:t>
            </a:r>
          </a:p>
        </p:txBody>
      </p:sp>
      <p:sp>
        <p:nvSpPr>
          <p:cNvPr id="31" name="矩形 30"/>
          <p:cNvSpPr/>
          <p:nvPr/>
        </p:nvSpPr>
        <p:spPr>
          <a:xfrm rot="5400000">
            <a:off x="8734745" y="3649562"/>
            <a:ext cx="2241974" cy="40126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6350"/>
          </a:bodyPr>
          <a:lstStyle/>
          <a:p>
            <a:pPr algn="ctr">
              <a:lnSpc>
                <a:spcPct val="120000"/>
              </a:lnSpc>
            </a:pPr>
            <a:r>
              <a:rPr lang="zh-CN" altLang="en-US" b="1">
                <a:solidFill>
                  <a:schemeClr val="bg1"/>
                </a:solidFill>
              </a:rPr>
              <a:t>标题文字添加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2" y="-1"/>
            <a:ext cx="5387261" cy="3564836"/>
          </a:xfrm>
          <a:prstGeom prst="rect">
            <a:avLst/>
          </a:prstGeom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9" t="7719"/>
          <a:stretch>
            <a:fillRect/>
          </a:stretch>
        </p:blipFill>
        <p:spPr>
          <a:xfrm flipH="1" flipV="1">
            <a:off x="3697356" y="2183458"/>
            <a:ext cx="8494643" cy="4674542"/>
          </a:xfrm>
          <a:prstGeom prst="rect">
            <a:avLst/>
          </a:prstGeom>
        </p:spPr>
      </p:pic>
      <p:sp>
        <p:nvSpPr>
          <p:cNvPr id="6" name="文本框 5" descr="e7d195523061f1c0deeec63e560781cfd59afb0ea006f2a87ABB68BF51EA6619813959095094C18C62A12F549504892A4AAA8C1554C6663626E05CA27F281A14E6983772AFC3FB97135759321DEA3D703E9D8D869A2273EE9477143BE8480365BCBE2D24A02EAB7E6C95ABAFF4E43DB12B859CC73C0CD52B12CC59CA45669975474AFB4EC1F7920016A2E4929EE3CC36"/>
          <p:cNvSpPr txBox="1"/>
          <p:nvPr/>
        </p:nvSpPr>
        <p:spPr>
          <a:xfrm flipH="1">
            <a:off x="1148970" y="3750750"/>
            <a:ext cx="1824538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800" b="1">
                <a:solidFill>
                  <a:srgbClr val="F57709"/>
                </a:solidFill>
                <a:latin typeface="Agency FB" panose="020B0503020202020204" pitchFamily="34" charset="0"/>
                <a:ea typeface="微软雅黑" panose="020B0503020204020204" charset="-122"/>
                <a:cs typeface="Aharoni" panose="02010803020104030203" pitchFamily="2" charset="-79"/>
              </a:rPr>
              <a:t>03</a:t>
            </a:r>
            <a:endParaRPr lang="zh-CN" altLang="en-US" sz="13800" b="1">
              <a:solidFill>
                <a:srgbClr val="F57709"/>
              </a:solidFill>
              <a:latin typeface="Agency FB" panose="020B0503020202020204" pitchFamily="34" charset="0"/>
              <a:ea typeface="微软雅黑" panose="020B0503020204020204" charset="-122"/>
              <a:cs typeface="Aharoni" panose="02010803020104030203" pitchFamily="2" charset="-79"/>
            </a:endParaRPr>
          </a:p>
          <a:p>
            <a:endParaRPr lang="zh-CN" altLang="en-US" sz="2000">
              <a:solidFill>
                <a:srgbClr val="0170C1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307747" y="2020956"/>
            <a:ext cx="5134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>
                <a:solidFill>
                  <a:srgbClr val="F16025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请在这里输入标题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9" t="7719"/>
          <a:stretch>
            <a:fillRect/>
          </a:stretch>
        </p:blipFill>
        <p:spPr>
          <a:xfrm flipH="1">
            <a:off x="8057322" y="0"/>
            <a:ext cx="4134678" cy="227528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508213" y="277265"/>
            <a:ext cx="5134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>
                <a:solidFill>
                  <a:srgbClr val="F16025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请在这里输入标题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2093843" cy="1385529"/>
          </a:xfrm>
          <a:prstGeom prst="rect">
            <a:avLst/>
          </a:prstGeom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等腰三角形 24"/>
          <p:cNvSpPr/>
          <p:nvPr/>
        </p:nvSpPr>
        <p:spPr>
          <a:xfrm rot="9497902">
            <a:off x="-2039389" y="1941385"/>
            <a:ext cx="1966384" cy="710856"/>
          </a:xfrm>
          <a:custGeom>
            <a:avLst/>
            <a:gdLst>
              <a:gd name="connsiteX0" fmla="*/ 0 w 1385236"/>
              <a:gd name="connsiteY0" fmla="*/ 500769 h 500769"/>
              <a:gd name="connsiteX1" fmla="*/ 707068 w 1385236"/>
              <a:gd name="connsiteY1" fmla="*/ 0 h 500769"/>
              <a:gd name="connsiteX2" fmla="*/ 1385236 w 1385236"/>
              <a:gd name="connsiteY2" fmla="*/ 500769 h 500769"/>
              <a:gd name="connsiteX3" fmla="*/ 0 w 1385236"/>
              <a:gd name="connsiteY3" fmla="*/ 500769 h 500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5236" h="500769">
                <a:moveTo>
                  <a:pt x="0" y="500769"/>
                </a:moveTo>
                <a:lnTo>
                  <a:pt x="707068" y="0"/>
                </a:lnTo>
                <a:lnTo>
                  <a:pt x="1385236" y="500769"/>
                </a:lnTo>
                <a:lnTo>
                  <a:pt x="0" y="500769"/>
                </a:lnTo>
                <a:close/>
              </a:path>
            </a:pathLst>
          </a:custGeom>
          <a:solidFill>
            <a:srgbClr val="D529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24"/>
          <p:cNvSpPr/>
          <p:nvPr/>
        </p:nvSpPr>
        <p:spPr>
          <a:xfrm rot="9497902">
            <a:off x="-2028125" y="3146615"/>
            <a:ext cx="1966384" cy="710856"/>
          </a:xfrm>
          <a:custGeom>
            <a:avLst/>
            <a:gdLst>
              <a:gd name="connsiteX0" fmla="*/ 0 w 1385236"/>
              <a:gd name="connsiteY0" fmla="*/ 500769 h 500769"/>
              <a:gd name="connsiteX1" fmla="*/ 707068 w 1385236"/>
              <a:gd name="connsiteY1" fmla="*/ 0 h 500769"/>
              <a:gd name="connsiteX2" fmla="*/ 1385236 w 1385236"/>
              <a:gd name="connsiteY2" fmla="*/ 500769 h 500769"/>
              <a:gd name="connsiteX3" fmla="*/ 0 w 1385236"/>
              <a:gd name="connsiteY3" fmla="*/ 500769 h 500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5236" h="500769">
                <a:moveTo>
                  <a:pt x="0" y="500769"/>
                </a:moveTo>
                <a:lnTo>
                  <a:pt x="707068" y="0"/>
                </a:lnTo>
                <a:lnTo>
                  <a:pt x="1385236" y="500769"/>
                </a:lnTo>
                <a:lnTo>
                  <a:pt x="0" y="500769"/>
                </a:lnTo>
                <a:close/>
              </a:path>
            </a:pathLst>
          </a:custGeom>
          <a:solidFill>
            <a:srgbClr val="F16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等腰三角形 24"/>
          <p:cNvSpPr/>
          <p:nvPr/>
        </p:nvSpPr>
        <p:spPr>
          <a:xfrm rot="9497902">
            <a:off x="-2039390" y="4351845"/>
            <a:ext cx="1966384" cy="710856"/>
          </a:xfrm>
          <a:custGeom>
            <a:avLst/>
            <a:gdLst>
              <a:gd name="connsiteX0" fmla="*/ 0 w 1385236"/>
              <a:gd name="connsiteY0" fmla="*/ 500769 h 500769"/>
              <a:gd name="connsiteX1" fmla="*/ 707068 w 1385236"/>
              <a:gd name="connsiteY1" fmla="*/ 0 h 500769"/>
              <a:gd name="connsiteX2" fmla="*/ 1385236 w 1385236"/>
              <a:gd name="connsiteY2" fmla="*/ 500769 h 500769"/>
              <a:gd name="connsiteX3" fmla="*/ 0 w 1385236"/>
              <a:gd name="connsiteY3" fmla="*/ 500769 h 500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5236" h="500769">
                <a:moveTo>
                  <a:pt x="0" y="500769"/>
                </a:moveTo>
                <a:lnTo>
                  <a:pt x="707068" y="0"/>
                </a:lnTo>
                <a:lnTo>
                  <a:pt x="1385236" y="500769"/>
                </a:lnTo>
                <a:lnTo>
                  <a:pt x="0" y="500769"/>
                </a:lnTo>
                <a:close/>
              </a:path>
            </a:pathLst>
          </a:custGeom>
          <a:solidFill>
            <a:srgbClr val="F579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等腰三角形 24"/>
          <p:cNvSpPr/>
          <p:nvPr/>
        </p:nvSpPr>
        <p:spPr>
          <a:xfrm rot="9497902">
            <a:off x="-2028126" y="5557075"/>
            <a:ext cx="1966384" cy="710856"/>
          </a:xfrm>
          <a:custGeom>
            <a:avLst/>
            <a:gdLst>
              <a:gd name="connsiteX0" fmla="*/ 0 w 1385236"/>
              <a:gd name="connsiteY0" fmla="*/ 500769 h 500769"/>
              <a:gd name="connsiteX1" fmla="*/ 707068 w 1385236"/>
              <a:gd name="connsiteY1" fmla="*/ 0 h 500769"/>
              <a:gd name="connsiteX2" fmla="*/ 1385236 w 1385236"/>
              <a:gd name="connsiteY2" fmla="*/ 500769 h 500769"/>
              <a:gd name="connsiteX3" fmla="*/ 0 w 1385236"/>
              <a:gd name="connsiteY3" fmla="*/ 500769 h 500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5236" h="500769">
                <a:moveTo>
                  <a:pt x="0" y="500769"/>
                </a:moveTo>
                <a:lnTo>
                  <a:pt x="707068" y="0"/>
                </a:lnTo>
                <a:lnTo>
                  <a:pt x="1385236" y="500769"/>
                </a:lnTo>
                <a:lnTo>
                  <a:pt x="0" y="500769"/>
                </a:lnTo>
                <a:close/>
              </a:path>
            </a:pathLst>
          </a:custGeom>
          <a:solidFill>
            <a:srgbClr val="FCB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等腰三角形 24"/>
          <p:cNvSpPr/>
          <p:nvPr/>
        </p:nvSpPr>
        <p:spPr>
          <a:xfrm rot="9497902">
            <a:off x="-1980747" y="2635179"/>
            <a:ext cx="1966384" cy="710856"/>
          </a:xfrm>
          <a:custGeom>
            <a:avLst/>
            <a:gdLst>
              <a:gd name="connsiteX0" fmla="*/ 0 w 1385236"/>
              <a:gd name="connsiteY0" fmla="*/ 500769 h 500769"/>
              <a:gd name="connsiteX1" fmla="*/ 707068 w 1385236"/>
              <a:gd name="connsiteY1" fmla="*/ 0 h 500769"/>
              <a:gd name="connsiteX2" fmla="*/ 1385236 w 1385236"/>
              <a:gd name="connsiteY2" fmla="*/ 500769 h 500769"/>
              <a:gd name="connsiteX3" fmla="*/ 0 w 1385236"/>
              <a:gd name="connsiteY3" fmla="*/ 500769 h 500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5236" h="500769">
                <a:moveTo>
                  <a:pt x="0" y="500769"/>
                </a:moveTo>
                <a:lnTo>
                  <a:pt x="707068" y="0"/>
                </a:lnTo>
                <a:lnTo>
                  <a:pt x="1385236" y="500769"/>
                </a:lnTo>
                <a:lnTo>
                  <a:pt x="0" y="500769"/>
                </a:lnTo>
                <a:close/>
              </a:path>
            </a:pathLst>
          </a:custGeom>
          <a:solidFill>
            <a:srgbClr val="E52F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4"/>
          <p:cNvSpPr/>
          <p:nvPr/>
        </p:nvSpPr>
        <p:spPr bwMode="auto">
          <a:xfrm>
            <a:off x="4331408" y="3723932"/>
            <a:ext cx="2628619" cy="2628031"/>
          </a:xfrm>
          <a:custGeom>
            <a:avLst/>
            <a:gdLst>
              <a:gd name="T0" fmla="*/ 800 w 1050"/>
              <a:gd name="T1" fmla="*/ 903 h 1049"/>
              <a:gd name="T2" fmla="*/ 766 w 1050"/>
              <a:gd name="T3" fmla="*/ 996 h 1049"/>
              <a:gd name="T4" fmla="*/ 671 w 1050"/>
              <a:gd name="T5" fmla="*/ 969 h 1049"/>
              <a:gd name="T6" fmla="*/ 625 w 1050"/>
              <a:gd name="T7" fmla="*/ 1044 h 1049"/>
              <a:gd name="T8" fmla="*/ 526 w 1050"/>
              <a:gd name="T9" fmla="*/ 991 h 1049"/>
              <a:gd name="T10" fmla="*/ 443 w 1050"/>
              <a:gd name="T11" fmla="*/ 1047 h 1049"/>
              <a:gd name="T12" fmla="*/ 381 w 1050"/>
              <a:gd name="T13" fmla="*/ 969 h 1049"/>
              <a:gd name="T14" fmla="*/ 301 w 1050"/>
              <a:gd name="T15" fmla="*/ 1003 h 1049"/>
              <a:gd name="T16" fmla="*/ 272 w 1050"/>
              <a:gd name="T17" fmla="*/ 917 h 1049"/>
              <a:gd name="T18" fmla="*/ 232 w 1050"/>
              <a:gd name="T19" fmla="*/ 888 h 1049"/>
              <a:gd name="T20" fmla="*/ 140 w 1050"/>
              <a:gd name="T21" fmla="*/ 886 h 1049"/>
              <a:gd name="T22" fmla="*/ 134 w 1050"/>
              <a:gd name="T23" fmla="*/ 778 h 1049"/>
              <a:gd name="T24" fmla="*/ 47 w 1050"/>
              <a:gd name="T25" fmla="*/ 750 h 1049"/>
              <a:gd name="T26" fmla="*/ 78 w 1050"/>
              <a:gd name="T27" fmla="*/ 657 h 1049"/>
              <a:gd name="T28" fmla="*/ 0 w 1050"/>
              <a:gd name="T29" fmla="*/ 590 h 1049"/>
              <a:gd name="T30" fmla="*/ 60 w 1050"/>
              <a:gd name="T31" fmla="*/ 500 h 1049"/>
              <a:gd name="T32" fmla="*/ 6 w 1050"/>
              <a:gd name="T33" fmla="*/ 426 h 1049"/>
              <a:gd name="T34" fmla="*/ 86 w 1050"/>
              <a:gd name="T35" fmla="*/ 368 h 1049"/>
              <a:gd name="T36" fmla="*/ 55 w 1050"/>
              <a:gd name="T37" fmla="*/ 284 h 1049"/>
              <a:gd name="T38" fmla="*/ 148 w 1050"/>
              <a:gd name="T39" fmla="*/ 250 h 1049"/>
              <a:gd name="T40" fmla="*/ 140 w 1050"/>
              <a:gd name="T41" fmla="*/ 163 h 1049"/>
              <a:gd name="T42" fmla="*/ 232 w 1050"/>
              <a:gd name="T43" fmla="*/ 162 h 1049"/>
              <a:gd name="T44" fmla="*/ 271 w 1050"/>
              <a:gd name="T45" fmla="*/ 61 h 1049"/>
              <a:gd name="T46" fmla="*/ 358 w 1050"/>
              <a:gd name="T47" fmla="*/ 88 h 1049"/>
              <a:gd name="T48" fmla="*/ 405 w 1050"/>
              <a:gd name="T49" fmla="*/ 73 h 1049"/>
              <a:gd name="T50" fmla="*/ 501 w 1050"/>
              <a:gd name="T51" fmla="*/ 58 h 1049"/>
              <a:gd name="T52" fmla="*/ 592 w 1050"/>
              <a:gd name="T53" fmla="*/ 0 h 1049"/>
              <a:gd name="T54" fmla="*/ 646 w 1050"/>
              <a:gd name="T55" fmla="*/ 73 h 1049"/>
              <a:gd name="T56" fmla="*/ 694 w 1050"/>
              <a:gd name="T57" fmla="*/ 88 h 1049"/>
              <a:gd name="T58" fmla="*/ 781 w 1050"/>
              <a:gd name="T59" fmla="*/ 61 h 1049"/>
              <a:gd name="T60" fmla="*/ 810 w 1050"/>
              <a:gd name="T61" fmla="*/ 155 h 1049"/>
              <a:gd name="T62" fmla="*/ 900 w 1050"/>
              <a:gd name="T63" fmla="*/ 151 h 1049"/>
              <a:gd name="T64" fmla="*/ 904 w 1050"/>
              <a:gd name="T65" fmla="*/ 250 h 1049"/>
              <a:gd name="T66" fmla="*/ 997 w 1050"/>
              <a:gd name="T67" fmla="*/ 284 h 1049"/>
              <a:gd name="T68" fmla="*/ 970 w 1050"/>
              <a:gd name="T69" fmla="*/ 380 h 1049"/>
              <a:gd name="T70" fmla="*/ 1045 w 1050"/>
              <a:gd name="T71" fmla="*/ 426 h 1049"/>
              <a:gd name="T72" fmla="*/ 993 w 1050"/>
              <a:gd name="T73" fmla="*/ 524 h 1049"/>
              <a:gd name="T74" fmla="*/ 1048 w 1050"/>
              <a:gd name="T75" fmla="*/ 607 h 1049"/>
              <a:gd name="T76" fmla="*/ 970 w 1050"/>
              <a:gd name="T77" fmla="*/ 669 h 1049"/>
              <a:gd name="T78" fmla="*/ 1005 w 1050"/>
              <a:gd name="T79" fmla="*/ 750 h 1049"/>
              <a:gd name="T80" fmla="*/ 918 w 1050"/>
              <a:gd name="T81" fmla="*/ 778 h 1049"/>
              <a:gd name="T82" fmla="*/ 889 w 1050"/>
              <a:gd name="T83" fmla="*/ 818 h 1049"/>
              <a:gd name="T84" fmla="*/ 888 w 1050"/>
              <a:gd name="T85" fmla="*/ 911 h 10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050" h="1049">
                <a:moveTo>
                  <a:pt x="888" y="911"/>
                </a:moveTo>
                <a:lnTo>
                  <a:pt x="820" y="888"/>
                </a:lnTo>
                <a:lnTo>
                  <a:pt x="800" y="903"/>
                </a:lnTo>
                <a:lnTo>
                  <a:pt x="780" y="917"/>
                </a:lnTo>
                <a:lnTo>
                  <a:pt x="781" y="988"/>
                </a:lnTo>
                <a:lnTo>
                  <a:pt x="766" y="996"/>
                </a:lnTo>
                <a:lnTo>
                  <a:pt x="751" y="1003"/>
                </a:lnTo>
                <a:lnTo>
                  <a:pt x="694" y="961"/>
                </a:lnTo>
                <a:lnTo>
                  <a:pt x="671" y="969"/>
                </a:lnTo>
                <a:lnTo>
                  <a:pt x="658" y="972"/>
                </a:lnTo>
                <a:lnTo>
                  <a:pt x="646" y="976"/>
                </a:lnTo>
                <a:lnTo>
                  <a:pt x="625" y="1044"/>
                </a:lnTo>
                <a:lnTo>
                  <a:pt x="592" y="1049"/>
                </a:lnTo>
                <a:lnTo>
                  <a:pt x="551" y="991"/>
                </a:lnTo>
                <a:lnTo>
                  <a:pt x="526" y="991"/>
                </a:lnTo>
                <a:lnTo>
                  <a:pt x="501" y="991"/>
                </a:lnTo>
                <a:lnTo>
                  <a:pt x="460" y="1049"/>
                </a:lnTo>
                <a:lnTo>
                  <a:pt x="443" y="1047"/>
                </a:lnTo>
                <a:lnTo>
                  <a:pt x="426" y="1044"/>
                </a:lnTo>
                <a:lnTo>
                  <a:pt x="405" y="976"/>
                </a:lnTo>
                <a:lnTo>
                  <a:pt x="381" y="969"/>
                </a:lnTo>
                <a:lnTo>
                  <a:pt x="369" y="965"/>
                </a:lnTo>
                <a:lnTo>
                  <a:pt x="358" y="961"/>
                </a:lnTo>
                <a:lnTo>
                  <a:pt x="301" y="1003"/>
                </a:lnTo>
                <a:lnTo>
                  <a:pt x="286" y="996"/>
                </a:lnTo>
                <a:lnTo>
                  <a:pt x="271" y="988"/>
                </a:lnTo>
                <a:lnTo>
                  <a:pt x="272" y="917"/>
                </a:lnTo>
                <a:lnTo>
                  <a:pt x="252" y="903"/>
                </a:lnTo>
                <a:lnTo>
                  <a:pt x="242" y="895"/>
                </a:lnTo>
                <a:lnTo>
                  <a:pt x="232" y="888"/>
                </a:lnTo>
                <a:lnTo>
                  <a:pt x="164" y="911"/>
                </a:lnTo>
                <a:lnTo>
                  <a:pt x="152" y="899"/>
                </a:lnTo>
                <a:lnTo>
                  <a:pt x="140" y="886"/>
                </a:lnTo>
                <a:lnTo>
                  <a:pt x="163" y="818"/>
                </a:lnTo>
                <a:lnTo>
                  <a:pt x="148" y="799"/>
                </a:lnTo>
                <a:lnTo>
                  <a:pt x="134" y="778"/>
                </a:lnTo>
                <a:lnTo>
                  <a:pt x="63" y="779"/>
                </a:lnTo>
                <a:lnTo>
                  <a:pt x="55" y="765"/>
                </a:lnTo>
                <a:lnTo>
                  <a:pt x="47" y="750"/>
                </a:lnTo>
                <a:lnTo>
                  <a:pt x="90" y="693"/>
                </a:lnTo>
                <a:lnTo>
                  <a:pt x="82" y="669"/>
                </a:lnTo>
                <a:lnTo>
                  <a:pt x="78" y="657"/>
                </a:lnTo>
                <a:lnTo>
                  <a:pt x="75" y="645"/>
                </a:lnTo>
                <a:lnTo>
                  <a:pt x="6" y="623"/>
                </a:lnTo>
                <a:lnTo>
                  <a:pt x="0" y="590"/>
                </a:lnTo>
                <a:lnTo>
                  <a:pt x="60" y="549"/>
                </a:lnTo>
                <a:lnTo>
                  <a:pt x="59" y="524"/>
                </a:lnTo>
                <a:lnTo>
                  <a:pt x="60" y="500"/>
                </a:lnTo>
                <a:lnTo>
                  <a:pt x="0" y="459"/>
                </a:lnTo>
                <a:lnTo>
                  <a:pt x="3" y="442"/>
                </a:lnTo>
                <a:lnTo>
                  <a:pt x="6" y="426"/>
                </a:lnTo>
                <a:lnTo>
                  <a:pt x="75" y="405"/>
                </a:lnTo>
                <a:lnTo>
                  <a:pt x="82" y="380"/>
                </a:lnTo>
                <a:lnTo>
                  <a:pt x="86" y="368"/>
                </a:lnTo>
                <a:lnTo>
                  <a:pt x="90" y="356"/>
                </a:lnTo>
                <a:lnTo>
                  <a:pt x="47" y="299"/>
                </a:lnTo>
                <a:lnTo>
                  <a:pt x="55" y="284"/>
                </a:lnTo>
                <a:lnTo>
                  <a:pt x="63" y="270"/>
                </a:lnTo>
                <a:lnTo>
                  <a:pt x="134" y="271"/>
                </a:lnTo>
                <a:lnTo>
                  <a:pt x="148" y="250"/>
                </a:lnTo>
                <a:lnTo>
                  <a:pt x="155" y="240"/>
                </a:lnTo>
                <a:lnTo>
                  <a:pt x="163" y="231"/>
                </a:lnTo>
                <a:lnTo>
                  <a:pt x="140" y="163"/>
                </a:lnTo>
                <a:lnTo>
                  <a:pt x="152" y="151"/>
                </a:lnTo>
                <a:lnTo>
                  <a:pt x="164" y="139"/>
                </a:lnTo>
                <a:lnTo>
                  <a:pt x="232" y="162"/>
                </a:lnTo>
                <a:lnTo>
                  <a:pt x="252" y="147"/>
                </a:lnTo>
                <a:lnTo>
                  <a:pt x="272" y="133"/>
                </a:lnTo>
                <a:lnTo>
                  <a:pt x="271" y="61"/>
                </a:lnTo>
                <a:lnTo>
                  <a:pt x="286" y="53"/>
                </a:lnTo>
                <a:lnTo>
                  <a:pt x="301" y="46"/>
                </a:lnTo>
                <a:lnTo>
                  <a:pt x="358" y="88"/>
                </a:lnTo>
                <a:lnTo>
                  <a:pt x="381" y="80"/>
                </a:lnTo>
                <a:lnTo>
                  <a:pt x="393" y="76"/>
                </a:lnTo>
                <a:lnTo>
                  <a:pt x="405" y="73"/>
                </a:lnTo>
                <a:lnTo>
                  <a:pt x="426" y="5"/>
                </a:lnTo>
                <a:lnTo>
                  <a:pt x="460" y="0"/>
                </a:lnTo>
                <a:lnTo>
                  <a:pt x="501" y="58"/>
                </a:lnTo>
                <a:lnTo>
                  <a:pt x="526" y="57"/>
                </a:lnTo>
                <a:lnTo>
                  <a:pt x="551" y="58"/>
                </a:lnTo>
                <a:lnTo>
                  <a:pt x="592" y="0"/>
                </a:lnTo>
                <a:lnTo>
                  <a:pt x="608" y="2"/>
                </a:lnTo>
                <a:lnTo>
                  <a:pt x="625" y="5"/>
                </a:lnTo>
                <a:lnTo>
                  <a:pt x="646" y="73"/>
                </a:lnTo>
                <a:lnTo>
                  <a:pt x="671" y="80"/>
                </a:lnTo>
                <a:lnTo>
                  <a:pt x="682" y="84"/>
                </a:lnTo>
                <a:lnTo>
                  <a:pt x="694" y="88"/>
                </a:lnTo>
                <a:lnTo>
                  <a:pt x="751" y="46"/>
                </a:lnTo>
                <a:lnTo>
                  <a:pt x="766" y="53"/>
                </a:lnTo>
                <a:lnTo>
                  <a:pt x="781" y="61"/>
                </a:lnTo>
                <a:lnTo>
                  <a:pt x="780" y="133"/>
                </a:lnTo>
                <a:lnTo>
                  <a:pt x="800" y="147"/>
                </a:lnTo>
                <a:lnTo>
                  <a:pt x="810" y="155"/>
                </a:lnTo>
                <a:lnTo>
                  <a:pt x="820" y="162"/>
                </a:lnTo>
                <a:lnTo>
                  <a:pt x="888" y="139"/>
                </a:lnTo>
                <a:lnTo>
                  <a:pt x="900" y="151"/>
                </a:lnTo>
                <a:lnTo>
                  <a:pt x="912" y="163"/>
                </a:lnTo>
                <a:lnTo>
                  <a:pt x="889" y="231"/>
                </a:lnTo>
                <a:lnTo>
                  <a:pt x="904" y="250"/>
                </a:lnTo>
                <a:lnTo>
                  <a:pt x="918" y="271"/>
                </a:lnTo>
                <a:lnTo>
                  <a:pt x="989" y="270"/>
                </a:lnTo>
                <a:lnTo>
                  <a:pt x="997" y="284"/>
                </a:lnTo>
                <a:lnTo>
                  <a:pt x="1005" y="299"/>
                </a:lnTo>
                <a:lnTo>
                  <a:pt x="962" y="356"/>
                </a:lnTo>
                <a:lnTo>
                  <a:pt x="970" y="380"/>
                </a:lnTo>
                <a:lnTo>
                  <a:pt x="974" y="393"/>
                </a:lnTo>
                <a:lnTo>
                  <a:pt x="977" y="405"/>
                </a:lnTo>
                <a:lnTo>
                  <a:pt x="1045" y="426"/>
                </a:lnTo>
                <a:lnTo>
                  <a:pt x="1050" y="459"/>
                </a:lnTo>
                <a:lnTo>
                  <a:pt x="992" y="500"/>
                </a:lnTo>
                <a:lnTo>
                  <a:pt x="993" y="524"/>
                </a:lnTo>
                <a:lnTo>
                  <a:pt x="992" y="549"/>
                </a:lnTo>
                <a:lnTo>
                  <a:pt x="1050" y="590"/>
                </a:lnTo>
                <a:lnTo>
                  <a:pt x="1048" y="607"/>
                </a:lnTo>
                <a:lnTo>
                  <a:pt x="1045" y="623"/>
                </a:lnTo>
                <a:lnTo>
                  <a:pt x="977" y="645"/>
                </a:lnTo>
                <a:lnTo>
                  <a:pt x="970" y="669"/>
                </a:lnTo>
                <a:lnTo>
                  <a:pt x="966" y="681"/>
                </a:lnTo>
                <a:lnTo>
                  <a:pt x="962" y="693"/>
                </a:lnTo>
                <a:lnTo>
                  <a:pt x="1005" y="750"/>
                </a:lnTo>
                <a:lnTo>
                  <a:pt x="997" y="765"/>
                </a:lnTo>
                <a:lnTo>
                  <a:pt x="989" y="779"/>
                </a:lnTo>
                <a:lnTo>
                  <a:pt x="918" y="778"/>
                </a:lnTo>
                <a:lnTo>
                  <a:pt x="904" y="799"/>
                </a:lnTo>
                <a:lnTo>
                  <a:pt x="897" y="809"/>
                </a:lnTo>
                <a:lnTo>
                  <a:pt x="889" y="818"/>
                </a:lnTo>
                <a:lnTo>
                  <a:pt x="912" y="886"/>
                </a:lnTo>
                <a:lnTo>
                  <a:pt x="900" y="899"/>
                </a:lnTo>
                <a:lnTo>
                  <a:pt x="888" y="911"/>
                </a:lnTo>
                <a:close/>
              </a:path>
            </a:pathLst>
          </a:custGeom>
          <a:solidFill>
            <a:srgbClr val="F16026"/>
          </a:solidFill>
          <a:ln w="3175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US" sz="2800" kern="0">
              <a:solidFill>
                <a:sysClr val="window" lastClr="FFFFFF"/>
              </a:solidFill>
              <a:latin typeface="Impact" panose="020B0806030902050204" charset="0"/>
              <a:ea typeface="微软雅黑" panose="020B0503020204020204" charset="-122"/>
            </a:endParaRPr>
          </a:p>
        </p:txBody>
      </p:sp>
      <p:sp>
        <p:nvSpPr>
          <p:cNvPr id="14" name="Oval 5"/>
          <p:cNvSpPr>
            <a:spLocks noChangeArrowheads="1"/>
          </p:cNvSpPr>
          <p:nvPr/>
        </p:nvSpPr>
        <p:spPr bwMode="auto">
          <a:xfrm>
            <a:off x="4737454" y="4124547"/>
            <a:ext cx="1821868" cy="1826802"/>
          </a:xfrm>
          <a:prstGeom prst="ellipse">
            <a:avLst/>
          </a:prstGeom>
          <a:solidFill>
            <a:srgbClr val="FFFFFF"/>
          </a:solidFill>
          <a:ln w="22225">
            <a:noFill/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5" name="Freeform 6"/>
          <p:cNvSpPr/>
          <p:nvPr/>
        </p:nvSpPr>
        <p:spPr bwMode="auto">
          <a:xfrm>
            <a:off x="6475174" y="3117669"/>
            <a:ext cx="1487948" cy="1487615"/>
          </a:xfrm>
          <a:custGeom>
            <a:avLst/>
            <a:gdLst>
              <a:gd name="T0" fmla="*/ 441 w 637"/>
              <a:gd name="T1" fmla="*/ 550 h 638"/>
              <a:gd name="T2" fmla="*/ 420 w 637"/>
              <a:gd name="T3" fmla="*/ 560 h 638"/>
              <a:gd name="T4" fmla="*/ 397 w 637"/>
              <a:gd name="T5" fmla="*/ 568 h 638"/>
              <a:gd name="T6" fmla="*/ 362 w 637"/>
              <a:gd name="T7" fmla="*/ 636 h 638"/>
              <a:gd name="T8" fmla="*/ 312 w 637"/>
              <a:gd name="T9" fmla="*/ 579 h 638"/>
              <a:gd name="T10" fmla="*/ 288 w 637"/>
              <a:gd name="T11" fmla="*/ 577 h 638"/>
              <a:gd name="T12" fmla="*/ 264 w 637"/>
              <a:gd name="T13" fmla="*/ 573 h 638"/>
              <a:gd name="T14" fmla="*/ 209 w 637"/>
              <a:gd name="T15" fmla="*/ 619 h 638"/>
              <a:gd name="T16" fmla="*/ 181 w 637"/>
              <a:gd name="T17" fmla="*/ 608 h 638"/>
              <a:gd name="T18" fmla="*/ 174 w 637"/>
              <a:gd name="T19" fmla="*/ 533 h 638"/>
              <a:gd name="T20" fmla="*/ 155 w 637"/>
              <a:gd name="T21" fmla="*/ 519 h 638"/>
              <a:gd name="T22" fmla="*/ 79 w 637"/>
              <a:gd name="T23" fmla="*/ 531 h 638"/>
              <a:gd name="T24" fmla="*/ 56 w 637"/>
              <a:gd name="T25" fmla="*/ 502 h 638"/>
              <a:gd name="T26" fmla="*/ 89 w 637"/>
              <a:gd name="T27" fmla="*/ 432 h 638"/>
              <a:gd name="T28" fmla="*/ 78 w 637"/>
              <a:gd name="T29" fmla="*/ 410 h 638"/>
              <a:gd name="T30" fmla="*/ 6 w 637"/>
              <a:gd name="T31" fmla="*/ 383 h 638"/>
              <a:gd name="T32" fmla="*/ 0 w 637"/>
              <a:gd name="T33" fmla="*/ 346 h 638"/>
              <a:gd name="T34" fmla="*/ 64 w 637"/>
              <a:gd name="T35" fmla="*/ 301 h 638"/>
              <a:gd name="T36" fmla="*/ 67 w 637"/>
              <a:gd name="T37" fmla="*/ 276 h 638"/>
              <a:gd name="T38" fmla="*/ 17 w 637"/>
              <a:gd name="T39" fmla="*/ 215 h 638"/>
              <a:gd name="T40" fmla="*/ 30 w 637"/>
              <a:gd name="T41" fmla="*/ 182 h 638"/>
              <a:gd name="T42" fmla="*/ 109 w 637"/>
              <a:gd name="T43" fmla="*/ 175 h 638"/>
              <a:gd name="T44" fmla="*/ 124 w 637"/>
              <a:gd name="T45" fmla="*/ 155 h 638"/>
              <a:gd name="T46" fmla="*/ 111 w 637"/>
              <a:gd name="T47" fmla="*/ 76 h 638"/>
              <a:gd name="T48" fmla="*/ 138 w 637"/>
              <a:gd name="T49" fmla="*/ 55 h 638"/>
              <a:gd name="T50" fmla="*/ 211 w 637"/>
              <a:gd name="T51" fmla="*/ 88 h 638"/>
              <a:gd name="T52" fmla="*/ 234 w 637"/>
              <a:gd name="T53" fmla="*/ 79 h 638"/>
              <a:gd name="T54" fmla="*/ 261 w 637"/>
              <a:gd name="T55" fmla="*/ 4 h 638"/>
              <a:gd name="T56" fmla="*/ 279 w 637"/>
              <a:gd name="T57" fmla="*/ 1 h 638"/>
              <a:gd name="T58" fmla="*/ 330 w 637"/>
              <a:gd name="T59" fmla="*/ 64 h 638"/>
              <a:gd name="T60" fmla="*/ 355 w 637"/>
              <a:gd name="T61" fmla="*/ 66 h 638"/>
              <a:gd name="T62" fmla="*/ 379 w 637"/>
              <a:gd name="T63" fmla="*/ 70 h 638"/>
              <a:gd name="T64" fmla="*/ 436 w 637"/>
              <a:gd name="T65" fmla="*/ 21 h 638"/>
              <a:gd name="T66" fmla="*/ 461 w 637"/>
              <a:gd name="T67" fmla="*/ 32 h 638"/>
              <a:gd name="T68" fmla="*/ 468 w 637"/>
              <a:gd name="T69" fmla="*/ 110 h 638"/>
              <a:gd name="T70" fmla="*/ 488 w 637"/>
              <a:gd name="T71" fmla="*/ 125 h 638"/>
              <a:gd name="T72" fmla="*/ 562 w 637"/>
              <a:gd name="T73" fmla="*/ 112 h 638"/>
              <a:gd name="T74" fmla="*/ 579 w 637"/>
              <a:gd name="T75" fmla="*/ 136 h 638"/>
              <a:gd name="T76" fmla="*/ 548 w 637"/>
              <a:gd name="T77" fmla="*/ 201 h 638"/>
              <a:gd name="T78" fmla="*/ 554 w 637"/>
              <a:gd name="T79" fmla="*/ 213 h 638"/>
              <a:gd name="T80" fmla="*/ 563 w 637"/>
              <a:gd name="T81" fmla="*/ 235 h 638"/>
              <a:gd name="T82" fmla="*/ 632 w 637"/>
              <a:gd name="T83" fmla="*/ 261 h 638"/>
              <a:gd name="T84" fmla="*/ 637 w 637"/>
              <a:gd name="T85" fmla="*/ 301 h 638"/>
              <a:gd name="T86" fmla="*/ 577 w 637"/>
              <a:gd name="T87" fmla="*/ 344 h 638"/>
              <a:gd name="T88" fmla="*/ 574 w 637"/>
              <a:gd name="T89" fmla="*/ 367 h 638"/>
              <a:gd name="T90" fmla="*/ 620 w 637"/>
              <a:gd name="T91" fmla="*/ 424 h 638"/>
              <a:gd name="T92" fmla="*/ 604 w 637"/>
              <a:gd name="T93" fmla="*/ 462 h 638"/>
              <a:gd name="T94" fmla="*/ 532 w 637"/>
              <a:gd name="T95" fmla="*/ 469 h 638"/>
              <a:gd name="T96" fmla="*/ 518 w 637"/>
              <a:gd name="T97" fmla="*/ 488 h 638"/>
              <a:gd name="T98" fmla="*/ 529 w 637"/>
              <a:gd name="T99" fmla="*/ 559 h 638"/>
              <a:gd name="T100" fmla="*/ 505 w 637"/>
              <a:gd name="T101" fmla="*/ 579 h 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37" h="638">
                <a:moveTo>
                  <a:pt x="496" y="585"/>
                </a:moveTo>
                <a:lnTo>
                  <a:pt x="441" y="550"/>
                </a:lnTo>
                <a:lnTo>
                  <a:pt x="431" y="555"/>
                </a:lnTo>
                <a:lnTo>
                  <a:pt x="420" y="560"/>
                </a:lnTo>
                <a:lnTo>
                  <a:pt x="409" y="564"/>
                </a:lnTo>
                <a:lnTo>
                  <a:pt x="397" y="568"/>
                </a:lnTo>
                <a:lnTo>
                  <a:pt x="382" y="633"/>
                </a:lnTo>
                <a:lnTo>
                  <a:pt x="362" y="636"/>
                </a:lnTo>
                <a:lnTo>
                  <a:pt x="342" y="638"/>
                </a:lnTo>
                <a:lnTo>
                  <a:pt x="312" y="579"/>
                </a:lnTo>
                <a:lnTo>
                  <a:pt x="300" y="579"/>
                </a:lnTo>
                <a:lnTo>
                  <a:pt x="288" y="577"/>
                </a:lnTo>
                <a:lnTo>
                  <a:pt x="275" y="576"/>
                </a:lnTo>
                <a:lnTo>
                  <a:pt x="264" y="573"/>
                </a:lnTo>
                <a:lnTo>
                  <a:pt x="219" y="622"/>
                </a:lnTo>
                <a:lnTo>
                  <a:pt x="209" y="619"/>
                </a:lnTo>
                <a:lnTo>
                  <a:pt x="200" y="616"/>
                </a:lnTo>
                <a:lnTo>
                  <a:pt x="181" y="608"/>
                </a:lnTo>
                <a:lnTo>
                  <a:pt x="184" y="540"/>
                </a:lnTo>
                <a:lnTo>
                  <a:pt x="174" y="533"/>
                </a:lnTo>
                <a:lnTo>
                  <a:pt x="164" y="526"/>
                </a:lnTo>
                <a:lnTo>
                  <a:pt x="155" y="519"/>
                </a:lnTo>
                <a:lnTo>
                  <a:pt x="146" y="511"/>
                </a:lnTo>
                <a:lnTo>
                  <a:pt x="79" y="531"/>
                </a:lnTo>
                <a:lnTo>
                  <a:pt x="67" y="517"/>
                </a:lnTo>
                <a:lnTo>
                  <a:pt x="56" y="502"/>
                </a:lnTo>
                <a:lnTo>
                  <a:pt x="94" y="443"/>
                </a:lnTo>
                <a:lnTo>
                  <a:pt x="89" y="432"/>
                </a:lnTo>
                <a:lnTo>
                  <a:pt x="83" y="421"/>
                </a:lnTo>
                <a:lnTo>
                  <a:pt x="78" y="410"/>
                </a:lnTo>
                <a:lnTo>
                  <a:pt x="74" y="398"/>
                </a:lnTo>
                <a:lnTo>
                  <a:pt x="6" y="383"/>
                </a:lnTo>
                <a:lnTo>
                  <a:pt x="3" y="364"/>
                </a:lnTo>
                <a:lnTo>
                  <a:pt x="0" y="346"/>
                </a:lnTo>
                <a:lnTo>
                  <a:pt x="63" y="314"/>
                </a:lnTo>
                <a:lnTo>
                  <a:pt x="64" y="301"/>
                </a:lnTo>
                <a:lnTo>
                  <a:pt x="65" y="288"/>
                </a:lnTo>
                <a:lnTo>
                  <a:pt x="67" y="276"/>
                </a:lnTo>
                <a:lnTo>
                  <a:pt x="69" y="264"/>
                </a:lnTo>
                <a:lnTo>
                  <a:pt x="17" y="215"/>
                </a:lnTo>
                <a:lnTo>
                  <a:pt x="23" y="198"/>
                </a:lnTo>
                <a:lnTo>
                  <a:pt x="30" y="182"/>
                </a:lnTo>
                <a:lnTo>
                  <a:pt x="102" y="185"/>
                </a:lnTo>
                <a:lnTo>
                  <a:pt x="109" y="175"/>
                </a:lnTo>
                <a:lnTo>
                  <a:pt x="117" y="165"/>
                </a:lnTo>
                <a:lnTo>
                  <a:pt x="124" y="155"/>
                </a:lnTo>
                <a:lnTo>
                  <a:pt x="133" y="146"/>
                </a:lnTo>
                <a:lnTo>
                  <a:pt x="111" y="76"/>
                </a:lnTo>
                <a:lnTo>
                  <a:pt x="124" y="65"/>
                </a:lnTo>
                <a:lnTo>
                  <a:pt x="138" y="55"/>
                </a:lnTo>
                <a:lnTo>
                  <a:pt x="200" y="94"/>
                </a:lnTo>
                <a:lnTo>
                  <a:pt x="211" y="88"/>
                </a:lnTo>
                <a:lnTo>
                  <a:pt x="222" y="83"/>
                </a:lnTo>
                <a:lnTo>
                  <a:pt x="234" y="79"/>
                </a:lnTo>
                <a:lnTo>
                  <a:pt x="246" y="75"/>
                </a:lnTo>
                <a:lnTo>
                  <a:pt x="261" y="4"/>
                </a:lnTo>
                <a:lnTo>
                  <a:pt x="270" y="3"/>
                </a:lnTo>
                <a:lnTo>
                  <a:pt x="279" y="1"/>
                </a:lnTo>
                <a:lnTo>
                  <a:pt x="297" y="0"/>
                </a:lnTo>
                <a:lnTo>
                  <a:pt x="330" y="64"/>
                </a:lnTo>
                <a:lnTo>
                  <a:pt x="343" y="65"/>
                </a:lnTo>
                <a:lnTo>
                  <a:pt x="355" y="66"/>
                </a:lnTo>
                <a:lnTo>
                  <a:pt x="367" y="68"/>
                </a:lnTo>
                <a:lnTo>
                  <a:pt x="379" y="70"/>
                </a:lnTo>
                <a:lnTo>
                  <a:pt x="427" y="18"/>
                </a:lnTo>
                <a:lnTo>
                  <a:pt x="436" y="21"/>
                </a:lnTo>
                <a:lnTo>
                  <a:pt x="444" y="25"/>
                </a:lnTo>
                <a:lnTo>
                  <a:pt x="461" y="32"/>
                </a:lnTo>
                <a:lnTo>
                  <a:pt x="458" y="103"/>
                </a:lnTo>
                <a:lnTo>
                  <a:pt x="468" y="110"/>
                </a:lnTo>
                <a:lnTo>
                  <a:pt x="478" y="117"/>
                </a:lnTo>
                <a:lnTo>
                  <a:pt x="488" y="125"/>
                </a:lnTo>
                <a:lnTo>
                  <a:pt x="497" y="134"/>
                </a:lnTo>
                <a:lnTo>
                  <a:pt x="562" y="112"/>
                </a:lnTo>
                <a:lnTo>
                  <a:pt x="574" y="128"/>
                </a:lnTo>
                <a:lnTo>
                  <a:pt x="579" y="136"/>
                </a:lnTo>
                <a:lnTo>
                  <a:pt x="586" y="144"/>
                </a:lnTo>
                <a:lnTo>
                  <a:pt x="548" y="201"/>
                </a:lnTo>
                <a:lnTo>
                  <a:pt x="551" y="206"/>
                </a:lnTo>
                <a:lnTo>
                  <a:pt x="554" y="213"/>
                </a:lnTo>
                <a:lnTo>
                  <a:pt x="559" y="224"/>
                </a:lnTo>
                <a:lnTo>
                  <a:pt x="563" y="235"/>
                </a:lnTo>
                <a:lnTo>
                  <a:pt x="567" y="247"/>
                </a:lnTo>
                <a:lnTo>
                  <a:pt x="632" y="261"/>
                </a:lnTo>
                <a:lnTo>
                  <a:pt x="635" y="280"/>
                </a:lnTo>
                <a:lnTo>
                  <a:pt x="637" y="301"/>
                </a:lnTo>
                <a:lnTo>
                  <a:pt x="578" y="332"/>
                </a:lnTo>
                <a:lnTo>
                  <a:pt x="577" y="344"/>
                </a:lnTo>
                <a:lnTo>
                  <a:pt x="576" y="356"/>
                </a:lnTo>
                <a:lnTo>
                  <a:pt x="574" y="367"/>
                </a:lnTo>
                <a:lnTo>
                  <a:pt x="571" y="380"/>
                </a:lnTo>
                <a:lnTo>
                  <a:pt x="620" y="424"/>
                </a:lnTo>
                <a:lnTo>
                  <a:pt x="613" y="443"/>
                </a:lnTo>
                <a:lnTo>
                  <a:pt x="604" y="462"/>
                </a:lnTo>
                <a:lnTo>
                  <a:pt x="539" y="458"/>
                </a:lnTo>
                <a:lnTo>
                  <a:pt x="532" y="469"/>
                </a:lnTo>
                <a:lnTo>
                  <a:pt x="525" y="479"/>
                </a:lnTo>
                <a:lnTo>
                  <a:pt x="518" y="488"/>
                </a:lnTo>
                <a:lnTo>
                  <a:pt x="510" y="497"/>
                </a:lnTo>
                <a:lnTo>
                  <a:pt x="529" y="559"/>
                </a:lnTo>
                <a:lnTo>
                  <a:pt x="513" y="573"/>
                </a:lnTo>
                <a:lnTo>
                  <a:pt x="505" y="579"/>
                </a:lnTo>
                <a:lnTo>
                  <a:pt x="496" y="585"/>
                </a:lnTo>
                <a:close/>
              </a:path>
            </a:pathLst>
          </a:custGeom>
          <a:solidFill>
            <a:srgbClr val="F5790B"/>
          </a:solidFill>
          <a:ln w="3175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US" sz="2800" kern="0">
              <a:solidFill>
                <a:sysClr val="window" lastClr="FFFFFF"/>
              </a:solidFill>
              <a:latin typeface="Impact" panose="020B0806030902050204" charset="0"/>
              <a:ea typeface="微软雅黑" panose="020B0503020204020204" charset="-122"/>
            </a:endParaRPr>
          </a:p>
        </p:txBody>
      </p:sp>
      <p:sp>
        <p:nvSpPr>
          <p:cNvPr id="16" name="Oval 7"/>
          <p:cNvSpPr>
            <a:spLocks noChangeArrowheads="1"/>
          </p:cNvSpPr>
          <p:nvPr/>
        </p:nvSpPr>
        <p:spPr bwMode="auto">
          <a:xfrm>
            <a:off x="6770360" y="3415459"/>
            <a:ext cx="897577" cy="892035"/>
          </a:xfrm>
          <a:prstGeom prst="ellipse">
            <a:avLst/>
          </a:prstGeom>
          <a:solidFill>
            <a:srgbClr val="FFFFFF"/>
          </a:solidFill>
          <a:ln w="22225">
            <a:noFill/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7" name="Freeform 8"/>
          <p:cNvSpPr/>
          <p:nvPr/>
        </p:nvSpPr>
        <p:spPr bwMode="auto">
          <a:xfrm>
            <a:off x="2520225" y="3141706"/>
            <a:ext cx="2075647" cy="2080525"/>
          </a:xfrm>
          <a:custGeom>
            <a:avLst/>
            <a:gdLst>
              <a:gd name="T0" fmla="*/ 587 w 808"/>
              <a:gd name="T1" fmla="*/ 691 h 810"/>
              <a:gd name="T2" fmla="*/ 553 w 808"/>
              <a:gd name="T3" fmla="*/ 710 h 810"/>
              <a:gd name="T4" fmla="*/ 535 w 808"/>
              <a:gd name="T5" fmla="*/ 789 h 810"/>
              <a:gd name="T6" fmla="*/ 509 w 808"/>
              <a:gd name="T7" fmla="*/ 797 h 810"/>
              <a:gd name="T8" fmla="*/ 450 w 808"/>
              <a:gd name="T9" fmla="*/ 741 h 810"/>
              <a:gd name="T10" fmla="*/ 425 w 808"/>
              <a:gd name="T11" fmla="*/ 744 h 810"/>
              <a:gd name="T12" fmla="*/ 378 w 808"/>
              <a:gd name="T13" fmla="*/ 810 h 810"/>
              <a:gd name="T14" fmla="*/ 351 w 808"/>
              <a:gd name="T15" fmla="*/ 807 h 810"/>
              <a:gd name="T16" fmla="*/ 317 w 808"/>
              <a:gd name="T17" fmla="*/ 733 h 810"/>
              <a:gd name="T18" fmla="*/ 292 w 808"/>
              <a:gd name="T19" fmla="*/ 726 h 810"/>
              <a:gd name="T20" fmla="*/ 225 w 808"/>
              <a:gd name="T21" fmla="*/ 769 h 810"/>
              <a:gd name="T22" fmla="*/ 199 w 808"/>
              <a:gd name="T23" fmla="*/ 755 h 810"/>
              <a:gd name="T24" fmla="*/ 197 w 808"/>
              <a:gd name="T25" fmla="*/ 675 h 810"/>
              <a:gd name="T26" fmla="*/ 177 w 808"/>
              <a:gd name="T27" fmla="*/ 658 h 810"/>
              <a:gd name="T28" fmla="*/ 99 w 808"/>
              <a:gd name="T29" fmla="*/ 672 h 810"/>
              <a:gd name="T30" fmla="*/ 81 w 808"/>
              <a:gd name="T31" fmla="*/ 649 h 810"/>
              <a:gd name="T32" fmla="*/ 103 w 808"/>
              <a:gd name="T33" fmla="*/ 563 h 810"/>
              <a:gd name="T34" fmla="*/ 92 w 808"/>
              <a:gd name="T35" fmla="*/ 540 h 810"/>
              <a:gd name="T36" fmla="*/ 16 w 808"/>
              <a:gd name="T37" fmla="*/ 521 h 810"/>
              <a:gd name="T38" fmla="*/ 67 w 808"/>
              <a:gd name="T39" fmla="*/ 461 h 810"/>
              <a:gd name="T40" fmla="*/ 64 w 808"/>
              <a:gd name="T41" fmla="*/ 436 h 810"/>
              <a:gd name="T42" fmla="*/ 62 w 808"/>
              <a:gd name="T43" fmla="*/ 410 h 810"/>
              <a:gd name="T44" fmla="*/ 1 w 808"/>
              <a:gd name="T45" fmla="*/ 362 h 810"/>
              <a:gd name="T46" fmla="*/ 70 w 808"/>
              <a:gd name="T47" fmla="*/ 328 h 810"/>
              <a:gd name="T48" fmla="*/ 78 w 808"/>
              <a:gd name="T49" fmla="*/ 303 h 810"/>
              <a:gd name="T50" fmla="*/ 86 w 808"/>
              <a:gd name="T51" fmla="*/ 278 h 810"/>
              <a:gd name="T52" fmla="*/ 48 w 808"/>
              <a:gd name="T53" fmla="*/ 212 h 810"/>
              <a:gd name="T54" fmla="*/ 125 w 808"/>
              <a:gd name="T55" fmla="*/ 206 h 810"/>
              <a:gd name="T56" fmla="*/ 140 w 808"/>
              <a:gd name="T57" fmla="*/ 186 h 810"/>
              <a:gd name="T58" fmla="*/ 157 w 808"/>
              <a:gd name="T59" fmla="*/ 166 h 810"/>
              <a:gd name="T60" fmla="*/ 148 w 808"/>
              <a:gd name="T61" fmla="*/ 91 h 810"/>
              <a:gd name="T62" fmla="*/ 221 w 808"/>
              <a:gd name="T63" fmla="*/ 114 h 810"/>
              <a:gd name="T64" fmla="*/ 255 w 808"/>
              <a:gd name="T65" fmla="*/ 95 h 810"/>
              <a:gd name="T66" fmla="*/ 272 w 808"/>
              <a:gd name="T67" fmla="*/ 21 h 810"/>
              <a:gd name="T68" fmla="*/ 302 w 808"/>
              <a:gd name="T69" fmla="*/ 12 h 810"/>
              <a:gd name="T70" fmla="*/ 358 w 808"/>
              <a:gd name="T71" fmla="*/ 63 h 810"/>
              <a:gd name="T72" fmla="*/ 383 w 808"/>
              <a:gd name="T73" fmla="*/ 61 h 810"/>
              <a:gd name="T74" fmla="*/ 427 w 808"/>
              <a:gd name="T75" fmla="*/ 0 h 810"/>
              <a:gd name="T76" fmla="*/ 459 w 808"/>
              <a:gd name="T77" fmla="*/ 3 h 810"/>
              <a:gd name="T78" fmla="*/ 491 w 808"/>
              <a:gd name="T79" fmla="*/ 71 h 810"/>
              <a:gd name="T80" fmla="*/ 515 w 808"/>
              <a:gd name="T81" fmla="*/ 78 h 810"/>
              <a:gd name="T82" fmla="*/ 579 w 808"/>
              <a:gd name="T83" fmla="*/ 39 h 810"/>
              <a:gd name="T84" fmla="*/ 607 w 808"/>
              <a:gd name="T85" fmla="*/ 54 h 810"/>
              <a:gd name="T86" fmla="*/ 611 w 808"/>
              <a:gd name="T87" fmla="*/ 130 h 810"/>
              <a:gd name="T88" fmla="*/ 630 w 808"/>
              <a:gd name="T89" fmla="*/ 146 h 810"/>
              <a:gd name="T90" fmla="*/ 705 w 808"/>
              <a:gd name="T91" fmla="*/ 134 h 810"/>
              <a:gd name="T92" fmla="*/ 725 w 808"/>
              <a:gd name="T93" fmla="*/ 158 h 810"/>
              <a:gd name="T94" fmla="*/ 705 w 808"/>
              <a:gd name="T95" fmla="*/ 241 h 810"/>
              <a:gd name="T96" fmla="*/ 716 w 808"/>
              <a:gd name="T97" fmla="*/ 264 h 810"/>
              <a:gd name="T98" fmla="*/ 791 w 808"/>
              <a:gd name="T99" fmla="*/ 285 h 810"/>
              <a:gd name="T100" fmla="*/ 740 w 808"/>
              <a:gd name="T101" fmla="*/ 343 h 810"/>
              <a:gd name="T102" fmla="*/ 744 w 808"/>
              <a:gd name="T103" fmla="*/ 368 h 810"/>
              <a:gd name="T104" fmla="*/ 745 w 808"/>
              <a:gd name="T105" fmla="*/ 395 h 810"/>
              <a:gd name="T106" fmla="*/ 807 w 808"/>
              <a:gd name="T107" fmla="*/ 442 h 810"/>
              <a:gd name="T108" fmla="*/ 737 w 808"/>
              <a:gd name="T109" fmla="*/ 477 h 810"/>
              <a:gd name="T110" fmla="*/ 730 w 808"/>
              <a:gd name="T111" fmla="*/ 502 h 810"/>
              <a:gd name="T112" fmla="*/ 722 w 808"/>
              <a:gd name="T113" fmla="*/ 526 h 810"/>
              <a:gd name="T114" fmla="*/ 762 w 808"/>
              <a:gd name="T115" fmla="*/ 595 h 810"/>
              <a:gd name="T116" fmla="*/ 683 w 808"/>
              <a:gd name="T117" fmla="*/ 599 h 810"/>
              <a:gd name="T118" fmla="*/ 668 w 808"/>
              <a:gd name="T119" fmla="*/ 620 h 810"/>
              <a:gd name="T120" fmla="*/ 651 w 808"/>
              <a:gd name="T121" fmla="*/ 639 h 810"/>
              <a:gd name="T122" fmla="*/ 662 w 808"/>
              <a:gd name="T123" fmla="*/ 718 h 8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07" h="810">
                <a:moveTo>
                  <a:pt x="651" y="726"/>
                </a:moveTo>
                <a:lnTo>
                  <a:pt x="587" y="691"/>
                </a:lnTo>
                <a:lnTo>
                  <a:pt x="565" y="704"/>
                </a:lnTo>
                <a:lnTo>
                  <a:pt x="553" y="710"/>
                </a:lnTo>
                <a:lnTo>
                  <a:pt x="542" y="716"/>
                </a:lnTo>
                <a:lnTo>
                  <a:pt x="535" y="789"/>
                </a:lnTo>
                <a:lnTo>
                  <a:pt x="522" y="794"/>
                </a:lnTo>
                <a:lnTo>
                  <a:pt x="509" y="797"/>
                </a:lnTo>
                <a:lnTo>
                  <a:pt x="462" y="739"/>
                </a:lnTo>
                <a:lnTo>
                  <a:pt x="450" y="741"/>
                </a:lnTo>
                <a:lnTo>
                  <a:pt x="437" y="743"/>
                </a:lnTo>
                <a:lnTo>
                  <a:pt x="425" y="744"/>
                </a:lnTo>
                <a:lnTo>
                  <a:pt x="412" y="744"/>
                </a:lnTo>
                <a:lnTo>
                  <a:pt x="378" y="810"/>
                </a:lnTo>
                <a:lnTo>
                  <a:pt x="364" y="809"/>
                </a:lnTo>
                <a:lnTo>
                  <a:pt x="351" y="807"/>
                </a:lnTo>
                <a:lnTo>
                  <a:pt x="329" y="736"/>
                </a:lnTo>
                <a:lnTo>
                  <a:pt x="317" y="733"/>
                </a:lnTo>
                <a:lnTo>
                  <a:pt x="304" y="730"/>
                </a:lnTo>
                <a:lnTo>
                  <a:pt x="292" y="726"/>
                </a:lnTo>
                <a:lnTo>
                  <a:pt x="280" y="721"/>
                </a:lnTo>
                <a:lnTo>
                  <a:pt x="225" y="769"/>
                </a:lnTo>
                <a:lnTo>
                  <a:pt x="212" y="763"/>
                </a:lnTo>
                <a:lnTo>
                  <a:pt x="199" y="755"/>
                </a:lnTo>
                <a:lnTo>
                  <a:pt x="207" y="683"/>
                </a:lnTo>
                <a:lnTo>
                  <a:pt x="197" y="675"/>
                </a:lnTo>
                <a:lnTo>
                  <a:pt x="187" y="667"/>
                </a:lnTo>
                <a:lnTo>
                  <a:pt x="177" y="658"/>
                </a:lnTo>
                <a:lnTo>
                  <a:pt x="168" y="650"/>
                </a:lnTo>
                <a:lnTo>
                  <a:pt x="99" y="672"/>
                </a:lnTo>
                <a:lnTo>
                  <a:pt x="90" y="661"/>
                </a:lnTo>
                <a:lnTo>
                  <a:pt x="81" y="649"/>
                </a:lnTo>
                <a:lnTo>
                  <a:pt x="116" y="586"/>
                </a:lnTo>
                <a:lnTo>
                  <a:pt x="103" y="563"/>
                </a:lnTo>
                <a:lnTo>
                  <a:pt x="97" y="552"/>
                </a:lnTo>
                <a:lnTo>
                  <a:pt x="92" y="540"/>
                </a:lnTo>
                <a:lnTo>
                  <a:pt x="20" y="534"/>
                </a:lnTo>
                <a:lnTo>
                  <a:pt x="16" y="521"/>
                </a:lnTo>
                <a:lnTo>
                  <a:pt x="12" y="507"/>
                </a:lnTo>
                <a:lnTo>
                  <a:pt x="67" y="461"/>
                </a:lnTo>
                <a:lnTo>
                  <a:pt x="65" y="449"/>
                </a:lnTo>
                <a:lnTo>
                  <a:pt x="64" y="436"/>
                </a:lnTo>
                <a:lnTo>
                  <a:pt x="63" y="423"/>
                </a:lnTo>
                <a:lnTo>
                  <a:pt x="62" y="410"/>
                </a:lnTo>
                <a:lnTo>
                  <a:pt x="0" y="378"/>
                </a:lnTo>
                <a:lnTo>
                  <a:pt x="1" y="362"/>
                </a:lnTo>
                <a:lnTo>
                  <a:pt x="3" y="348"/>
                </a:lnTo>
                <a:lnTo>
                  <a:pt x="70" y="328"/>
                </a:lnTo>
                <a:lnTo>
                  <a:pt x="73" y="316"/>
                </a:lnTo>
                <a:lnTo>
                  <a:pt x="78" y="303"/>
                </a:lnTo>
                <a:lnTo>
                  <a:pt x="82" y="291"/>
                </a:lnTo>
                <a:lnTo>
                  <a:pt x="86" y="278"/>
                </a:lnTo>
                <a:lnTo>
                  <a:pt x="41" y="225"/>
                </a:lnTo>
                <a:lnTo>
                  <a:pt x="48" y="212"/>
                </a:lnTo>
                <a:lnTo>
                  <a:pt x="55" y="199"/>
                </a:lnTo>
                <a:lnTo>
                  <a:pt x="125" y="206"/>
                </a:lnTo>
                <a:lnTo>
                  <a:pt x="132" y="196"/>
                </a:lnTo>
                <a:lnTo>
                  <a:pt x="140" y="186"/>
                </a:lnTo>
                <a:lnTo>
                  <a:pt x="148" y="175"/>
                </a:lnTo>
                <a:lnTo>
                  <a:pt x="157" y="166"/>
                </a:lnTo>
                <a:lnTo>
                  <a:pt x="136" y="101"/>
                </a:lnTo>
                <a:lnTo>
                  <a:pt x="148" y="91"/>
                </a:lnTo>
                <a:lnTo>
                  <a:pt x="160" y="80"/>
                </a:lnTo>
                <a:lnTo>
                  <a:pt x="221" y="114"/>
                </a:lnTo>
                <a:lnTo>
                  <a:pt x="243" y="101"/>
                </a:lnTo>
                <a:lnTo>
                  <a:pt x="255" y="95"/>
                </a:lnTo>
                <a:lnTo>
                  <a:pt x="266" y="90"/>
                </a:lnTo>
                <a:lnTo>
                  <a:pt x="272" y="21"/>
                </a:lnTo>
                <a:lnTo>
                  <a:pt x="287" y="16"/>
                </a:lnTo>
                <a:lnTo>
                  <a:pt x="302" y="12"/>
                </a:lnTo>
                <a:lnTo>
                  <a:pt x="345" y="65"/>
                </a:lnTo>
                <a:lnTo>
                  <a:pt x="358" y="63"/>
                </a:lnTo>
                <a:lnTo>
                  <a:pt x="371" y="62"/>
                </a:lnTo>
                <a:lnTo>
                  <a:pt x="383" y="61"/>
                </a:lnTo>
                <a:lnTo>
                  <a:pt x="396" y="60"/>
                </a:lnTo>
                <a:lnTo>
                  <a:pt x="427" y="0"/>
                </a:lnTo>
                <a:lnTo>
                  <a:pt x="443" y="1"/>
                </a:lnTo>
                <a:lnTo>
                  <a:pt x="459" y="3"/>
                </a:lnTo>
                <a:lnTo>
                  <a:pt x="479" y="68"/>
                </a:lnTo>
                <a:lnTo>
                  <a:pt x="491" y="71"/>
                </a:lnTo>
                <a:lnTo>
                  <a:pt x="503" y="75"/>
                </a:lnTo>
                <a:lnTo>
                  <a:pt x="515" y="78"/>
                </a:lnTo>
                <a:lnTo>
                  <a:pt x="527" y="83"/>
                </a:lnTo>
                <a:lnTo>
                  <a:pt x="579" y="39"/>
                </a:lnTo>
                <a:lnTo>
                  <a:pt x="593" y="46"/>
                </a:lnTo>
                <a:lnTo>
                  <a:pt x="607" y="54"/>
                </a:lnTo>
                <a:lnTo>
                  <a:pt x="599" y="122"/>
                </a:lnTo>
                <a:lnTo>
                  <a:pt x="611" y="130"/>
                </a:lnTo>
                <a:lnTo>
                  <a:pt x="621" y="138"/>
                </a:lnTo>
                <a:lnTo>
                  <a:pt x="630" y="146"/>
                </a:lnTo>
                <a:lnTo>
                  <a:pt x="640" y="155"/>
                </a:lnTo>
                <a:lnTo>
                  <a:pt x="705" y="134"/>
                </a:lnTo>
                <a:lnTo>
                  <a:pt x="715" y="146"/>
                </a:lnTo>
                <a:lnTo>
                  <a:pt x="725" y="158"/>
                </a:lnTo>
                <a:lnTo>
                  <a:pt x="692" y="219"/>
                </a:lnTo>
                <a:lnTo>
                  <a:pt x="705" y="241"/>
                </a:lnTo>
                <a:lnTo>
                  <a:pt x="710" y="252"/>
                </a:lnTo>
                <a:lnTo>
                  <a:pt x="716" y="264"/>
                </a:lnTo>
                <a:lnTo>
                  <a:pt x="786" y="270"/>
                </a:lnTo>
                <a:lnTo>
                  <a:pt x="791" y="285"/>
                </a:lnTo>
                <a:lnTo>
                  <a:pt x="795" y="300"/>
                </a:lnTo>
                <a:lnTo>
                  <a:pt x="740" y="343"/>
                </a:lnTo>
                <a:lnTo>
                  <a:pt x="742" y="356"/>
                </a:lnTo>
                <a:lnTo>
                  <a:pt x="744" y="368"/>
                </a:lnTo>
                <a:lnTo>
                  <a:pt x="745" y="382"/>
                </a:lnTo>
                <a:lnTo>
                  <a:pt x="745" y="395"/>
                </a:lnTo>
                <a:lnTo>
                  <a:pt x="808" y="427"/>
                </a:lnTo>
                <a:lnTo>
                  <a:pt x="807" y="442"/>
                </a:lnTo>
                <a:lnTo>
                  <a:pt x="805" y="457"/>
                </a:lnTo>
                <a:lnTo>
                  <a:pt x="737" y="477"/>
                </a:lnTo>
                <a:lnTo>
                  <a:pt x="734" y="490"/>
                </a:lnTo>
                <a:lnTo>
                  <a:pt x="730" y="502"/>
                </a:lnTo>
                <a:lnTo>
                  <a:pt x="726" y="514"/>
                </a:lnTo>
                <a:lnTo>
                  <a:pt x="722" y="526"/>
                </a:lnTo>
                <a:lnTo>
                  <a:pt x="769" y="582"/>
                </a:lnTo>
                <a:lnTo>
                  <a:pt x="762" y="595"/>
                </a:lnTo>
                <a:lnTo>
                  <a:pt x="756" y="607"/>
                </a:lnTo>
                <a:lnTo>
                  <a:pt x="683" y="599"/>
                </a:lnTo>
                <a:lnTo>
                  <a:pt x="676" y="609"/>
                </a:lnTo>
                <a:lnTo>
                  <a:pt x="668" y="620"/>
                </a:lnTo>
                <a:lnTo>
                  <a:pt x="659" y="629"/>
                </a:lnTo>
                <a:lnTo>
                  <a:pt x="651" y="639"/>
                </a:lnTo>
                <a:lnTo>
                  <a:pt x="673" y="709"/>
                </a:lnTo>
                <a:lnTo>
                  <a:pt x="662" y="718"/>
                </a:lnTo>
                <a:lnTo>
                  <a:pt x="651" y="726"/>
                </a:lnTo>
                <a:close/>
              </a:path>
            </a:pathLst>
          </a:custGeom>
          <a:solidFill>
            <a:srgbClr val="D52931"/>
          </a:solidFill>
          <a:ln w="3175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US" sz="2800" kern="0">
              <a:solidFill>
                <a:sysClr val="window" lastClr="FFFFFF"/>
              </a:solidFill>
              <a:latin typeface="Impact" panose="020B0806030902050204" charset="0"/>
              <a:ea typeface="微软雅黑" panose="020B0503020204020204" charset="-122"/>
            </a:endParaRPr>
          </a:p>
        </p:txBody>
      </p:sp>
      <p:sp>
        <p:nvSpPr>
          <p:cNvPr id="18" name="Oval 9"/>
          <p:cNvSpPr>
            <a:spLocks noChangeArrowheads="1"/>
          </p:cNvSpPr>
          <p:nvPr/>
        </p:nvSpPr>
        <p:spPr bwMode="auto">
          <a:xfrm>
            <a:off x="2867502" y="3491576"/>
            <a:ext cx="1378422" cy="1378114"/>
          </a:xfrm>
          <a:prstGeom prst="ellipse">
            <a:avLst/>
          </a:prstGeom>
          <a:solidFill>
            <a:srgbClr val="FFFFFF"/>
          </a:solidFill>
          <a:ln w="22225">
            <a:noFill/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9" name="Freeform 10" descr="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"/>
          <p:cNvSpPr/>
          <p:nvPr/>
        </p:nvSpPr>
        <p:spPr bwMode="auto">
          <a:xfrm>
            <a:off x="1816322" y="6293207"/>
            <a:ext cx="4923317" cy="339187"/>
          </a:xfrm>
          <a:custGeom>
            <a:avLst/>
            <a:gdLst>
              <a:gd name="T0" fmla="*/ 0 w 3686"/>
              <a:gd name="T1" fmla="*/ 85 h 254"/>
              <a:gd name="T2" fmla="*/ 129 w 3686"/>
              <a:gd name="T3" fmla="*/ 85 h 254"/>
              <a:gd name="T4" fmla="*/ 185 w 3686"/>
              <a:gd name="T5" fmla="*/ 0 h 254"/>
              <a:gd name="T6" fmla="*/ 279 w 3686"/>
              <a:gd name="T7" fmla="*/ 0 h 254"/>
              <a:gd name="T8" fmla="*/ 336 w 3686"/>
              <a:gd name="T9" fmla="*/ 85 h 254"/>
              <a:gd name="T10" fmla="*/ 421 w 3686"/>
              <a:gd name="T11" fmla="*/ 85 h 254"/>
              <a:gd name="T12" fmla="*/ 477 w 3686"/>
              <a:gd name="T13" fmla="*/ 0 h 254"/>
              <a:gd name="T14" fmla="*/ 571 w 3686"/>
              <a:gd name="T15" fmla="*/ 0 h 254"/>
              <a:gd name="T16" fmla="*/ 629 w 3686"/>
              <a:gd name="T17" fmla="*/ 85 h 254"/>
              <a:gd name="T18" fmla="*/ 709 w 3686"/>
              <a:gd name="T19" fmla="*/ 85 h 254"/>
              <a:gd name="T20" fmla="*/ 764 w 3686"/>
              <a:gd name="T21" fmla="*/ 0 h 254"/>
              <a:gd name="T22" fmla="*/ 862 w 3686"/>
              <a:gd name="T23" fmla="*/ 0 h 254"/>
              <a:gd name="T24" fmla="*/ 916 w 3686"/>
              <a:gd name="T25" fmla="*/ 85 h 254"/>
              <a:gd name="T26" fmla="*/ 1001 w 3686"/>
              <a:gd name="T27" fmla="*/ 85 h 254"/>
              <a:gd name="T28" fmla="*/ 1058 w 3686"/>
              <a:gd name="T29" fmla="*/ 0 h 254"/>
              <a:gd name="T30" fmla="*/ 1154 w 3686"/>
              <a:gd name="T31" fmla="*/ 0 h 254"/>
              <a:gd name="T32" fmla="*/ 1208 w 3686"/>
              <a:gd name="T33" fmla="*/ 85 h 254"/>
              <a:gd name="T34" fmla="*/ 1299 w 3686"/>
              <a:gd name="T35" fmla="*/ 85 h 254"/>
              <a:gd name="T36" fmla="*/ 1353 w 3686"/>
              <a:gd name="T37" fmla="*/ 0 h 254"/>
              <a:gd name="T38" fmla="*/ 1449 w 3686"/>
              <a:gd name="T39" fmla="*/ 0 h 254"/>
              <a:gd name="T40" fmla="*/ 1507 w 3686"/>
              <a:gd name="T41" fmla="*/ 85 h 254"/>
              <a:gd name="T42" fmla="*/ 1591 w 3686"/>
              <a:gd name="T43" fmla="*/ 85 h 254"/>
              <a:gd name="T44" fmla="*/ 1645 w 3686"/>
              <a:gd name="T45" fmla="*/ 0 h 254"/>
              <a:gd name="T46" fmla="*/ 1743 w 3686"/>
              <a:gd name="T47" fmla="*/ 0 h 254"/>
              <a:gd name="T48" fmla="*/ 1799 w 3686"/>
              <a:gd name="T49" fmla="*/ 85 h 254"/>
              <a:gd name="T50" fmla="*/ 1890 w 3686"/>
              <a:gd name="T51" fmla="*/ 85 h 254"/>
              <a:gd name="T52" fmla="*/ 1946 w 3686"/>
              <a:gd name="T53" fmla="*/ 0 h 254"/>
              <a:gd name="T54" fmla="*/ 2044 w 3686"/>
              <a:gd name="T55" fmla="*/ 0 h 254"/>
              <a:gd name="T56" fmla="*/ 2099 w 3686"/>
              <a:gd name="T57" fmla="*/ 85 h 254"/>
              <a:gd name="T58" fmla="*/ 2184 w 3686"/>
              <a:gd name="T59" fmla="*/ 85 h 254"/>
              <a:gd name="T60" fmla="*/ 2240 w 3686"/>
              <a:gd name="T61" fmla="*/ 0 h 254"/>
              <a:gd name="T62" fmla="*/ 2336 w 3686"/>
              <a:gd name="T63" fmla="*/ 0 h 254"/>
              <a:gd name="T64" fmla="*/ 2391 w 3686"/>
              <a:gd name="T65" fmla="*/ 85 h 254"/>
              <a:gd name="T66" fmla="*/ 2472 w 3686"/>
              <a:gd name="T67" fmla="*/ 85 h 254"/>
              <a:gd name="T68" fmla="*/ 2529 w 3686"/>
              <a:gd name="T69" fmla="*/ 0 h 254"/>
              <a:gd name="T70" fmla="*/ 2623 w 3686"/>
              <a:gd name="T71" fmla="*/ 0 h 254"/>
              <a:gd name="T72" fmla="*/ 2681 w 3686"/>
              <a:gd name="T73" fmla="*/ 85 h 254"/>
              <a:gd name="T74" fmla="*/ 2765 w 3686"/>
              <a:gd name="T75" fmla="*/ 85 h 254"/>
              <a:gd name="T76" fmla="*/ 2821 w 3686"/>
              <a:gd name="T77" fmla="*/ 0 h 254"/>
              <a:gd name="T78" fmla="*/ 2917 w 3686"/>
              <a:gd name="T79" fmla="*/ 0 h 254"/>
              <a:gd name="T80" fmla="*/ 2973 w 3686"/>
              <a:gd name="T81" fmla="*/ 85 h 254"/>
              <a:gd name="T82" fmla="*/ 3062 w 3686"/>
              <a:gd name="T83" fmla="*/ 85 h 254"/>
              <a:gd name="T84" fmla="*/ 3118 w 3686"/>
              <a:gd name="T85" fmla="*/ 0 h 254"/>
              <a:gd name="T86" fmla="*/ 3214 w 3686"/>
              <a:gd name="T87" fmla="*/ 0 h 254"/>
              <a:gd name="T88" fmla="*/ 3269 w 3686"/>
              <a:gd name="T89" fmla="*/ 85 h 254"/>
              <a:gd name="T90" fmla="*/ 3356 w 3686"/>
              <a:gd name="T91" fmla="*/ 85 h 254"/>
              <a:gd name="T92" fmla="*/ 3410 w 3686"/>
              <a:gd name="T93" fmla="*/ 0 h 254"/>
              <a:gd name="T94" fmla="*/ 3506 w 3686"/>
              <a:gd name="T95" fmla="*/ 0 h 254"/>
              <a:gd name="T96" fmla="*/ 3561 w 3686"/>
              <a:gd name="T97" fmla="*/ 85 h 254"/>
              <a:gd name="T98" fmla="*/ 3686 w 3686"/>
              <a:gd name="T99" fmla="*/ 85 h 254"/>
              <a:gd name="T100" fmla="*/ 3686 w 3686"/>
              <a:gd name="T101" fmla="*/ 254 h 254"/>
              <a:gd name="T102" fmla="*/ 0 w 3686"/>
              <a:gd name="T103" fmla="*/ 254 h 254"/>
              <a:gd name="T104" fmla="*/ 0 w 3686"/>
              <a:gd name="T105" fmla="*/ 8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686" h="254">
                <a:moveTo>
                  <a:pt x="0" y="85"/>
                </a:moveTo>
                <a:lnTo>
                  <a:pt x="129" y="85"/>
                </a:lnTo>
                <a:lnTo>
                  <a:pt x="185" y="0"/>
                </a:lnTo>
                <a:lnTo>
                  <a:pt x="279" y="0"/>
                </a:lnTo>
                <a:lnTo>
                  <a:pt x="336" y="85"/>
                </a:lnTo>
                <a:lnTo>
                  <a:pt x="421" y="85"/>
                </a:lnTo>
                <a:lnTo>
                  <a:pt x="477" y="0"/>
                </a:lnTo>
                <a:lnTo>
                  <a:pt x="571" y="0"/>
                </a:lnTo>
                <a:lnTo>
                  <a:pt x="629" y="85"/>
                </a:lnTo>
                <a:lnTo>
                  <a:pt x="709" y="85"/>
                </a:lnTo>
                <a:lnTo>
                  <a:pt x="764" y="0"/>
                </a:lnTo>
                <a:lnTo>
                  <a:pt x="862" y="0"/>
                </a:lnTo>
                <a:lnTo>
                  <a:pt x="916" y="85"/>
                </a:lnTo>
                <a:lnTo>
                  <a:pt x="1001" y="85"/>
                </a:lnTo>
                <a:lnTo>
                  <a:pt x="1058" y="0"/>
                </a:lnTo>
                <a:lnTo>
                  <a:pt x="1154" y="0"/>
                </a:lnTo>
                <a:lnTo>
                  <a:pt x="1208" y="85"/>
                </a:lnTo>
                <a:lnTo>
                  <a:pt x="1299" y="85"/>
                </a:lnTo>
                <a:lnTo>
                  <a:pt x="1353" y="0"/>
                </a:lnTo>
                <a:lnTo>
                  <a:pt x="1449" y="0"/>
                </a:lnTo>
                <a:lnTo>
                  <a:pt x="1507" y="85"/>
                </a:lnTo>
                <a:lnTo>
                  <a:pt x="1591" y="85"/>
                </a:lnTo>
                <a:lnTo>
                  <a:pt x="1645" y="0"/>
                </a:lnTo>
                <a:lnTo>
                  <a:pt x="1743" y="0"/>
                </a:lnTo>
                <a:lnTo>
                  <a:pt x="1799" y="85"/>
                </a:lnTo>
                <a:lnTo>
                  <a:pt x="1890" y="85"/>
                </a:lnTo>
                <a:lnTo>
                  <a:pt x="1946" y="0"/>
                </a:lnTo>
                <a:lnTo>
                  <a:pt x="2044" y="0"/>
                </a:lnTo>
                <a:lnTo>
                  <a:pt x="2099" y="85"/>
                </a:lnTo>
                <a:lnTo>
                  <a:pt x="2184" y="85"/>
                </a:lnTo>
                <a:lnTo>
                  <a:pt x="2240" y="0"/>
                </a:lnTo>
                <a:lnTo>
                  <a:pt x="2336" y="0"/>
                </a:lnTo>
                <a:lnTo>
                  <a:pt x="2391" y="85"/>
                </a:lnTo>
                <a:lnTo>
                  <a:pt x="2472" y="85"/>
                </a:lnTo>
                <a:lnTo>
                  <a:pt x="2529" y="0"/>
                </a:lnTo>
                <a:lnTo>
                  <a:pt x="2623" y="0"/>
                </a:lnTo>
                <a:lnTo>
                  <a:pt x="2681" y="85"/>
                </a:lnTo>
                <a:lnTo>
                  <a:pt x="2765" y="85"/>
                </a:lnTo>
                <a:lnTo>
                  <a:pt x="2821" y="0"/>
                </a:lnTo>
                <a:lnTo>
                  <a:pt x="2917" y="0"/>
                </a:lnTo>
                <a:lnTo>
                  <a:pt x="2973" y="85"/>
                </a:lnTo>
                <a:lnTo>
                  <a:pt x="3062" y="85"/>
                </a:lnTo>
                <a:lnTo>
                  <a:pt x="3118" y="0"/>
                </a:lnTo>
                <a:lnTo>
                  <a:pt x="3214" y="0"/>
                </a:lnTo>
                <a:lnTo>
                  <a:pt x="3269" y="85"/>
                </a:lnTo>
                <a:lnTo>
                  <a:pt x="3356" y="85"/>
                </a:lnTo>
                <a:lnTo>
                  <a:pt x="3410" y="0"/>
                </a:lnTo>
                <a:lnTo>
                  <a:pt x="3506" y="0"/>
                </a:lnTo>
                <a:lnTo>
                  <a:pt x="3561" y="85"/>
                </a:lnTo>
                <a:lnTo>
                  <a:pt x="3686" y="85"/>
                </a:lnTo>
                <a:lnTo>
                  <a:pt x="3686" y="254"/>
                </a:lnTo>
                <a:lnTo>
                  <a:pt x="0" y="254"/>
                </a:lnTo>
                <a:lnTo>
                  <a:pt x="0" y="85"/>
                </a:lnTo>
                <a:close/>
              </a:path>
            </a:pathLst>
          </a:custGeom>
          <a:solidFill>
            <a:srgbClr val="E52F1E"/>
          </a:solidFill>
          <a:ln w="9525" cap="rnd">
            <a:noFill/>
            <a:prstDash val="solid"/>
            <a:round/>
          </a:ln>
        </p:spPr>
        <p:txBody>
          <a:bodyPr vert="eaVert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0">
              <a:solidFill>
                <a:sysClr val="window" lastClr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Freeform 4"/>
          <p:cNvSpPr/>
          <p:nvPr/>
        </p:nvSpPr>
        <p:spPr bwMode="auto">
          <a:xfrm>
            <a:off x="7963122" y="2740865"/>
            <a:ext cx="2059619" cy="2059158"/>
          </a:xfrm>
          <a:custGeom>
            <a:avLst/>
            <a:gdLst>
              <a:gd name="T0" fmla="*/ 800 w 1050"/>
              <a:gd name="T1" fmla="*/ 903 h 1049"/>
              <a:gd name="T2" fmla="*/ 766 w 1050"/>
              <a:gd name="T3" fmla="*/ 996 h 1049"/>
              <a:gd name="T4" fmla="*/ 671 w 1050"/>
              <a:gd name="T5" fmla="*/ 969 h 1049"/>
              <a:gd name="T6" fmla="*/ 625 w 1050"/>
              <a:gd name="T7" fmla="*/ 1044 h 1049"/>
              <a:gd name="T8" fmla="*/ 526 w 1050"/>
              <a:gd name="T9" fmla="*/ 991 h 1049"/>
              <a:gd name="T10" fmla="*/ 443 w 1050"/>
              <a:gd name="T11" fmla="*/ 1047 h 1049"/>
              <a:gd name="T12" fmla="*/ 381 w 1050"/>
              <a:gd name="T13" fmla="*/ 969 h 1049"/>
              <a:gd name="T14" fmla="*/ 301 w 1050"/>
              <a:gd name="T15" fmla="*/ 1003 h 1049"/>
              <a:gd name="T16" fmla="*/ 272 w 1050"/>
              <a:gd name="T17" fmla="*/ 917 h 1049"/>
              <a:gd name="T18" fmla="*/ 232 w 1050"/>
              <a:gd name="T19" fmla="*/ 888 h 1049"/>
              <a:gd name="T20" fmla="*/ 140 w 1050"/>
              <a:gd name="T21" fmla="*/ 886 h 1049"/>
              <a:gd name="T22" fmla="*/ 134 w 1050"/>
              <a:gd name="T23" fmla="*/ 778 h 1049"/>
              <a:gd name="T24" fmla="*/ 47 w 1050"/>
              <a:gd name="T25" fmla="*/ 750 h 1049"/>
              <a:gd name="T26" fmla="*/ 78 w 1050"/>
              <a:gd name="T27" fmla="*/ 657 h 1049"/>
              <a:gd name="T28" fmla="*/ 0 w 1050"/>
              <a:gd name="T29" fmla="*/ 590 h 1049"/>
              <a:gd name="T30" fmla="*/ 60 w 1050"/>
              <a:gd name="T31" fmla="*/ 500 h 1049"/>
              <a:gd name="T32" fmla="*/ 6 w 1050"/>
              <a:gd name="T33" fmla="*/ 426 h 1049"/>
              <a:gd name="T34" fmla="*/ 86 w 1050"/>
              <a:gd name="T35" fmla="*/ 368 h 1049"/>
              <a:gd name="T36" fmla="*/ 55 w 1050"/>
              <a:gd name="T37" fmla="*/ 284 h 1049"/>
              <a:gd name="T38" fmla="*/ 148 w 1050"/>
              <a:gd name="T39" fmla="*/ 250 h 1049"/>
              <a:gd name="T40" fmla="*/ 140 w 1050"/>
              <a:gd name="T41" fmla="*/ 163 h 1049"/>
              <a:gd name="T42" fmla="*/ 232 w 1050"/>
              <a:gd name="T43" fmla="*/ 162 h 1049"/>
              <a:gd name="T44" fmla="*/ 271 w 1050"/>
              <a:gd name="T45" fmla="*/ 61 h 1049"/>
              <a:gd name="T46" fmla="*/ 358 w 1050"/>
              <a:gd name="T47" fmla="*/ 88 h 1049"/>
              <a:gd name="T48" fmla="*/ 405 w 1050"/>
              <a:gd name="T49" fmla="*/ 73 h 1049"/>
              <a:gd name="T50" fmla="*/ 501 w 1050"/>
              <a:gd name="T51" fmla="*/ 58 h 1049"/>
              <a:gd name="T52" fmla="*/ 592 w 1050"/>
              <a:gd name="T53" fmla="*/ 0 h 1049"/>
              <a:gd name="T54" fmla="*/ 646 w 1050"/>
              <a:gd name="T55" fmla="*/ 73 h 1049"/>
              <a:gd name="T56" fmla="*/ 694 w 1050"/>
              <a:gd name="T57" fmla="*/ 88 h 1049"/>
              <a:gd name="T58" fmla="*/ 781 w 1050"/>
              <a:gd name="T59" fmla="*/ 61 h 1049"/>
              <a:gd name="T60" fmla="*/ 810 w 1050"/>
              <a:gd name="T61" fmla="*/ 155 h 1049"/>
              <a:gd name="T62" fmla="*/ 900 w 1050"/>
              <a:gd name="T63" fmla="*/ 151 h 1049"/>
              <a:gd name="T64" fmla="*/ 904 w 1050"/>
              <a:gd name="T65" fmla="*/ 250 h 1049"/>
              <a:gd name="T66" fmla="*/ 997 w 1050"/>
              <a:gd name="T67" fmla="*/ 284 h 1049"/>
              <a:gd name="T68" fmla="*/ 970 w 1050"/>
              <a:gd name="T69" fmla="*/ 380 h 1049"/>
              <a:gd name="T70" fmla="*/ 1045 w 1050"/>
              <a:gd name="T71" fmla="*/ 426 h 1049"/>
              <a:gd name="T72" fmla="*/ 993 w 1050"/>
              <a:gd name="T73" fmla="*/ 524 h 1049"/>
              <a:gd name="T74" fmla="*/ 1048 w 1050"/>
              <a:gd name="T75" fmla="*/ 607 h 1049"/>
              <a:gd name="T76" fmla="*/ 970 w 1050"/>
              <a:gd name="T77" fmla="*/ 669 h 1049"/>
              <a:gd name="T78" fmla="*/ 1005 w 1050"/>
              <a:gd name="T79" fmla="*/ 750 h 1049"/>
              <a:gd name="T80" fmla="*/ 918 w 1050"/>
              <a:gd name="T81" fmla="*/ 778 h 1049"/>
              <a:gd name="T82" fmla="*/ 889 w 1050"/>
              <a:gd name="T83" fmla="*/ 818 h 1049"/>
              <a:gd name="T84" fmla="*/ 888 w 1050"/>
              <a:gd name="T85" fmla="*/ 911 h 10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050" h="1049">
                <a:moveTo>
                  <a:pt x="888" y="911"/>
                </a:moveTo>
                <a:lnTo>
                  <a:pt x="820" y="888"/>
                </a:lnTo>
                <a:lnTo>
                  <a:pt x="800" y="903"/>
                </a:lnTo>
                <a:lnTo>
                  <a:pt x="780" y="917"/>
                </a:lnTo>
                <a:lnTo>
                  <a:pt x="781" y="988"/>
                </a:lnTo>
                <a:lnTo>
                  <a:pt x="766" y="996"/>
                </a:lnTo>
                <a:lnTo>
                  <a:pt x="751" y="1003"/>
                </a:lnTo>
                <a:lnTo>
                  <a:pt x="694" y="961"/>
                </a:lnTo>
                <a:lnTo>
                  <a:pt x="671" y="969"/>
                </a:lnTo>
                <a:lnTo>
                  <a:pt x="658" y="972"/>
                </a:lnTo>
                <a:lnTo>
                  <a:pt x="646" y="976"/>
                </a:lnTo>
                <a:lnTo>
                  <a:pt x="625" y="1044"/>
                </a:lnTo>
                <a:lnTo>
                  <a:pt x="592" y="1049"/>
                </a:lnTo>
                <a:lnTo>
                  <a:pt x="551" y="991"/>
                </a:lnTo>
                <a:lnTo>
                  <a:pt x="526" y="991"/>
                </a:lnTo>
                <a:lnTo>
                  <a:pt x="501" y="991"/>
                </a:lnTo>
                <a:lnTo>
                  <a:pt x="460" y="1049"/>
                </a:lnTo>
                <a:lnTo>
                  <a:pt x="443" y="1047"/>
                </a:lnTo>
                <a:lnTo>
                  <a:pt x="426" y="1044"/>
                </a:lnTo>
                <a:lnTo>
                  <a:pt x="405" y="976"/>
                </a:lnTo>
                <a:lnTo>
                  <a:pt x="381" y="969"/>
                </a:lnTo>
                <a:lnTo>
                  <a:pt x="369" y="965"/>
                </a:lnTo>
                <a:lnTo>
                  <a:pt x="358" y="961"/>
                </a:lnTo>
                <a:lnTo>
                  <a:pt x="301" y="1003"/>
                </a:lnTo>
                <a:lnTo>
                  <a:pt x="286" y="996"/>
                </a:lnTo>
                <a:lnTo>
                  <a:pt x="271" y="988"/>
                </a:lnTo>
                <a:lnTo>
                  <a:pt x="272" y="917"/>
                </a:lnTo>
                <a:lnTo>
                  <a:pt x="252" y="903"/>
                </a:lnTo>
                <a:lnTo>
                  <a:pt x="242" y="895"/>
                </a:lnTo>
                <a:lnTo>
                  <a:pt x="232" y="888"/>
                </a:lnTo>
                <a:lnTo>
                  <a:pt x="164" y="911"/>
                </a:lnTo>
                <a:lnTo>
                  <a:pt x="152" y="899"/>
                </a:lnTo>
                <a:lnTo>
                  <a:pt x="140" y="886"/>
                </a:lnTo>
                <a:lnTo>
                  <a:pt x="163" y="818"/>
                </a:lnTo>
                <a:lnTo>
                  <a:pt x="148" y="799"/>
                </a:lnTo>
                <a:lnTo>
                  <a:pt x="134" y="778"/>
                </a:lnTo>
                <a:lnTo>
                  <a:pt x="63" y="779"/>
                </a:lnTo>
                <a:lnTo>
                  <a:pt x="55" y="765"/>
                </a:lnTo>
                <a:lnTo>
                  <a:pt x="47" y="750"/>
                </a:lnTo>
                <a:lnTo>
                  <a:pt x="90" y="693"/>
                </a:lnTo>
                <a:lnTo>
                  <a:pt x="82" y="669"/>
                </a:lnTo>
                <a:lnTo>
                  <a:pt x="78" y="657"/>
                </a:lnTo>
                <a:lnTo>
                  <a:pt x="75" y="645"/>
                </a:lnTo>
                <a:lnTo>
                  <a:pt x="6" y="623"/>
                </a:lnTo>
                <a:lnTo>
                  <a:pt x="0" y="590"/>
                </a:lnTo>
                <a:lnTo>
                  <a:pt x="60" y="549"/>
                </a:lnTo>
                <a:lnTo>
                  <a:pt x="59" y="524"/>
                </a:lnTo>
                <a:lnTo>
                  <a:pt x="60" y="500"/>
                </a:lnTo>
                <a:lnTo>
                  <a:pt x="0" y="459"/>
                </a:lnTo>
                <a:lnTo>
                  <a:pt x="3" y="442"/>
                </a:lnTo>
                <a:lnTo>
                  <a:pt x="6" y="426"/>
                </a:lnTo>
                <a:lnTo>
                  <a:pt x="75" y="405"/>
                </a:lnTo>
                <a:lnTo>
                  <a:pt x="82" y="380"/>
                </a:lnTo>
                <a:lnTo>
                  <a:pt x="86" y="368"/>
                </a:lnTo>
                <a:lnTo>
                  <a:pt x="90" y="356"/>
                </a:lnTo>
                <a:lnTo>
                  <a:pt x="47" y="299"/>
                </a:lnTo>
                <a:lnTo>
                  <a:pt x="55" y="284"/>
                </a:lnTo>
                <a:lnTo>
                  <a:pt x="63" y="270"/>
                </a:lnTo>
                <a:lnTo>
                  <a:pt x="134" y="271"/>
                </a:lnTo>
                <a:lnTo>
                  <a:pt x="148" y="250"/>
                </a:lnTo>
                <a:lnTo>
                  <a:pt x="155" y="240"/>
                </a:lnTo>
                <a:lnTo>
                  <a:pt x="163" y="231"/>
                </a:lnTo>
                <a:lnTo>
                  <a:pt x="140" y="163"/>
                </a:lnTo>
                <a:lnTo>
                  <a:pt x="152" y="151"/>
                </a:lnTo>
                <a:lnTo>
                  <a:pt x="164" y="139"/>
                </a:lnTo>
                <a:lnTo>
                  <a:pt x="232" y="162"/>
                </a:lnTo>
                <a:lnTo>
                  <a:pt x="252" y="147"/>
                </a:lnTo>
                <a:lnTo>
                  <a:pt x="272" y="133"/>
                </a:lnTo>
                <a:lnTo>
                  <a:pt x="271" y="61"/>
                </a:lnTo>
                <a:lnTo>
                  <a:pt x="286" y="53"/>
                </a:lnTo>
                <a:lnTo>
                  <a:pt x="301" y="46"/>
                </a:lnTo>
                <a:lnTo>
                  <a:pt x="358" y="88"/>
                </a:lnTo>
                <a:lnTo>
                  <a:pt x="381" y="80"/>
                </a:lnTo>
                <a:lnTo>
                  <a:pt x="393" y="76"/>
                </a:lnTo>
                <a:lnTo>
                  <a:pt x="405" y="73"/>
                </a:lnTo>
                <a:lnTo>
                  <a:pt x="426" y="5"/>
                </a:lnTo>
                <a:lnTo>
                  <a:pt x="460" y="0"/>
                </a:lnTo>
                <a:lnTo>
                  <a:pt x="501" y="58"/>
                </a:lnTo>
                <a:lnTo>
                  <a:pt x="526" y="57"/>
                </a:lnTo>
                <a:lnTo>
                  <a:pt x="551" y="58"/>
                </a:lnTo>
                <a:lnTo>
                  <a:pt x="592" y="0"/>
                </a:lnTo>
                <a:lnTo>
                  <a:pt x="608" y="2"/>
                </a:lnTo>
                <a:lnTo>
                  <a:pt x="625" y="5"/>
                </a:lnTo>
                <a:lnTo>
                  <a:pt x="646" y="73"/>
                </a:lnTo>
                <a:lnTo>
                  <a:pt x="671" y="80"/>
                </a:lnTo>
                <a:lnTo>
                  <a:pt x="682" y="84"/>
                </a:lnTo>
                <a:lnTo>
                  <a:pt x="694" y="88"/>
                </a:lnTo>
                <a:lnTo>
                  <a:pt x="751" y="46"/>
                </a:lnTo>
                <a:lnTo>
                  <a:pt x="766" y="53"/>
                </a:lnTo>
                <a:lnTo>
                  <a:pt x="781" y="61"/>
                </a:lnTo>
                <a:lnTo>
                  <a:pt x="780" y="133"/>
                </a:lnTo>
                <a:lnTo>
                  <a:pt x="800" y="147"/>
                </a:lnTo>
                <a:lnTo>
                  <a:pt x="810" y="155"/>
                </a:lnTo>
                <a:lnTo>
                  <a:pt x="820" y="162"/>
                </a:lnTo>
                <a:lnTo>
                  <a:pt x="888" y="139"/>
                </a:lnTo>
                <a:lnTo>
                  <a:pt x="900" y="151"/>
                </a:lnTo>
                <a:lnTo>
                  <a:pt x="912" y="163"/>
                </a:lnTo>
                <a:lnTo>
                  <a:pt x="889" y="231"/>
                </a:lnTo>
                <a:lnTo>
                  <a:pt x="904" y="250"/>
                </a:lnTo>
                <a:lnTo>
                  <a:pt x="918" y="271"/>
                </a:lnTo>
                <a:lnTo>
                  <a:pt x="989" y="270"/>
                </a:lnTo>
                <a:lnTo>
                  <a:pt x="997" y="284"/>
                </a:lnTo>
                <a:lnTo>
                  <a:pt x="1005" y="299"/>
                </a:lnTo>
                <a:lnTo>
                  <a:pt x="962" y="356"/>
                </a:lnTo>
                <a:lnTo>
                  <a:pt x="970" y="380"/>
                </a:lnTo>
                <a:lnTo>
                  <a:pt x="974" y="393"/>
                </a:lnTo>
                <a:lnTo>
                  <a:pt x="977" y="405"/>
                </a:lnTo>
                <a:lnTo>
                  <a:pt x="1045" y="426"/>
                </a:lnTo>
                <a:lnTo>
                  <a:pt x="1050" y="459"/>
                </a:lnTo>
                <a:lnTo>
                  <a:pt x="992" y="500"/>
                </a:lnTo>
                <a:lnTo>
                  <a:pt x="993" y="524"/>
                </a:lnTo>
                <a:lnTo>
                  <a:pt x="992" y="549"/>
                </a:lnTo>
                <a:lnTo>
                  <a:pt x="1050" y="590"/>
                </a:lnTo>
                <a:lnTo>
                  <a:pt x="1048" y="607"/>
                </a:lnTo>
                <a:lnTo>
                  <a:pt x="1045" y="623"/>
                </a:lnTo>
                <a:lnTo>
                  <a:pt x="977" y="645"/>
                </a:lnTo>
                <a:lnTo>
                  <a:pt x="970" y="669"/>
                </a:lnTo>
                <a:lnTo>
                  <a:pt x="966" y="681"/>
                </a:lnTo>
                <a:lnTo>
                  <a:pt x="962" y="693"/>
                </a:lnTo>
                <a:lnTo>
                  <a:pt x="1005" y="750"/>
                </a:lnTo>
                <a:lnTo>
                  <a:pt x="997" y="765"/>
                </a:lnTo>
                <a:lnTo>
                  <a:pt x="989" y="779"/>
                </a:lnTo>
                <a:lnTo>
                  <a:pt x="918" y="778"/>
                </a:lnTo>
                <a:lnTo>
                  <a:pt x="904" y="799"/>
                </a:lnTo>
                <a:lnTo>
                  <a:pt x="897" y="809"/>
                </a:lnTo>
                <a:lnTo>
                  <a:pt x="889" y="818"/>
                </a:lnTo>
                <a:lnTo>
                  <a:pt x="912" y="886"/>
                </a:lnTo>
                <a:lnTo>
                  <a:pt x="900" y="899"/>
                </a:lnTo>
                <a:lnTo>
                  <a:pt x="888" y="911"/>
                </a:lnTo>
                <a:close/>
              </a:path>
            </a:pathLst>
          </a:custGeom>
          <a:solidFill>
            <a:srgbClr val="FCB111"/>
          </a:solidFill>
          <a:ln w="3175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US" sz="2800" kern="0">
              <a:solidFill>
                <a:sysClr val="window" lastClr="FFFFFF"/>
              </a:solidFill>
              <a:latin typeface="Impact" panose="020B0806030902050204" charset="0"/>
              <a:ea typeface="微软雅黑" panose="020B0503020204020204" charset="-122"/>
            </a:endParaRPr>
          </a:p>
        </p:txBody>
      </p:sp>
      <p:sp>
        <p:nvSpPr>
          <p:cNvPr id="21" name="Oval 5"/>
          <p:cNvSpPr>
            <a:spLocks noChangeArrowheads="1"/>
          </p:cNvSpPr>
          <p:nvPr/>
        </p:nvSpPr>
        <p:spPr bwMode="auto">
          <a:xfrm>
            <a:off x="8281274" y="3054761"/>
            <a:ext cx="1427500" cy="1431366"/>
          </a:xfrm>
          <a:prstGeom prst="ellipse">
            <a:avLst/>
          </a:prstGeom>
          <a:solidFill>
            <a:srgbClr val="FFFFFF"/>
          </a:solidFill>
          <a:ln w="22225">
            <a:noFill/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22" name="TextBox 58" descr="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"/>
          <p:cNvSpPr txBox="1"/>
          <p:nvPr/>
        </p:nvSpPr>
        <p:spPr>
          <a:xfrm flipH="1">
            <a:off x="3109716" y="3827104"/>
            <a:ext cx="840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charset="-122"/>
              </a:defRPr>
            </a:lvl1pPr>
          </a:lstStyle>
          <a:p>
            <a:pPr algn="ctr">
              <a:defRPr/>
            </a:pPr>
            <a:r>
              <a:rPr lang="en-US" altLang="zh-CN" sz="6000">
                <a:solidFill>
                  <a:srgbClr val="D5293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A</a:t>
            </a:r>
            <a:endParaRPr lang="zh-CN" altLang="en-US" sz="6000">
              <a:solidFill>
                <a:srgbClr val="D52931"/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58" descr="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"/>
          <p:cNvSpPr txBox="1"/>
          <p:nvPr/>
        </p:nvSpPr>
        <p:spPr>
          <a:xfrm flipH="1">
            <a:off x="8608100" y="3445977"/>
            <a:ext cx="840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charset="-122"/>
              </a:defRPr>
            </a:lvl1pPr>
          </a:lstStyle>
          <a:p>
            <a:pPr algn="ctr">
              <a:defRPr/>
            </a:pPr>
            <a:r>
              <a:rPr lang="en-US" altLang="zh-CN" sz="6000">
                <a:solidFill>
                  <a:srgbClr val="FCB11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D</a:t>
            </a:r>
            <a:endParaRPr lang="zh-CN" altLang="en-US" sz="6000">
              <a:solidFill>
                <a:srgbClr val="FCB111"/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58" descr="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"/>
          <p:cNvSpPr txBox="1"/>
          <p:nvPr/>
        </p:nvSpPr>
        <p:spPr>
          <a:xfrm flipH="1">
            <a:off x="5239434" y="4623471"/>
            <a:ext cx="840572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charset="-122"/>
              </a:defRPr>
            </a:lvl1pPr>
          </a:lstStyle>
          <a:p>
            <a:pPr algn="ctr">
              <a:defRPr/>
            </a:pPr>
            <a:r>
              <a:rPr lang="en-US" altLang="zh-CN" sz="7200">
                <a:solidFill>
                  <a:srgbClr val="F16026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B</a:t>
            </a:r>
            <a:endParaRPr lang="zh-CN" altLang="en-US" sz="7200">
              <a:solidFill>
                <a:srgbClr val="F16026"/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58" descr="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"/>
          <p:cNvSpPr txBox="1"/>
          <p:nvPr/>
        </p:nvSpPr>
        <p:spPr>
          <a:xfrm flipH="1">
            <a:off x="6786760" y="3559338"/>
            <a:ext cx="840572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charset="-122"/>
              </a:defRPr>
            </a:lvl1pPr>
          </a:lstStyle>
          <a:p>
            <a:pPr algn="ctr">
              <a:defRPr/>
            </a:pPr>
            <a:r>
              <a:rPr lang="en-US" altLang="zh-CN" sz="4800">
                <a:solidFill>
                  <a:srgbClr val="F5790B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C</a:t>
            </a:r>
            <a:endParaRPr lang="zh-CN" altLang="en-US" sz="4800">
              <a:solidFill>
                <a:srgbClr val="F5790B"/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42"/>
          <p:cNvSpPr/>
          <p:nvPr/>
        </p:nvSpPr>
        <p:spPr>
          <a:xfrm flipH="1">
            <a:off x="208242" y="2896955"/>
            <a:ext cx="2901474" cy="589653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40" tIns="0" rIns="91440" bIns="0" rtlCol="0" anchor="t"/>
          <a:lstStyle/>
          <a:p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请在这里输入您的主要叙述内容</a:t>
            </a:r>
            <a:endParaRPr lang="en-US" altLang="zh-CN" sz="1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请在这里输入您的主要叙述内容</a:t>
            </a:r>
            <a:endParaRPr lang="en-US" altLang="zh-CN" sz="1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3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" name="Rectangle 42"/>
          <p:cNvSpPr/>
          <p:nvPr/>
        </p:nvSpPr>
        <p:spPr>
          <a:xfrm flipH="1">
            <a:off x="451821" y="2519525"/>
            <a:ext cx="2235992" cy="247542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40" tIns="0" rIns="91440" bIns="0" rtlCol="0" anchor="t"/>
          <a:lstStyle/>
          <a:p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单击此处输入标题</a:t>
            </a:r>
            <a:endParaRPr lang="en-US" altLang="zh-CN" sz="20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Rectangle 42"/>
          <p:cNvSpPr/>
          <p:nvPr/>
        </p:nvSpPr>
        <p:spPr>
          <a:xfrm flipH="1">
            <a:off x="6988149" y="5709557"/>
            <a:ext cx="2901474" cy="589653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40" tIns="0" rIns="91440" bIns="0" rtlCol="0" anchor="t"/>
          <a:lstStyle/>
          <a:p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请在这里输入您的主要叙述内容</a:t>
            </a:r>
            <a:endParaRPr lang="en-US" altLang="zh-CN" sz="1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请在这里输入您的主要叙述内容</a:t>
            </a:r>
            <a:endParaRPr lang="en-US" altLang="zh-CN" sz="1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3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Rectangle 42"/>
          <p:cNvSpPr/>
          <p:nvPr/>
        </p:nvSpPr>
        <p:spPr>
          <a:xfrm flipH="1">
            <a:off x="7290947" y="5311911"/>
            <a:ext cx="2295878" cy="322237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40" tIns="0" rIns="91440" bIns="0" rtlCol="0" anchor="t"/>
          <a:lstStyle/>
          <a:p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单击此处输入标题</a:t>
            </a:r>
            <a:endParaRPr lang="en-US" altLang="zh-CN" sz="20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" name="Rectangle 42"/>
          <p:cNvSpPr/>
          <p:nvPr/>
        </p:nvSpPr>
        <p:spPr>
          <a:xfrm flipH="1">
            <a:off x="4550497" y="2713402"/>
            <a:ext cx="2901474" cy="589653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40" tIns="0" rIns="91440" bIns="0" rtlCol="0" anchor="t"/>
          <a:lstStyle/>
          <a:p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请在这里输入您的主要叙述内容</a:t>
            </a:r>
            <a:endParaRPr lang="en-US" altLang="zh-CN" sz="1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请在这里输入您的主要叙述内容</a:t>
            </a:r>
            <a:endParaRPr lang="en-US" altLang="zh-CN" sz="1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3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" name="Rectangle 42"/>
          <p:cNvSpPr/>
          <p:nvPr/>
        </p:nvSpPr>
        <p:spPr>
          <a:xfrm flipH="1">
            <a:off x="4757899" y="2322664"/>
            <a:ext cx="2407710" cy="229011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40" tIns="0" rIns="91440" bIns="0" rtlCol="0" anchor="t"/>
          <a:lstStyle/>
          <a:p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单击此处输入标题</a:t>
            </a:r>
            <a:endParaRPr lang="en-US" altLang="zh-CN" sz="20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" name="Rectangle 42"/>
          <p:cNvSpPr/>
          <p:nvPr/>
        </p:nvSpPr>
        <p:spPr>
          <a:xfrm flipH="1">
            <a:off x="9225493" y="2144435"/>
            <a:ext cx="2901474" cy="589653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40" tIns="0" rIns="91440" bIns="0" rtlCol="0" anchor="t"/>
          <a:lstStyle/>
          <a:p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请在这里输入您的主要叙述内容</a:t>
            </a:r>
            <a:endParaRPr lang="en-US" altLang="zh-CN" sz="1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请在这里输入您的主要叙述内容</a:t>
            </a:r>
            <a:endParaRPr lang="en-US" altLang="zh-CN" sz="1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3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" name="Rectangle 42"/>
          <p:cNvSpPr/>
          <p:nvPr/>
        </p:nvSpPr>
        <p:spPr>
          <a:xfrm flipH="1">
            <a:off x="9448672" y="1737656"/>
            <a:ext cx="2370530" cy="406779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40" tIns="0" rIns="91440" bIns="0" rtlCol="0" anchor="t"/>
          <a:lstStyle/>
          <a:p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单击此处输入标题</a:t>
            </a:r>
            <a:endParaRPr lang="en-US" altLang="zh-CN" sz="20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decel="38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 animBg="1"/>
      <p:bldP spid="22" grpId="0"/>
      <p:bldP spid="23" grpId="0"/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9" t="7719"/>
          <a:stretch>
            <a:fillRect/>
          </a:stretch>
        </p:blipFill>
        <p:spPr>
          <a:xfrm flipH="1">
            <a:off x="8057322" y="0"/>
            <a:ext cx="4134678" cy="227528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508213" y="277265"/>
            <a:ext cx="5134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>
                <a:solidFill>
                  <a:srgbClr val="F16025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请在这里输入标题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2093843" cy="1385529"/>
          </a:xfrm>
          <a:prstGeom prst="rect">
            <a:avLst/>
          </a:prstGeom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等腰三角形 24"/>
          <p:cNvSpPr/>
          <p:nvPr/>
        </p:nvSpPr>
        <p:spPr>
          <a:xfrm rot="9497902">
            <a:off x="-2039389" y="1941385"/>
            <a:ext cx="1966384" cy="710856"/>
          </a:xfrm>
          <a:custGeom>
            <a:avLst/>
            <a:gdLst>
              <a:gd name="connsiteX0" fmla="*/ 0 w 1385236"/>
              <a:gd name="connsiteY0" fmla="*/ 500769 h 500769"/>
              <a:gd name="connsiteX1" fmla="*/ 707068 w 1385236"/>
              <a:gd name="connsiteY1" fmla="*/ 0 h 500769"/>
              <a:gd name="connsiteX2" fmla="*/ 1385236 w 1385236"/>
              <a:gd name="connsiteY2" fmla="*/ 500769 h 500769"/>
              <a:gd name="connsiteX3" fmla="*/ 0 w 1385236"/>
              <a:gd name="connsiteY3" fmla="*/ 500769 h 500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5236" h="500769">
                <a:moveTo>
                  <a:pt x="0" y="500769"/>
                </a:moveTo>
                <a:lnTo>
                  <a:pt x="707068" y="0"/>
                </a:lnTo>
                <a:lnTo>
                  <a:pt x="1385236" y="500769"/>
                </a:lnTo>
                <a:lnTo>
                  <a:pt x="0" y="500769"/>
                </a:lnTo>
                <a:close/>
              </a:path>
            </a:pathLst>
          </a:custGeom>
          <a:solidFill>
            <a:srgbClr val="D529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24"/>
          <p:cNvSpPr/>
          <p:nvPr/>
        </p:nvSpPr>
        <p:spPr>
          <a:xfrm rot="9497902">
            <a:off x="-2028125" y="3146615"/>
            <a:ext cx="1966384" cy="710856"/>
          </a:xfrm>
          <a:custGeom>
            <a:avLst/>
            <a:gdLst>
              <a:gd name="connsiteX0" fmla="*/ 0 w 1385236"/>
              <a:gd name="connsiteY0" fmla="*/ 500769 h 500769"/>
              <a:gd name="connsiteX1" fmla="*/ 707068 w 1385236"/>
              <a:gd name="connsiteY1" fmla="*/ 0 h 500769"/>
              <a:gd name="connsiteX2" fmla="*/ 1385236 w 1385236"/>
              <a:gd name="connsiteY2" fmla="*/ 500769 h 500769"/>
              <a:gd name="connsiteX3" fmla="*/ 0 w 1385236"/>
              <a:gd name="connsiteY3" fmla="*/ 500769 h 500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5236" h="500769">
                <a:moveTo>
                  <a:pt x="0" y="500769"/>
                </a:moveTo>
                <a:lnTo>
                  <a:pt x="707068" y="0"/>
                </a:lnTo>
                <a:lnTo>
                  <a:pt x="1385236" y="500769"/>
                </a:lnTo>
                <a:lnTo>
                  <a:pt x="0" y="500769"/>
                </a:lnTo>
                <a:close/>
              </a:path>
            </a:pathLst>
          </a:custGeom>
          <a:solidFill>
            <a:srgbClr val="F16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等腰三角形 24"/>
          <p:cNvSpPr/>
          <p:nvPr/>
        </p:nvSpPr>
        <p:spPr>
          <a:xfrm rot="9497902">
            <a:off x="-2039390" y="4351845"/>
            <a:ext cx="1966384" cy="710856"/>
          </a:xfrm>
          <a:custGeom>
            <a:avLst/>
            <a:gdLst>
              <a:gd name="connsiteX0" fmla="*/ 0 w 1385236"/>
              <a:gd name="connsiteY0" fmla="*/ 500769 h 500769"/>
              <a:gd name="connsiteX1" fmla="*/ 707068 w 1385236"/>
              <a:gd name="connsiteY1" fmla="*/ 0 h 500769"/>
              <a:gd name="connsiteX2" fmla="*/ 1385236 w 1385236"/>
              <a:gd name="connsiteY2" fmla="*/ 500769 h 500769"/>
              <a:gd name="connsiteX3" fmla="*/ 0 w 1385236"/>
              <a:gd name="connsiteY3" fmla="*/ 500769 h 500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5236" h="500769">
                <a:moveTo>
                  <a:pt x="0" y="500769"/>
                </a:moveTo>
                <a:lnTo>
                  <a:pt x="707068" y="0"/>
                </a:lnTo>
                <a:lnTo>
                  <a:pt x="1385236" y="500769"/>
                </a:lnTo>
                <a:lnTo>
                  <a:pt x="0" y="500769"/>
                </a:lnTo>
                <a:close/>
              </a:path>
            </a:pathLst>
          </a:custGeom>
          <a:solidFill>
            <a:srgbClr val="F579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等腰三角形 24"/>
          <p:cNvSpPr/>
          <p:nvPr/>
        </p:nvSpPr>
        <p:spPr>
          <a:xfrm rot="9497902">
            <a:off x="-2028126" y="5557075"/>
            <a:ext cx="1966384" cy="710856"/>
          </a:xfrm>
          <a:custGeom>
            <a:avLst/>
            <a:gdLst>
              <a:gd name="connsiteX0" fmla="*/ 0 w 1385236"/>
              <a:gd name="connsiteY0" fmla="*/ 500769 h 500769"/>
              <a:gd name="connsiteX1" fmla="*/ 707068 w 1385236"/>
              <a:gd name="connsiteY1" fmla="*/ 0 h 500769"/>
              <a:gd name="connsiteX2" fmla="*/ 1385236 w 1385236"/>
              <a:gd name="connsiteY2" fmla="*/ 500769 h 500769"/>
              <a:gd name="connsiteX3" fmla="*/ 0 w 1385236"/>
              <a:gd name="connsiteY3" fmla="*/ 500769 h 500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5236" h="500769">
                <a:moveTo>
                  <a:pt x="0" y="500769"/>
                </a:moveTo>
                <a:lnTo>
                  <a:pt x="707068" y="0"/>
                </a:lnTo>
                <a:lnTo>
                  <a:pt x="1385236" y="500769"/>
                </a:lnTo>
                <a:lnTo>
                  <a:pt x="0" y="500769"/>
                </a:lnTo>
                <a:close/>
              </a:path>
            </a:pathLst>
          </a:custGeom>
          <a:solidFill>
            <a:srgbClr val="FCB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等腰三角形 24"/>
          <p:cNvSpPr/>
          <p:nvPr/>
        </p:nvSpPr>
        <p:spPr>
          <a:xfrm rot="9497902">
            <a:off x="-1980747" y="2635179"/>
            <a:ext cx="1966384" cy="710856"/>
          </a:xfrm>
          <a:custGeom>
            <a:avLst/>
            <a:gdLst>
              <a:gd name="connsiteX0" fmla="*/ 0 w 1385236"/>
              <a:gd name="connsiteY0" fmla="*/ 500769 h 500769"/>
              <a:gd name="connsiteX1" fmla="*/ 707068 w 1385236"/>
              <a:gd name="connsiteY1" fmla="*/ 0 h 500769"/>
              <a:gd name="connsiteX2" fmla="*/ 1385236 w 1385236"/>
              <a:gd name="connsiteY2" fmla="*/ 500769 h 500769"/>
              <a:gd name="connsiteX3" fmla="*/ 0 w 1385236"/>
              <a:gd name="connsiteY3" fmla="*/ 500769 h 500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5236" h="500769">
                <a:moveTo>
                  <a:pt x="0" y="500769"/>
                </a:moveTo>
                <a:lnTo>
                  <a:pt x="707068" y="0"/>
                </a:lnTo>
                <a:lnTo>
                  <a:pt x="1385236" y="500769"/>
                </a:lnTo>
                <a:lnTo>
                  <a:pt x="0" y="500769"/>
                </a:lnTo>
                <a:close/>
              </a:path>
            </a:pathLst>
          </a:custGeom>
          <a:solidFill>
            <a:srgbClr val="E52F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66"/>
          <p:cNvSpPr/>
          <p:nvPr/>
        </p:nvSpPr>
        <p:spPr bwMode="auto">
          <a:xfrm>
            <a:off x="5218623" y="2248655"/>
            <a:ext cx="2427287" cy="1679575"/>
          </a:xfrm>
          <a:custGeom>
            <a:avLst/>
            <a:gdLst>
              <a:gd name="T0" fmla="*/ 213 w 389"/>
              <a:gd name="T1" fmla="*/ 243 h 269"/>
              <a:gd name="T2" fmla="*/ 389 w 389"/>
              <a:gd name="T3" fmla="*/ 134 h 269"/>
              <a:gd name="T4" fmla="*/ 213 w 389"/>
              <a:gd name="T5" fmla="*/ 25 h 269"/>
              <a:gd name="T6" fmla="*/ 196 w 389"/>
              <a:gd name="T7" fmla="*/ 15 h 269"/>
              <a:gd name="T8" fmla="*/ 135 w 389"/>
              <a:gd name="T9" fmla="*/ 0 h 269"/>
              <a:gd name="T10" fmla="*/ 0 w 389"/>
              <a:gd name="T11" fmla="*/ 134 h 269"/>
              <a:gd name="T12" fmla="*/ 135 w 389"/>
              <a:gd name="T13" fmla="*/ 269 h 269"/>
              <a:gd name="T14" fmla="*/ 196 w 389"/>
              <a:gd name="T15" fmla="*/ 253 h 269"/>
              <a:gd name="T16" fmla="*/ 213 w 389"/>
              <a:gd name="T17" fmla="*/ 243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9" h="269">
                <a:moveTo>
                  <a:pt x="213" y="243"/>
                </a:moveTo>
                <a:cubicBezTo>
                  <a:pt x="389" y="134"/>
                  <a:pt x="389" y="134"/>
                  <a:pt x="389" y="134"/>
                </a:cubicBezTo>
                <a:cubicBezTo>
                  <a:pt x="213" y="25"/>
                  <a:pt x="213" y="25"/>
                  <a:pt x="213" y="25"/>
                </a:cubicBezTo>
                <a:cubicBezTo>
                  <a:pt x="196" y="15"/>
                  <a:pt x="196" y="15"/>
                  <a:pt x="196" y="15"/>
                </a:cubicBezTo>
                <a:cubicBezTo>
                  <a:pt x="178" y="5"/>
                  <a:pt x="157" y="0"/>
                  <a:pt x="135" y="0"/>
                </a:cubicBezTo>
                <a:cubicBezTo>
                  <a:pt x="60" y="0"/>
                  <a:pt x="0" y="60"/>
                  <a:pt x="0" y="134"/>
                </a:cubicBezTo>
                <a:cubicBezTo>
                  <a:pt x="0" y="208"/>
                  <a:pt x="60" y="269"/>
                  <a:pt x="135" y="269"/>
                </a:cubicBezTo>
                <a:cubicBezTo>
                  <a:pt x="157" y="269"/>
                  <a:pt x="178" y="263"/>
                  <a:pt x="196" y="253"/>
                </a:cubicBezTo>
                <a:lnTo>
                  <a:pt x="213" y="243"/>
                </a:lnTo>
                <a:close/>
              </a:path>
            </a:pathLst>
          </a:custGeom>
          <a:noFill/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Freeform 46"/>
          <p:cNvSpPr/>
          <p:nvPr/>
        </p:nvSpPr>
        <p:spPr bwMode="auto">
          <a:xfrm>
            <a:off x="2631450" y="2363372"/>
            <a:ext cx="3248678" cy="3657600"/>
          </a:xfrm>
          <a:custGeom>
            <a:avLst/>
            <a:gdLst>
              <a:gd name="T0" fmla="*/ 25 w 423"/>
              <a:gd name="T1" fmla="*/ 101 h 476"/>
              <a:gd name="T2" fmla="*/ 186 w 423"/>
              <a:gd name="T3" fmla="*/ 8 h 476"/>
              <a:gd name="T4" fmla="*/ 237 w 423"/>
              <a:gd name="T5" fmla="*/ 8 h 476"/>
              <a:gd name="T6" fmla="*/ 397 w 423"/>
              <a:gd name="T7" fmla="*/ 101 h 476"/>
              <a:gd name="T8" fmla="*/ 423 w 423"/>
              <a:gd name="T9" fmla="*/ 145 h 476"/>
              <a:gd name="T10" fmla="*/ 423 w 423"/>
              <a:gd name="T11" fmla="*/ 331 h 476"/>
              <a:gd name="T12" fmla="*/ 398 w 423"/>
              <a:gd name="T13" fmla="*/ 375 h 476"/>
              <a:gd name="T14" fmla="*/ 237 w 423"/>
              <a:gd name="T15" fmla="*/ 467 h 476"/>
              <a:gd name="T16" fmla="*/ 186 w 423"/>
              <a:gd name="T17" fmla="*/ 467 h 476"/>
              <a:gd name="T18" fmla="*/ 105 w 423"/>
              <a:gd name="T19" fmla="*/ 421 h 476"/>
              <a:gd name="T20" fmla="*/ 25 w 423"/>
              <a:gd name="T21" fmla="*/ 375 h 476"/>
              <a:gd name="T22" fmla="*/ 0 w 423"/>
              <a:gd name="T23" fmla="*/ 330 h 476"/>
              <a:gd name="T24" fmla="*/ 0 w 423"/>
              <a:gd name="T25" fmla="*/ 145 h 476"/>
              <a:gd name="T26" fmla="*/ 25 w 423"/>
              <a:gd name="T27" fmla="*/ 101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22" h="476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16026"/>
            </a:solidFill>
          </a:ln>
          <a:effectLst>
            <a:outerShdw blurRad="76200" dist="76200" dir="2700000" algn="tl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>
              <a:latin typeface="Bebas" pitchFamily="2" charset="0"/>
              <a:ea typeface="微软雅黑" panose="020B0503020204020204" charset="-122"/>
              <a:sym typeface="Bebas" pitchFamily="2" charset="0"/>
            </a:endParaRPr>
          </a:p>
        </p:txBody>
      </p:sp>
      <p:sp>
        <p:nvSpPr>
          <p:cNvPr id="15" name="Freeform 46"/>
          <p:cNvSpPr/>
          <p:nvPr/>
        </p:nvSpPr>
        <p:spPr bwMode="auto">
          <a:xfrm>
            <a:off x="6311872" y="2363372"/>
            <a:ext cx="3248678" cy="3657600"/>
          </a:xfrm>
          <a:custGeom>
            <a:avLst/>
            <a:gdLst>
              <a:gd name="T0" fmla="*/ 25 w 423"/>
              <a:gd name="T1" fmla="*/ 101 h 476"/>
              <a:gd name="T2" fmla="*/ 186 w 423"/>
              <a:gd name="T3" fmla="*/ 8 h 476"/>
              <a:gd name="T4" fmla="*/ 237 w 423"/>
              <a:gd name="T5" fmla="*/ 8 h 476"/>
              <a:gd name="T6" fmla="*/ 397 w 423"/>
              <a:gd name="T7" fmla="*/ 101 h 476"/>
              <a:gd name="T8" fmla="*/ 423 w 423"/>
              <a:gd name="T9" fmla="*/ 145 h 476"/>
              <a:gd name="T10" fmla="*/ 423 w 423"/>
              <a:gd name="T11" fmla="*/ 331 h 476"/>
              <a:gd name="T12" fmla="*/ 398 w 423"/>
              <a:gd name="T13" fmla="*/ 375 h 476"/>
              <a:gd name="T14" fmla="*/ 237 w 423"/>
              <a:gd name="T15" fmla="*/ 467 h 476"/>
              <a:gd name="T16" fmla="*/ 186 w 423"/>
              <a:gd name="T17" fmla="*/ 467 h 476"/>
              <a:gd name="T18" fmla="*/ 105 w 423"/>
              <a:gd name="T19" fmla="*/ 421 h 476"/>
              <a:gd name="T20" fmla="*/ 25 w 423"/>
              <a:gd name="T21" fmla="*/ 375 h 476"/>
              <a:gd name="T22" fmla="*/ 0 w 423"/>
              <a:gd name="T23" fmla="*/ 330 h 476"/>
              <a:gd name="T24" fmla="*/ 0 w 423"/>
              <a:gd name="T25" fmla="*/ 145 h 476"/>
              <a:gd name="T26" fmla="*/ 25 w 423"/>
              <a:gd name="T27" fmla="*/ 101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22" h="476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5790B"/>
            </a:solidFill>
          </a:ln>
          <a:effectLst>
            <a:outerShdw blurRad="76200" dist="76200" dir="2700000" algn="tl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>
              <a:latin typeface="Bebas" pitchFamily="2" charset="0"/>
              <a:ea typeface="微软雅黑" panose="020B0503020204020204" charset="-122"/>
              <a:sym typeface="Bebas" pitchFamily="2" charset="0"/>
            </a:endParaRPr>
          </a:p>
        </p:txBody>
      </p:sp>
      <p:sp>
        <p:nvSpPr>
          <p:cNvPr id="16" name="Freeform 5"/>
          <p:cNvSpPr/>
          <p:nvPr/>
        </p:nvSpPr>
        <p:spPr bwMode="auto">
          <a:xfrm>
            <a:off x="1128808" y="3332756"/>
            <a:ext cx="1933902" cy="1718832"/>
          </a:xfrm>
          <a:custGeom>
            <a:avLst/>
            <a:gdLst>
              <a:gd name="T0" fmla="*/ 145 w 477"/>
              <a:gd name="T1" fmla="*/ 0 h 423"/>
              <a:gd name="T2" fmla="*/ 331 w 477"/>
              <a:gd name="T3" fmla="*/ 0 h 423"/>
              <a:gd name="T4" fmla="*/ 375 w 477"/>
              <a:gd name="T5" fmla="*/ 25 h 423"/>
              <a:gd name="T6" fmla="*/ 468 w 477"/>
              <a:gd name="T7" fmla="*/ 186 h 423"/>
              <a:gd name="T8" fmla="*/ 468 w 477"/>
              <a:gd name="T9" fmla="*/ 237 h 423"/>
              <a:gd name="T10" fmla="*/ 375 w 477"/>
              <a:gd name="T11" fmla="*/ 398 h 423"/>
              <a:gd name="T12" fmla="*/ 331 w 477"/>
              <a:gd name="T13" fmla="*/ 423 h 423"/>
              <a:gd name="T14" fmla="*/ 146 w 477"/>
              <a:gd name="T15" fmla="*/ 423 h 423"/>
              <a:gd name="T16" fmla="*/ 101 w 477"/>
              <a:gd name="T17" fmla="*/ 398 h 423"/>
              <a:gd name="T18" fmla="*/ 55 w 477"/>
              <a:gd name="T19" fmla="*/ 317 h 423"/>
              <a:gd name="T20" fmla="*/ 9 w 477"/>
              <a:gd name="T21" fmla="*/ 237 h 423"/>
              <a:gd name="T22" fmla="*/ 9 w 477"/>
              <a:gd name="T23" fmla="*/ 186 h 423"/>
              <a:gd name="T24" fmla="*/ 101 w 477"/>
              <a:gd name="T25" fmla="*/ 25 h 423"/>
              <a:gd name="T26" fmla="*/ 145 w 477"/>
              <a:gd name="T27" fmla="*/ 0 h 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7" h="422">
                <a:moveTo>
                  <a:pt x="145" y="0"/>
                </a:moveTo>
                <a:cubicBezTo>
                  <a:pt x="207" y="0"/>
                  <a:pt x="269" y="0"/>
                  <a:pt x="331" y="0"/>
                </a:cubicBezTo>
                <a:cubicBezTo>
                  <a:pt x="349" y="1"/>
                  <a:pt x="366" y="10"/>
                  <a:pt x="375" y="25"/>
                </a:cubicBezTo>
                <a:cubicBezTo>
                  <a:pt x="406" y="79"/>
                  <a:pt x="437" y="132"/>
                  <a:pt x="468" y="186"/>
                </a:cubicBezTo>
                <a:cubicBezTo>
                  <a:pt x="476" y="202"/>
                  <a:pt x="477" y="221"/>
                  <a:pt x="468" y="237"/>
                </a:cubicBezTo>
                <a:cubicBezTo>
                  <a:pt x="375" y="398"/>
                  <a:pt x="375" y="398"/>
                  <a:pt x="375" y="398"/>
                </a:cubicBezTo>
                <a:cubicBezTo>
                  <a:pt x="366" y="413"/>
                  <a:pt x="349" y="423"/>
                  <a:pt x="331" y="423"/>
                </a:cubicBezTo>
                <a:cubicBezTo>
                  <a:pt x="146" y="423"/>
                  <a:pt x="146" y="423"/>
                  <a:pt x="146" y="423"/>
                </a:cubicBezTo>
                <a:cubicBezTo>
                  <a:pt x="128" y="423"/>
                  <a:pt x="111" y="413"/>
                  <a:pt x="101" y="398"/>
                </a:cubicBezTo>
                <a:cubicBezTo>
                  <a:pt x="55" y="317"/>
                  <a:pt x="55" y="317"/>
                  <a:pt x="55" y="317"/>
                </a:cubicBezTo>
                <a:cubicBezTo>
                  <a:pt x="9" y="237"/>
                  <a:pt x="9" y="237"/>
                  <a:pt x="9" y="237"/>
                </a:cubicBezTo>
                <a:cubicBezTo>
                  <a:pt x="0" y="222"/>
                  <a:pt x="0" y="202"/>
                  <a:pt x="9" y="186"/>
                </a:cubicBezTo>
                <a:cubicBezTo>
                  <a:pt x="101" y="25"/>
                  <a:pt x="101" y="25"/>
                  <a:pt x="101" y="25"/>
                </a:cubicBezTo>
                <a:cubicBezTo>
                  <a:pt x="111" y="10"/>
                  <a:pt x="128" y="1"/>
                  <a:pt x="145" y="0"/>
                </a:cubicBezTo>
                <a:close/>
              </a:path>
            </a:pathLst>
          </a:custGeom>
          <a:solidFill>
            <a:srgbClr val="D52931"/>
          </a:solidFill>
          <a:ln w="25400">
            <a:noFill/>
          </a:ln>
          <a:effectLst>
            <a:outerShdw blurRad="241300" dist="38100" dir="5400000" sx="90000" sy="-19000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000">
                <a:solidFill>
                  <a:srgbClr val="FFFFFF"/>
                </a:solidFill>
                <a:latin typeface="Bebas" pitchFamily="2" charset="0"/>
                <a:ea typeface="微软雅黑" panose="020B0503020204020204" charset="-122"/>
                <a:sym typeface="Bebas" pitchFamily="2" charset="0"/>
              </a:rPr>
              <a:t>填写标题</a:t>
            </a:r>
          </a:p>
        </p:txBody>
      </p:sp>
      <p:sp>
        <p:nvSpPr>
          <p:cNvPr id="17" name="Freeform 5"/>
          <p:cNvSpPr/>
          <p:nvPr/>
        </p:nvSpPr>
        <p:spPr bwMode="auto">
          <a:xfrm>
            <a:off x="4886871" y="3117511"/>
            <a:ext cx="2418258" cy="2149322"/>
          </a:xfrm>
          <a:custGeom>
            <a:avLst/>
            <a:gdLst>
              <a:gd name="T0" fmla="*/ 145 w 477"/>
              <a:gd name="T1" fmla="*/ 0 h 423"/>
              <a:gd name="T2" fmla="*/ 331 w 477"/>
              <a:gd name="T3" fmla="*/ 0 h 423"/>
              <a:gd name="T4" fmla="*/ 375 w 477"/>
              <a:gd name="T5" fmla="*/ 25 h 423"/>
              <a:gd name="T6" fmla="*/ 468 w 477"/>
              <a:gd name="T7" fmla="*/ 186 h 423"/>
              <a:gd name="T8" fmla="*/ 468 w 477"/>
              <a:gd name="T9" fmla="*/ 237 h 423"/>
              <a:gd name="T10" fmla="*/ 375 w 477"/>
              <a:gd name="T11" fmla="*/ 398 h 423"/>
              <a:gd name="T12" fmla="*/ 331 w 477"/>
              <a:gd name="T13" fmla="*/ 423 h 423"/>
              <a:gd name="T14" fmla="*/ 146 w 477"/>
              <a:gd name="T15" fmla="*/ 423 h 423"/>
              <a:gd name="T16" fmla="*/ 101 w 477"/>
              <a:gd name="T17" fmla="*/ 398 h 423"/>
              <a:gd name="T18" fmla="*/ 55 w 477"/>
              <a:gd name="T19" fmla="*/ 317 h 423"/>
              <a:gd name="T20" fmla="*/ 9 w 477"/>
              <a:gd name="T21" fmla="*/ 237 h 423"/>
              <a:gd name="T22" fmla="*/ 9 w 477"/>
              <a:gd name="T23" fmla="*/ 186 h 423"/>
              <a:gd name="T24" fmla="*/ 101 w 477"/>
              <a:gd name="T25" fmla="*/ 25 h 423"/>
              <a:gd name="T26" fmla="*/ 145 w 477"/>
              <a:gd name="T27" fmla="*/ 0 h 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7" h="422">
                <a:moveTo>
                  <a:pt x="145" y="0"/>
                </a:moveTo>
                <a:cubicBezTo>
                  <a:pt x="207" y="0"/>
                  <a:pt x="269" y="0"/>
                  <a:pt x="331" y="0"/>
                </a:cubicBezTo>
                <a:cubicBezTo>
                  <a:pt x="349" y="1"/>
                  <a:pt x="366" y="10"/>
                  <a:pt x="375" y="25"/>
                </a:cubicBezTo>
                <a:cubicBezTo>
                  <a:pt x="406" y="79"/>
                  <a:pt x="437" y="132"/>
                  <a:pt x="468" y="186"/>
                </a:cubicBezTo>
                <a:cubicBezTo>
                  <a:pt x="476" y="202"/>
                  <a:pt x="477" y="221"/>
                  <a:pt x="468" y="237"/>
                </a:cubicBezTo>
                <a:cubicBezTo>
                  <a:pt x="375" y="398"/>
                  <a:pt x="375" y="398"/>
                  <a:pt x="375" y="398"/>
                </a:cubicBezTo>
                <a:cubicBezTo>
                  <a:pt x="366" y="413"/>
                  <a:pt x="349" y="423"/>
                  <a:pt x="331" y="423"/>
                </a:cubicBezTo>
                <a:cubicBezTo>
                  <a:pt x="146" y="423"/>
                  <a:pt x="146" y="423"/>
                  <a:pt x="146" y="423"/>
                </a:cubicBezTo>
                <a:cubicBezTo>
                  <a:pt x="128" y="423"/>
                  <a:pt x="111" y="413"/>
                  <a:pt x="101" y="398"/>
                </a:cubicBezTo>
                <a:cubicBezTo>
                  <a:pt x="55" y="317"/>
                  <a:pt x="55" y="317"/>
                  <a:pt x="55" y="317"/>
                </a:cubicBezTo>
                <a:cubicBezTo>
                  <a:pt x="9" y="237"/>
                  <a:pt x="9" y="237"/>
                  <a:pt x="9" y="237"/>
                </a:cubicBezTo>
                <a:cubicBezTo>
                  <a:pt x="0" y="222"/>
                  <a:pt x="0" y="202"/>
                  <a:pt x="9" y="186"/>
                </a:cubicBezTo>
                <a:cubicBezTo>
                  <a:pt x="101" y="25"/>
                  <a:pt x="101" y="25"/>
                  <a:pt x="101" y="25"/>
                </a:cubicBezTo>
                <a:cubicBezTo>
                  <a:pt x="111" y="10"/>
                  <a:pt x="128" y="1"/>
                  <a:pt x="145" y="0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25400">
            <a:solidFill>
              <a:schemeClr val="bg1"/>
            </a:solidFill>
          </a:ln>
          <a:effectLst>
            <a:outerShdw blurRad="241300" dist="38100" dir="5400000" sx="90000" sy="-19000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2000">
              <a:solidFill>
                <a:prstClr val="white"/>
              </a:solidFill>
              <a:latin typeface="Bebas" pitchFamily="2" charset="0"/>
              <a:ea typeface="微软雅黑" panose="020B0503020204020204" charset="-122"/>
              <a:sym typeface="Bebas" pitchFamily="2" charset="0"/>
            </a:endParaRPr>
          </a:p>
        </p:txBody>
      </p:sp>
      <p:sp>
        <p:nvSpPr>
          <p:cNvPr id="18" name="Freeform 5"/>
          <p:cNvSpPr/>
          <p:nvPr/>
        </p:nvSpPr>
        <p:spPr bwMode="auto">
          <a:xfrm>
            <a:off x="9129290" y="3332756"/>
            <a:ext cx="1933902" cy="1718832"/>
          </a:xfrm>
          <a:custGeom>
            <a:avLst/>
            <a:gdLst>
              <a:gd name="T0" fmla="*/ 145 w 477"/>
              <a:gd name="T1" fmla="*/ 0 h 423"/>
              <a:gd name="T2" fmla="*/ 331 w 477"/>
              <a:gd name="T3" fmla="*/ 0 h 423"/>
              <a:gd name="T4" fmla="*/ 375 w 477"/>
              <a:gd name="T5" fmla="*/ 25 h 423"/>
              <a:gd name="T6" fmla="*/ 468 w 477"/>
              <a:gd name="T7" fmla="*/ 186 h 423"/>
              <a:gd name="T8" fmla="*/ 468 w 477"/>
              <a:gd name="T9" fmla="*/ 237 h 423"/>
              <a:gd name="T10" fmla="*/ 375 w 477"/>
              <a:gd name="T11" fmla="*/ 398 h 423"/>
              <a:gd name="T12" fmla="*/ 331 w 477"/>
              <a:gd name="T13" fmla="*/ 423 h 423"/>
              <a:gd name="T14" fmla="*/ 146 w 477"/>
              <a:gd name="T15" fmla="*/ 423 h 423"/>
              <a:gd name="T16" fmla="*/ 101 w 477"/>
              <a:gd name="T17" fmla="*/ 398 h 423"/>
              <a:gd name="T18" fmla="*/ 55 w 477"/>
              <a:gd name="T19" fmla="*/ 317 h 423"/>
              <a:gd name="T20" fmla="*/ 9 w 477"/>
              <a:gd name="T21" fmla="*/ 237 h 423"/>
              <a:gd name="T22" fmla="*/ 9 w 477"/>
              <a:gd name="T23" fmla="*/ 186 h 423"/>
              <a:gd name="T24" fmla="*/ 101 w 477"/>
              <a:gd name="T25" fmla="*/ 25 h 423"/>
              <a:gd name="T26" fmla="*/ 145 w 477"/>
              <a:gd name="T27" fmla="*/ 0 h 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7" h="422">
                <a:moveTo>
                  <a:pt x="145" y="0"/>
                </a:moveTo>
                <a:cubicBezTo>
                  <a:pt x="207" y="0"/>
                  <a:pt x="269" y="0"/>
                  <a:pt x="331" y="0"/>
                </a:cubicBezTo>
                <a:cubicBezTo>
                  <a:pt x="349" y="1"/>
                  <a:pt x="366" y="10"/>
                  <a:pt x="375" y="25"/>
                </a:cubicBezTo>
                <a:cubicBezTo>
                  <a:pt x="406" y="79"/>
                  <a:pt x="437" y="132"/>
                  <a:pt x="468" y="186"/>
                </a:cubicBezTo>
                <a:cubicBezTo>
                  <a:pt x="476" y="202"/>
                  <a:pt x="477" y="221"/>
                  <a:pt x="468" y="237"/>
                </a:cubicBezTo>
                <a:cubicBezTo>
                  <a:pt x="375" y="398"/>
                  <a:pt x="375" y="398"/>
                  <a:pt x="375" y="398"/>
                </a:cubicBezTo>
                <a:cubicBezTo>
                  <a:pt x="366" y="413"/>
                  <a:pt x="349" y="423"/>
                  <a:pt x="331" y="423"/>
                </a:cubicBezTo>
                <a:cubicBezTo>
                  <a:pt x="146" y="423"/>
                  <a:pt x="146" y="423"/>
                  <a:pt x="146" y="423"/>
                </a:cubicBezTo>
                <a:cubicBezTo>
                  <a:pt x="128" y="423"/>
                  <a:pt x="111" y="413"/>
                  <a:pt x="101" y="398"/>
                </a:cubicBezTo>
                <a:cubicBezTo>
                  <a:pt x="55" y="317"/>
                  <a:pt x="55" y="317"/>
                  <a:pt x="55" y="317"/>
                </a:cubicBezTo>
                <a:cubicBezTo>
                  <a:pt x="9" y="237"/>
                  <a:pt x="9" y="237"/>
                  <a:pt x="9" y="237"/>
                </a:cubicBezTo>
                <a:cubicBezTo>
                  <a:pt x="0" y="222"/>
                  <a:pt x="0" y="202"/>
                  <a:pt x="9" y="186"/>
                </a:cubicBezTo>
                <a:cubicBezTo>
                  <a:pt x="101" y="25"/>
                  <a:pt x="101" y="25"/>
                  <a:pt x="101" y="25"/>
                </a:cubicBezTo>
                <a:cubicBezTo>
                  <a:pt x="111" y="10"/>
                  <a:pt x="128" y="1"/>
                  <a:pt x="145" y="0"/>
                </a:cubicBezTo>
                <a:close/>
              </a:path>
            </a:pathLst>
          </a:custGeom>
          <a:solidFill>
            <a:srgbClr val="FCB111"/>
          </a:solidFill>
          <a:ln w="25400">
            <a:noFill/>
          </a:ln>
          <a:effectLst>
            <a:outerShdw blurRad="241300" dist="38100" dir="5400000" sx="90000" sy="-19000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000">
                <a:solidFill>
                  <a:srgbClr val="FFFFFF"/>
                </a:solidFill>
                <a:latin typeface="Bebas" pitchFamily="2" charset="0"/>
                <a:ea typeface="微软雅黑" panose="020B0503020204020204" charset="-122"/>
                <a:sym typeface="Bebas" pitchFamily="2" charset="0"/>
              </a:rPr>
              <a:t>填写标题</a:t>
            </a:r>
          </a:p>
        </p:txBody>
      </p:sp>
      <p:sp>
        <p:nvSpPr>
          <p:cNvPr id="19" name="Line 5"/>
          <p:cNvSpPr>
            <a:spLocks noChangeShapeType="1"/>
          </p:cNvSpPr>
          <p:nvPr/>
        </p:nvSpPr>
        <p:spPr bwMode="auto">
          <a:xfrm flipH="1">
            <a:off x="3181350" y="4185301"/>
            <a:ext cx="1643063" cy="0"/>
          </a:xfrm>
          <a:prstGeom prst="line">
            <a:avLst/>
          </a:prstGeom>
          <a:noFill/>
          <a:ln w="19050" cmpd="sng">
            <a:solidFill>
              <a:srgbClr val="F16026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ebas" pitchFamily="2" charset="0"/>
              <a:ea typeface="微软雅黑" panose="020B0503020204020204" charset="-122"/>
              <a:sym typeface="Bebas" pitchFamily="2" charset="0"/>
            </a:endParaRPr>
          </a:p>
        </p:txBody>
      </p:sp>
      <p:sp>
        <p:nvSpPr>
          <p:cNvPr id="20" name="Line 6"/>
          <p:cNvSpPr>
            <a:spLocks noChangeShapeType="1"/>
          </p:cNvSpPr>
          <p:nvPr/>
        </p:nvSpPr>
        <p:spPr bwMode="auto">
          <a:xfrm>
            <a:off x="7396166" y="4185301"/>
            <a:ext cx="1643064" cy="0"/>
          </a:xfrm>
          <a:prstGeom prst="line">
            <a:avLst/>
          </a:prstGeom>
          <a:noFill/>
          <a:ln w="19050" cmpd="sng">
            <a:solidFill>
              <a:srgbClr val="F5790B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ebas" pitchFamily="2" charset="0"/>
              <a:ea typeface="微软雅黑" panose="020B0503020204020204" charset="-122"/>
              <a:sym typeface="Bebas" pitchFamily="2" charset="0"/>
            </a:endParaRP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3010908" y="3319162"/>
            <a:ext cx="1958586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zh-CN" altLang="en-US" sz="1000">
                <a:solidFill>
                  <a:schemeClr val="tx1">
                    <a:lumMod val="50000"/>
                    <a:lumOff val="50000"/>
                  </a:schemeClr>
                </a:solidFill>
                <a:latin typeface="Bebas" pitchFamily="2" charset="0"/>
                <a:ea typeface="微软雅黑" panose="020B0503020204020204" charset="-122"/>
                <a:sym typeface="Bebas" pitchFamily="2" charset="0"/>
              </a:rPr>
              <a:t>您的内容打在这里，或者通过复制您的文本后，在此框中选择粘贴，并选择只保留文字。</a:t>
            </a: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Bebas" pitchFamily="2" charset="0"/>
              <a:ea typeface="微软雅黑" panose="020B0503020204020204" charset="-122"/>
              <a:sym typeface="Bebas" pitchFamily="2" charset="0"/>
            </a:endParaRPr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3010908" y="4266611"/>
            <a:ext cx="1958586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zh-CN" altLang="en-US" sz="1000">
                <a:solidFill>
                  <a:schemeClr val="tx1">
                    <a:lumMod val="50000"/>
                    <a:lumOff val="50000"/>
                  </a:schemeClr>
                </a:solidFill>
                <a:latin typeface="Bebas" pitchFamily="2" charset="0"/>
                <a:ea typeface="微软雅黑" panose="020B0503020204020204" charset="-122"/>
                <a:sym typeface="Bebas" pitchFamily="2" charset="0"/>
              </a:rPr>
              <a:t>您的内容打在这里，或者通过复制您的文本后，在此框中选择粘贴，并选择只保留文字。</a:t>
            </a:r>
            <a:endParaRPr lang="zh-CN" altLang="en-US" sz="1400" kern="0">
              <a:solidFill>
                <a:schemeClr val="tx1">
                  <a:lumMod val="50000"/>
                  <a:lumOff val="50000"/>
                </a:schemeClr>
              </a:solidFill>
              <a:latin typeface="Bebas" pitchFamily="2" charset="0"/>
              <a:ea typeface="微软雅黑" panose="020B0503020204020204" charset="-122"/>
              <a:sym typeface="Bebas" pitchFamily="2" charset="0"/>
            </a:endParaRPr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7224281" y="3319163"/>
            <a:ext cx="1958586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zh-CN" altLang="en-US" sz="1000">
                <a:solidFill>
                  <a:schemeClr val="tx1">
                    <a:lumMod val="50000"/>
                    <a:lumOff val="50000"/>
                  </a:schemeClr>
                </a:solidFill>
                <a:latin typeface="Bebas" pitchFamily="2" charset="0"/>
                <a:ea typeface="微软雅黑" panose="020B0503020204020204" charset="-122"/>
                <a:sym typeface="Bebas" pitchFamily="2" charset="0"/>
              </a:rPr>
              <a:t>您的内容打在这里，或者通过复制您的文本后，在此框中选择粘贴，并选择只保留文字。</a:t>
            </a:r>
            <a:endParaRPr lang="zh-CN" altLang="en-US" sz="1400" kern="0">
              <a:solidFill>
                <a:schemeClr val="tx1">
                  <a:lumMod val="50000"/>
                  <a:lumOff val="50000"/>
                </a:schemeClr>
              </a:solidFill>
              <a:latin typeface="Bebas" pitchFamily="2" charset="0"/>
              <a:ea typeface="微软雅黑" panose="020B0503020204020204" charset="-122"/>
              <a:sym typeface="Bebas" pitchFamily="2" charset="0"/>
            </a:endParaRPr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7224281" y="4266610"/>
            <a:ext cx="1958586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zh-CN" altLang="en-US" sz="1000">
                <a:solidFill>
                  <a:schemeClr val="tx1">
                    <a:lumMod val="50000"/>
                    <a:lumOff val="50000"/>
                  </a:schemeClr>
                </a:solidFill>
                <a:latin typeface="Bebas" pitchFamily="2" charset="0"/>
                <a:ea typeface="微软雅黑" panose="020B0503020204020204" charset="-122"/>
                <a:sym typeface="Bebas" pitchFamily="2" charset="0"/>
              </a:rPr>
              <a:t>您的内容打在这里，或者通过复制您的文本后，在此框中选择粘贴，并选择只保留文字。</a:t>
            </a:r>
            <a:endParaRPr lang="zh-CN" altLang="en-US" sz="1400" kern="0">
              <a:solidFill>
                <a:schemeClr val="tx1">
                  <a:lumMod val="50000"/>
                  <a:lumOff val="50000"/>
                </a:schemeClr>
              </a:solidFill>
              <a:latin typeface="Bebas" pitchFamily="2" charset="0"/>
              <a:ea typeface="微软雅黑" panose="020B0503020204020204" charset="-122"/>
              <a:sym typeface="Bebas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06 -0.03981 L 2.08333E-06 0.14815" pathEditMode="relative" rAng="0" ptsTypes="AA">
                                      <p:cBhvr>
                                        <p:cTn id="20" dur="75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08333E-06 -0.03981 L 2.08333E-06 -2.96296E-06" pathEditMode="relative" rAng="0" ptsTypes="AA">
                                      <p:cBhvr>
                                        <p:cTn id="2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4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06 0.03889 L 5E-06 -0.14814" pathEditMode="relative" rAng="0" ptsTypes="AA">
                                      <p:cBhvr>
                                        <p:cTn id="27" dur="75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2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4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5E-06 0.03843 L 5E-06 -3.7037E-06" pathEditMode="relative" rAng="0" ptsTypes="AA">
                                      <p:cBhvr>
                                        <p:cTn id="2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4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06 0.03889 L 5E-06 -0.14814" pathEditMode="relative" rAng="0" ptsTypes="AA">
                                      <p:cBhvr>
                                        <p:cTn id="34" dur="75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2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4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5E-06 0.03843 L 5E-06 -3.7037E-06" pathEditMode="relative" rAng="0" ptsTypes="AA">
                                      <p:cBhvr>
                                        <p:cTn id="3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  <p:bldP spid="15" grpId="0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20" grpId="0" animBg="1"/>
      <p:bldP spid="21" grpId="0"/>
      <p:bldP spid="22" grpId="0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9" t="7719"/>
          <a:stretch>
            <a:fillRect/>
          </a:stretch>
        </p:blipFill>
        <p:spPr>
          <a:xfrm flipH="1">
            <a:off x="8057322" y="0"/>
            <a:ext cx="4134678" cy="227528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508213" y="277265"/>
            <a:ext cx="5134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>
                <a:solidFill>
                  <a:srgbClr val="F16025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请在这里输入标题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2093843" cy="1385529"/>
          </a:xfrm>
          <a:prstGeom prst="rect">
            <a:avLst/>
          </a:prstGeom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等腰三角形 24"/>
          <p:cNvSpPr/>
          <p:nvPr/>
        </p:nvSpPr>
        <p:spPr>
          <a:xfrm rot="9497902">
            <a:off x="-2039389" y="1941385"/>
            <a:ext cx="1966384" cy="710856"/>
          </a:xfrm>
          <a:custGeom>
            <a:avLst/>
            <a:gdLst>
              <a:gd name="connsiteX0" fmla="*/ 0 w 1385236"/>
              <a:gd name="connsiteY0" fmla="*/ 500769 h 500769"/>
              <a:gd name="connsiteX1" fmla="*/ 707068 w 1385236"/>
              <a:gd name="connsiteY1" fmla="*/ 0 h 500769"/>
              <a:gd name="connsiteX2" fmla="*/ 1385236 w 1385236"/>
              <a:gd name="connsiteY2" fmla="*/ 500769 h 500769"/>
              <a:gd name="connsiteX3" fmla="*/ 0 w 1385236"/>
              <a:gd name="connsiteY3" fmla="*/ 500769 h 500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5236" h="500769">
                <a:moveTo>
                  <a:pt x="0" y="500769"/>
                </a:moveTo>
                <a:lnTo>
                  <a:pt x="707068" y="0"/>
                </a:lnTo>
                <a:lnTo>
                  <a:pt x="1385236" y="500769"/>
                </a:lnTo>
                <a:lnTo>
                  <a:pt x="0" y="500769"/>
                </a:lnTo>
                <a:close/>
              </a:path>
            </a:pathLst>
          </a:custGeom>
          <a:solidFill>
            <a:srgbClr val="D529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24"/>
          <p:cNvSpPr/>
          <p:nvPr/>
        </p:nvSpPr>
        <p:spPr>
          <a:xfrm rot="9497902">
            <a:off x="-2028125" y="3146615"/>
            <a:ext cx="1966384" cy="710856"/>
          </a:xfrm>
          <a:custGeom>
            <a:avLst/>
            <a:gdLst>
              <a:gd name="connsiteX0" fmla="*/ 0 w 1385236"/>
              <a:gd name="connsiteY0" fmla="*/ 500769 h 500769"/>
              <a:gd name="connsiteX1" fmla="*/ 707068 w 1385236"/>
              <a:gd name="connsiteY1" fmla="*/ 0 h 500769"/>
              <a:gd name="connsiteX2" fmla="*/ 1385236 w 1385236"/>
              <a:gd name="connsiteY2" fmla="*/ 500769 h 500769"/>
              <a:gd name="connsiteX3" fmla="*/ 0 w 1385236"/>
              <a:gd name="connsiteY3" fmla="*/ 500769 h 500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5236" h="500769">
                <a:moveTo>
                  <a:pt x="0" y="500769"/>
                </a:moveTo>
                <a:lnTo>
                  <a:pt x="707068" y="0"/>
                </a:lnTo>
                <a:lnTo>
                  <a:pt x="1385236" y="500769"/>
                </a:lnTo>
                <a:lnTo>
                  <a:pt x="0" y="500769"/>
                </a:lnTo>
                <a:close/>
              </a:path>
            </a:pathLst>
          </a:custGeom>
          <a:solidFill>
            <a:srgbClr val="F16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等腰三角形 24"/>
          <p:cNvSpPr/>
          <p:nvPr/>
        </p:nvSpPr>
        <p:spPr>
          <a:xfrm rot="9497902">
            <a:off x="-2039390" y="4351845"/>
            <a:ext cx="1966384" cy="710856"/>
          </a:xfrm>
          <a:custGeom>
            <a:avLst/>
            <a:gdLst>
              <a:gd name="connsiteX0" fmla="*/ 0 w 1385236"/>
              <a:gd name="connsiteY0" fmla="*/ 500769 h 500769"/>
              <a:gd name="connsiteX1" fmla="*/ 707068 w 1385236"/>
              <a:gd name="connsiteY1" fmla="*/ 0 h 500769"/>
              <a:gd name="connsiteX2" fmla="*/ 1385236 w 1385236"/>
              <a:gd name="connsiteY2" fmla="*/ 500769 h 500769"/>
              <a:gd name="connsiteX3" fmla="*/ 0 w 1385236"/>
              <a:gd name="connsiteY3" fmla="*/ 500769 h 500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5236" h="500769">
                <a:moveTo>
                  <a:pt x="0" y="500769"/>
                </a:moveTo>
                <a:lnTo>
                  <a:pt x="707068" y="0"/>
                </a:lnTo>
                <a:lnTo>
                  <a:pt x="1385236" y="500769"/>
                </a:lnTo>
                <a:lnTo>
                  <a:pt x="0" y="500769"/>
                </a:lnTo>
                <a:close/>
              </a:path>
            </a:pathLst>
          </a:custGeom>
          <a:solidFill>
            <a:srgbClr val="F579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等腰三角形 24"/>
          <p:cNvSpPr/>
          <p:nvPr/>
        </p:nvSpPr>
        <p:spPr>
          <a:xfrm rot="9497902">
            <a:off x="-2028126" y="5557075"/>
            <a:ext cx="1966384" cy="710856"/>
          </a:xfrm>
          <a:custGeom>
            <a:avLst/>
            <a:gdLst>
              <a:gd name="connsiteX0" fmla="*/ 0 w 1385236"/>
              <a:gd name="connsiteY0" fmla="*/ 500769 h 500769"/>
              <a:gd name="connsiteX1" fmla="*/ 707068 w 1385236"/>
              <a:gd name="connsiteY1" fmla="*/ 0 h 500769"/>
              <a:gd name="connsiteX2" fmla="*/ 1385236 w 1385236"/>
              <a:gd name="connsiteY2" fmla="*/ 500769 h 500769"/>
              <a:gd name="connsiteX3" fmla="*/ 0 w 1385236"/>
              <a:gd name="connsiteY3" fmla="*/ 500769 h 500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5236" h="500769">
                <a:moveTo>
                  <a:pt x="0" y="500769"/>
                </a:moveTo>
                <a:lnTo>
                  <a:pt x="707068" y="0"/>
                </a:lnTo>
                <a:lnTo>
                  <a:pt x="1385236" y="500769"/>
                </a:lnTo>
                <a:lnTo>
                  <a:pt x="0" y="500769"/>
                </a:lnTo>
                <a:close/>
              </a:path>
            </a:pathLst>
          </a:custGeom>
          <a:solidFill>
            <a:srgbClr val="FCB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等腰三角形 24"/>
          <p:cNvSpPr/>
          <p:nvPr/>
        </p:nvSpPr>
        <p:spPr>
          <a:xfrm rot="9497902">
            <a:off x="-1980747" y="2635179"/>
            <a:ext cx="1966384" cy="710856"/>
          </a:xfrm>
          <a:custGeom>
            <a:avLst/>
            <a:gdLst>
              <a:gd name="connsiteX0" fmla="*/ 0 w 1385236"/>
              <a:gd name="connsiteY0" fmla="*/ 500769 h 500769"/>
              <a:gd name="connsiteX1" fmla="*/ 707068 w 1385236"/>
              <a:gd name="connsiteY1" fmla="*/ 0 h 500769"/>
              <a:gd name="connsiteX2" fmla="*/ 1385236 w 1385236"/>
              <a:gd name="connsiteY2" fmla="*/ 500769 h 500769"/>
              <a:gd name="connsiteX3" fmla="*/ 0 w 1385236"/>
              <a:gd name="connsiteY3" fmla="*/ 500769 h 500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5236" h="500769">
                <a:moveTo>
                  <a:pt x="0" y="500769"/>
                </a:moveTo>
                <a:lnTo>
                  <a:pt x="707068" y="0"/>
                </a:lnTo>
                <a:lnTo>
                  <a:pt x="1385236" y="500769"/>
                </a:lnTo>
                <a:lnTo>
                  <a:pt x="0" y="500769"/>
                </a:lnTo>
                <a:close/>
              </a:path>
            </a:pathLst>
          </a:custGeom>
          <a:solidFill>
            <a:srgbClr val="E52F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>
            <a:off x="584811" y="1999558"/>
            <a:ext cx="2523949" cy="4310537"/>
          </a:xfrm>
          <a:custGeom>
            <a:avLst/>
            <a:gdLst>
              <a:gd name="connsiteX0" fmla="*/ 113408 w 2523949"/>
              <a:gd name="connsiteY0" fmla="*/ 1709102 h 4310537"/>
              <a:gd name="connsiteX1" fmla="*/ 113408 w 2523949"/>
              <a:gd name="connsiteY1" fmla="*/ 1934122 h 4310537"/>
              <a:gd name="connsiteX2" fmla="*/ 113408 w 2523949"/>
              <a:gd name="connsiteY2" fmla="*/ 1949425 h 4310537"/>
              <a:gd name="connsiteX3" fmla="*/ 113408 w 2523949"/>
              <a:gd name="connsiteY3" fmla="*/ 1956221 h 4310537"/>
              <a:gd name="connsiteX4" fmla="*/ 113408 w 2523949"/>
              <a:gd name="connsiteY4" fmla="*/ 2124622 h 4310537"/>
              <a:gd name="connsiteX5" fmla="*/ 113408 w 2523949"/>
              <a:gd name="connsiteY5" fmla="*/ 2139925 h 4310537"/>
              <a:gd name="connsiteX6" fmla="*/ 113408 w 2523949"/>
              <a:gd name="connsiteY6" fmla="*/ 2146721 h 4310537"/>
              <a:gd name="connsiteX7" fmla="*/ 113408 w 2523949"/>
              <a:gd name="connsiteY7" fmla="*/ 2989710 h 4310537"/>
              <a:gd name="connsiteX8" fmla="*/ 113408 w 2523949"/>
              <a:gd name="connsiteY8" fmla="*/ 2996506 h 4310537"/>
              <a:gd name="connsiteX9" fmla="*/ 113408 w 2523949"/>
              <a:gd name="connsiteY9" fmla="*/ 3011809 h 4310537"/>
              <a:gd name="connsiteX10" fmla="*/ 113408 w 2523949"/>
              <a:gd name="connsiteY10" fmla="*/ 3180210 h 4310537"/>
              <a:gd name="connsiteX11" fmla="*/ 113408 w 2523949"/>
              <a:gd name="connsiteY11" fmla="*/ 3187006 h 4310537"/>
              <a:gd name="connsiteX12" fmla="*/ 113408 w 2523949"/>
              <a:gd name="connsiteY12" fmla="*/ 3202309 h 4310537"/>
              <a:gd name="connsiteX13" fmla="*/ 113408 w 2523949"/>
              <a:gd name="connsiteY13" fmla="*/ 3402691 h 4310537"/>
              <a:gd name="connsiteX14" fmla="*/ 113407 w 2523949"/>
              <a:gd name="connsiteY14" fmla="*/ 3402691 h 4310537"/>
              <a:gd name="connsiteX15" fmla="*/ 113407 w 2523949"/>
              <a:gd name="connsiteY15" fmla="*/ 3415286 h 4310537"/>
              <a:gd name="connsiteX16" fmla="*/ 230338 w 2523949"/>
              <a:gd name="connsiteY16" fmla="*/ 3618864 h 4310537"/>
              <a:gd name="connsiteX17" fmla="*/ 1145042 w 2523949"/>
              <a:gd name="connsiteY17" fmla="*/ 4146658 h 4310537"/>
              <a:gd name="connsiteX18" fmla="*/ 1378905 w 2523949"/>
              <a:gd name="connsiteY18" fmla="*/ 4146658 h 4310537"/>
              <a:gd name="connsiteX19" fmla="*/ 2293609 w 2523949"/>
              <a:gd name="connsiteY19" fmla="*/ 3618864 h 4310537"/>
              <a:gd name="connsiteX20" fmla="*/ 2410541 w 2523949"/>
              <a:gd name="connsiteY20" fmla="*/ 3415286 h 4310537"/>
              <a:gd name="connsiteX21" fmla="*/ 2410541 w 2523949"/>
              <a:gd name="connsiteY21" fmla="*/ 3306564 h 4310537"/>
              <a:gd name="connsiteX22" fmla="*/ 2410541 w 2523949"/>
              <a:gd name="connsiteY22" fmla="*/ 3224786 h 4310537"/>
              <a:gd name="connsiteX23" fmla="*/ 2410541 w 2523949"/>
              <a:gd name="connsiteY23" fmla="*/ 3223087 h 4310537"/>
              <a:gd name="connsiteX24" fmla="*/ 2410541 w 2523949"/>
              <a:gd name="connsiteY24" fmla="*/ 3211196 h 4310537"/>
              <a:gd name="connsiteX25" fmla="*/ 2410541 w 2523949"/>
              <a:gd name="connsiteY25" fmla="*/ 3202938 h 4310537"/>
              <a:gd name="connsiteX26" fmla="*/ 2410541 w 2523949"/>
              <a:gd name="connsiteY26" fmla="*/ 3178919 h 4310537"/>
              <a:gd name="connsiteX27" fmla="*/ 2410541 w 2523949"/>
              <a:gd name="connsiteY27" fmla="*/ 3116064 h 4310537"/>
              <a:gd name="connsiteX28" fmla="*/ 2410541 w 2523949"/>
              <a:gd name="connsiteY28" fmla="*/ 3048349 h 4310537"/>
              <a:gd name="connsiteX29" fmla="*/ 2410541 w 2523949"/>
              <a:gd name="connsiteY29" fmla="*/ 3012438 h 4310537"/>
              <a:gd name="connsiteX30" fmla="*/ 2410541 w 2523949"/>
              <a:gd name="connsiteY30" fmla="*/ 2948758 h 4310537"/>
              <a:gd name="connsiteX31" fmla="*/ 2410541 w 2523949"/>
              <a:gd name="connsiteY31" fmla="*/ 2884161 h 4310537"/>
              <a:gd name="connsiteX32" fmla="*/ 2410542 w 2523949"/>
              <a:gd name="connsiteY32" fmla="*/ 2884161 h 4310537"/>
              <a:gd name="connsiteX33" fmla="*/ 2410542 w 2523949"/>
              <a:gd name="connsiteY33" fmla="*/ 2879860 h 4310537"/>
              <a:gd name="connsiteX34" fmla="*/ 2410542 w 2523949"/>
              <a:gd name="connsiteY34" fmla="*/ 2859294 h 4310537"/>
              <a:gd name="connsiteX35" fmla="*/ 2410542 w 2523949"/>
              <a:gd name="connsiteY35" fmla="*/ 2857762 h 4310537"/>
              <a:gd name="connsiteX36" fmla="*/ 2410542 w 2523949"/>
              <a:gd name="connsiteY36" fmla="*/ 2837195 h 4310537"/>
              <a:gd name="connsiteX37" fmla="*/ 2410542 w 2523949"/>
              <a:gd name="connsiteY37" fmla="*/ 2823937 h 4310537"/>
              <a:gd name="connsiteX38" fmla="*/ 2410542 w 2523949"/>
              <a:gd name="connsiteY38" fmla="*/ 2801838 h 4310537"/>
              <a:gd name="connsiteX39" fmla="*/ 2410542 w 2523949"/>
              <a:gd name="connsiteY39" fmla="*/ 2756982 h 4310537"/>
              <a:gd name="connsiteX40" fmla="*/ 2410542 w 2523949"/>
              <a:gd name="connsiteY40" fmla="*/ 2754097 h 4310537"/>
              <a:gd name="connsiteX41" fmla="*/ 2410542 w 2523949"/>
              <a:gd name="connsiteY41" fmla="*/ 2734884 h 4310537"/>
              <a:gd name="connsiteX42" fmla="*/ 2410542 w 2523949"/>
              <a:gd name="connsiteY42" fmla="*/ 2731998 h 4310537"/>
              <a:gd name="connsiteX43" fmla="*/ 2410542 w 2523949"/>
              <a:gd name="connsiteY43" fmla="*/ 2668794 h 4310537"/>
              <a:gd name="connsiteX44" fmla="*/ 2410542 w 2523949"/>
              <a:gd name="connsiteY44" fmla="*/ 2646695 h 4310537"/>
              <a:gd name="connsiteX45" fmla="*/ 2410542 w 2523949"/>
              <a:gd name="connsiteY45" fmla="*/ 2636115 h 4310537"/>
              <a:gd name="connsiteX46" fmla="*/ 2410542 w 2523949"/>
              <a:gd name="connsiteY46" fmla="*/ 2614017 h 4310537"/>
              <a:gd name="connsiteX47" fmla="*/ 2410542 w 2523949"/>
              <a:gd name="connsiteY47" fmla="*/ 2566482 h 4310537"/>
              <a:gd name="connsiteX48" fmla="*/ 2410542 w 2523949"/>
              <a:gd name="connsiteY48" fmla="*/ 2544384 h 4310537"/>
              <a:gd name="connsiteX49" fmla="*/ 2410542 w 2523949"/>
              <a:gd name="connsiteY49" fmla="*/ 2495147 h 4310537"/>
              <a:gd name="connsiteX50" fmla="*/ 2410542 w 2523949"/>
              <a:gd name="connsiteY50" fmla="*/ 2473049 h 4310537"/>
              <a:gd name="connsiteX51" fmla="*/ 2410542 w 2523949"/>
              <a:gd name="connsiteY51" fmla="*/ 2445615 h 4310537"/>
              <a:gd name="connsiteX52" fmla="*/ 2410542 w 2523949"/>
              <a:gd name="connsiteY52" fmla="*/ 2423517 h 4310537"/>
              <a:gd name="connsiteX53" fmla="*/ 2410542 w 2523949"/>
              <a:gd name="connsiteY53" fmla="*/ 2332532 h 4310537"/>
              <a:gd name="connsiteX54" fmla="*/ 2410542 w 2523949"/>
              <a:gd name="connsiteY54" fmla="*/ 2310433 h 4310537"/>
              <a:gd name="connsiteX55" fmla="*/ 2410542 w 2523949"/>
              <a:gd name="connsiteY55" fmla="*/ 2304647 h 4310537"/>
              <a:gd name="connsiteX56" fmla="*/ 2410542 w 2523949"/>
              <a:gd name="connsiteY56" fmla="*/ 2282549 h 4310537"/>
              <a:gd name="connsiteX57" fmla="*/ 2410542 w 2523949"/>
              <a:gd name="connsiteY57" fmla="*/ 2146721 h 4310537"/>
              <a:gd name="connsiteX58" fmla="*/ 2410542 w 2523949"/>
              <a:gd name="connsiteY58" fmla="*/ 2142032 h 4310537"/>
              <a:gd name="connsiteX59" fmla="*/ 2410542 w 2523949"/>
              <a:gd name="connsiteY59" fmla="*/ 2139925 h 4310537"/>
              <a:gd name="connsiteX60" fmla="*/ 2410542 w 2523949"/>
              <a:gd name="connsiteY60" fmla="*/ 2137864 h 4310537"/>
              <a:gd name="connsiteX61" fmla="*/ 2410542 w 2523949"/>
              <a:gd name="connsiteY61" fmla="*/ 2124622 h 4310537"/>
              <a:gd name="connsiteX62" fmla="*/ 2410542 w 2523949"/>
              <a:gd name="connsiteY62" fmla="*/ 2123432 h 4310537"/>
              <a:gd name="connsiteX63" fmla="*/ 2410542 w 2523949"/>
              <a:gd name="connsiteY63" fmla="*/ 2119933 h 4310537"/>
              <a:gd name="connsiteX64" fmla="*/ 2410542 w 2523949"/>
              <a:gd name="connsiteY64" fmla="*/ 2097049 h 4310537"/>
              <a:gd name="connsiteX65" fmla="*/ 2410542 w 2523949"/>
              <a:gd name="connsiteY65" fmla="*/ 1981658 h 4310537"/>
              <a:gd name="connsiteX66" fmla="*/ 2410542 w 2523949"/>
              <a:gd name="connsiteY66" fmla="*/ 1956221 h 4310537"/>
              <a:gd name="connsiteX67" fmla="*/ 2410542 w 2523949"/>
              <a:gd name="connsiteY67" fmla="*/ 1949425 h 4310537"/>
              <a:gd name="connsiteX68" fmla="*/ 2410542 w 2523949"/>
              <a:gd name="connsiteY68" fmla="*/ 1947364 h 4310537"/>
              <a:gd name="connsiteX69" fmla="*/ 2410542 w 2523949"/>
              <a:gd name="connsiteY69" fmla="*/ 1934122 h 4310537"/>
              <a:gd name="connsiteX70" fmla="*/ 2410542 w 2523949"/>
              <a:gd name="connsiteY70" fmla="*/ 1932932 h 4310537"/>
              <a:gd name="connsiteX71" fmla="*/ 2410542 w 2523949"/>
              <a:gd name="connsiteY71" fmla="*/ 1906549 h 4310537"/>
              <a:gd name="connsiteX72" fmla="*/ 2410542 w 2523949"/>
              <a:gd name="connsiteY72" fmla="*/ 1882214 h 4310537"/>
              <a:gd name="connsiteX73" fmla="*/ 2410542 w 2523949"/>
              <a:gd name="connsiteY73" fmla="*/ 1861030 h 4310537"/>
              <a:gd name="connsiteX74" fmla="*/ 2410542 w 2523949"/>
              <a:gd name="connsiteY74" fmla="*/ 1791158 h 4310537"/>
              <a:gd name="connsiteX75" fmla="*/ 2410542 w 2523949"/>
              <a:gd name="connsiteY75" fmla="*/ 1747978 h 4310537"/>
              <a:gd name="connsiteX76" fmla="*/ 2410542 w 2523949"/>
              <a:gd name="connsiteY76" fmla="*/ 1709102 h 4310537"/>
              <a:gd name="connsiteX77" fmla="*/ 1261975 w 2523949"/>
              <a:gd name="connsiteY77" fmla="*/ 135606 h 4310537"/>
              <a:gd name="connsiteX78" fmla="*/ 1145043 w 2523949"/>
              <a:gd name="connsiteY78" fmla="*/ 162467 h 4310537"/>
              <a:gd name="connsiteX79" fmla="*/ 230339 w 2523949"/>
              <a:gd name="connsiteY79" fmla="*/ 690261 h 4310537"/>
              <a:gd name="connsiteX80" fmla="*/ 113408 w 2523949"/>
              <a:gd name="connsiteY80" fmla="*/ 893838 h 4310537"/>
              <a:gd name="connsiteX81" fmla="*/ 113408 w 2523949"/>
              <a:gd name="connsiteY81" fmla="*/ 1082390 h 4310537"/>
              <a:gd name="connsiteX82" fmla="*/ 2410542 w 2523949"/>
              <a:gd name="connsiteY82" fmla="*/ 1082390 h 4310537"/>
              <a:gd name="connsiteX83" fmla="*/ 2410542 w 2523949"/>
              <a:gd name="connsiteY83" fmla="*/ 893838 h 4310537"/>
              <a:gd name="connsiteX84" fmla="*/ 2293610 w 2523949"/>
              <a:gd name="connsiteY84" fmla="*/ 690261 h 4310537"/>
              <a:gd name="connsiteX85" fmla="*/ 1378906 w 2523949"/>
              <a:gd name="connsiteY85" fmla="*/ 162467 h 4310537"/>
              <a:gd name="connsiteX86" fmla="*/ 1261975 w 2523949"/>
              <a:gd name="connsiteY86" fmla="*/ 135606 h 4310537"/>
              <a:gd name="connsiteX87" fmla="*/ 1261975 w 2523949"/>
              <a:gd name="connsiteY87" fmla="*/ 0 h 4310537"/>
              <a:gd name="connsiteX88" fmla="*/ 1390452 w 2523949"/>
              <a:gd name="connsiteY88" fmla="*/ 29513 h 4310537"/>
              <a:gd name="connsiteX89" fmla="*/ 2395472 w 2523949"/>
              <a:gd name="connsiteY89" fmla="*/ 609420 h 4310537"/>
              <a:gd name="connsiteX90" fmla="*/ 2523949 w 2523949"/>
              <a:gd name="connsiteY90" fmla="*/ 833098 h 4310537"/>
              <a:gd name="connsiteX91" fmla="*/ 2523949 w 2523949"/>
              <a:gd name="connsiteY91" fmla="*/ 1974790 h 4310537"/>
              <a:gd name="connsiteX92" fmla="*/ 2523949 w 2523949"/>
              <a:gd name="connsiteY92" fmla="*/ 1976098 h 4310537"/>
              <a:gd name="connsiteX93" fmla="*/ 2523949 w 2523949"/>
              <a:gd name="connsiteY93" fmla="*/ 1990647 h 4310537"/>
              <a:gd name="connsiteX94" fmla="*/ 2523949 w 2523949"/>
              <a:gd name="connsiteY94" fmla="*/ 1992912 h 4310537"/>
              <a:gd name="connsiteX95" fmla="*/ 2523949 w 2523949"/>
              <a:gd name="connsiteY95" fmla="*/ 2000379 h 4310537"/>
              <a:gd name="connsiteX96" fmla="*/ 2523949 w 2523949"/>
              <a:gd name="connsiteY96" fmla="*/ 2180255 h 4310537"/>
              <a:gd name="connsiteX97" fmla="*/ 2523949 w 2523949"/>
              <a:gd name="connsiteY97" fmla="*/ 2204536 h 4310537"/>
              <a:gd name="connsiteX98" fmla="*/ 2523949 w 2523949"/>
              <a:gd name="connsiteY98" fmla="*/ 2358928 h 4310537"/>
              <a:gd name="connsiteX99" fmla="*/ 2523949 w 2523949"/>
              <a:gd name="connsiteY99" fmla="*/ 2383208 h 4310537"/>
              <a:gd name="connsiteX100" fmla="*/ 2523949 w 2523949"/>
              <a:gd name="connsiteY100" fmla="*/ 2513815 h 4310537"/>
              <a:gd name="connsiteX101" fmla="*/ 2523949 w 2523949"/>
              <a:gd name="connsiteY101" fmla="*/ 2538095 h 4310537"/>
              <a:gd name="connsiteX102" fmla="*/ 2523949 w 2523949"/>
              <a:gd name="connsiteY102" fmla="*/ 2646616 h 4310537"/>
              <a:gd name="connsiteX103" fmla="*/ 2523949 w 2523949"/>
              <a:gd name="connsiteY103" fmla="*/ 2670896 h 4310537"/>
              <a:gd name="connsiteX104" fmla="*/ 2523949 w 2523949"/>
              <a:gd name="connsiteY104" fmla="*/ 2759029 h 4310537"/>
              <a:gd name="connsiteX105" fmla="*/ 2523949 w 2523949"/>
              <a:gd name="connsiteY105" fmla="*/ 2783310 h 4310537"/>
              <a:gd name="connsiteX106" fmla="*/ 2523949 w 2523949"/>
              <a:gd name="connsiteY106" fmla="*/ 2852754 h 4310537"/>
              <a:gd name="connsiteX107" fmla="*/ 2523949 w 2523949"/>
              <a:gd name="connsiteY107" fmla="*/ 2877035 h 4310537"/>
              <a:gd name="connsiteX108" fmla="*/ 2523949 w 2523949"/>
              <a:gd name="connsiteY108" fmla="*/ 2929490 h 4310537"/>
              <a:gd name="connsiteX109" fmla="*/ 2523949 w 2523949"/>
              <a:gd name="connsiteY109" fmla="*/ 2953771 h 4310537"/>
              <a:gd name="connsiteX110" fmla="*/ 2523949 w 2523949"/>
              <a:gd name="connsiteY110" fmla="*/ 2990936 h 4310537"/>
              <a:gd name="connsiteX111" fmla="*/ 2523949 w 2523949"/>
              <a:gd name="connsiteY111" fmla="*/ 3015216 h 4310537"/>
              <a:gd name="connsiteX112" fmla="*/ 2523949 w 2523949"/>
              <a:gd name="connsiteY112" fmla="*/ 3074750 h 4310537"/>
              <a:gd name="connsiteX113" fmla="*/ 2523949 w 2523949"/>
              <a:gd name="connsiteY113" fmla="*/ 3099031 h 4310537"/>
              <a:gd name="connsiteX114" fmla="*/ 2523949 w 2523949"/>
              <a:gd name="connsiteY114" fmla="*/ 3117790 h 4310537"/>
              <a:gd name="connsiteX115" fmla="*/ 2523949 w 2523949"/>
              <a:gd name="connsiteY115" fmla="*/ 3135912 h 4310537"/>
              <a:gd name="connsiteX116" fmla="*/ 2523949 w 2523949"/>
              <a:gd name="connsiteY116" fmla="*/ 3142071 h 4310537"/>
              <a:gd name="connsiteX117" fmla="*/ 2523949 w 2523949"/>
              <a:gd name="connsiteY117" fmla="*/ 3143379 h 4310537"/>
              <a:gd name="connsiteX118" fmla="*/ 2523949 w 2523949"/>
              <a:gd name="connsiteY118" fmla="*/ 3157927 h 4310537"/>
              <a:gd name="connsiteX119" fmla="*/ 2523949 w 2523949"/>
              <a:gd name="connsiteY119" fmla="*/ 3160193 h 4310537"/>
              <a:gd name="connsiteX120" fmla="*/ 2523949 w 2523949"/>
              <a:gd name="connsiteY120" fmla="*/ 3347536 h 4310537"/>
              <a:gd name="connsiteX121" fmla="*/ 2523949 w 2523949"/>
              <a:gd name="connsiteY121" fmla="*/ 3402691 h 4310537"/>
              <a:gd name="connsiteX122" fmla="*/ 2523948 w 2523949"/>
              <a:gd name="connsiteY122" fmla="*/ 3402691 h 4310537"/>
              <a:gd name="connsiteX123" fmla="*/ 2523948 w 2523949"/>
              <a:gd name="connsiteY123" fmla="*/ 3411812 h 4310537"/>
              <a:gd name="connsiteX124" fmla="*/ 2523948 w 2523949"/>
              <a:gd name="connsiteY124" fmla="*/ 3475886 h 4310537"/>
              <a:gd name="connsiteX125" fmla="*/ 2395471 w 2523949"/>
              <a:gd name="connsiteY125" fmla="*/ 3699565 h 4310537"/>
              <a:gd name="connsiteX126" fmla="*/ 1390451 w 2523949"/>
              <a:gd name="connsiteY126" fmla="*/ 4279472 h 4310537"/>
              <a:gd name="connsiteX127" fmla="*/ 1133497 w 2523949"/>
              <a:gd name="connsiteY127" fmla="*/ 4279472 h 4310537"/>
              <a:gd name="connsiteX128" fmla="*/ 128477 w 2523949"/>
              <a:gd name="connsiteY128" fmla="*/ 3699565 h 4310537"/>
              <a:gd name="connsiteX129" fmla="*/ 0 w 2523949"/>
              <a:gd name="connsiteY129" fmla="*/ 3475886 h 4310537"/>
              <a:gd name="connsiteX130" fmla="*/ 0 w 2523949"/>
              <a:gd name="connsiteY130" fmla="*/ 2884161 h 4310537"/>
              <a:gd name="connsiteX131" fmla="*/ 1 w 2523949"/>
              <a:gd name="connsiteY131" fmla="*/ 2884161 h 4310537"/>
              <a:gd name="connsiteX132" fmla="*/ 1 w 2523949"/>
              <a:gd name="connsiteY132" fmla="*/ 2000379 h 4310537"/>
              <a:gd name="connsiteX133" fmla="*/ 1 w 2523949"/>
              <a:gd name="connsiteY133" fmla="*/ 1992912 h 4310537"/>
              <a:gd name="connsiteX134" fmla="*/ 1 w 2523949"/>
              <a:gd name="connsiteY134" fmla="*/ 1976098 h 4310537"/>
              <a:gd name="connsiteX135" fmla="*/ 1 w 2523949"/>
              <a:gd name="connsiteY135" fmla="*/ 833098 h 4310537"/>
              <a:gd name="connsiteX136" fmla="*/ 128478 w 2523949"/>
              <a:gd name="connsiteY136" fmla="*/ 609420 h 4310537"/>
              <a:gd name="connsiteX137" fmla="*/ 1133498 w 2523949"/>
              <a:gd name="connsiteY137" fmla="*/ 29513 h 4310537"/>
              <a:gd name="connsiteX138" fmla="*/ 1261975 w 2523949"/>
              <a:gd name="connsiteY138" fmla="*/ 0 h 4310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2523949" h="4310537">
                <a:moveTo>
                  <a:pt x="113408" y="1709102"/>
                </a:moveTo>
                <a:lnTo>
                  <a:pt x="113408" y="1934122"/>
                </a:lnTo>
                <a:lnTo>
                  <a:pt x="113408" y="1949425"/>
                </a:lnTo>
                <a:lnTo>
                  <a:pt x="113408" y="1956221"/>
                </a:lnTo>
                <a:lnTo>
                  <a:pt x="113408" y="2124622"/>
                </a:lnTo>
                <a:lnTo>
                  <a:pt x="113408" y="2139925"/>
                </a:lnTo>
                <a:lnTo>
                  <a:pt x="113408" y="2146721"/>
                </a:lnTo>
                <a:lnTo>
                  <a:pt x="113408" y="2989710"/>
                </a:lnTo>
                <a:lnTo>
                  <a:pt x="113408" y="2996506"/>
                </a:lnTo>
                <a:lnTo>
                  <a:pt x="113408" y="3011809"/>
                </a:lnTo>
                <a:lnTo>
                  <a:pt x="113408" y="3180210"/>
                </a:lnTo>
                <a:lnTo>
                  <a:pt x="113408" y="3187006"/>
                </a:lnTo>
                <a:lnTo>
                  <a:pt x="113408" y="3202309"/>
                </a:lnTo>
                <a:lnTo>
                  <a:pt x="113408" y="3402691"/>
                </a:lnTo>
                <a:lnTo>
                  <a:pt x="113407" y="3402691"/>
                </a:lnTo>
                <a:lnTo>
                  <a:pt x="113407" y="3415286"/>
                </a:lnTo>
                <a:cubicBezTo>
                  <a:pt x="113407" y="3490685"/>
                  <a:pt x="166215" y="3581164"/>
                  <a:pt x="230338" y="3618864"/>
                </a:cubicBezTo>
                <a:cubicBezTo>
                  <a:pt x="230338" y="3618864"/>
                  <a:pt x="230338" y="3618864"/>
                  <a:pt x="1145042" y="4146658"/>
                </a:cubicBezTo>
                <a:cubicBezTo>
                  <a:pt x="1209166" y="4184357"/>
                  <a:pt x="1314782" y="4184357"/>
                  <a:pt x="1378905" y="4146658"/>
                </a:cubicBezTo>
                <a:cubicBezTo>
                  <a:pt x="1378905" y="4146658"/>
                  <a:pt x="1378905" y="4146658"/>
                  <a:pt x="2293609" y="3618864"/>
                </a:cubicBezTo>
                <a:cubicBezTo>
                  <a:pt x="2357733" y="3581164"/>
                  <a:pt x="2410541" y="3490685"/>
                  <a:pt x="2410541" y="3415286"/>
                </a:cubicBezTo>
                <a:cubicBezTo>
                  <a:pt x="2410541" y="3415286"/>
                  <a:pt x="2410541" y="3415286"/>
                  <a:pt x="2410541" y="3306564"/>
                </a:cubicBezTo>
                <a:lnTo>
                  <a:pt x="2410541" y="3224786"/>
                </a:lnTo>
                <a:lnTo>
                  <a:pt x="2410541" y="3223087"/>
                </a:lnTo>
                <a:lnTo>
                  <a:pt x="2410541" y="3211196"/>
                </a:lnTo>
                <a:lnTo>
                  <a:pt x="2410541" y="3202938"/>
                </a:lnTo>
                <a:lnTo>
                  <a:pt x="2410541" y="3178919"/>
                </a:lnTo>
                <a:lnTo>
                  <a:pt x="2410541" y="3116064"/>
                </a:lnTo>
                <a:lnTo>
                  <a:pt x="2410541" y="3048349"/>
                </a:lnTo>
                <a:lnTo>
                  <a:pt x="2410541" y="3012438"/>
                </a:lnTo>
                <a:lnTo>
                  <a:pt x="2410541" y="2948758"/>
                </a:lnTo>
                <a:lnTo>
                  <a:pt x="2410541" y="2884161"/>
                </a:lnTo>
                <a:lnTo>
                  <a:pt x="2410542" y="2884161"/>
                </a:lnTo>
                <a:lnTo>
                  <a:pt x="2410542" y="2879860"/>
                </a:lnTo>
                <a:lnTo>
                  <a:pt x="2410542" y="2859294"/>
                </a:lnTo>
                <a:lnTo>
                  <a:pt x="2410542" y="2857762"/>
                </a:lnTo>
                <a:lnTo>
                  <a:pt x="2410542" y="2837195"/>
                </a:lnTo>
                <a:lnTo>
                  <a:pt x="2410542" y="2823937"/>
                </a:lnTo>
                <a:lnTo>
                  <a:pt x="2410542" y="2801838"/>
                </a:lnTo>
                <a:lnTo>
                  <a:pt x="2410542" y="2756982"/>
                </a:lnTo>
                <a:lnTo>
                  <a:pt x="2410542" y="2754097"/>
                </a:lnTo>
                <a:lnTo>
                  <a:pt x="2410542" y="2734884"/>
                </a:lnTo>
                <a:lnTo>
                  <a:pt x="2410542" y="2731998"/>
                </a:lnTo>
                <a:lnTo>
                  <a:pt x="2410542" y="2668794"/>
                </a:lnTo>
                <a:lnTo>
                  <a:pt x="2410542" y="2646695"/>
                </a:lnTo>
                <a:lnTo>
                  <a:pt x="2410542" y="2636115"/>
                </a:lnTo>
                <a:lnTo>
                  <a:pt x="2410542" y="2614017"/>
                </a:lnTo>
                <a:lnTo>
                  <a:pt x="2410542" y="2566482"/>
                </a:lnTo>
                <a:lnTo>
                  <a:pt x="2410542" y="2544384"/>
                </a:lnTo>
                <a:lnTo>
                  <a:pt x="2410542" y="2495147"/>
                </a:lnTo>
                <a:lnTo>
                  <a:pt x="2410542" y="2473049"/>
                </a:lnTo>
                <a:lnTo>
                  <a:pt x="2410542" y="2445615"/>
                </a:lnTo>
                <a:lnTo>
                  <a:pt x="2410542" y="2423517"/>
                </a:lnTo>
                <a:lnTo>
                  <a:pt x="2410542" y="2332532"/>
                </a:lnTo>
                <a:lnTo>
                  <a:pt x="2410542" y="2310433"/>
                </a:lnTo>
                <a:lnTo>
                  <a:pt x="2410542" y="2304647"/>
                </a:lnTo>
                <a:lnTo>
                  <a:pt x="2410542" y="2282549"/>
                </a:lnTo>
                <a:lnTo>
                  <a:pt x="2410542" y="2146721"/>
                </a:lnTo>
                <a:lnTo>
                  <a:pt x="2410542" y="2142032"/>
                </a:lnTo>
                <a:lnTo>
                  <a:pt x="2410542" y="2139925"/>
                </a:lnTo>
                <a:lnTo>
                  <a:pt x="2410542" y="2137864"/>
                </a:lnTo>
                <a:lnTo>
                  <a:pt x="2410542" y="2124622"/>
                </a:lnTo>
                <a:lnTo>
                  <a:pt x="2410542" y="2123432"/>
                </a:lnTo>
                <a:lnTo>
                  <a:pt x="2410542" y="2119933"/>
                </a:lnTo>
                <a:lnTo>
                  <a:pt x="2410542" y="2097049"/>
                </a:lnTo>
                <a:cubicBezTo>
                  <a:pt x="2410542" y="2073661"/>
                  <a:pt x="2410542" y="2037517"/>
                  <a:pt x="2410542" y="1981658"/>
                </a:cubicBezTo>
                <a:lnTo>
                  <a:pt x="2410542" y="1956221"/>
                </a:lnTo>
                <a:lnTo>
                  <a:pt x="2410542" y="1949425"/>
                </a:lnTo>
                <a:lnTo>
                  <a:pt x="2410542" y="1947364"/>
                </a:lnTo>
                <a:lnTo>
                  <a:pt x="2410542" y="1934122"/>
                </a:lnTo>
                <a:lnTo>
                  <a:pt x="2410542" y="1932932"/>
                </a:lnTo>
                <a:lnTo>
                  <a:pt x="2410542" y="1906549"/>
                </a:lnTo>
                <a:lnTo>
                  <a:pt x="2410542" y="1882214"/>
                </a:lnTo>
                <a:lnTo>
                  <a:pt x="2410542" y="1861030"/>
                </a:lnTo>
                <a:lnTo>
                  <a:pt x="2410542" y="1791158"/>
                </a:lnTo>
                <a:lnTo>
                  <a:pt x="2410542" y="1747978"/>
                </a:lnTo>
                <a:lnTo>
                  <a:pt x="2410542" y="1709102"/>
                </a:lnTo>
                <a:close/>
                <a:moveTo>
                  <a:pt x="1261975" y="135606"/>
                </a:moveTo>
                <a:cubicBezTo>
                  <a:pt x="1219540" y="135606"/>
                  <a:pt x="1177106" y="144559"/>
                  <a:pt x="1145043" y="162467"/>
                </a:cubicBezTo>
                <a:cubicBezTo>
                  <a:pt x="1145043" y="162467"/>
                  <a:pt x="1145043" y="162467"/>
                  <a:pt x="230339" y="690261"/>
                </a:cubicBezTo>
                <a:cubicBezTo>
                  <a:pt x="166216" y="727960"/>
                  <a:pt x="113408" y="820324"/>
                  <a:pt x="113408" y="893838"/>
                </a:cubicBezTo>
                <a:lnTo>
                  <a:pt x="113408" y="1082390"/>
                </a:lnTo>
                <a:lnTo>
                  <a:pt x="2410542" y="1082390"/>
                </a:lnTo>
                <a:lnTo>
                  <a:pt x="2410542" y="893838"/>
                </a:lnTo>
                <a:cubicBezTo>
                  <a:pt x="2410542" y="820324"/>
                  <a:pt x="2357734" y="727960"/>
                  <a:pt x="2293610" y="690261"/>
                </a:cubicBezTo>
                <a:cubicBezTo>
                  <a:pt x="2293610" y="690261"/>
                  <a:pt x="2293610" y="690261"/>
                  <a:pt x="1378906" y="162467"/>
                </a:cubicBezTo>
                <a:cubicBezTo>
                  <a:pt x="1346844" y="144559"/>
                  <a:pt x="1304410" y="135606"/>
                  <a:pt x="1261975" y="135606"/>
                </a:cubicBezTo>
                <a:close/>
                <a:moveTo>
                  <a:pt x="1261975" y="0"/>
                </a:moveTo>
                <a:cubicBezTo>
                  <a:pt x="1308600" y="0"/>
                  <a:pt x="1355224" y="9837"/>
                  <a:pt x="1390452" y="29513"/>
                </a:cubicBezTo>
                <a:cubicBezTo>
                  <a:pt x="2395472" y="609420"/>
                  <a:pt x="2395472" y="609420"/>
                  <a:pt x="2395472" y="609420"/>
                </a:cubicBezTo>
                <a:cubicBezTo>
                  <a:pt x="2465927" y="650842"/>
                  <a:pt x="2523949" y="752325"/>
                  <a:pt x="2523949" y="833098"/>
                </a:cubicBezTo>
                <a:cubicBezTo>
                  <a:pt x="2523949" y="1702959"/>
                  <a:pt x="2523949" y="1920424"/>
                  <a:pt x="2523949" y="1974790"/>
                </a:cubicBezTo>
                <a:lnTo>
                  <a:pt x="2523949" y="1976098"/>
                </a:lnTo>
                <a:lnTo>
                  <a:pt x="2523949" y="1990647"/>
                </a:lnTo>
                <a:lnTo>
                  <a:pt x="2523949" y="1992912"/>
                </a:lnTo>
                <a:lnTo>
                  <a:pt x="2523949" y="2000379"/>
                </a:lnTo>
                <a:lnTo>
                  <a:pt x="2523949" y="2180255"/>
                </a:lnTo>
                <a:lnTo>
                  <a:pt x="2523949" y="2204536"/>
                </a:lnTo>
                <a:lnTo>
                  <a:pt x="2523949" y="2358928"/>
                </a:lnTo>
                <a:lnTo>
                  <a:pt x="2523949" y="2383208"/>
                </a:lnTo>
                <a:lnTo>
                  <a:pt x="2523949" y="2513815"/>
                </a:lnTo>
                <a:lnTo>
                  <a:pt x="2523949" y="2538095"/>
                </a:lnTo>
                <a:lnTo>
                  <a:pt x="2523949" y="2646616"/>
                </a:lnTo>
                <a:lnTo>
                  <a:pt x="2523949" y="2670896"/>
                </a:lnTo>
                <a:lnTo>
                  <a:pt x="2523949" y="2759029"/>
                </a:lnTo>
                <a:lnTo>
                  <a:pt x="2523949" y="2783310"/>
                </a:lnTo>
                <a:lnTo>
                  <a:pt x="2523949" y="2852754"/>
                </a:lnTo>
                <a:lnTo>
                  <a:pt x="2523949" y="2877035"/>
                </a:lnTo>
                <a:lnTo>
                  <a:pt x="2523949" y="2929490"/>
                </a:lnTo>
                <a:lnTo>
                  <a:pt x="2523949" y="2953771"/>
                </a:lnTo>
                <a:lnTo>
                  <a:pt x="2523949" y="2990936"/>
                </a:lnTo>
                <a:lnTo>
                  <a:pt x="2523949" y="3015216"/>
                </a:lnTo>
                <a:lnTo>
                  <a:pt x="2523949" y="3074750"/>
                </a:lnTo>
                <a:lnTo>
                  <a:pt x="2523949" y="3099031"/>
                </a:lnTo>
                <a:lnTo>
                  <a:pt x="2523949" y="3117790"/>
                </a:lnTo>
                <a:cubicBezTo>
                  <a:pt x="2523949" y="3135912"/>
                  <a:pt x="2523949" y="3135912"/>
                  <a:pt x="2523949" y="3135912"/>
                </a:cubicBezTo>
                <a:lnTo>
                  <a:pt x="2523949" y="3142071"/>
                </a:lnTo>
                <a:lnTo>
                  <a:pt x="2523949" y="3143379"/>
                </a:lnTo>
                <a:lnTo>
                  <a:pt x="2523949" y="3157927"/>
                </a:lnTo>
                <a:lnTo>
                  <a:pt x="2523949" y="3160193"/>
                </a:lnTo>
                <a:lnTo>
                  <a:pt x="2523949" y="3347536"/>
                </a:lnTo>
                <a:lnTo>
                  <a:pt x="2523949" y="3402691"/>
                </a:lnTo>
                <a:lnTo>
                  <a:pt x="2523948" y="3402691"/>
                </a:lnTo>
                <a:lnTo>
                  <a:pt x="2523948" y="3411812"/>
                </a:lnTo>
                <a:cubicBezTo>
                  <a:pt x="2523948" y="3475886"/>
                  <a:pt x="2523948" y="3475886"/>
                  <a:pt x="2523948" y="3475886"/>
                </a:cubicBezTo>
                <a:cubicBezTo>
                  <a:pt x="2523948" y="3558730"/>
                  <a:pt x="2465926" y="3658142"/>
                  <a:pt x="2395471" y="3699565"/>
                </a:cubicBezTo>
                <a:cubicBezTo>
                  <a:pt x="1390451" y="4279472"/>
                  <a:pt x="1390451" y="4279472"/>
                  <a:pt x="1390451" y="4279472"/>
                </a:cubicBezTo>
                <a:cubicBezTo>
                  <a:pt x="1319996" y="4320893"/>
                  <a:pt x="1203952" y="4320893"/>
                  <a:pt x="1133497" y="4279472"/>
                </a:cubicBezTo>
                <a:cubicBezTo>
                  <a:pt x="128477" y="3699565"/>
                  <a:pt x="128477" y="3699565"/>
                  <a:pt x="128477" y="3699565"/>
                </a:cubicBezTo>
                <a:cubicBezTo>
                  <a:pt x="58022" y="3658142"/>
                  <a:pt x="0" y="3558730"/>
                  <a:pt x="0" y="3475886"/>
                </a:cubicBezTo>
                <a:lnTo>
                  <a:pt x="0" y="2884161"/>
                </a:lnTo>
                <a:lnTo>
                  <a:pt x="1" y="2884161"/>
                </a:lnTo>
                <a:lnTo>
                  <a:pt x="1" y="2000379"/>
                </a:lnTo>
                <a:lnTo>
                  <a:pt x="1" y="1992912"/>
                </a:lnTo>
                <a:lnTo>
                  <a:pt x="1" y="1976098"/>
                </a:lnTo>
                <a:lnTo>
                  <a:pt x="1" y="833098"/>
                </a:lnTo>
                <a:cubicBezTo>
                  <a:pt x="1" y="752325"/>
                  <a:pt x="58023" y="650842"/>
                  <a:pt x="128478" y="609420"/>
                </a:cubicBezTo>
                <a:cubicBezTo>
                  <a:pt x="1133498" y="29513"/>
                  <a:pt x="1133498" y="29513"/>
                  <a:pt x="1133498" y="29513"/>
                </a:cubicBezTo>
                <a:cubicBezTo>
                  <a:pt x="1168726" y="9837"/>
                  <a:pt x="1215350" y="0"/>
                  <a:pt x="1261975" y="0"/>
                </a:cubicBezTo>
                <a:close/>
              </a:path>
            </a:pathLst>
          </a:custGeom>
          <a:solidFill>
            <a:srgbClr val="D529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/>
          </a:p>
        </p:txBody>
      </p:sp>
      <p:sp>
        <p:nvSpPr>
          <p:cNvPr id="14" name="TextBox 29"/>
          <p:cNvSpPr txBox="1"/>
          <p:nvPr/>
        </p:nvSpPr>
        <p:spPr>
          <a:xfrm>
            <a:off x="1003662" y="4096246"/>
            <a:ext cx="1686244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2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点击输入简要文字内容，文字内容需概括精炼，言简意赅的说明分项内容</a:t>
            </a: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言简意赅的说明分项内容</a:t>
            </a:r>
            <a:endParaRPr lang="en-US" altLang="zh-CN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TextBox 30"/>
          <p:cNvSpPr txBox="1"/>
          <p:nvPr/>
        </p:nvSpPr>
        <p:spPr>
          <a:xfrm>
            <a:off x="1120723" y="3165793"/>
            <a:ext cx="179732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800" b="1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盈利项目</a:t>
            </a:r>
          </a:p>
        </p:txBody>
      </p:sp>
      <p:sp>
        <p:nvSpPr>
          <p:cNvPr id="16" name="TextBox 20"/>
          <p:cNvSpPr txBox="1"/>
          <p:nvPr/>
        </p:nvSpPr>
        <p:spPr>
          <a:xfrm>
            <a:off x="1631982" y="2364502"/>
            <a:ext cx="429605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zh-CN" sz="4000" spc="400">
                <a:solidFill>
                  <a:srgbClr val="D52931"/>
                </a:solidFill>
                <a:latin typeface="Agency FB" panose="020B0503020202020204" pitchFamily="34" charset="0"/>
                <a:ea typeface="微软雅黑" panose="020B0503020204020204" charset="-122"/>
              </a:rPr>
              <a:t>01</a:t>
            </a:r>
            <a:endParaRPr lang="zh-CN" altLang="en-US" sz="4000" spc="400">
              <a:solidFill>
                <a:srgbClr val="D52931"/>
              </a:solidFill>
              <a:latin typeface="Agency FB" panose="020B0503020202020204" pitchFamily="34" charset="0"/>
              <a:ea typeface="微软雅黑" panose="020B0503020204020204" charset="-122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6241428" y="1999558"/>
            <a:ext cx="2523949" cy="4310537"/>
          </a:xfrm>
          <a:custGeom>
            <a:avLst/>
            <a:gdLst>
              <a:gd name="connsiteX0" fmla="*/ 113408 w 2523949"/>
              <a:gd name="connsiteY0" fmla="*/ 1709102 h 4310537"/>
              <a:gd name="connsiteX1" fmla="*/ 113408 w 2523949"/>
              <a:gd name="connsiteY1" fmla="*/ 1934122 h 4310537"/>
              <a:gd name="connsiteX2" fmla="*/ 113408 w 2523949"/>
              <a:gd name="connsiteY2" fmla="*/ 1949425 h 4310537"/>
              <a:gd name="connsiteX3" fmla="*/ 113408 w 2523949"/>
              <a:gd name="connsiteY3" fmla="*/ 1956221 h 4310537"/>
              <a:gd name="connsiteX4" fmla="*/ 113408 w 2523949"/>
              <a:gd name="connsiteY4" fmla="*/ 2124622 h 4310537"/>
              <a:gd name="connsiteX5" fmla="*/ 113408 w 2523949"/>
              <a:gd name="connsiteY5" fmla="*/ 2139925 h 4310537"/>
              <a:gd name="connsiteX6" fmla="*/ 113408 w 2523949"/>
              <a:gd name="connsiteY6" fmla="*/ 2146721 h 4310537"/>
              <a:gd name="connsiteX7" fmla="*/ 113408 w 2523949"/>
              <a:gd name="connsiteY7" fmla="*/ 2989710 h 4310537"/>
              <a:gd name="connsiteX8" fmla="*/ 113408 w 2523949"/>
              <a:gd name="connsiteY8" fmla="*/ 2996506 h 4310537"/>
              <a:gd name="connsiteX9" fmla="*/ 113408 w 2523949"/>
              <a:gd name="connsiteY9" fmla="*/ 3011809 h 4310537"/>
              <a:gd name="connsiteX10" fmla="*/ 113408 w 2523949"/>
              <a:gd name="connsiteY10" fmla="*/ 3180210 h 4310537"/>
              <a:gd name="connsiteX11" fmla="*/ 113408 w 2523949"/>
              <a:gd name="connsiteY11" fmla="*/ 3187006 h 4310537"/>
              <a:gd name="connsiteX12" fmla="*/ 113408 w 2523949"/>
              <a:gd name="connsiteY12" fmla="*/ 3202309 h 4310537"/>
              <a:gd name="connsiteX13" fmla="*/ 113408 w 2523949"/>
              <a:gd name="connsiteY13" fmla="*/ 3402691 h 4310537"/>
              <a:gd name="connsiteX14" fmla="*/ 113407 w 2523949"/>
              <a:gd name="connsiteY14" fmla="*/ 3402691 h 4310537"/>
              <a:gd name="connsiteX15" fmla="*/ 113407 w 2523949"/>
              <a:gd name="connsiteY15" fmla="*/ 3415286 h 4310537"/>
              <a:gd name="connsiteX16" fmla="*/ 230338 w 2523949"/>
              <a:gd name="connsiteY16" fmla="*/ 3618864 h 4310537"/>
              <a:gd name="connsiteX17" fmla="*/ 1145042 w 2523949"/>
              <a:gd name="connsiteY17" fmla="*/ 4146658 h 4310537"/>
              <a:gd name="connsiteX18" fmla="*/ 1378905 w 2523949"/>
              <a:gd name="connsiteY18" fmla="*/ 4146658 h 4310537"/>
              <a:gd name="connsiteX19" fmla="*/ 2293609 w 2523949"/>
              <a:gd name="connsiteY19" fmla="*/ 3618864 h 4310537"/>
              <a:gd name="connsiteX20" fmla="*/ 2410541 w 2523949"/>
              <a:gd name="connsiteY20" fmla="*/ 3415286 h 4310537"/>
              <a:gd name="connsiteX21" fmla="*/ 2410541 w 2523949"/>
              <a:gd name="connsiteY21" fmla="*/ 3306564 h 4310537"/>
              <a:gd name="connsiteX22" fmla="*/ 2410541 w 2523949"/>
              <a:gd name="connsiteY22" fmla="*/ 3224786 h 4310537"/>
              <a:gd name="connsiteX23" fmla="*/ 2410541 w 2523949"/>
              <a:gd name="connsiteY23" fmla="*/ 3223087 h 4310537"/>
              <a:gd name="connsiteX24" fmla="*/ 2410541 w 2523949"/>
              <a:gd name="connsiteY24" fmla="*/ 3211196 h 4310537"/>
              <a:gd name="connsiteX25" fmla="*/ 2410541 w 2523949"/>
              <a:gd name="connsiteY25" fmla="*/ 3202938 h 4310537"/>
              <a:gd name="connsiteX26" fmla="*/ 2410541 w 2523949"/>
              <a:gd name="connsiteY26" fmla="*/ 3178919 h 4310537"/>
              <a:gd name="connsiteX27" fmla="*/ 2410541 w 2523949"/>
              <a:gd name="connsiteY27" fmla="*/ 3116064 h 4310537"/>
              <a:gd name="connsiteX28" fmla="*/ 2410541 w 2523949"/>
              <a:gd name="connsiteY28" fmla="*/ 3048349 h 4310537"/>
              <a:gd name="connsiteX29" fmla="*/ 2410541 w 2523949"/>
              <a:gd name="connsiteY29" fmla="*/ 3012438 h 4310537"/>
              <a:gd name="connsiteX30" fmla="*/ 2410541 w 2523949"/>
              <a:gd name="connsiteY30" fmla="*/ 2948758 h 4310537"/>
              <a:gd name="connsiteX31" fmla="*/ 2410541 w 2523949"/>
              <a:gd name="connsiteY31" fmla="*/ 2884161 h 4310537"/>
              <a:gd name="connsiteX32" fmla="*/ 2410542 w 2523949"/>
              <a:gd name="connsiteY32" fmla="*/ 2884161 h 4310537"/>
              <a:gd name="connsiteX33" fmla="*/ 2410542 w 2523949"/>
              <a:gd name="connsiteY33" fmla="*/ 2879860 h 4310537"/>
              <a:gd name="connsiteX34" fmla="*/ 2410542 w 2523949"/>
              <a:gd name="connsiteY34" fmla="*/ 2859294 h 4310537"/>
              <a:gd name="connsiteX35" fmla="*/ 2410542 w 2523949"/>
              <a:gd name="connsiteY35" fmla="*/ 2857762 h 4310537"/>
              <a:gd name="connsiteX36" fmla="*/ 2410542 w 2523949"/>
              <a:gd name="connsiteY36" fmla="*/ 2837195 h 4310537"/>
              <a:gd name="connsiteX37" fmla="*/ 2410542 w 2523949"/>
              <a:gd name="connsiteY37" fmla="*/ 2823937 h 4310537"/>
              <a:gd name="connsiteX38" fmla="*/ 2410542 w 2523949"/>
              <a:gd name="connsiteY38" fmla="*/ 2801838 h 4310537"/>
              <a:gd name="connsiteX39" fmla="*/ 2410542 w 2523949"/>
              <a:gd name="connsiteY39" fmla="*/ 2756982 h 4310537"/>
              <a:gd name="connsiteX40" fmla="*/ 2410542 w 2523949"/>
              <a:gd name="connsiteY40" fmla="*/ 2754097 h 4310537"/>
              <a:gd name="connsiteX41" fmla="*/ 2410542 w 2523949"/>
              <a:gd name="connsiteY41" fmla="*/ 2734884 h 4310537"/>
              <a:gd name="connsiteX42" fmla="*/ 2410542 w 2523949"/>
              <a:gd name="connsiteY42" fmla="*/ 2731998 h 4310537"/>
              <a:gd name="connsiteX43" fmla="*/ 2410542 w 2523949"/>
              <a:gd name="connsiteY43" fmla="*/ 2668794 h 4310537"/>
              <a:gd name="connsiteX44" fmla="*/ 2410542 w 2523949"/>
              <a:gd name="connsiteY44" fmla="*/ 2646695 h 4310537"/>
              <a:gd name="connsiteX45" fmla="*/ 2410542 w 2523949"/>
              <a:gd name="connsiteY45" fmla="*/ 2636115 h 4310537"/>
              <a:gd name="connsiteX46" fmla="*/ 2410542 w 2523949"/>
              <a:gd name="connsiteY46" fmla="*/ 2614017 h 4310537"/>
              <a:gd name="connsiteX47" fmla="*/ 2410542 w 2523949"/>
              <a:gd name="connsiteY47" fmla="*/ 2566482 h 4310537"/>
              <a:gd name="connsiteX48" fmla="*/ 2410542 w 2523949"/>
              <a:gd name="connsiteY48" fmla="*/ 2544384 h 4310537"/>
              <a:gd name="connsiteX49" fmla="*/ 2410542 w 2523949"/>
              <a:gd name="connsiteY49" fmla="*/ 2495147 h 4310537"/>
              <a:gd name="connsiteX50" fmla="*/ 2410542 w 2523949"/>
              <a:gd name="connsiteY50" fmla="*/ 2473049 h 4310537"/>
              <a:gd name="connsiteX51" fmla="*/ 2410542 w 2523949"/>
              <a:gd name="connsiteY51" fmla="*/ 2445615 h 4310537"/>
              <a:gd name="connsiteX52" fmla="*/ 2410542 w 2523949"/>
              <a:gd name="connsiteY52" fmla="*/ 2423517 h 4310537"/>
              <a:gd name="connsiteX53" fmla="*/ 2410542 w 2523949"/>
              <a:gd name="connsiteY53" fmla="*/ 2332532 h 4310537"/>
              <a:gd name="connsiteX54" fmla="*/ 2410542 w 2523949"/>
              <a:gd name="connsiteY54" fmla="*/ 2310433 h 4310537"/>
              <a:gd name="connsiteX55" fmla="*/ 2410542 w 2523949"/>
              <a:gd name="connsiteY55" fmla="*/ 2304647 h 4310537"/>
              <a:gd name="connsiteX56" fmla="*/ 2410542 w 2523949"/>
              <a:gd name="connsiteY56" fmla="*/ 2282549 h 4310537"/>
              <a:gd name="connsiteX57" fmla="*/ 2410542 w 2523949"/>
              <a:gd name="connsiteY57" fmla="*/ 2146721 h 4310537"/>
              <a:gd name="connsiteX58" fmla="*/ 2410542 w 2523949"/>
              <a:gd name="connsiteY58" fmla="*/ 2142032 h 4310537"/>
              <a:gd name="connsiteX59" fmla="*/ 2410542 w 2523949"/>
              <a:gd name="connsiteY59" fmla="*/ 2139925 h 4310537"/>
              <a:gd name="connsiteX60" fmla="*/ 2410542 w 2523949"/>
              <a:gd name="connsiteY60" fmla="*/ 2137864 h 4310537"/>
              <a:gd name="connsiteX61" fmla="*/ 2410542 w 2523949"/>
              <a:gd name="connsiteY61" fmla="*/ 2124622 h 4310537"/>
              <a:gd name="connsiteX62" fmla="*/ 2410542 w 2523949"/>
              <a:gd name="connsiteY62" fmla="*/ 2123432 h 4310537"/>
              <a:gd name="connsiteX63" fmla="*/ 2410542 w 2523949"/>
              <a:gd name="connsiteY63" fmla="*/ 2119933 h 4310537"/>
              <a:gd name="connsiteX64" fmla="*/ 2410542 w 2523949"/>
              <a:gd name="connsiteY64" fmla="*/ 2097049 h 4310537"/>
              <a:gd name="connsiteX65" fmla="*/ 2410542 w 2523949"/>
              <a:gd name="connsiteY65" fmla="*/ 1981658 h 4310537"/>
              <a:gd name="connsiteX66" fmla="*/ 2410542 w 2523949"/>
              <a:gd name="connsiteY66" fmla="*/ 1956221 h 4310537"/>
              <a:gd name="connsiteX67" fmla="*/ 2410542 w 2523949"/>
              <a:gd name="connsiteY67" fmla="*/ 1949425 h 4310537"/>
              <a:gd name="connsiteX68" fmla="*/ 2410542 w 2523949"/>
              <a:gd name="connsiteY68" fmla="*/ 1947364 h 4310537"/>
              <a:gd name="connsiteX69" fmla="*/ 2410542 w 2523949"/>
              <a:gd name="connsiteY69" fmla="*/ 1934122 h 4310537"/>
              <a:gd name="connsiteX70" fmla="*/ 2410542 w 2523949"/>
              <a:gd name="connsiteY70" fmla="*/ 1932932 h 4310537"/>
              <a:gd name="connsiteX71" fmla="*/ 2410542 w 2523949"/>
              <a:gd name="connsiteY71" fmla="*/ 1906549 h 4310537"/>
              <a:gd name="connsiteX72" fmla="*/ 2410542 w 2523949"/>
              <a:gd name="connsiteY72" fmla="*/ 1882214 h 4310537"/>
              <a:gd name="connsiteX73" fmla="*/ 2410542 w 2523949"/>
              <a:gd name="connsiteY73" fmla="*/ 1861030 h 4310537"/>
              <a:gd name="connsiteX74" fmla="*/ 2410542 w 2523949"/>
              <a:gd name="connsiteY74" fmla="*/ 1791158 h 4310537"/>
              <a:gd name="connsiteX75" fmla="*/ 2410542 w 2523949"/>
              <a:gd name="connsiteY75" fmla="*/ 1747978 h 4310537"/>
              <a:gd name="connsiteX76" fmla="*/ 2410542 w 2523949"/>
              <a:gd name="connsiteY76" fmla="*/ 1709102 h 4310537"/>
              <a:gd name="connsiteX77" fmla="*/ 1261975 w 2523949"/>
              <a:gd name="connsiteY77" fmla="*/ 135606 h 4310537"/>
              <a:gd name="connsiteX78" fmla="*/ 1145043 w 2523949"/>
              <a:gd name="connsiteY78" fmla="*/ 162467 h 4310537"/>
              <a:gd name="connsiteX79" fmla="*/ 230339 w 2523949"/>
              <a:gd name="connsiteY79" fmla="*/ 690261 h 4310537"/>
              <a:gd name="connsiteX80" fmla="*/ 113408 w 2523949"/>
              <a:gd name="connsiteY80" fmla="*/ 893838 h 4310537"/>
              <a:gd name="connsiteX81" fmla="*/ 113408 w 2523949"/>
              <a:gd name="connsiteY81" fmla="*/ 1082390 h 4310537"/>
              <a:gd name="connsiteX82" fmla="*/ 2410542 w 2523949"/>
              <a:gd name="connsiteY82" fmla="*/ 1082390 h 4310537"/>
              <a:gd name="connsiteX83" fmla="*/ 2410542 w 2523949"/>
              <a:gd name="connsiteY83" fmla="*/ 893838 h 4310537"/>
              <a:gd name="connsiteX84" fmla="*/ 2293610 w 2523949"/>
              <a:gd name="connsiteY84" fmla="*/ 690261 h 4310537"/>
              <a:gd name="connsiteX85" fmla="*/ 1378906 w 2523949"/>
              <a:gd name="connsiteY85" fmla="*/ 162467 h 4310537"/>
              <a:gd name="connsiteX86" fmla="*/ 1261975 w 2523949"/>
              <a:gd name="connsiteY86" fmla="*/ 135606 h 4310537"/>
              <a:gd name="connsiteX87" fmla="*/ 1261975 w 2523949"/>
              <a:gd name="connsiteY87" fmla="*/ 0 h 4310537"/>
              <a:gd name="connsiteX88" fmla="*/ 1390452 w 2523949"/>
              <a:gd name="connsiteY88" fmla="*/ 29513 h 4310537"/>
              <a:gd name="connsiteX89" fmla="*/ 2395472 w 2523949"/>
              <a:gd name="connsiteY89" fmla="*/ 609420 h 4310537"/>
              <a:gd name="connsiteX90" fmla="*/ 2523949 w 2523949"/>
              <a:gd name="connsiteY90" fmla="*/ 833098 h 4310537"/>
              <a:gd name="connsiteX91" fmla="*/ 2523949 w 2523949"/>
              <a:gd name="connsiteY91" fmla="*/ 1974790 h 4310537"/>
              <a:gd name="connsiteX92" fmla="*/ 2523949 w 2523949"/>
              <a:gd name="connsiteY92" fmla="*/ 1976098 h 4310537"/>
              <a:gd name="connsiteX93" fmla="*/ 2523949 w 2523949"/>
              <a:gd name="connsiteY93" fmla="*/ 1990647 h 4310537"/>
              <a:gd name="connsiteX94" fmla="*/ 2523949 w 2523949"/>
              <a:gd name="connsiteY94" fmla="*/ 1992912 h 4310537"/>
              <a:gd name="connsiteX95" fmla="*/ 2523949 w 2523949"/>
              <a:gd name="connsiteY95" fmla="*/ 2000379 h 4310537"/>
              <a:gd name="connsiteX96" fmla="*/ 2523949 w 2523949"/>
              <a:gd name="connsiteY96" fmla="*/ 2180255 h 4310537"/>
              <a:gd name="connsiteX97" fmla="*/ 2523949 w 2523949"/>
              <a:gd name="connsiteY97" fmla="*/ 2204536 h 4310537"/>
              <a:gd name="connsiteX98" fmla="*/ 2523949 w 2523949"/>
              <a:gd name="connsiteY98" fmla="*/ 2358928 h 4310537"/>
              <a:gd name="connsiteX99" fmla="*/ 2523949 w 2523949"/>
              <a:gd name="connsiteY99" fmla="*/ 2383208 h 4310537"/>
              <a:gd name="connsiteX100" fmla="*/ 2523949 w 2523949"/>
              <a:gd name="connsiteY100" fmla="*/ 2513815 h 4310537"/>
              <a:gd name="connsiteX101" fmla="*/ 2523949 w 2523949"/>
              <a:gd name="connsiteY101" fmla="*/ 2538095 h 4310537"/>
              <a:gd name="connsiteX102" fmla="*/ 2523949 w 2523949"/>
              <a:gd name="connsiteY102" fmla="*/ 2646616 h 4310537"/>
              <a:gd name="connsiteX103" fmla="*/ 2523949 w 2523949"/>
              <a:gd name="connsiteY103" fmla="*/ 2670896 h 4310537"/>
              <a:gd name="connsiteX104" fmla="*/ 2523949 w 2523949"/>
              <a:gd name="connsiteY104" fmla="*/ 2759029 h 4310537"/>
              <a:gd name="connsiteX105" fmla="*/ 2523949 w 2523949"/>
              <a:gd name="connsiteY105" fmla="*/ 2783310 h 4310537"/>
              <a:gd name="connsiteX106" fmla="*/ 2523949 w 2523949"/>
              <a:gd name="connsiteY106" fmla="*/ 2852754 h 4310537"/>
              <a:gd name="connsiteX107" fmla="*/ 2523949 w 2523949"/>
              <a:gd name="connsiteY107" fmla="*/ 2877035 h 4310537"/>
              <a:gd name="connsiteX108" fmla="*/ 2523949 w 2523949"/>
              <a:gd name="connsiteY108" fmla="*/ 2929490 h 4310537"/>
              <a:gd name="connsiteX109" fmla="*/ 2523949 w 2523949"/>
              <a:gd name="connsiteY109" fmla="*/ 2953771 h 4310537"/>
              <a:gd name="connsiteX110" fmla="*/ 2523949 w 2523949"/>
              <a:gd name="connsiteY110" fmla="*/ 2990936 h 4310537"/>
              <a:gd name="connsiteX111" fmla="*/ 2523949 w 2523949"/>
              <a:gd name="connsiteY111" fmla="*/ 3015216 h 4310537"/>
              <a:gd name="connsiteX112" fmla="*/ 2523949 w 2523949"/>
              <a:gd name="connsiteY112" fmla="*/ 3074750 h 4310537"/>
              <a:gd name="connsiteX113" fmla="*/ 2523949 w 2523949"/>
              <a:gd name="connsiteY113" fmla="*/ 3099031 h 4310537"/>
              <a:gd name="connsiteX114" fmla="*/ 2523949 w 2523949"/>
              <a:gd name="connsiteY114" fmla="*/ 3117790 h 4310537"/>
              <a:gd name="connsiteX115" fmla="*/ 2523949 w 2523949"/>
              <a:gd name="connsiteY115" fmla="*/ 3135912 h 4310537"/>
              <a:gd name="connsiteX116" fmla="*/ 2523949 w 2523949"/>
              <a:gd name="connsiteY116" fmla="*/ 3142071 h 4310537"/>
              <a:gd name="connsiteX117" fmla="*/ 2523949 w 2523949"/>
              <a:gd name="connsiteY117" fmla="*/ 3143379 h 4310537"/>
              <a:gd name="connsiteX118" fmla="*/ 2523949 w 2523949"/>
              <a:gd name="connsiteY118" fmla="*/ 3157927 h 4310537"/>
              <a:gd name="connsiteX119" fmla="*/ 2523949 w 2523949"/>
              <a:gd name="connsiteY119" fmla="*/ 3160193 h 4310537"/>
              <a:gd name="connsiteX120" fmla="*/ 2523949 w 2523949"/>
              <a:gd name="connsiteY120" fmla="*/ 3347536 h 4310537"/>
              <a:gd name="connsiteX121" fmla="*/ 2523949 w 2523949"/>
              <a:gd name="connsiteY121" fmla="*/ 3402691 h 4310537"/>
              <a:gd name="connsiteX122" fmla="*/ 2523948 w 2523949"/>
              <a:gd name="connsiteY122" fmla="*/ 3402691 h 4310537"/>
              <a:gd name="connsiteX123" fmla="*/ 2523948 w 2523949"/>
              <a:gd name="connsiteY123" fmla="*/ 3411812 h 4310537"/>
              <a:gd name="connsiteX124" fmla="*/ 2523948 w 2523949"/>
              <a:gd name="connsiteY124" fmla="*/ 3475886 h 4310537"/>
              <a:gd name="connsiteX125" fmla="*/ 2395471 w 2523949"/>
              <a:gd name="connsiteY125" fmla="*/ 3699565 h 4310537"/>
              <a:gd name="connsiteX126" fmla="*/ 1390451 w 2523949"/>
              <a:gd name="connsiteY126" fmla="*/ 4279472 h 4310537"/>
              <a:gd name="connsiteX127" fmla="*/ 1133497 w 2523949"/>
              <a:gd name="connsiteY127" fmla="*/ 4279472 h 4310537"/>
              <a:gd name="connsiteX128" fmla="*/ 128477 w 2523949"/>
              <a:gd name="connsiteY128" fmla="*/ 3699565 h 4310537"/>
              <a:gd name="connsiteX129" fmla="*/ 0 w 2523949"/>
              <a:gd name="connsiteY129" fmla="*/ 3475886 h 4310537"/>
              <a:gd name="connsiteX130" fmla="*/ 0 w 2523949"/>
              <a:gd name="connsiteY130" fmla="*/ 2884161 h 4310537"/>
              <a:gd name="connsiteX131" fmla="*/ 1 w 2523949"/>
              <a:gd name="connsiteY131" fmla="*/ 2884161 h 4310537"/>
              <a:gd name="connsiteX132" fmla="*/ 1 w 2523949"/>
              <a:gd name="connsiteY132" fmla="*/ 2000379 h 4310537"/>
              <a:gd name="connsiteX133" fmla="*/ 1 w 2523949"/>
              <a:gd name="connsiteY133" fmla="*/ 1992912 h 4310537"/>
              <a:gd name="connsiteX134" fmla="*/ 1 w 2523949"/>
              <a:gd name="connsiteY134" fmla="*/ 1976098 h 4310537"/>
              <a:gd name="connsiteX135" fmla="*/ 1 w 2523949"/>
              <a:gd name="connsiteY135" fmla="*/ 833098 h 4310537"/>
              <a:gd name="connsiteX136" fmla="*/ 128478 w 2523949"/>
              <a:gd name="connsiteY136" fmla="*/ 609420 h 4310537"/>
              <a:gd name="connsiteX137" fmla="*/ 1133498 w 2523949"/>
              <a:gd name="connsiteY137" fmla="*/ 29513 h 4310537"/>
              <a:gd name="connsiteX138" fmla="*/ 1261975 w 2523949"/>
              <a:gd name="connsiteY138" fmla="*/ 0 h 4310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2523949" h="4310537">
                <a:moveTo>
                  <a:pt x="113408" y="1709102"/>
                </a:moveTo>
                <a:lnTo>
                  <a:pt x="113408" y="1934122"/>
                </a:lnTo>
                <a:lnTo>
                  <a:pt x="113408" y="1949425"/>
                </a:lnTo>
                <a:lnTo>
                  <a:pt x="113408" y="1956221"/>
                </a:lnTo>
                <a:lnTo>
                  <a:pt x="113408" y="2124622"/>
                </a:lnTo>
                <a:lnTo>
                  <a:pt x="113408" y="2139925"/>
                </a:lnTo>
                <a:lnTo>
                  <a:pt x="113408" y="2146721"/>
                </a:lnTo>
                <a:lnTo>
                  <a:pt x="113408" y="2989710"/>
                </a:lnTo>
                <a:lnTo>
                  <a:pt x="113408" y="2996506"/>
                </a:lnTo>
                <a:lnTo>
                  <a:pt x="113408" y="3011809"/>
                </a:lnTo>
                <a:lnTo>
                  <a:pt x="113408" y="3180210"/>
                </a:lnTo>
                <a:lnTo>
                  <a:pt x="113408" y="3187006"/>
                </a:lnTo>
                <a:lnTo>
                  <a:pt x="113408" y="3202309"/>
                </a:lnTo>
                <a:lnTo>
                  <a:pt x="113408" y="3402691"/>
                </a:lnTo>
                <a:lnTo>
                  <a:pt x="113407" y="3402691"/>
                </a:lnTo>
                <a:lnTo>
                  <a:pt x="113407" y="3415286"/>
                </a:lnTo>
                <a:cubicBezTo>
                  <a:pt x="113407" y="3490685"/>
                  <a:pt x="166215" y="3581164"/>
                  <a:pt x="230338" y="3618864"/>
                </a:cubicBezTo>
                <a:cubicBezTo>
                  <a:pt x="230338" y="3618864"/>
                  <a:pt x="230338" y="3618864"/>
                  <a:pt x="1145042" y="4146658"/>
                </a:cubicBezTo>
                <a:cubicBezTo>
                  <a:pt x="1209166" y="4184357"/>
                  <a:pt x="1314782" y="4184357"/>
                  <a:pt x="1378905" y="4146658"/>
                </a:cubicBezTo>
                <a:cubicBezTo>
                  <a:pt x="1378905" y="4146658"/>
                  <a:pt x="1378905" y="4146658"/>
                  <a:pt x="2293609" y="3618864"/>
                </a:cubicBezTo>
                <a:cubicBezTo>
                  <a:pt x="2357733" y="3581164"/>
                  <a:pt x="2410541" y="3490685"/>
                  <a:pt x="2410541" y="3415286"/>
                </a:cubicBezTo>
                <a:cubicBezTo>
                  <a:pt x="2410541" y="3415286"/>
                  <a:pt x="2410541" y="3415286"/>
                  <a:pt x="2410541" y="3306564"/>
                </a:cubicBezTo>
                <a:lnTo>
                  <a:pt x="2410541" y="3224786"/>
                </a:lnTo>
                <a:lnTo>
                  <a:pt x="2410541" y="3223087"/>
                </a:lnTo>
                <a:lnTo>
                  <a:pt x="2410541" y="3211196"/>
                </a:lnTo>
                <a:lnTo>
                  <a:pt x="2410541" y="3202938"/>
                </a:lnTo>
                <a:lnTo>
                  <a:pt x="2410541" y="3178919"/>
                </a:lnTo>
                <a:lnTo>
                  <a:pt x="2410541" y="3116064"/>
                </a:lnTo>
                <a:lnTo>
                  <a:pt x="2410541" y="3048349"/>
                </a:lnTo>
                <a:lnTo>
                  <a:pt x="2410541" y="3012438"/>
                </a:lnTo>
                <a:lnTo>
                  <a:pt x="2410541" y="2948758"/>
                </a:lnTo>
                <a:lnTo>
                  <a:pt x="2410541" y="2884161"/>
                </a:lnTo>
                <a:lnTo>
                  <a:pt x="2410542" y="2884161"/>
                </a:lnTo>
                <a:lnTo>
                  <a:pt x="2410542" y="2879860"/>
                </a:lnTo>
                <a:lnTo>
                  <a:pt x="2410542" y="2859294"/>
                </a:lnTo>
                <a:lnTo>
                  <a:pt x="2410542" y="2857762"/>
                </a:lnTo>
                <a:lnTo>
                  <a:pt x="2410542" y="2837195"/>
                </a:lnTo>
                <a:lnTo>
                  <a:pt x="2410542" y="2823937"/>
                </a:lnTo>
                <a:lnTo>
                  <a:pt x="2410542" y="2801838"/>
                </a:lnTo>
                <a:lnTo>
                  <a:pt x="2410542" y="2756982"/>
                </a:lnTo>
                <a:lnTo>
                  <a:pt x="2410542" y="2754097"/>
                </a:lnTo>
                <a:lnTo>
                  <a:pt x="2410542" y="2734884"/>
                </a:lnTo>
                <a:lnTo>
                  <a:pt x="2410542" y="2731998"/>
                </a:lnTo>
                <a:lnTo>
                  <a:pt x="2410542" y="2668794"/>
                </a:lnTo>
                <a:lnTo>
                  <a:pt x="2410542" y="2646695"/>
                </a:lnTo>
                <a:lnTo>
                  <a:pt x="2410542" y="2636115"/>
                </a:lnTo>
                <a:lnTo>
                  <a:pt x="2410542" y="2614017"/>
                </a:lnTo>
                <a:lnTo>
                  <a:pt x="2410542" y="2566482"/>
                </a:lnTo>
                <a:lnTo>
                  <a:pt x="2410542" y="2544384"/>
                </a:lnTo>
                <a:lnTo>
                  <a:pt x="2410542" y="2495147"/>
                </a:lnTo>
                <a:lnTo>
                  <a:pt x="2410542" y="2473049"/>
                </a:lnTo>
                <a:lnTo>
                  <a:pt x="2410542" y="2445615"/>
                </a:lnTo>
                <a:lnTo>
                  <a:pt x="2410542" y="2423517"/>
                </a:lnTo>
                <a:lnTo>
                  <a:pt x="2410542" y="2332532"/>
                </a:lnTo>
                <a:lnTo>
                  <a:pt x="2410542" y="2310433"/>
                </a:lnTo>
                <a:lnTo>
                  <a:pt x="2410542" y="2304647"/>
                </a:lnTo>
                <a:lnTo>
                  <a:pt x="2410542" y="2282549"/>
                </a:lnTo>
                <a:lnTo>
                  <a:pt x="2410542" y="2146721"/>
                </a:lnTo>
                <a:lnTo>
                  <a:pt x="2410542" y="2142032"/>
                </a:lnTo>
                <a:lnTo>
                  <a:pt x="2410542" y="2139925"/>
                </a:lnTo>
                <a:lnTo>
                  <a:pt x="2410542" y="2137864"/>
                </a:lnTo>
                <a:lnTo>
                  <a:pt x="2410542" y="2124622"/>
                </a:lnTo>
                <a:lnTo>
                  <a:pt x="2410542" y="2123432"/>
                </a:lnTo>
                <a:lnTo>
                  <a:pt x="2410542" y="2119933"/>
                </a:lnTo>
                <a:lnTo>
                  <a:pt x="2410542" y="2097049"/>
                </a:lnTo>
                <a:cubicBezTo>
                  <a:pt x="2410542" y="2073661"/>
                  <a:pt x="2410542" y="2037517"/>
                  <a:pt x="2410542" y="1981658"/>
                </a:cubicBezTo>
                <a:lnTo>
                  <a:pt x="2410542" y="1956221"/>
                </a:lnTo>
                <a:lnTo>
                  <a:pt x="2410542" y="1949425"/>
                </a:lnTo>
                <a:lnTo>
                  <a:pt x="2410542" y="1947364"/>
                </a:lnTo>
                <a:lnTo>
                  <a:pt x="2410542" y="1934122"/>
                </a:lnTo>
                <a:lnTo>
                  <a:pt x="2410542" y="1932932"/>
                </a:lnTo>
                <a:lnTo>
                  <a:pt x="2410542" y="1906549"/>
                </a:lnTo>
                <a:lnTo>
                  <a:pt x="2410542" y="1882214"/>
                </a:lnTo>
                <a:lnTo>
                  <a:pt x="2410542" y="1861030"/>
                </a:lnTo>
                <a:lnTo>
                  <a:pt x="2410542" y="1791158"/>
                </a:lnTo>
                <a:lnTo>
                  <a:pt x="2410542" y="1747978"/>
                </a:lnTo>
                <a:lnTo>
                  <a:pt x="2410542" y="1709102"/>
                </a:lnTo>
                <a:close/>
                <a:moveTo>
                  <a:pt x="1261975" y="135606"/>
                </a:moveTo>
                <a:cubicBezTo>
                  <a:pt x="1219540" y="135606"/>
                  <a:pt x="1177106" y="144559"/>
                  <a:pt x="1145043" y="162467"/>
                </a:cubicBezTo>
                <a:cubicBezTo>
                  <a:pt x="1145043" y="162467"/>
                  <a:pt x="1145043" y="162467"/>
                  <a:pt x="230339" y="690261"/>
                </a:cubicBezTo>
                <a:cubicBezTo>
                  <a:pt x="166216" y="727960"/>
                  <a:pt x="113408" y="820324"/>
                  <a:pt x="113408" y="893838"/>
                </a:cubicBezTo>
                <a:lnTo>
                  <a:pt x="113408" y="1082390"/>
                </a:lnTo>
                <a:lnTo>
                  <a:pt x="2410542" y="1082390"/>
                </a:lnTo>
                <a:lnTo>
                  <a:pt x="2410542" y="893838"/>
                </a:lnTo>
                <a:cubicBezTo>
                  <a:pt x="2410542" y="820324"/>
                  <a:pt x="2357734" y="727960"/>
                  <a:pt x="2293610" y="690261"/>
                </a:cubicBezTo>
                <a:cubicBezTo>
                  <a:pt x="2293610" y="690261"/>
                  <a:pt x="2293610" y="690261"/>
                  <a:pt x="1378906" y="162467"/>
                </a:cubicBezTo>
                <a:cubicBezTo>
                  <a:pt x="1346844" y="144559"/>
                  <a:pt x="1304410" y="135606"/>
                  <a:pt x="1261975" y="135606"/>
                </a:cubicBezTo>
                <a:close/>
                <a:moveTo>
                  <a:pt x="1261975" y="0"/>
                </a:moveTo>
                <a:cubicBezTo>
                  <a:pt x="1308600" y="0"/>
                  <a:pt x="1355224" y="9837"/>
                  <a:pt x="1390452" y="29513"/>
                </a:cubicBezTo>
                <a:cubicBezTo>
                  <a:pt x="2395472" y="609420"/>
                  <a:pt x="2395472" y="609420"/>
                  <a:pt x="2395472" y="609420"/>
                </a:cubicBezTo>
                <a:cubicBezTo>
                  <a:pt x="2465927" y="650842"/>
                  <a:pt x="2523949" y="752325"/>
                  <a:pt x="2523949" y="833098"/>
                </a:cubicBezTo>
                <a:cubicBezTo>
                  <a:pt x="2523949" y="1702959"/>
                  <a:pt x="2523949" y="1920424"/>
                  <a:pt x="2523949" y="1974790"/>
                </a:cubicBezTo>
                <a:lnTo>
                  <a:pt x="2523949" y="1976098"/>
                </a:lnTo>
                <a:lnTo>
                  <a:pt x="2523949" y="1990647"/>
                </a:lnTo>
                <a:lnTo>
                  <a:pt x="2523949" y="1992912"/>
                </a:lnTo>
                <a:lnTo>
                  <a:pt x="2523949" y="2000379"/>
                </a:lnTo>
                <a:lnTo>
                  <a:pt x="2523949" y="2180255"/>
                </a:lnTo>
                <a:lnTo>
                  <a:pt x="2523949" y="2204536"/>
                </a:lnTo>
                <a:lnTo>
                  <a:pt x="2523949" y="2358928"/>
                </a:lnTo>
                <a:lnTo>
                  <a:pt x="2523949" y="2383208"/>
                </a:lnTo>
                <a:lnTo>
                  <a:pt x="2523949" y="2513815"/>
                </a:lnTo>
                <a:lnTo>
                  <a:pt x="2523949" y="2538095"/>
                </a:lnTo>
                <a:lnTo>
                  <a:pt x="2523949" y="2646616"/>
                </a:lnTo>
                <a:lnTo>
                  <a:pt x="2523949" y="2670896"/>
                </a:lnTo>
                <a:lnTo>
                  <a:pt x="2523949" y="2759029"/>
                </a:lnTo>
                <a:lnTo>
                  <a:pt x="2523949" y="2783310"/>
                </a:lnTo>
                <a:lnTo>
                  <a:pt x="2523949" y="2852754"/>
                </a:lnTo>
                <a:lnTo>
                  <a:pt x="2523949" y="2877035"/>
                </a:lnTo>
                <a:lnTo>
                  <a:pt x="2523949" y="2929490"/>
                </a:lnTo>
                <a:lnTo>
                  <a:pt x="2523949" y="2953771"/>
                </a:lnTo>
                <a:lnTo>
                  <a:pt x="2523949" y="2990936"/>
                </a:lnTo>
                <a:lnTo>
                  <a:pt x="2523949" y="3015216"/>
                </a:lnTo>
                <a:lnTo>
                  <a:pt x="2523949" y="3074750"/>
                </a:lnTo>
                <a:lnTo>
                  <a:pt x="2523949" y="3099031"/>
                </a:lnTo>
                <a:lnTo>
                  <a:pt x="2523949" y="3117790"/>
                </a:lnTo>
                <a:cubicBezTo>
                  <a:pt x="2523949" y="3135912"/>
                  <a:pt x="2523949" y="3135912"/>
                  <a:pt x="2523949" y="3135912"/>
                </a:cubicBezTo>
                <a:lnTo>
                  <a:pt x="2523949" y="3142071"/>
                </a:lnTo>
                <a:lnTo>
                  <a:pt x="2523949" y="3143379"/>
                </a:lnTo>
                <a:lnTo>
                  <a:pt x="2523949" y="3157927"/>
                </a:lnTo>
                <a:lnTo>
                  <a:pt x="2523949" y="3160193"/>
                </a:lnTo>
                <a:lnTo>
                  <a:pt x="2523949" y="3347536"/>
                </a:lnTo>
                <a:lnTo>
                  <a:pt x="2523949" y="3402691"/>
                </a:lnTo>
                <a:lnTo>
                  <a:pt x="2523948" y="3402691"/>
                </a:lnTo>
                <a:lnTo>
                  <a:pt x="2523948" y="3411812"/>
                </a:lnTo>
                <a:cubicBezTo>
                  <a:pt x="2523948" y="3475886"/>
                  <a:pt x="2523948" y="3475886"/>
                  <a:pt x="2523948" y="3475886"/>
                </a:cubicBezTo>
                <a:cubicBezTo>
                  <a:pt x="2523948" y="3558730"/>
                  <a:pt x="2465926" y="3658142"/>
                  <a:pt x="2395471" y="3699565"/>
                </a:cubicBezTo>
                <a:cubicBezTo>
                  <a:pt x="1390451" y="4279472"/>
                  <a:pt x="1390451" y="4279472"/>
                  <a:pt x="1390451" y="4279472"/>
                </a:cubicBezTo>
                <a:cubicBezTo>
                  <a:pt x="1319996" y="4320893"/>
                  <a:pt x="1203952" y="4320893"/>
                  <a:pt x="1133497" y="4279472"/>
                </a:cubicBezTo>
                <a:cubicBezTo>
                  <a:pt x="128477" y="3699565"/>
                  <a:pt x="128477" y="3699565"/>
                  <a:pt x="128477" y="3699565"/>
                </a:cubicBezTo>
                <a:cubicBezTo>
                  <a:pt x="58022" y="3658142"/>
                  <a:pt x="0" y="3558730"/>
                  <a:pt x="0" y="3475886"/>
                </a:cubicBezTo>
                <a:lnTo>
                  <a:pt x="0" y="2884161"/>
                </a:lnTo>
                <a:lnTo>
                  <a:pt x="1" y="2884161"/>
                </a:lnTo>
                <a:lnTo>
                  <a:pt x="1" y="2000379"/>
                </a:lnTo>
                <a:lnTo>
                  <a:pt x="1" y="1992912"/>
                </a:lnTo>
                <a:lnTo>
                  <a:pt x="1" y="1976098"/>
                </a:lnTo>
                <a:lnTo>
                  <a:pt x="1" y="833098"/>
                </a:lnTo>
                <a:cubicBezTo>
                  <a:pt x="1" y="752325"/>
                  <a:pt x="58023" y="650842"/>
                  <a:pt x="128478" y="609420"/>
                </a:cubicBezTo>
                <a:cubicBezTo>
                  <a:pt x="1133498" y="29513"/>
                  <a:pt x="1133498" y="29513"/>
                  <a:pt x="1133498" y="29513"/>
                </a:cubicBezTo>
                <a:cubicBezTo>
                  <a:pt x="1168726" y="9837"/>
                  <a:pt x="1215350" y="0"/>
                  <a:pt x="1261975" y="0"/>
                </a:cubicBezTo>
                <a:close/>
              </a:path>
            </a:pathLst>
          </a:custGeom>
          <a:solidFill>
            <a:srgbClr val="F579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/>
          </a:p>
        </p:txBody>
      </p:sp>
      <p:sp>
        <p:nvSpPr>
          <p:cNvPr id="18" name="TextBox 29"/>
          <p:cNvSpPr txBox="1"/>
          <p:nvPr/>
        </p:nvSpPr>
        <p:spPr>
          <a:xfrm>
            <a:off x="6660279" y="4096246"/>
            <a:ext cx="1686244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2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点击输入简要文字内容，文字内容需概括精炼，言简意赅的说明分项内容</a:t>
            </a: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言简意赅的说明分项内容</a:t>
            </a:r>
            <a:endParaRPr lang="en-US" altLang="zh-CN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TextBox 30"/>
          <p:cNvSpPr txBox="1"/>
          <p:nvPr/>
        </p:nvSpPr>
        <p:spPr>
          <a:xfrm>
            <a:off x="6731726" y="3172769"/>
            <a:ext cx="221617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800" b="1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盈利项目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232494" y="2364502"/>
            <a:ext cx="541815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zh-CN" sz="4000" spc="400">
                <a:solidFill>
                  <a:srgbClr val="F5790B"/>
                </a:solidFill>
                <a:latin typeface="Agency FB" panose="020B0503020202020204" pitchFamily="34" charset="0"/>
                <a:ea typeface="微软雅黑" panose="020B0503020204020204" charset="-122"/>
              </a:rPr>
              <a:t>03</a:t>
            </a:r>
            <a:endParaRPr lang="zh-CN" altLang="en-US" sz="4000" spc="400">
              <a:solidFill>
                <a:srgbClr val="F5790B"/>
              </a:solidFill>
              <a:latin typeface="Agency FB" panose="020B0503020202020204" pitchFamily="34" charset="0"/>
              <a:ea typeface="微软雅黑" panose="020B0503020204020204" charset="-122"/>
            </a:endParaRPr>
          </a:p>
        </p:txBody>
      </p:sp>
      <p:sp>
        <p:nvSpPr>
          <p:cNvPr id="21" name="任意多边形 20"/>
          <p:cNvSpPr/>
          <p:nvPr/>
        </p:nvSpPr>
        <p:spPr>
          <a:xfrm>
            <a:off x="9073149" y="1999558"/>
            <a:ext cx="2523949" cy="4310537"/>
          </a:xfrm>
          <a:custGeom>
            <a:avLst/>
            <a:gdLst>
              <a:gd name="connsiteX0" fmla="*/ 113408 w 2523949"/>
              <a:gd name="connsiteY0" fmla="*/ 1709102 h 4310537"/>
              <a:gd name="connsiteX1" fmla="*/ 113408 w 2523949"/>
              <a:gd name="connsiteY1" fmla="*/ 1934122 h 4310537"/>
              <a:gd name="connsiteX2" fmla="*/ 113408 w 2523949"/>
              <a:gd name="connsiteY2" fmla="*/ 1949425 h 4310537"/>
              <a:gd name="connsiteX3" fmla="*/ 113408 w 2523949"/>
              <a:gd name="connsiteY3" fmla="*/ 1956221 h 4310537"/>
              <a:gd name="connsiteX4" fmla="*/ 113408 w 2523949"/>
              <a:gd name="connsiteY4" fmla="*/ 2124622 h 4310537"/>
              <a:gd name="connsiteX5" fmla="*/ 113408 w 2523949"/>
              <a:gd name="connsiteY5" fmla="*/ 2139925 h 4310537"/>
              <a:gd name="connsiteX6" fmla="*/ 113408 w 2523949"/>
              <a:gd name="connsiteY6" fmla="*/ 2146721 h 4310537"/>
              <a:gd name="connsiteX7" fmla="*/ 113408 w 2523949"/>
              <a:gd name="connsiteY7" fmla="*/ 2989710 h 4310537"/>
              <a:gd name="connsiteX8" fmla="*/ 113408 w 2523949"/>
              <a:gd name="connsiteY8" fmla="*/ 2996506 h 4310537"/>
              <a:gd name="connsiteX9" fmla="*/ 113408 w 2523949"/>
              <a:gd name="connsiteY9" fmla="*/ 3011809 h 4310537"/>
              <a:gd name="connsiteX10" fmla="*/ 113408 w 2523949"/>
              <a:gd name="connsiteY10" fmla="*/ 3180210 h 4310537"/>
              <a:gd name="connsiteX11" fmla="*/ 113408 w 2523949"/>
              <a:gd name="connsiteY11" fmla="*/ 3187006 h 4310537"/>
              <a:gd name="connsiteX12" fmla="*/ 113408 w 2523949"/>
              <a:gd name="connsiteY12" fmla="*/ 3202309 h 4310537"/>
              <a:gd name="connsiteX13" fmla="*/ 113408 w 2523949"/>
              <a:gd name="connsiteY13" fmla="*/ 3402691 h 4310537"/>
              <a:gd name="connsiteX14" fmla="*/ 113407 w 2523949"/>
              <a:gd name="connsiteY14" fmla="*/ 3402691 h 4310537"/>
              <a:gd name="connsiteX15" fmla="*/ 113407 w 2523949"/>
              <a:gd name="connsiteY15" fmla="*/ 3415286 h 4310537"/>
              <a:gd name="connsiteX16" fmla="*/ 230338 w 2523949"/>
              <a:gd name="connsiteY16" fmla="*/ 3618864 h 4310537"/>
              <a:gd name="connsiteX17" fmla="*/ 1145042 w 2523949"/>
              <a:gd name="connsiteY17" fmla="*/ 4146658 h 4310537"/>
              <a:gd name="connsiteX18" fmla="*/ 1378905 w 2523949"/>
              <a:gd name="connsiteY18" fmla="*/ 4146658 h 4310537"/>
              <a:gd name="connsiteX19" fmla="*/ 2293609 w 2523949"/>
              <a:gd name="connsiteY19" fmla="*/ 3618864 h 4310537"/>
              <a:gd name="connsiteX20" fmla="*/ 2410541 w 2523949"/>
              <a:gd name="connsiteY20" fmla="*/ 3415286 h 4310537"/>
              <a:gd name="connsiteX21" fmla="*/ 2410541 w 2523949"/>
              <a:gd name="connsiteY21" fmla="*/ 3306564 h 4310537"/>
              <a:gd name="connsiteX22" fmla="*/ 2410541 w 2523949"/>
              <a:gd name="connsiteY22" fmla="*/ 3224786 h 4310537"/>
              <a:gd name="connsiteX23" fmla="*/ 2410541 w 2523949"/>
              <a:gd name="connsiteY23" fmla="*/ 3223087 h 4310537"/>
              <a:gd name="connsiteX24" fmla="*/ 2410541 w 2523949"/>
              <a:gd name="connsiteY24" fmla="*/ 3211196 h 4310537"/>
              <a:gd name="connsiteX25" fmla="*/ 2410541 w 2523949"/>
              <a:gd name="connsiteY25" fmla="*/ 3202938 h 4310537"/>
              <a:gd name="connsiteX26" fmla="*/ 2410541 w 2523949"/>
              <a:gd name="connsiteY26" fmla="*/ 3178919 h 4310537"/>
              <a:gd name="connsiteX27" fmla="*/ 2410541 w 2523949"/>
              <a:gd name="connsiteY27" fmla="*/ 3116064 h 4310537"/>
              <a:gd name="connsiteX28" fmla="*/ 2410541 w 2523949"/>
              <a:gd name="connsiteY28" fmla="*/ 3048349 h 4310537"/>
              <a:gd name="connsiteX29" fmla="*/ 2410541 w 2523949"/>
              <a:gd name="connsiteY29" fmla="*/ 3012438 h 4310537"/>
              <a:gd name="connsiteX30" fmla="*/ 2410541 w 2523949"/>
              <a:gd name="connsiteY30" fmla="*/ 2948758 h 4310537"/>
              <a:gd name="connsiteX31" fmla="*/ 2410541 w 2523949"/>
              <a:gd name="connsiteY31" fmla="*/ 2884161 h 4310537"/>
              <a:gd name="connsiteX32" fmla="*/ 2410542 w 2523949"/>
              <a:gd name="connsiteY32" fmla="*/ 2884161 h 4310537"/>
              <a:gd name="connsiteX33" fmla="*/ 2410542 w 2523949"/>
              <a:gd name="connsiteY33" fmla="*/ 2879860 h 4310537"/>
              <a:gd name="connsiteX34" fmla="*/ 2410542 w 2523949"/>
              <a:gd name="connsiteY34" fmla="*/ 2859294 h 4310537"/>
              <a:gd name="connsiteX35" fmla="*/ 2410542 w 2523949"/>
              <a:gd name="connsiteY35" fmla="*/ 2857762 h 4310537"/>
              <a:gd name="connsiteX36" fmla="*/ 2410542 w 2523949"/>
              <a:gd name="connsiteY36" fmla="*/ 2837195 h 4310537"/>
              <a:gd name="connsiteX37" fmla="*/ 2410542 w 2523949"/>
              <a:gd name="connsiteY37" fmla="*/ 2823937 h 4310537"/>
              <a:gd name="connsiteX38" fmla="*/ 2410542 w 2523949"/>
              <a:gd name="connsiteY38" fmla="*/ 2801838 h 4310537"/>
              <a:gd name="connsiteX39" fmla="*/ 2410542 w 2523949"/>
              <a:gd name="connsiteY39" fmla="*/ 2756982 h 4310537"/>
              <a:gd name="connsiteX40" fmla="*/ 2410542 w 2523949"/>
              <a:gd name="connsiteY40" fmla="*/ 2754097 h 4310537"/>
              <a:gd name="connsiteX41" fmla="*/ 2410542 w 2523949"/>
              <a:gd name="connsiteY41" fmla="*/ 2734884 h 4310537"/>
              <a:gd name="connsiteX42" fmla="*/ 2410542 w 2523949"/>
              <a:gd name="connsiteY42" fmla="*/ 2731998 h 4310537"/>
              <a:gd name="connsiteX43" fmla="*/ 2410542 w 2523949"/>
              <a:gd name="connsiteY43" fmla="*/ 2668794 h 4310537"/>
              <a:gd name="connsiteX44" fmla="*/ 2410542 w 2523949"/>
              <a:gd name="connsiteY44" fmla="*/ 2646695 h 4310537"/>
              <a:gd name="connsiteX45" fmla="*/ 2410542 w 2523949"/>
              <a:gd name="connsiteY45" fmla="*/ 2636115 h 4310537"/>
              <a:gd name="connsiteX46" fmla="*/ 2410542 w 2523949"/>
              <a:gd name="connsiteY46" fmla="*/ 2614017 h 4310537"/>
              <a:gd name="connsiteX47" fmla="*/ 2410542 w 2523949"/>
              <a:gd name="connsiteY47" fmla="*/ 2566482 h 4310537"/>
              <a:gd name="connsiteX48" fmla="*/ 2410542 w 2523949"/>
              <a:gd name="connsiteY48" fmla="*/ 2544384 h 4310537"/>
              <a:gd name="connsiteX49" fmla="*/ 2410542 w 2523949"/>
              <a:gd name="connsiteY49" fmla="*/ 2495147 h 4310537"/>
              <a:gd name="connsiteX50" fmla="*/ 2410542 w 2523949"/>
              <a:gd name="connsiteY50" fmla="*/ 2473049 h 4310537"/>
              <a:gd name="connsiteX51" fmla="*/ 2410542 w 2523949"/>
              <a:gd name="connsiteY51" fmla="*/ 2445615 h 4310537"/>
              <a:gd name="connsiteX52" fmla="*/ 2410542 w 2523949"/>
              <a:gd name="connsiteY52" fmla="*/ 2423517 h 4310537"/>
              <a:gd name="connsiteX53" fmla="*/ 2410542 w 2523949"/>
              <a:gd name="connsiteY53" fmla="*/ 2332532 h 4310537"/>
              <a:gd name="connsiteX54" fmla="*/ 2410542 w 2523949"/>
              <a:gd name="connsiteY54" fmla="*/ 2310433 h 4310537"/>
              <a:gd name="connsiteX55" fmla="*/ 2410542 w 2523949"/>
              <a:gd name="connsiteY55" fmla="*/ 2304647 h 4310537"/>
              <a:gd name="connsiteX56" fmla="*/ 2410542 w 2523949"/>
              <a:gd name="connsiteY56" fmla="*/ 2282549 h 4310537"/>
              <a:gd name="connsiteX57" fmla="*/ 2410542 w 2523949"/>
              <a:gd name="connsiteY57" fmla="*/ 2146721 h 4310537"/>
              <a:gd name="connsiteX58" fmla="*/ 2410542 w 2523949"/>
              <a:gd name="connsiteY58" fmla="*/ 2142032 h 4310537"/>
              <a:gd name="connsiteX59" fmla="*/ 2410542 w 2523949"/>
              <a:gd name="connsiteY59" fmla="*/ 2139925 h 4310537"/>
              <a:gd name="connsiteX60" fmla="*/ 2410542 w 2523949"/>
              <a:gd name="connsiteY60" fmla="*/ 2137864 h 4310537"/>
              <a:gd name="connsiteX61" fmla="*/ 2410542 w 2523949"/>
              <a:gd name="connsiteY61" fmla="*/ 2124622 h 4310537"/>
              <a:gd name="connsiteX62" fmla="*/ 2410542 w 2523949"/>
              <a:gd name="connsiteY62" fmla="*/ 2123432 h 4310537"/>
              <a:gd name="connsiteX63" fmla="*/ 2410542 w 2523949"/>
              <a:gd name="connsiteY63" fmla="*/ 2119933 h 4310537"/>
              <a:gd name="connsiteX64" fmla="*/ 2410542 w 2523949"/>
              <a:gd name="connsiteY64" fmla="*/ 2097049 h 4310537"/>
              <a:gd name="connsiteX65" fmla="*/ 2410542 w 2523949"/>
              <a:gd name="connsiteY65" fmla="*/ 1981658 h 4310537"/>
              <a:gd name="connsiteX66" fmla="*/ 2410542 w 2523949"/>
              <a:gd name="connsiteY66" fmla="*/ 1956221 h 4310537"/>
              <a:gd name="connsiteX67" fmla="*/ 2410542 w 2523949"/>
              <a:gd name="connsiteY67" fmla="*/ 1949425 h 4310537"/>
              <a:gd name="connsiteX68" fmla="*/ 2410542 w 2523949"/>
              <a:gd name="connsiteY68" fmla="*/ 1947364 h 4310537"/>
              <a:gd name="connsiteX69" fmla="*/ 2410542 w 2523949"/>
              <a:gd name="connsiteY69" fmla="*/ 1934122 h 4310537"/>
              <a:gd name="connsiteX70" fmla="*/ 2410542 w 2523949"/>
              <a:gd name="connsiteY70" fmla="*/ 1932932 h 4310537"/>
              <a:gd name="connsiteX71" fmla="*/ 2410542 w 2523949"/>
              <a:gd name="connsiteY71" fmla="*/ 1906549 h 4310537"/>
              <a:gd name="connsiteX72" fmla="*/ 2410542 w 2523949"/>
              <a:gd name="connsiteY72" fmla="*/ 1882214 h 4310537"/>
              <a:gd name="connsiteX73" fmla="*/ 2410542 w 2523949"/>
              <a:gd name="connsiteY73" fmla="*/ 1861030 h 4310537"/>
              <a:gd name="connsiteX74" fmla="*/ 2410542 w 2523949"/>
              <a:gd name="connsiteY74" fmla="*/ 1791158 h 4310537"/>
              <a:gd name="connsiteX75" fmla="*/ 2410542 w 2523949"/>
              <a:gd name="connsiteY75" fmla="*/ 1747978 h 4310537"/>
              <a:gd name="connsiteX76" fmla="*/ 2410542 w 2523949"/>
              <a:gd name="connsiteY76" fmla="*/ 1709102 h 4310537"/>
              <a:gd name="connsiteX77" fmla="*/ 1261975 w 2523949"/>
              <a:gd name="connsiteY77" fmla="*/ 135606 h 4310537"/>
              <a:gd name="connsiteX78" fmla="*/ 1145043 w 2523949"/>
              <a:gd name="connsiteY78" fmla="*/ 162467 h 4310537"/>
              <a:gd name="connsiteX79" fmla="*/ 230339 w 2523949"/>
              <a:gd name="connsiteY79" fmla="*/ 690261 h 4310537"/>
              <a:gd name="connsiteX80" fmla="*/ 113408 w 2523949"/>
              <a:gd name="connsiteY80" fmla="*/ 893838 h 4310537"/>
              <a:gd name="connsiteX81" fmla="*/ 113408 w 2523949"/>
              <a:gd name="connsiteY81" fmla="*/ 1082390 h 4310537"/>
              <a:gd name="connsiteX82" fmla="*/ 2410542 w 2523949"/>
              <a:gd name="connsiteY82" fmla="*/ 1082390 h 4310537"/>
              <a:gd name="connsiteX83" fmla="*/ 2410542 w 2523949"/>
              <a:gd name="connsiteY83" fmla="*/ 893838 h 4310537"/>
              <a:gd name="connsiteX84" fmla="*/ 2293610 w 2523949"/>
              <a:gd name="connsiteY84" fmla="*/ 690261 h 4310537"/>
              <a:gd name="connsiteX85" fmla="*/ 1378906 w 2523949"/>
              <a:gd name="connsiteY85" fmla="*/ 162467 h 4310537"/>
              <a:gd name="connsiteX86" fmla="*/ 1261975 w 2523949"/>
              <a:gd name="connsiteY86" fmla="*/ 135606 h 4310537"/>
              <a:gd name="connsiteX87" fmla="*/ 1261975 w 2523949"/>
              <a:gd name="connsiteY87" fmla="*/ 0 h 4310537"/>
              <a:gd name="connsiteX88" fmla="*/ 1390452 w 2523949"/>
              <a:gd name="connsiteY88" fmla="*/ 29513 h 4310537"/>
              <a:gd name="connsiteX89" fmla="*/ 2395472 w 2523949"/>
              <a:gd name="connsiteY89" fmla="*/ 609420 h 4310537"/>
              <a:gd name="connsiteX90" fmla="*/ 2523949 w 2523949"/>
              <a:gd name="connsiteY90" fmla="*/ 833098 h 4310537"/>
              <a:gd name="connsiteX91" fmla="*/ 2523949 w 2523949"/>
              <a:gd name="connsiteY91" fmla="*/ 1974790 h 4310537"/>
              <a:gd name="connsiteX92" fmla="*/ 2523949 w 2523949"/>
              <a:gd name="connsiteY92" fmla="*/ 1976098 h 4310537"/>
              <a:gd name="connsiteX93" fmla="*/ 2523949 w 2523949"/>
              <a:gd name="connsiteY93" fmla="*/ 1990647 h 4310537"/>
              <a:gd name="connsiteX94" fmla="*/ 2523949 w 2523949"/>
              <a:gd name="connsiteY94" fmla="*/ 1992912 h 4310537"/>
              <a:gd name="connsiteX95" fmla="*/ 2523949 w 2523949"/>
              <a:gd name="connsiteY95" fmla="*/ 2000379 h 4310537"/>
              <a:gd name="connsiteX96" fmla="*/ 2523949 w 2523949"/>
              <a:gd name="connsiteY96" fmla="*/ 2180255 h 4310537"/>
              <a:gd name="connsiteX97" fmla="*/ 2523949 w 2523949"/>
              <a:gd name="connsiteY97" fmla="*/ 2204536 h 4310537"/>
              <a:gd name="connsiteX98" fmla="*/ 2523949 w 2523949"/>
              <a:gd name="connsiteY98" fmla="*/ 2358928 h 4310537"/>
              <a:gd name="connsiteX99" fmla="*/ 2523949 w 2523949"/>
              <a:gd name="connsiteY99" fmla="*/ 2383208 h 4310537"/>
              <a:gd name="connsiteX100" fmla="*/ 2523949 w 2523949"/>
              <a:gd name="connsiteY100" fmla="*/ 2513815 h 4310537"/>
              <a:gd name="connsiteX101" fmla="*/ 2523949 w 2523949"/>
              <a:gd name="connsiteY101" fmla="*/ 2538095 h 4310537"/>
              <a:gd name="connsiteX102" fmla="*/ 2523949 w 2523949"/>
              <a:gd name="connsiteY102" fmla="*/ 2646616 h 4310537"/>
              <a:gd name="connsiteX103" fmla="*/ 2523949 w 2523949"/>
              <a:gd name="connsiteY103" fmla="*/ 2670896 h 4310537"/>
              <a:gd name="connsiteX104" fmla="*/ 2523949 w 2523949"/>
              <a:gd name="connsiteY104" fmla="*/ 2759029 h 4310537"/>
              <a:gd name="connsiteX105" fmla="*/ 2523949 w 2523949"/>
              <a:gd name="connsiteY105" fmla="*/ 2783310 h 4310537"/>
              <a:gd name="connsiteX106" fmla="*/ 2523949 w 2523949"/>
              <a:gd name="connsiteY106" fmla="*/ 2852754 h 4310537"/>
              <a:gd name="connsiteX107" fmla="*/ 2523949 w 2523949"/>
              <a:gd name="connsiteY107" fmla="*/ 2877035 h 4310537"/>
              <a:gd name="connsiteX108" fmla="*/ 2523949 w 2523949"/>
              <a:gd name="connsiteY108" fmla="*/ 2929490 h 4310537"/>
              <a:gd name="connsiteX109" fmla="*/ 2523949 w 2523949"/>
              <a:gd name="connsiteY109" fmla="*/ 2953771 h 4310537"/>
              <a:gd name="connsiteX110" fmla="*/ 2523949 w 2523949"/>
              <a:gd name="connsiteY110" fmla="*/ 2990936 h 4310537"/>
              <a:gd name="connsiteX111" fmla="*/ 2523949 w 2523949"/>
              <a:gd name="connsiteY111" fmla="*/ 3015216 h 4310537"/>
              <a:gd name="connsiteX112" fmla="*/ 2523949 w 2523949"/>
              <a:gd name="connsiteY112" fmla="*/ 3074750 h 4310537"/>
              <a:gd name="connsiteX113" fmla="*/ 2523949 w 2523949"/>
              <a:gd name="connsiteY113" fmla="*/ 3099031 h 4310537"/>
              <a:gd name="connsiteX114" fmla="*/ 2523949 w 2523949"/>
              <a:gd name="connsiteY114" fmla="*/ 3117790 h 4310537"/>
              <a:gd name="connsiteX115" fmla="*/ 2523949 w 2523949"/>
              <a:gd name="connsiteY115" fmla="*/ 3135912 h 4310537"/>
              <a:gd name="connsiteX116" fmla="*/ 2523949 w 2523949"/>
              <a:gd name="connsiteY116" fmla="*/ 3142071 h 4310537"/>
              <a:gd name="connsiteX117" fmla="*/ 2523949 w 2523949"/>
              <a:gd name="connsiteY117" fmla="*/ 3143379 h 4310537"/>
              <a:gd name="connsiteX118" fmla="*/ 2523949 w 2523949"/>
              <a:gd name="connsiteY118" fmla="*/ 3157927 h 4310537"/>
              <a:gd name="connsiteX119" fmla="*/ 2523949 w 2523949"/>
              <a:gd name="connsiteY119" fmla="*/ 3160193 h 4310537"/>
              <a:gd name="connsiteX120" fmla="*/ 2523949 w 2523949"/>
              <a:gd name="connsiteY120" fmla="*/ 3347536 h 4310537"/>
              <a:gd name="connsiteX121" fmla="*/ 2523949 w 2523949"/>
              <a:gd name="connsiteY121" fmla="*/ 3402691 h 4310537"/>
              <a:gd name="connsiteX122" fmla="*/ 2523948 w 2523949"/>
              <a:gd name="connsiteY122" fmla="*/ 3402691 h 4310537"/>
              <a:gd name="connsiteX123" fmla="*/ 2523948 w 2523949"/>
              <a:gd name="connsiteY123" fmla="*/ 3411812 h 4310537"/>
              <a:gd name="connsiteX124" fmla="*/ 2523948 w 2523949"/>
              <a:gd name="connsiteY124" fmla="*/ 3475886 h 4310537"/>
              <a:gd name="connsiteX125" fmla="*/ 2395471 w 2523949"/>
              <a:gd name="connsiteY125" fmla="*/ 3699565 h 4310537"/>
              <a:gd name="connsiteX126" fmla="*/ 1390451 w 2523949"/>
              <a:gd name="connsiteY126" fmla="*/ 4279472 h 4310537"/>
              <a:gd name="connsiteX127" fmla="*/ 1133497 w 2523949"/>
              <a:gd name="connsiteY127" fmla="*/ 4279472 h 4310537"/>
              <a:gd name="connsiteX128" fmla="*/ 128477 w 2523949"/>
              <a:gd name="connsiteY128" fmla="*/ 3699565 h 4310537"/>
              <a:gd name="connsiteX129" fmla="*/ 0 w 2523949"/>
              <a:gd name="connsiteY129" fmla="*/ 3475886 h 4310537"/>
              <a:gd name="connsiteX130" fmla="*/ 0 w 2523949"/>
              <a:gd name="connsiteY130" fmla="*/ 2884161 h 4310537"/>
              <a:gd name="connsiteX131" fmla="*/ 1 w 2523949"/>
              <a:gd name="connsiteY131" fmla="*/ 2884161 h 4310537"/>
              <a:gd name="connsiteX132" fmla="*/ 1 w 2523949"/>
              <a:gd name="connsiteY132" fmla="*/ 2000379 h 4310537"/>
              <a:gd name="connsiteX133" fmla="*/ 1 w 2523949"/>
              <a:gd name="connsiteY133" fmla="*/ 1992912 h 4310537"/>
              <a:gd name="connsiteX134" fmla="*/ 1 w 2523949"/>
              <a:gd name="connsiteY134" fmla="*/ 1976098 h 4310537"/>
              <a:gd name="connsiteX135" fmla="*/ 1 w 2523949"/>
              <a:gd name="connsiteY135" fmla="*/ 833098 h 4310537"/>
              <a:gd name="connsiteX136" fmla="*/ 128478 w 2523949"/>
              <a:gd name="connsiteY136" fmla="*/ 609420 h 4310537"/>
              <a:gd name="connsiteX137" fmla="*/ 1133498 w 2523949"/>
              <a:gd name="connsiteY137" fmla="*/ 29513 h 4310537"/>
              <a:gd name="connsiteX138" fmla="*/ 1261975 w 2523949"/>
              <a:gd name="connsiteY138" fmla="*/ 0 h 4310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2523949" h="4310537">
                <a:moveTo>
                  <a:pt x="113408" y="1709102"/>
                </a:moveTo>
                <a:lnTo>
                  <a:pt x="113408" y="1934122"/>
                </a:lnTo>
                <a:lnTo>
                  <a:pt x="113408" y="1949425"/>
                </a:lnTo>
                <a:lnTo>
                  <a:pt x="113408" y="1956221"/>
                </a:lnTo>
                <a:lnTo>
                  <a:pt x="113408" y="2124622"/>
                </a:lnTo>
                <a:lnTo>
                  <a:pt x="113408" y="2139925"/>
                </a:lnTo>
                <a:lnTo>
                  <a:pt x="113408" y="2146721"/>
                </a:lnTo>
                <a:lnTo>
                  <a:pt x="113408" y="2989710"/>
                </a:lnTo>
                <a:lnTo>
                  <a:pt x="113408" y="2996506"/>
                </a:lnTo>
                <a:lnTo>
                  <a:pt x="113408" y="3011809"/>
                </a:lnTo>
                <a:lnTo>
                  <a:pt x="113408" y="3180210"/>
                </a:lnTo>
                <a:lnTo>
                  <a:pt x="113408" y="3187006"/>
                </a:lnTo>
                <a:lnTo>
                  <a:pt x="113408" y="3202309"/>
                </a:lnTo>
                <a:lnTo>
                  <a:pt x="113408" y="3402691"/>
                </a:lnTo>
                <a:lnTo>
                  <a:pt x="113407" y="3402691"/>
                </a:lnTo>
                <a:lnTo>
                  <a:pt x="113407" y="3415286"/>
                </a:lnTo>
                <a:cubicBezTo>
                  <a:pt x="113407" y="3490685"/>
                  <a:pt x="166215" y="3581164"/>
                  <a:pt x="230338" y="3618864"/>
                </a:cubicBezTo>
                <a:cubicBezTo>
                  <a:pt x="230338" y="3618864"/>
                  <a:pt x="230338" y="3618864"/>
                  <a:pt x="1145042" y="4146658"/>
                </a:cubicBezTo>
                <a:cubicBezTo>
                  <a:pt x="1209166" y="4184357"/>
                  <a:pt x="1314782" y="4184357"/>
                  <a:pt x="1378905" y="4146658"/>
                </a:cubicBezTo>
                <a:cubicBezTo>
                  <a:pt x="1378905" y="4146658"/>
                  <a:pt x="1378905" y="4146658"/>
                  <a:pt x="2293609" y="3618864"/>
                </a:cubicBezTo>
                <a:cubicBezTo>
                  <a:pt x="2357733" y="3581164"/>
                  <a:pt x="2410541" y="3490685"/>
                  <a:pt x="2410541" y="3415286"/>
                </a:cubicBezTo>
                <a:cubicBezTo>
                  <a:pt x="2410541" y="3415286"/>
                  <a:pt x="2410541" y="3415286"/>
                  <a:pt x="2410541" y="3306564"/>
                </a:cubicBezTo>
                <a:lnTo>
                  <a:pt x="2410541" y="3224786"/>
                </a:lnTo>
                <a:lnTo>
                  <a:pt x="2410541" y="3223087"/>
                </a:lnTo>
                <a:lnTo>
                  <a:pt x="2410541" y="3211196"/>
                </a:lnTo>
                <a:lnTo>
                  <a:pt x="2410541" y="3202938"/>
                </a:lnTo>
                <a:lnTo>
                  <a:pt x="2410541" y="3178919"/>
                </a:lnTo>
                <a:lnTo>
                  <a:pt x="2410541" y="3116064"/>
                </a:lnTo>
                <a:lnTo>
                  <a:pt x="2410541" y="3048349"/>
                </a:lnTo>
                <a:lnTo>
                  <a:pt x="2410541" y="3012438"/>
                </a:lnTo>
                <a:lnTo>
                  <a:pt x="2410541" y="2948758"/>
                </a:lnTo>
                <a:lnTo>
                  <a:pt x="2410541" y="2884161"/>
                </a:lnTo>
                <a:lnTo>
                  <a:pt x="2410542" y="2884161"/>
                </a:lnTo>
                <a:lnTo>
                  <a:pt x="2410542" y="2879860"/>
                </a:lnTo>
                <a:lnTo>
                  <a:pt x="2410542" y="2859294"/>
                </a:lnTo>
                <a:lnTo>
                  <a:pt x="2410542" y="2857762"/>
                </a:lnTo>
                <a:lnTo>
                  <a:pt x="2410542" y="2837195"/>
                </a:lnTo>
                <a:lnTo>
                  <a:pt x="2410542" y="2823937"/>
                </a:lnTo>
                <a:lnTo>
                  <a:pt x="2410542" y="2801838"/>
                </a:lnTo>
                <a:lnTo>
                  <a:pt x="2410542" y="2756982"/>
                </a:lnTo>
                <a:lnTo>
                  <a:pt x="2410542" y="2754097"/>
                </a:lnTo>
                <a:lnTo>
                  <a:pt x="2410542" y="2734884"/>
                </a:lnTo>
                <a:lnTo>
                  <a:pt x="2410542" y="2731998"/>
                </a:lnTo>
                <a:lnTo>
                  <a:pt x="2410542" y="2668794"/>
                </a:lnTo>
                <a:lnTo>
                  <a:pt x="2410542" y="2646695"/>
                </a:lnTo>
                <a:lnTo>
                  <a:pt x="2410542" y="2636115"/>
                </a:lnTo>
                <a:lnTo>
                  <a:pt x="2410542" y="2614017"/>
                </a:lnTo>
                <a:lnTo>
                  <a:pt x="2410542" y="2566482"/>
                </a:lnTo>
                <a:lnTo>
                  <a:pt x="2410542" y="2544384"/>
                </a:lnTo>
                <a:lnTo>
                  <a:pt x="2410542" y="2495147"/>
                </a:lnTo>
                <a:lnTo>
                  <a:pt x="2410542" y="2473049"/>
                </a:lnTo>
                <a:lnTo>
                  <a:pt x="2410542" y="2445615"/>
                </a:lnTo>
                <a:lnTo>
                  <a:pt x="2410542" y="2423517"/>
                </a:lnTo>
                <a:lnTo>
                  <a:pt x="2410542" y="2332532"/>
                </a:lnTo>
                <a:lnTo>
                  <a:pt x="2410542" y="2310433"/>
                </a:lnTo>
                <a:lnTo>
                  <a:pt x="2410542" y="2304647"/>
                </a:lnTo>
                <a:lnTo>
                  <a:pt x="2410542" y="2282549"/>
                </a:lnTo>
                <a:lnTo>
                  <a:pt x="2410542" y="2146721"/>
                </a:lnTo>
                <a:lnTo>
                  <a:pt x="2410542" y="2142032"/>
                </a:lnTo>
                <a:lnTo>
                  <a:pt x="2410542" y="2139925"/>
                </a:lnTo>
                <a:lnTo>
                  <a:pt x="2410542" y="2137864"/>
                </a:lnTo>
                <a:lnTo>
                  <a:pt x="2410542" y="2124622"/>
                </a:lnTo>
                <a:lnTo>
                  <a:pt x="2410542" y="2123432"/>
                </a:lnTo>
                <a:lnTo>
                  <a:pt x="2410542" y="2119933"/>
                </a:lnTo>
                <a:lnTo>
                  <a:pt x="2410542" y="2097049"/>
                </a:lnTo>
                <a:cubicBezTo>
                  <a:pt x="2410542" y="2073661"/>
                  <a:pt x="2410542" y="2037517"/>
                  <a:pt x="2410542" y="1981658"/>
                </a:cubicBezTo>
                <a:lnTo>
                  <a:pt x="2410542" y="1956221"/>
                </a:lnTo>
                <a:lnTo>
                  <a:pt x="2410542" y="1949425"/>
                </a:lnTo>
                <a:lnTo>
                  <a:pt x="2410542" y="1947364"/>
                </a:lnTo>
                <a:lnTo>
                  <a:pt x="2410542" y="1934122"/>
                </a:lnTo>
                <a:lnTo>
                  <a:pt x="2410542" y="1932932"/>
                </a:lnTo>
                <a:lnTo>
                  <a:pt x="2410542" y="1906549"/>
                </a:lnTo>
                <a:lnTo>
                  <a:pt x="2410542" y="1882214"/>
                </a:lnTo>
                <a:lnTo>
                  <a:pt x="2410542" y="1861030"/>
                </a:lnTo>
                <a:lnTo>
                  <a:pt x="2410542" y="1791158"/>
                </a:lnTo>
                <a:lnTo>
                  <a:pt x="2410542" y="1747978"/>
                </a:lnTo>
                <a:lnTo>
                  <a:pt x="2410542" y="1709102"/>
                </a:lnTo>
                <a:close/>
                <a:moveTo>
                  <a:pt x="1261975" y="135606"/>
                </a:moveTo>
                <a:cubicBezTo>
                  <a:pt x="1219540" y="135606"/>
                  <a:pt x="1177106" y="144559"/>
                  <a:pt x="1145043" y="162467"/>
                </a:cubicBezTo>
                <a:cubicBezTo>
                  <a:pt x="1145043" y="162467"/>
                  <a:pt x="1145043" y="162467"/>
                  <a:pt x="230339" y="690261"/>
                </a:cubicBezTo>
                <a:cubicBezTo>
                  <a:pt x="166216" y="727960"/>
                  <a:pt x="113408" y="820324"/>
                  <a:pt x="113408" y="893838"/>
                </a:cubicBezTo>
                <a:lnTo>
                  <a:pt x="113408" y="1082390"/>
                </a:lnTo>
                <a:lnTo>
                  <a:pt x="2410542" y="1082390"/>
                </a:lnTo>
                <a:lnTo>
                  <a:pt x="2410542" y="893838"/>
                </a:lnTo>
                <a:cubicBezTo>
                  <a:pt x="2410542" y="820324"/>
                  <a:pt x="2357734" y="727960"/>
                  <a:pt x="2293610" y="690261"/>
                </a:cubicBezTo>
                <a:cubicBezTo>
                  <a:pt x="2293610" y="690261"/>
                  <a:pt x="2293610" y="690261"/>
                  <a:pt x="1378906" y="162467"/>
                </a:cubicBezTo>
                <a:cubicBezTo>
                  <a:pt x="1346844" y="144559"/>
                  <a:pt x="1304410" y="135606"/>
                  <a:pt x="1261975" y="135606"/>
                </a:cubicBezTo>
                <a:close/>
                <a:moveTo>
                  <a:pt x="1261975" y="0"/>
                </a:moveTo>
                <a:cubicBezTo>
                  <a:pt x="1308600" y="0"/>
                  <a:pt x="1355224" y="9837"/>
                  <a:pt x="1390452" y="29513"/>
                </a:cubicBezTo>
                <a:cubicBezTo>
                  <a:pt x="2395472" y="609420"/>
                  <a:pt x="2395472" y="609420"/>
                  <a:pt x="2395472" y="609420"/>
                </a:cubicBezTo>
                <a:cubicBezTo>
                  <a:pt x="2465927" y="650842"/>
                  <a:pt x="2523949" y="752325"/>
                  <a:pt x="2523949" y="833098"/>
                </a:cubicBezTo>
                <a:cubicBezTo>
                  <a:pt x="2523949" y="1702959"/>
                  <a:pt x="2523949" y="1920424"/>
                  <a:pt x="2523949" y="1974790"/>
                </a:cubicBezTo>
                <a:lnTo>
                  <a:pt x="2523949" y="1976098"/>
                </a:lnTo>
                <a:lnTo>
                  <a:pt x="2523949" y="1990647"/>
                </a:lnTo>
                <a:lnTo>
                  <a:pt x="2523949" y="1992912"/>
                </a:lnTo>
                <a:lnTo>
                  <a:pt x="2523949" y="2000379"/>
                </a:lnTo>
                <a:lnTo>
                  <a:pt x="2523949" y="2180255"/>
                </a:lnTo>
                <a:lnTo>
                  <a:pt x="2523949" y="2204536"/>
                </a:lnTo>
                <a:lnTo>
                  <a:pt x="2523949" y="2358928"/>
                </a:lnTo>
                <a:lnTo>
                  <a:pt x="2523949" y="2383208"/>
                </a:lnTo>
                <a:lnTo>
                  <a:pt x="2523949" y="2513815"/>
                </a:lnTo>
                <a:lnTo>
                  <a:pt x="2523949" y="2538095"/>
                </a:lnTo>
                <a:lnTo>
                  <a:pt x="2523949" y="2646616"/>
                </a:lnTo>
                <a:lnTo>
                  <a:pt x="2523949" y="2670896"/>
                </a:lnTo>
                <a:lnTo>
                  <a:pt x="2523949" y="2759029"/>
                </a:lnTo>
                <a:lnTo>
                  <a:pt x="2523949" y="2783310"/>
                </a:lnTo>
                <a:lnTo>
                  <a:pt x="2523949" y="2852754"/>
                </a:lnTo>
                <a:lnTo>
                  <a:pt x="2523949" y="2877035"/>
                </a:lnTo>
                <a:lnTo>
                  <a:pt x="2523949" y="2929490"/>
                </a:lnTo>
                <a:lnTo>
                  <a:pt x="2523949" y="2953771"/>
                </a:lnTo>
                <a:lnTo>
                  <a:pt x="2523949" y="2990936"/>
                </a:lnTo>
                <a:lnTo>
                  <a:pt x="2523949" y="3015216"/>
                </a:lnTo>
                <a:lnTo>
                  <a:pt x="2523949" y="3074750"/>
                </a:lnTo>
                <a:lnTo>
                  <a:pt x="2523949" y="3099031"/>
                </a:lnTo>
                <a:lnTo>
                  <a:pt x="2523949" y="3117790"/>
                </a:lnTo>
                <a:cubicBezTo>
                  <a:pt x="2523949" y="3135912"/>
                  <a:pt x="2523949" y="3135912"/>
                  <a:pt x="2523949" y="3135912"/>
                </a:cubicBezTo>
                <a:lnTo>
                  <a:pt x="2523949" y="3142071"/>
                </a:lnTo>
                <a:lnTo>
                  <a:pt x="2523949" y="3143379"/>
                </a:lnTo>
                <a:lnTo>
                  <a:pt x="2523949" y="3157927"/>
                </a:lnTo>
                <a:lnTo>
                  <a:pt x="2523949" y="3160193"/>
                </a:lnTo>
                <a:lnTo>
                  <a:pt x="2523949" y="3347536"/>
                </a:lnTo>
                <a:lnTo>
                  <a:pt x="2523949" y="3402691"/>
                </a:lnTo>
                <a:lnTo>
                  <a:pt x="2523948" y="3402691"/>
                </a:lnTo>
                <a:lnTo>
                  <a:pt x="2523948" y="3411812"/>
                </a:lnTo>
                <a:cubicBezTo>
                  <a:pt x="2523948" y="3475886"/>
                  <a:pt x="2523948" y="3475886"/>
                  <a:pt x="2523948" y="3475886"/>
                </a:cubicBezTo>
                <a:cubicBezTo>
                  <a:pt x="2523948" y="3558730"/>
                  <a:pt x="2465926" y="3658142"/>
                  <a:pt x="2395471" y="3699565"/>
                </a:cubicBezTo>
                <a:cubicBezTo>
                  <a:pt x="1390451" y="4279472"/>
                  <a:pt x="1390451" y="4279472"/>
                  <a:pt x="1390451" y="4279472"/>
                </a:cubicBezTo>
                <a:cubicBezTo>
                  <a:pt x="1319996" y="4320893"/>
                  <a:pt x="1203952" y="4320893"/>
                  <a:pt x="1133497" y="4279472"/>
                </a:cubicBezTo>
                <a:cubicBezTo>
                  <a:pt x="128477" y="3699565"/>
                  <a:pt x="128477" y="3699565"/>
                  <a:pt x="128477" y="3699565"/>
                </a:cubicBezTo>
                <a:cubicBezTo>
                  <a:pt x="58022" y="3658142"/>
                  <a:pt x="0" y="3558730"/>
                  <a:pt x="0" y="3475886"/>
                </a:cubicBezTo>
                <a:lnTo>
                  <a:pt x="0" y="2884161"/>
                </a:lnTo>
                <a:lnTo>
                  <a:pt x="1" y="2884161"/>
                </a:lnTo>
                <a:lnTo>
                  <a:pt x="1" y="2000379"/>
                </a:lnTo>
                <a:lnTo>
                  <a:pt x="1" y="1992912"/>
                </a:lnTo>
                <a:lnTo>
                  <a:pt x="1" y="1976098"/>
                </a:lnTo>
                <a:lnTo>
                  <a:pt x="1" y="833098"/>
                </a:lnTo>
                <a:cubicBezTo>
                  <a:pt x="1" y="752325"/>
                  <a:pt x="58023" y="650842"/>
                  <a:pt x="128478" y="609420"/>
                </a:cubicBezTo>
                <a:cubicBezTo>
                  <a:pt x="1133498" y="29513"/>
                  <a:pt x="1133498" y="29513"/>
                  <a:pt x="1133498" y="29513"/>
                </a:cubicBezTo>
                <a:cubicBezTo>
                  <a:pt x="1168726" y="9837"/>
                  <a:pt x="1215350" y="0"/>
                  <a:pt x="1261975" y="0"/>
                </a:cubicBezTo>
                <a:close/>
              </a:path>
            </a:pathLst>
          </a:custGeom>
          <a:solidFill>
            <a:srgbClr val="FCB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/>
          </a:p>
        </p:txBody>
      </p:sp>
      <p:sp>
        <p:nvSpPr>
          <p:cNvPr id="22" name="TextBox 29"/>
          <p:cNvSpPr txBox="1"/>
          <p:nvPr/>
        </p:nvSpPr>
        <p:spPr>
          <a:xfrm>
            <a:off x="9492000" y="4096246"/>
            <a:ext cx="1686244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2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点击输入简要文字内容，文字内容需概括精炼，言简意赅的说明分项内容</a:t>
            </a: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言简意赅的说明分项内容</a:t>
            </a:r>
            <a:endParaRPr lang="en-US" altLang="zh-CN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TextBox 30"/>
          <p:cNvSpPr txBox="1"/>
          <p:nvPr/>
        </p:nvSpPr>
        <p:spPr>
          <a:xfrm>
            <a:off x="9571142" y="3179861"/>
            <a:ext cx="179732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800" b="1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盈利项目</a:t>
            </a:r>
          </a:p>
        </p:txBody>
      </p:sp>
      <p:sp>
        <p:nvSpPr>
          <p:cNvPr id="24" name="TextBox 20"/>
          <p:cNvSpPr txBox="1"/>
          <p:nvPr/>
        </p:nvSpPr>
        <p:spPr>
          <a:xfrm>
            <a:off x="10073833" y="2364502"/>
            <a:ext cx="522579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zh-CN" sz="4000" spc="400">
                <a:solidFill>
                  <a:srgbClr val="FCB111"/>
                </a:solidFill>
                <a:latin typeface="Agency FB" panose="020B0503020202020204" pitchFamily="34" charset="0"/>
                <a:ea typeface="微软雅黑" panose="020B0503020204020204" charset="-122"/>
              </a:rPr>
              <a:t>04</a:t>
            </a:r>
            <a:endParaRPr lang="zh-CN" altLang="en-US" sz="4000" spc="400">
              <a:solidFill>
                <a:srgbClr val="FCB111"/>
              </a:solidFill>
              <a:latin typeface="Agency FB" panose="020B0503020202020204" pitchFamily="34" charset="0"/>
              <a:ea typeface="微软雅黑" panose="020B0503020204020204" charset="-122"/>
            </a:endParaRPr>
          </a:p>
        </p:txBody>
      </p:sp>
      <p:sp>
        <p:nvSpPr>
          <p:cNvPr id="25" name="任意多边形 24"/>
          <p:cNvSpPr/>
          <p:nvPr/>
        </p:nvSpPr>
        <p:spPr>
          <a:xfrm>
            <a:off x="3409707" y="1999558"/>
            <a:ext cx="2523949" cy="4310537"/>
          </a:xfrm>
          <a:custGeom>
            <a:avLst/>
            <a:gdLst>
              <a:gd name="connsiteX0" fmla="*/ 113408 w 2523949"/>
              <a:gd name="connsiteY0" fmla="*/ 1709102 h 4310537"/>
              <a:gd name="connsiteX1" fmla="*/ 113408 w 2523949"/>
              <a:gd name="connsiteY1" fmla="*/ 1934122 h 4310537"/>
              <a:gd name="connsiteX2" fmla="*/ 113408 w 2523949"/>
              <a:gd name="connsiteY2" fmla="*/ 1949425 h 4310537"/>
              <a:gd name="connsiteX3" fmla="*/ 113408 w 2523949"/>
              <a:gd name="connsiteY3" fmla="*/ 1956221 h 4310537"/>
              <a:gd name="connsiteX4" fmla="*/ 113408 w 2523949"/>
              <a:gd name="connsiteY4" fmla="*/ 2124622 h 4310537"/>
              <a:gd name="connsiteX5" fmla="*/ 113408 w 2523949"/>
              <a:gd name="connsiteY5" fmla="*/ 2139925 h 4310537"/>
              <a:gd name="connsiteX6" fmla="*/ 113408 w 2523949"/>
              <a:gd name="connsiteY6" fmla="*/ 2146721 h 4310537"/>
              <a:gd name="connsiteX7" fmla="*/ 113408 w 2523949"/>
              <a:gd name="connsiteY7" fmla="*/ 2989710 h 4310537"/>
              <a:gd name="connsiteX8" fmla="*/ 113408 w 2523949"/>
              <a:gd name="connsiteY8" fmla="*/ 2996506 h 4310537"/>
              <a:gd name="connsiteX9" fmla="*/ 113408 w 2523949"/>
              <a:gd name="connsiteY9" fmla="*/ 3011809 h 4310537"/>
              <a:gd name="connsiteX10" fmla="*/ 113408 w 2523949"/>
              <a:gd name="connsiteY10" fmla="*/ 3180210 h 4310537"/>
              <a:gd name="connsiteX11" fmla="*/ 113408 w 2523949"/>
              <a:gd name="connsiteY11" fmla="*/ 3187006 h 4310537"/>
              <a:gd name="connsiteX12" fmla="*/ 113408 w 2523949"/>
              <a:gd name="connsiteY12" fmla="*/ 3202309 h 4310537"/>
              <a:gd name="connsiteX13" fmla="*/ 113408 w 2523949"/>
              <a:gd name="connsiteY13" fmla="*/ 3402691 h 4310537"/>
              <a:gd name="connsiteX14" fmla="*/ 113407 w 2523949"/>
              <a:gd name="connsiteY14" fmla="*/ 3402691 h 4310537"/>
              <a:gd name="connsiteX15" fmla="*/ 113407 w 2523949"/>
              <a:gd name="connsiteY15" fmla="*/ 3415286 h 4310537"/>
              <a:gd name="connsiteX16" fmla="*/ 230338 w 2523949"/>
              <a:gd name="connsiteY16" fmla="*/ 3618864 h 4310537"/>
              <a:gd name="connsiteX17" fmla="*/ 1145042 w 2523949"/>
              <a:gd name="connsiteY17" fmla="*/ 4146658 h 4310537"/>
              <a:gd name="connsiteX18" fmla="*/ 1378905 w 2523949"/>
              <a:gd name="connsiteY18" fmla="*/ 4146658 h 4310537"/>
              <a:gd name="connsiteX19" fmla="*/ 2293609 w 2523949"/>
              <a:gd name="connsiteY19" fmla="*/ 3618864 h 4310537"/>
              <a:gd name="connsiteX20" fmla="*/ 2410541 w 2523949"/>
              <a:gd name="connsiteY20" fmla="*/ 3415286 h 4310537"/>
              <a:gd name="connsiteX21" fmla="*/ 2410541 w 2523949"/>
              <a:gd name="connsiteY21" fmla="*/ 3306564 h 4310537"/>
              <a:gd name="connsiteX22" fmla="*/ 2410541 w 2523949"/>
              <a:gd name="connsiteY22" fmla="*/ 3224786 h 4310537"/>
              <a:gd name="connsiteX23" fmla="*/ 2410541 w 2523949"/>
              <a:gd name="connsiteY23" fmla="*/ 3223087 h 4310537"/>
              <a:gd name="connsiteX24" fmla="*/ 2410541 w 2523949"/>
              <a:gd name="connsiteY24" fmla="*/ 3211196 h 4310537"/>
              <a:gd name="connsiteX25" fmla="*/ 2410541 w 2523949"/>
              <a:gd name="connsiteY25" fmla="*/ 3202938 h 4310537"/>
              <a:gd name="connsiteX26" fmla="*/ 2410541 w 2523949"/>
              <a:gd name="connsiteY26" fmla="*/ 3178919 h 4310537"/>
              <a:gd name="connsiteX27" fmla="*/ 2410541 w 2523949"/>
              <a:gd name="connsiteY27" fmla="*/ 3116064 h 4310537"/>
              <a:gd name="connsiteX28" fmla="*/ 2410541 w 2523949"/>
              <a:gd name="connsiteY28" fmla="*/ 3048349 h 4310537"/>
              <a:gd name="connsiteX29" fmla="*/ 2410541 w 2523949"/>
              <a:gd name="connsiteY29" fmla="*/ 3012438 h 4310537"/>
              <a:gd name="connsiteX30" fmla="*/ 2410541 w 2523949"/>
              <a:gd name="connsiteY30" fmla="*/ 2948758 h 4310537"/>
              <a:gd name="connsiteX31" fmla="*/ 2410541 w 2523949"/>
              <a:gd name="connsiteY31" fmla="*/ 2884161 h 4310537"/>
              <a:gd name="connsiteX32" fmla="*/ 2410542 w 2523949"/>
              <a:gd name="connsiteY32" fmla="*/ 2884161 h 4310537"/>
              <a:gd name="connsiteX33" fmla="*/ 2410542 w 2523949"/>
              <a:gd name="connsiteY33" fmla="*/ 2879860 h 4310537"/>
              <a:gd name="connsiteX34" fmla="*/ 2410542 w 2523949"/>
              <a:gd name="connsiteY34" fmla="*/ 2859294 h 4310537"/>
              <a:gd name="connsiteX35" fmla="*/ 2410542 w 2523949"/>
              <a:gd name="connsiteY35" fmla="*/ 2857762 h 4310537"/>
              <a:gd name="connsiteX36" fmla="*/ 2410542 w 2523949"/>
              <a:gd name="connsiteY36" fmla="*/ 2837195 h 4310537"/>
              <a:gd name="connsiteX37" fmla="*/ 2410542 w 2523949"/>
              <a:gd name="connsiteY37" fmla="*/ 2823937 h 4310537"/>
              <a:gd name="connsiteX38" fmla="*/ 2410542 w 2523949"/>
              <a:gd name="connsiteY38" fmla="*/ 2801838 h 4310537"/>
              <a:gd name="connsiteX39" fmla="*/ 2410542 w 2523949"/>
              <a:gd name="connsiteY39" fmla="*/ 2756982 h 4310537"/>
              <a:gd name="connsiteX40" fmla="*/ 2410542 w 2523949"/>
              <a:gd name="connsiteY40" fmla="*/ 2754097 h 4310537"/>
              <a:gd name="connsiteX41" fmla="*/ 2410542 w 2523949"/>
              <a:gd name="connsiteY41" fmla="*/ 2734884 h 4310537"/>
              <a:gd name="connsiteX42" fmla="*/ 2410542 w 2523949"/>
              <a:gd name="connsiteY42" fmla="*/ 2731998 h 4310537"/>
              <a:gd name="connsiteX43" fmla="*/ 2410542 w 2523949"/>
              <a:gd name="connsiteY43" fmla="*/ 2668794 h 4310537"/>
              <a:gd name="connsiteX44" fmla="*/ 2410542 w 2523949"/>
              <a:gd name="connsiteY44" fmla="*/ 2646695 h 4310537"/>
              <a:gd name="connsiteX45" fmla="*/ 2410542 w 2523949"/>
              <a:gd name="connsiteY45" fmla="*/ 2636115 h 4310537"/>
              <a:gd name="connsiteX46" fmla="*/ 2410542 w 2523949"/>
              <a:gd name="connsiteY46" fmla="*/ 2614017 h 4310537"/>
              <a:gd name="connsiteX47" fmla="*/ 2410542 w 2523949"/>
              <a:gd name="connsiteY47" fmla="*/ 2566482 h 4310537"/>
              <a:gd name="connsiteX48" fmla="*/ 2410542 w 2523949"/>
              <a:gd name="connsiteY48" fmla="*/ 2544384 h 4310537"/>
              <a:gd name="connsiteX49" fmla="*/ 2410542 w 2523949"/>
              <a:gd name="connsiteY49" fmla="*/ 2495147 h 4310537"/>
              <a:gd name="connsiteX50" fmla="*/ 2410542 w 2523949"/>
              <a:gd name="connsiteY50" fmla="*/ 2473049 h 4310537"/>
              <a:gd name="connsiteX51" fmla="*/ 2410542 w 2523949"/>
              <a:gd name="connsiteY51" fmla="*/ 2445615 h 4310537"/>
              <a:gd name="connsiteX52" fmla="*/ 2410542 w 2523949"/>
              <a:gd name="connsiteY52" fmla="*/ 2423517 h 4310537"/>
              <a:gd name="connsiteX53" fmla="*/ 2410542 w 2523949"/>
              <a:gd name="connsiteY53" fmla="*/ 2332532 h 4310537"/>
              <a:gd name="connsiteX54" fmla="*/ 2410542 w 2523949"/>
              <a:gd name="connsiteY54" fmla="*/ 2310433 h 4310537"/>
              <a:gd name="connsiteX55" fmla="*/ 2410542 w 2523949"/>
              <a:gd name="connsiteY55" fmla="*/ 2304647 h 4310537"/>
              <a:gd name="connsiteX56" fmla="*/ 2410542 w 2523949"/>
              <a:gd name="connsiteY56" fmla="*/ 2282549 h 4310537"/>
              <a:gd name="connsiteX57" fmla="*/ 2410542 w 2523949"/>
              <a:gd name="connsiteY57" fmla="*/ 2146721 h 4310537"/>
              <a:gd name="connsiteX58" fmla="*/ 2410542 w 2523949"/>
              <a:gd name="connsiteY58" fmla="*/ 2142032 h 4310537"/>
              <a:gd name="connsiteX59" fmla="*/ 2410542 w 2523949"/>
              <a:gd name="connsiteY59" fmla="*/ 2139925 h 4310537"/>
              <a:gd name="connsiteX60" fmla="*/ 2410542 w 2523949"/>
              <a:gd name="connsiteY60" fmla="*/ 2137864 h 4310537"/>
              <a:gd name="connsiteX61" fmla="*/ 2410542 w 2523949"/>
              <a:gd name="connsiteY61" fmla="*/ 2124622 h 4310537"/>
              <a:gd name="connsiteX62" fmla="*/ 2410542 w 2523949"/>
              <a:gd name="connsiteY62" fmla="*/ 2123432 h 4310537"/>
              <a:gd name="connsiteX63" fmla="*/ 2410542 w 2523949"/>
              <a:gd name="connsiteY63" fmla="*/ 2119933 h 4310537"/>
              <a:gd name="connsiteX64" fmla="*/ 2410542 w 2523949"/>
              <a:gd name="connsiteY64" fmla="*/ 2097049 h 4310537"/>
              <a:gd name="connsiteX65" fmla="*/ 2410542 w 2523949"/>
              <a:gd name="connsiteY65" fmla="*/ 1981658 h 4310537"/>
              <a:gd name="connsiteX66" fmla="*/ 2410542 w 2523949"/>
              <a:gd name="connsiteY66" fmla="*/ 1956221 h 4310537"/>
              <a:gd name="connsiteX67" fmla="*/ 2410542 w 2523949"/>
              <a:gd name="connsiteY67" fmla="*/ 1949425 h 4310537"/>
              <a:gd name="connsiteX68" fmla="*/ 2410542 w 2523949"/>
              <a:gd name="connsiteY68" fmla="*/ 1947364 h 4310537"/>
              <a:gd name="connsiteX69" fmla="*/ 2410542 w 2523949"/>
              <a:gd name="connsiteY69" fmla="*/ 1934122 h 4310537"/>
              <a:gd name="connsiteX70" fmla="*/ 2410542 w 2523949"/>
              <a:gd name="connsiteY70" fmla="*/ 1932932 h 4310537"/>
              <a:gd name="connsiteX71" fmla="*/ 2410542 w 2523949"/>
              <a:gd name="connsiteY71" fmla="*/ 1906549 h 4310537"/>
              <a:gd name="connsiteX72" fmla="*/ 2410542 w 2523949"/>
              <a:gd name="connsiteY72" fmla="*/ 1882214 h 4310537"/>
              <a:gd name="connsiteX73" fmla="*/ 2410542 w 2523949"/>
              <a:gd name="connsiteY73" fmla="*/ 1861030 h 4310537"/>
              <a:gd name="connsiteX74" fmla="*/ 2410542 w 2523949"/>
              <a:gd name="connsiteY74" fmla="*/ 1791158 h 4310537"/>
              <a:gd name="connsiteX75" fmla="*/ 2410542 w 2523949"/>
              <a:gd name="connsiteY75" fmla="*/ 1747978 h 4310537"/>
              <a:gd name="connsiteX76" fmla="*/ 2410542 w 2523949"/>
              <a:gd name="connsiteY76" fmla="*/ 1709102 h 4310537"/>
              <a:gd name="connsiteX77" fmla="*/ 1261975 w 2523949"/>
              <a:gd name="connsiteY77" fmla="*/ 135606 h 4310537"/>
              <a:gd name="connsiteX78" fmla="*/ 1145043 w 2523949"/>
              <a:gd name="connsiteY78" fmla="*/ 162467 h 4310537"/>
              <a:gd name="connsiteX79" fmla="*/ 230339 w 2523949"/>
              <a:gd name="connsiteY79" fmla="*/ 690261 h 4310537"/>
              <a:gd name="connsiteX80" fmla="*/ 113408 w 2523949"/>
              <a:gd name="connsiteY80" fmla="*/ 893838 h 4310537"/>
              <a:gd name="connsiteX81" fmla="*/ 113408 w 2523949"/>
              <a:gd name="connsiteY81" fmla="*/ 1082390 h 4310537"/>
              <a:gd name="connsiteX82" fmla="*/ 2410542 w 2523949"/>
              <a:gd name="connsiteY82" fmla="*/ 1082390 h 4310537"/>
              <a:gd name="connsiteX83" fmla="*/ 2410542 w 2523949"/>
              <a:gd name="connsiteY83" fmla="*/ 893838 h 4310537"/>
              <a:gd name="connsiteX84" fmla="*/ 2293610 w 2523949"/>
              <a:gd name="connsiteY84" fmla="*/ 690261 h 4310537"/>
              <a:gd name="connsiteX85" fmla="*/ 1378906 w 2523949"/>
              <a:gd name="connsiteY85" fmla="*/ 162467 h 4310537"/>
              <a:gd name="connsiteX86" fmla="*/ 1261975 w 2523949"/>
              <a:gd name="connsiteY86" fmla="*/ 135606 h 4310537"/>
              <a:gd name="connsiteX87" fmla="*/ 1261975 w 2523949"/>
              <a:gd name="connsiteY87" fmla="*/ 0 h 4310537"/>
              <a:gd name="connsiteX88" fmla="*/ 1390452 w 2523949"/>
              <a:gd name="connsiteY88" fmla="*/ 29513 h 4310537"/>
              <a:gd name="connsiteX89" fmla="*/ 2395472 w 2523949"/>
              <a:gd name="connsiteY89" fmla="*/ 609420 h 4310537"/>
              <a:gd name="connsiteX90" fmla="*/ 2523949 w 2523949"/>
              <a:gd name="connsiteY90" fmla="*/ 833098 h 4310537"/>
              <a:gd name="connsiteX91" fmla="*/ 2523949 w 2523949"/>
              <a:gd name="connsiteY91" fmla="*/ 1974790 h 4310537"/>
              <a:gd name="connsiteX92" fmla="*/ 2523949 w 2523949"/>
              <a:gd name="connsiteY92" fmla="*/ 1976098 h 4310537"/>
              <a:gd name="connsiteX93" fmla="*/ 2523949 w 2523949"/>
              <a:gd name="connsiteY93" fmla="*/ 1990647 h 4310537"/>
              <a:gd name="connsiteX94" fmla="*/ 2523949 w 2523949"/>
              <a:gd name="connsiteY94" fmla="*/ 1992912 h 4310537"/>
              <a:gd name="connsiteX95" fmla="*/ 2523949 w 2523949"/>
              <a:gd name="connsiteY95" fmla="*/ 2000379 h 4310537"/>
              <a:gd name="connsiteX96" fmla="*/ 2523949 w 2523949"/>
              <a:gd name="connsiteY96" fmla="*/ 2180255 h 4310537"/>
              <a:gd name="connsiteX97" fmla="*/ 2523949 w 2523949"/>
              <a:gd name="connsiteY97" fmla="*/ 2204536 h 4310537"/>
              <a:gd name="connsiteX98" fmla="*/ 2523949 w 2523949"/>
              <a:gd name="connsiteY98" fmla="*/ 2358928 h 4310537"/>
              <a:gd name="connsiteX99" fmla="*/ 2523949 w 2523949"/>
              <a:gd name="connsiteY99" fmla="*/ 2383208 h 4310537"/>
              <a:gd name="connsiteX100" fmla="*/ 2523949 w 2523949"/>
              <a:gd name="connsiteY100" fmla="*/ 2513815 h 4310537"/>
              <a:gd name="connsiteX101" fmla="*/ 2523949 w 2523949"/>
              <a:gd name="connsiteY101" fmla="*/ 2538095 h 4310537"/>
              <a:gd name="connsiteX102" fmla="*/ 2523949 w 2523949"/>
              <a:gd name="connsiteY102" fmla="*/ 2646616 h 4310537"/>
              <a:gd name="connsiteX103" fmla="*/ 2523949 w 2523949"/>
              <a:gd name="connsiteY103" fmla="*/ 2670896 h 4310537"/>
              <a:gd name="connsiteX104" fmla="*/ 2523949 w 2523949"/>
              <a:gd name="connsiteY104" fmla="*/ 2759029 h 4310537"/>
              <a:gd name="connsiteX105" fmla="*/ 2523949 w 2523949"/>
              <a:gd name="connsiteY105" fmla="*/ 2783310 h 4310537"/>
              <a:gd name="connsiteX106" fmla="*/ 2523949 w 2523949"/>
              <a:gd name="connsiteY106" fmla="*/ 2852754 h 4310537"/>
              <a:gd name="connsiteX107" fmla="*/ 2523949 w 2523949"/>
              <a:gd name="connsiteY107" fmla="*/ 2877035 h 4310537"/>
              <a:gd name="connsiteX108" fmla="*/ 2523949 w 2523949"/>
              <a:gd name="connsiteY108" fmla="*/ 2929490 h 4310537"/>
              <a:gd name="connsiteX109" fmla="*/ 2523949 w 2523949"/>
              <a:gd name="connsiteY109" fmla="*/ 2953771 h 4310537"/>
              <a:gd name="connsiteX110" fmla="*/ 2523949 w 2523949"/>
              <a:gd name="connsiteY110" fmla="*/ 2990936 h 4310537"/>
              <a:gd name="connsiteX111" fmla="*/ 2523949 w 2523949"/>
              <a:gd name="connsiteY111" fmla="*/ 3015216 h 4310537"/>
              <a:gd name="connsiteX112" fmla="*/ 2523949 w 2523949"/>
              <a:gd name="connsiteY112" fmla="*/ 3074750 h 4310537"/>
              <a:gd name="connsiteX113" fmla="*/ 2523949 w 2523949"/>
              <a:gd name="connsiteY113" fmla="*/ 3099031 h 4310537"/>
              <a:gd name="connsiteX114" fmla="*/ 2523949 w 2523949"/>
              <a:gd name="connsiteY114" fmla="*/ 3117790 h 4310537"/>
              <a:gd name="connsiteX115" fmla="*/ 2523949 w 2523949"/>
              <a:gd name="connsiteY115" fmla="*/ 3135912 h 4310537"/>
              <a:gd name="connsiteX116" fmla="*/ 2523949 w 2523949"/>
              <a:gd name="connsiteY116" fmla="*/ 3142071 h 4310537"/>
              <a:gd name="connsiteX117" fmla="*/ 2523949 w 2523949"/>
              <a:gd name="connsiteY117" fmla="*/ 3143379 h 4310537"/>
              <a:gd name="connsiteX118" fmla="*/ 2523949 w 2523949"/>
              <a:gd name="connsiteY118" fmla="*/ 3157927 h 4310537"/>
              <a:gd name="connsiteX119" fmla="*/ 2523949 w 2523949"/>
              <a:gd name="connsiteY119" fmla="*/ 3160193 h 4310537"/>
              <a:gd name="connsiteX120" fmla="*/ 2523949 w 2523949"/>
              <a:gd name="connsiteY120" fmla="*/ 3347536 h 4310537"/>
              <a:gd name="connsiteX121" fmla="*/ 2523949 w 2523949"/>
              <a:gd name="connsiteY121" fmla="*/ 3402691 h 4310537"/>
              <a:gd name="connsiteX122" fmla="*/ 2523948 w 2523949"/>
              <a:gd name="connsiteY122" fmla="*/ 3402691 h 4310537"/>
              <a:gd name="connsiteX123" fmla="*/ 2523948 w 2523949"/>
              <a:gd name="connsiteY123" fmla="*/ 3411812 h 4310537"/>
              <a:gd name="connsiteX124" fmla="*/ 2523948 w 2523949"/>
              <a:gd name="connsiteY124" fmla="*/ 3475886 h 4310537"/>
              <a:gd name="connsiteX125" fmla="*/ 2395471 w 2523949"/>
              <a:gd name="connsiteY125" fmla="*/ 3699565 h 4310537"/>
              <a:gd name="connsiteX126" fmla="*/ 1390451 w 2523949"/>
              <a:gd name="connsiteY126" fmla="*/ 4279472 h 4310537"/>
              <a:gd name="connsiteX127" fmla="*/ 1133497 w 2523949"/>
              <a:gd name="connsiteY127" fmla="*/ 4279472 h 4310537"/>
              <a:gd name="connsiteX128" fmla="*/ 128477 w 2523949"/>
              <a:gd name="connsiteY128" fmla="*/ 3699565 h 4310537"/>
              <a:gd name="connsiteX129" fmla="*/ 0 w 2523949"/>
              <a:gd name="connsiteY129" fmla="*/ 3475886 h 4310537"/>
              <a:gd name="connsiteX130" fmla="*/ 0 w 2523949"/>
              <a:gd name="connsiteY130" fmla="*/ 2884161 h 4310537"/>
              <a:gd name="connsiteX131" fmla="*/ 1 w 2523949"/>
              <a:gd name="connsiteY131" fmla="*/ 2884161 h 4310537"/>
              <a:gd name="connsiteX132" fmla="*/ 1 w 2523949"/>
              <a:gd name="connsiteY132" fmla="*/ 2000379 h 4310537"/>
              <a:gd name="connsiteX133" fmla="*/ 1 w 2523949"/>
              <a:gd name="connsiteY133" fmla="*/ 1992912 h 4310537"/>
              <a:gd name="connsiteX134" fmla="*/ 1 w 2523949"/>
              <a:gd name="connsiteY134" fmla="*/ 1976098 h 4310537"/>
              <a:gd name="connsiteX135" fmla="*/ 1 w 2523949"/>
              <a:gd name="connsiteY135" fmla="*/ 833098 h 4310537"/>
              <a:gd name="connsiteX136" fmla="*/ 128478 w 2523949"/>
              <a:gd name="connsiteY136" fmla="*/ 609420 h 4310537"/>
              <a:gd name="connsiteX137" fmla="*/ 1133498 w 2523949"/>
              <a:gd name="connsiteY137" fmla="*/ 29513 h 4310537"/>
              <a:gd name="connsiteX138" fmla="*/ 1261975 w 2523949"/>
              <a:gd name="connsiteY138" fmla="*/ 0 h 4310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2523949" h="4310537">
                <a:moveTo>
                  <a:pt x="113408" y="1709102"/>
                </a:moveTo>
                <a:lnTo>
                  <a:pt x="113408" y="1934122"/>
                </a:lnTo>
                <a:lnTo>
                  <a:pt x="113408" y="1949425"/>
                </a:lnTo>
                <a:lnTo>
                  <a:pt x="113408" y="1956221"/>
                </a:lnTo>
                <a:lnTo>
                  <a:pt x="113408" y="2124622"/>
                </a:lnTo>
                <a:lnTo>
                  <a:pt x="113408" y="2139925"/>
                </a:lnTo>
                <a:lnTo>
                  <a:pt x="113408" y="2146721"/>
                </a:lnTo>
                <a:lnTo>
                  <a:pt x="113408" y="2989710"/>
                </a:lnTo>
                <a:lnTo>
                  <a:pt x="113408" y="2996506"/>
                </a:lnTo>
                <a:lnTo>
                  <a:pt x="113408" y="3011809"/>
                </a:lnTo>
                <a:lnTo>
                  <a:pt x="113408" y="3180210"/>
                </a:lnTo>
                <a:lnTo>
                  <a:pt x="113408" y="3187006"/>
                </a:lnTo>
                <a:lnTo>
                  <a:pt x="113408" y="3202309"/>
                </a:lnTo>
                <a:lnTo>
                  <a:pt x="113408" y="3402691"/>
                </a:lnTo>
                <a:lnTo>
                  <a:pt x="113407" y="3402691"/>
                </a:lnTo>
                <a:lnTo>
                  <a:pt x="113407" y="3415286"/>
                </a:lnTo>
                <a:cubicBezTo>
                  <a:pt x="113407" y="3490685"/>
                  <a:pt x="166215" y="3581164"/>
                  <a:pt x="230338" y="3618864"/>
                </a:cubicBezTo>
                <a:cubicBezTo>
                  <a:pt x="230338" y="3618864"/>
                  <a:pt x="230338" y="3618864"/>
                  <a:pt x="1145042" y="4146658"/>
                </a:cubicBezTo>
                <a:cubicBezTo>
                  <a:pt x="1209166" y="4184357"/>
                  <a:pt x="1314782" y="4184357"/>
                  <a:pt x="1378905" y="4146658"/>
                </a:cubicBezTo>
                <a:cubicBezTo>
                  <a:pt x="1378905" y="4146658"/>
                  <a:pt x="1378905" y="4146658"/>
                  <a:pt x="2293609" y="3618864"/>
                </a:cubicBezTo>
                <a:cubicBezTo>
                  <a:pt x="2357733" y="3581164"/>
                  <a:pt x="2410541" y="3490685"/>
                  <a:pt x="2410541" y="3415286"/>
                </a:cubicBezTo>
                <a:cubicBezTo>
                  <a:pt x="2410541" y="3415286"/>
                  <a:pt x="2410541" y="3415286"/>
                  <a:pt x="2410541" y="3306564"/>
                </a:cubicBezTo>
                <a:lnTo>
                  <a:pt x="2410541" y="3224786"/>
                </a:lnTo>
                <a:lnTo>
                  <a:pt x="2410541" y="3223087"/>
                </a:lnTo>
                <a:lnTo>
                  <a:pt x="2410541" y="3211196"/>
                </a:lnTo>
                <a:lnTo>
                  <a:pt x="2410541" y="3202938"/>
                </a:lnTo>
                <a:lnTo>
                  <a:pt x="2410541" y="3178919"/>
                </a:lnTo>
                <a:lnTo>
                  <a:pt x="2410541" y="3116064"/>
                </a:lnTo>
                <a:lnTo>
                  <a:pt x="2410541" y="3048349"/>
                </a:lnTo>
                <a:lnTo>
                  <a:pt x="2410541" y="3012438"/>
                </a:lnTo>
                <a:lnTo>
                  <a:pt x="2410541" y="2948758"/>
                </a:lnTo>
                <a:lnTo>
                  <a:pt x="2410541" y="2884161"/>
                </a:lnTo>
                <a:lnTo>
                  <a:pt x="2410542" y="2884161"/>
                </a:lnTo>
                <a:lnTo>
                  <a:pt x="2410542" y="2879860"/>
                </a:lnTo>
                <a:lnTo>
                  <a:pt x="2410542" y="2859294"/>
                </a:lnTo>
                <a:lnTo>
                  <a:pt x="2410542" y="2857762"/>
                </a:lnTo>
                <a:lnTo>
                  <a:pt x="2410542" y="2837195"/>
                </a:lnTo>
                <a:lnTo>
                  <a:pt x="2410542" y="2823937"/>
                </a:lnTo>
                <a:lnTo>
                  <a:pt x="2410542" y="2801838"/>
                </a:lnTo>
                <a:lnTo>
                  <a:pt x="2410542" y="2756982"/>
                </a:lnTo>
                <a:lnTo>
                  <a:pt x="2410542" y="2754097"/>
                </a:lnTo>
                <a:lnTo>
                  <a:pt x="2410542" y="2734884"/>
                </a:lnTo>
                <a:lnTo>
                  <a:pt x="2410542" y="2731998"/>
                </a:lnTo>
                <a:lnTo>
                  <a:pt x="2410542" y="2668794"/>
                </a:lnTo>
                <a:lnTo>
                  <a:pt x="2410542" y="2646695"/>
                </a:lnTo>
                <a:lnTo>
                  <a:pt x="2410542" y="2636115"/>
                </a:lnTo>
                <a:lnTo>
                  <a:pt x="2410542" y="2614017"/>
                </a:lnTo>
                <a:lnTo>
                  <a:pt x="2410542" y="2566482"/>
                </a:lnTo>
                <a:lnTo>
                  <a:pt x="2410542" y="2544384"/>
                </a:lnTo>
                <a:lnTo>
                  <a:pt x="2410542" y="2495147"/>
                </a:lnTo>
                <a:lnTo>
                  <a:pt x="2410542" y="2473049"/>
                </a:lnTo>
                <a:lnTo>
                  <a:pt x="2410542" y="2445615"/>
                </a:lnTo>
                <a:lnTo>
                  <a:pt x="2410542" y="2423517"/>
                </a:lnTo>
                <a:lnTo>
                  <a:pt x="2410542" y="2332532"/>
                </a:lnTo>
                <a:lnTo>
                  <a:pt x="2410542" y="2310433"/>
                </a:lnTo>
                <a:lnTo>
                  <a:pt x="2410542" y="2304647"/>
                </a:lnTo>
                <a:lnTo>
                  <a:pt x="2410542" y="2282549"/>
                </a:lnTo>
                <a:lnTo>
                  <a:pt x="2410542" y="2146721"/>
                </a:lnTo>
                <a:lnTo>
                  <a:pt x="2410542" y="2142032"/>
                </a:lnTo>
                <a:lnTo>
                  <a:pt x="2410542" y="2139925"/>
                </a:lnTo>
                <a:lnTo>
                  <a:pt x="2410542" y="2137864"/>
                </a:lnTo>
                <a:lnTo>
                  <a:pt x="2410542" y="2124622"/>
                </a:lnTo>
                <a:lnTo>
                  <a:pt x="2410542" y="2123432"/>
                </a:lnTo>
                <a:lnTo>
                  <a:pt x="2410542" y="2119933"/>
                </a:lnTo>
                <a:lnTo>
                  <a:pt x="2410542" y="2097049"/>
                </a:lnTo>
                <a:cubicBezTo>
                  <a:pt x="2410542" y="2073661"/>
                  <a:pt x="2410542" y="2037517"/>
                  <a:pt x="2410542" y="1981658"/>
                </a:cubicBezTo>
                <a:lnTo>
                  <a:pt x="2410542" y="1956221"/>
                </a:lnTo>
                <a:lnTo>
                  <a:pt x="2410542" y="1949425"/>
                </a:lnTo>
                <a:lnTo>
                  <a:pt x="2410542" y="1947364"/>
                </a:lnTo>
                <a:lnTo>
                  <a:pt x="2410542" y="1934122"/>
                </a:lnTo>
                <a:lnTo>
                  <a:pt x="2410542" y="1932932"/>
                </a:lnTo>
                <a:lnTo>
                  <a:pt x="2410542" y="1906549"/>
                </a:lnTo>
                <a:lnTo>
                  <a:pt x="2410542" y="1882214"/>
                </a:lnTo>
                <a:lnTo>
                  <a:pt x="2410542" y="1861030"/>
                </a:lnTo>
                <a:lnTo>
                  <a:pt x="2410542" y="1791158"/>
                </a:lnTo>
                <a:lnTo>
                  <a:pt x="2410542" y="1747978"/>
                </a:lnTo>
                <a:lnTo>
                  <a:pt x="2410542" y="1709102"/>
                </a:lnTo>
                <a:close/>
                <a:moveTo>
                  <a:pt x="1261975" y="135606"/>
                </a:moveTo>
                <a:cubicBezTo>
                  <a:pt x="1219540" y="135606"/>
                  <a:pt x="1177106" y="144559"/>
                  <a:pt x="1145043" y="162467"/>
                </a:cubicBezTo>
                <a:cubicBezTo>
                  <a:pt x="1145043" y="162467"/>
                  <a:pt x="1145043" y="162467"/>
                  <a:pt x="230339" y="690261"/>
                </a:cubicBezTo>
                <a:cubicBezTo>
                  <a:pt x="166216" y="727960"/>
                  <a:pt x="113408" y="820324"/>
                  <a:pt x="113408" y="893838"/>
                </a:cubicBezTo>
                <a:lnTo>
                  <a:pt x="113408" y="1082390"/>
                </a:lnTo>
                <a:lnTo>
                  <a:pt x="2410542" y="1082390"/>
                </a:lnTo>
                <a:lnTo>
                  <a:pt x="2410542" y="893838"/>
                </a:lnTo>
                <a:cubicBezTo>
                  <a:pt x="2410542" y="820324"/>
                  <a:pt x="2357734" y="727960"/>
                  <a:pt x="2293610" y="690261"/>
                </a:cubicBezTo>
                <a:cubicBezTo>
                  <a:pt x="2293610" y="690261"/>
                  <a:pt x="2293610" y="690261"/>
                  <a:pt x="1378906" y="162467"/>
                </a:cubicBezTo>
                <a:cubicBezTo>
                  <a:pt x="1346844" y="144559"/>
                  <a:pt x="1304410" y="135606"/>
                  <a:pt x="1261975" y="135606"/>
                </a:cubicBezTo>
                <a:close/>
                <a:moveTo>
                  <a:pt x="1261975" y="0"/>
                </a:moveTo>
                <a:cubicBezTo>
                  <a:pt x="1308600" y="0"/>
                  <a:pt x="1355224" y="9837"/>
                  <a:pt x="1390452" y="29513"/>
                </a:cubicBezTo>
                <a:cubicBezTo>
                  <a:pt x="2395472" y="609420"/>
                  <a:pt x="2395472" y="609420"/>
                  <a:pt x="2395472" y="609420"/>
                </a:cubicBezTo>
                <a:cubicBezTo>
                  <a:pt x="2465927" y="650842"/>
                  <a:pt x="2523949" y="752325"/>
                  <a:pt x="2523949" y="833098"/>
                </a:cubicBezTo>
                <a:cubicBezTo>
                  <a:pt x="2523949" y="1702959"/>
                  <a:pt x="2523949" y="1920424"/>
                  <a:pt x="2523949" y="1974790"/>
                </a:cubicBezTo>
                <a:lnTo>
                  <a:pt x="2523949" y="1976098"/>
                </a:lnTo>
                <a:lnTo>
                  <a:pt x="2523949" y="1990647"/>
                </a:lnTo>
                <a:lnTo>
                  <a:pt x="2523949" y="1992912"/>
                </a:lnTo>
                <a:lnTo>
                  <a:pt x="2523949" y="2000379"/>
                </a:lnTo>
                <a:lnTo>
                  <a:pt x="2523949" y="2180255"/>
                </a:lnTo>
                <a:lnTo>
                  <a:pt x="2523949" y="2204536"/>
                </a:lnTo>
                <a:lnTo>
                  <a:pt x="2523949" y="2358928"/>
                </a:lnTo>
                <a:lnTo>
                  <a:pt x="2523949" y="2383208"/>
                </a:lnTo>
                <a:lnTo>
                  <a:pt x="2523949" y="2513815"/>
                </a:lnTo>
                <a:lnTo>
                  <a:pt x="2523949" y="2538095"/>
                </a:lnTo>
                <a:lnTo>
                  <a:pt x="2523949" y="2646616"/>
                </a:lnTo>
                <a:lnTo>
                  <a:pt x="2523949" y="2670896"/>
                </a:lnTo>
                <a:lnTo>
                  <a:pt x="2523949" y="2759029"/>
                </a:lnTo>
                <a:lnTo>
                  <a:pt x="2523949" y="2783310"/>
                </a:lnTo>
                <a:lnTo>
                  <a:pt x="2523949" y="2852754"/>
                </a:lnTo>
                <a:lnTo>
                  <a:pt x="2523949" y="2877035"/>
                </a:lnTo>
                <a:lnTo>
                  <a:pt x="2523949" y="2929490"/>
                </a:lnTo>
                <a:lnTo>
                  <a:pt x="2523949" y="2953771"/>
                </a:lnTo>
                <a:lnTo>
                  <a:pt x="2523949" y="2990936"/>
                </a:lnTo>
                <a:lnTo>
                  <a:pt x="2523949" y="3015216"/>
                </a:lnTo>
                <a:lnTo>
                  <a:pt x="2523949" y="3074750"/>
                </a:lnTo>
                <a:lnTo>
                  <a:pt x="2523949" y="3099031"/>
                </a:lnTo>
                <a:lnTo>
                  <a:pt x="2523949" y="3117790"/>
                </a:lnTo>
                <a:cubicBezTo>
                  <a:pt x="2523949" y="3135912"/>
                  <a:pt x="2523949" y="3135912"/>
                  <a:pt x="2523949" y="3135912"/>
                </a:cubicBezTo>
                <a:lnTo>
                  <a:pt x="2523949" y="3142071"/>
                </a:lnTo>
                <a:lnTo>
                  <a:pt x="2523949" y="3143379"/>
                </a:lnTo>
                <a:lnTo>
                  <a:pt x="2523949" y="3157927"/>
                </a:lnTo>
                <a:lnTo>
                  <a:pt x="2523949" y="3160193"/>
                </a:lnTo>
                <a:lnTo>
                  <a:pt x="2523949" y="3347536"/>
                </a:lnTo>
                <a:lnTo>
                  <a:pt x="2523949" y="3402691"/>
                </a:lnTo>
                <a:lnTo>
                  <a:pt x="2523948" y="3402691"/>
                </a:lnTo>
                <a:lnTo>
                  <a:pt x="2523948" y="3411812"/>
                </a:lnTo>
                <a:cubicBezTo>
                  <a:pt x="2523948" y="3475886"/>
                  <a:pt x="2523948" y="3475886"/>
                  <a:pt x="2523948" y="3475886"/>
                </a:cubicBezTo>
                <a:cubicBezTo>
                  <a:pt x="2523948" y="3558730"/>
                  <a:pt x="2465926" y="3658142"/>
                  <a:pt x="2395471" y="3699565"/>
                </a:cubicBezTo>
                <a:cubicBezTo>
                  <a:pt x="1390451" y="4279472"/>
                  <a:pt x="1390451" y="4279472"/>
                  <a:pt x="1390451" y="4279472"/>
                </a:cubicBezTo>
                <a:cubicBezTo>
                  <a:pt x="1319996" y="4320893"/>
                  <a:pt x="1203952" y="4320893"/>
                  <a:pt x="1133497" y="4279472"/>
                </a:cubicBezTo>
                <a:cubicBezTo>
                  <a:pt x="128477" y="3699565"/>
                  <a:pt x="128477" y="3699565"/>
                  <a:pt x="128477" y="3699565"/>
                </a:cubicBezTo>
                <a:cubicBezTo>
                  <a:pt x="58022" y="3658142"/>
                  <a:pt x="0" y="3558730"/>
                  <a:pt x="0" y="3475886"/>
                </a:cubicBezTo>
                <a:lnTo>
                  <a:pt x="0" y="2884161"/>
                </a:lnTo>
                <a:lnTo>
                  <a:pt x="1" y="2884161"/>
                </a:lnTo>
                <a:lnTo>
                  <a:pt x="1" y="2000379"/>
                </a:lnTo>
                <a:lnTo>
                  <a:pt x="1" y="1992912"/>
                </a:lnTo>
                <a:lnTo>
                  <a:pt x="1" y="1976098"/>
                </a:lnTo>
                <a:lnTo>
                  <a:pt x="1" y="833098"/>
                </a:lnTo>
                <a:cubicBezTo>
                  <a:pt x="1" y="752325"/>
                  <a:pt x="58023" y="650842"/>
                  <a:pt x="128478" y="609420"/>
                </a:cubicBezTo>
                <a:cubicBezTo>
                  <a:pt x="1133498" y="29513"/>
                  <a:pt x="1133498" y="29513"/>
                  <a:pt x="1133498" y="29513"/>
                </a:cubicBezTo>
                <a:cubicBezTo>
                  <a:pt x="1168726" y="9837"/>
                  <a:pt x="1215350" y="0"/>
                  <a:pt x="1261975" y="0"/>
                </a:cubicBezTo>
                <a:close/>
              </a:path>
            </a:pathLst>
          </a:custGeom>
          <a:solidFill>
            <a:srgbClr val="F16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/>
          </a:p>
        </p:txBody>
      </p:sp>
      <p:sp>
        <p:nvSpPr>
          <p:cNvPr id="26" name="TextBox 29"/>
          <p:cNvSpPr txBox="1"/>
          <p:nvPr/>
        </p:nvSpPr>
        <p:spPr>
          <a:xfrm>
            <a:off x="3828558" y="4096246"/>
            <a:ext cx="1686244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2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点击输入简要文字内容，文字内容需概括精炼，言简意赅的说明分项内容</a:t>
            </a: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言简意赅的说明分项内容</a:t>
            </a:r>
            <a:endParaRPr lang="en-US" altLang="zh-CN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" name="TextBox 30"/>
          <p:cNvSpPr txBox="1"/>
          <p:nvPr/>
        </p:nvSpPr>
        <p:spPr>
          <a:xfrm>
            <a:off x="3941099" y="3165793"/>
            <a:ext cx="179732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800" b="1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盈利项目</a:t>
            </a:r>
          </a:p>
        </p:txBody>
      </p:sp>
      <p:sp>
        <p:nvSpPr>
          <p:cNvPr id="29" name="TextBox 20"/>
          <p:cNvSpPr txBox="1"/>
          <p:nvPr/>
        </p:nvSpPr>
        <p:spPr>
          <a:xfrm>
            <a:off x="4408788" y="2364502"/>
            <a:ext cx="525786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zh-CN" sz="4000" spc="400">
                <a:solidFill>
                  <a:srgbClr val="F16026"/>
                </a:solidFill>
                <a:latin typeface="Agency FB" panose="020B0503020202020204" pitchFamily="34" charset="0"/>
                <a:ea typeface="微软雅黑" panose="020B0503020204020204" charset="-122"/>
              </a:rPr>
              <a:t>02</a:t>
            </a:r>
            <a:endParaRPr lang="zh-CN" altLang="en-US" sz="4000" spc="400">
              <a:solidFill>
                <a:srgbClr val="F16026"/>
              </a:solidFill>
              <a:latin typeface="Agency FB" panose="020B0503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9" t="7719"/>
          <a:stretch>
            <a:fillRect/>
          </a:stretch>
        </p:blipFill>
        <p:spPr>
          <a:xfrm flipH="1">
            <a:off x="8057322" y="0"/>
            <a:ext cx="4134678" cy="227528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508213" y="277265"/>
            <a:ext cx="5134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>
                <a:solidFill>
                  <a:srgbClr val="F16025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请在这里输入标题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2093843" cy="1385529"/>
          </a:xfrm>
          <a:prstGeom prst="rect">
            <a:avLst/>
          </a:prstGeom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等腰三角形 24"/>
          <p:cNvSpPr/>
          <p:nvPr/>
        </p:nvSpPr>
        <p:spPr>
          <a:xfrm rot="9497902">
            <a:off x="-2039389" y="1941385"/>
            <a:ext cx="1966384" cy="710856"/>
          </a:xfrm>
          <a:custGeom>
            <a:avLst/>
            <a:gdLst>
              <a:gd name="connsiteX0" fmla="*/ 0 w 1385236"/>
              <a:gd name="connsiteY0" fmla="*/ 500769 h 500769"/>
              <a:gd name="connsiteX1" fmla="*/ 707068 w 1385236"/>
              <a:gd name="connsiteY1" fmla="*/ 0 h 500769"/>
              <a:gd name="connsiteX2" fmla="*/ 1385236 w 1385236"/>
              <a:gd name="connsiteY2" fmla="*/ 500769 h 500769"/>
              <a:gd name="connsiteX3" fmla="*/ 0 w 1385236"/>
              <a:gd name="connsiteY3" fmla="*/ 500769 h 500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5236" h="500769">
                <a:moveTo>
                  <a:pt x="0" y="500769"/>
                </a:moveTo>
                <a:lnTo>
                  <a:pt x="707068" y="0"/>
                </a:lnTo>
                <a:lnTo>
                  <a:pt x="1385236" y="500769"/>
                </a:lnTo>
                <a:lnTo>
                  <a:pt x="0" y="500769"/>
                </a:lnTo>
                <a:close/>
              </a:path>
            </a:pathLst>
          </a:custGeom>
          <a:solidFill>
            <a:srgbClr val="D529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24"/>
          <p:cNvSpPr/>
          <p:nvPr/>
        </p:nvSpPr>
        <p:spPr>
          <a:xfrm rot="9497902">
            <a:off x="-2028125" y="3146615"/>
            <a:ext cx="1966384" cy="710856"/>
          </a:xfrm>
          <a:custGeom>
            <a:avLst/>
            <a:gdLst>
              <a:gd name="connsiteX0" fmla="*/ 0 w 1385236"/>
              <a:gd name="connsiteY0" fmla="*/ 500769 h 500769"/>
              <a:gd name="connsiteX1" fmla="*/ 707068 w 1385236"/>
              <a:gd name="connsiteY1" fmla="*/ 0 h 500769"/>
              <a:gd name="connsiteX2" fmla="*/ 1385236 w 1385236"/>
              <a:gd name="connsiteY2" fmla="*/ 500769 h 500769"/>
              <a:gd name="connsiteX3" fmla="*/ 0 w 1385236"/>
              <a:gd name="connsiteY3" fmla="*/ 500769 h 500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5236" h="500769">
                <a:moveTo>
                  <a:pt x="0" y="500769"/>
                </a:moveTo>
                <a:lnTo>
                  <a:pt x="707068" y="0"/>
                </a:lnTo>
                <a:lnTo>
                  <a:pt x="1385236" y="500769"/>
                </a:lnTo>
                <a:lnTo>
                  <a:pt x="0" y="500769"/>
                </a:lnTo>
                <a:close/>
              </a:path>
            </a:pathLst>
          </a:custGeom>
          <a:solidFill>
            <a:srgbClr val="F16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等腰三角形 24"/>
          <p:cNvSpPr/>
          <p:nvPr/>
        </p:nvSpPr>
        <p:spPr>
          <a:xfrm rot="9497902">
            <a:off x="-2039390" y="4351845"/>
            <a:ext cx="1966384" cy="710856"/>
          </a:xfrm>
          <a:custGeom>
            <a:avLst/>
            <a:gdLst>
              <a:gd name="connsiteX0" fmla="*/ 0 w 1385236"/>
              <a:gd name="connsiteY0" fmla="*/ 500769 h 500769"/>
              <a:gd name="connsiteX1" fmla="*/ 707068 w 1385236"/>
              <a:gd name="connsiteY1" fmla="*/ 0 h 500769"/>
              <a:gd name="connsiteX2" fmla="*/ 1385236 w 1385236"/>
              <a:gd name="connsiteY2" fmla="*/ 500769 h 500769"/>
              <a:gd name="connsiteX3" fmla="*/ 0 w 1385236"/>
              <a:gd name="connsiteY3" fmla="*/ 500769 h 500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5236" h="500769">
                <a:moveTo>
                  <a:pt x="0" y="500769"/>
                </a:moveTo>
                <a:lnTo>
                  <a:pt x="707068" y="0"/>
                </a:lnTo>
                <a:lnTo>
                  <a:pt x="1385236" y="500769"/>
                </a:lnTo>
                <a:lnTo>
                  <a:pt x="0" y="500769"/>
                </a:lnTo>
                <a:close/>
              </a:path>
            </a:pathLst>
          </a:custGeom>
          <a:solidFill>
            <a:srgbClr val="F579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等腰三角形 24"/>
          <p:cNvSpPr/>
          <p:nvPr/>
        </p:nvSpPr>
        <p:spPr>
          <a:xfrm rot="9497902">
            <a:off x="-2028126" y="5557075"/>
            <a:ext cx="1966384" cy="710856"/>
          </a:xfrm>
          <a:custGeom>
            <a:avLst/>
            <a:gdLst>
              <a:gd name="connsiteX0" fmla="*/ 0 w 1385236"/>
              <a:gd name="connsiteY0" fmla="*/ 500769 h 500769"/>
              <a:gd name="connsiteX1" fmla="*/ 707068 w 1385236"/>
              <a:gd name="connsiteY1" fmla="*/ 0 h 500769"/>
              <a:gd name="connsiteX2" fmla="*/ 1385236 w 1385236"/>
              <a:gd name="connsiteY2" fmla="*/ 500769 h 500769"/>
              <a:gd name="connsiteX3" fmla="*/ 0 w 1385236"/>
              <a:gd name="connsiteY3" fmla="*/ 500769 h 500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5236" h="500769">
                <a:moveTo>
                  <a:pt x="0" y="500769"/>
                </a:moveTo>
                <a:lnTo>
                  <a:pt x="707068" y="0"/>
                </a:lnTo>
                <a:lnTo>
                  <a:pt x="1385236" y="500769"/>
                </a:lnTo>
                <a:lnTo>
                  <a:pt x="0" y="500769"/>
                </a:lnTo>
                <a:close/>
              </a:path>
            </a:pathLst>
          </a:custGeom>
          <a:solidFill>
            <a:srgbClr val="FCB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等腰三角形 24"/>
          <p:cNvSpPr/>
          <p:nvPr/>
        </p:nvSpPr>
        <p:spPr>
          <a:xfrm rot="9497902">
            <a:off x="-1980747" y="2635179"/>
            <a:ext cx="1966384" cy="710856"/>
          </a:xfrm>
          <a:custGeom>
            <a:avLst/>
            <a:gdLst>
              <a:gd name="connsiteX0" fmla="*/ 0 w 1385236"/>
              <a:gd name="connsiteY0" fmla="*/ 500769 h 500769"/>
              <a:gd name="connsiteX1" fmla="*/ 707068 w 1385236"/>
              <a:gd name="connsiteY1" fmla="*/ 0 h 500769"/>
              <a:gd name="connsiteX2" fmla="*/ 1385236 w 1385236"/>
              <a:gd name="connsiteY2" fmla="*/ 500769 h 500769"/>
              <a:gd name="connsiteX3" fmla="*/ 0 w 1385236"/>
              <a:gd name="connsiteY3" fmla="*/ 500769 h 500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5236" h="500769">
                <a:moveTo>
                  <a:pt x="0" y="500769"/>
                </a:moveTo>
                <a:lnTo>
                  <a:pt x="707068" y="0"/>
                </a:lnTo>
                <a:lnTo>
                  <a:pt x="1385236" y="500769"/>
                </a:lnTo>
                <a:lnTo>
                  <a:pt x="0" y="500769"/>
                </a:lnTo>
                <a:close/>
              </a:path>
            </a:pathLst>
          </a:custGeom>
          <a:solidFill>
            <a:srgbClr val="E52F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5800598" y="5460500"/>
            <a:ext cx="614762" cy="614762"/>
          </a:xfrm>
          <a:prstGeom prst="ellipse">
            <a:avLst/>
          </a:prstGeom>
          <a:solidFill>
            <a:srgbClr val="FCB11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ctr"/>
            <a:endParaRPr lang="zh-CN" altLang="en-US" sz="1865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803482" y="5500118"/>
            <a:ext cx="596082" cy="46627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400" fontAlgn="ctr">
              <a:lnSpc>
                <a:spcPct val="120000"/>
              </a:lnSpc>
            </a:pPr>
            <a:r>
              <a:rPr lang="en-US" altLang="zh-CN" sz="24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159185" y="1897457"/>
            <a:ext cx="3254738" cy="572892"/>
          </a:xfrm>
          <a:prstGeom prst="rect">
            <a:avLst/>
          </a:prstGeom>
          <a:solidFill>
            <a:srgbClr val="D5293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3246913" y="1982932"/>
            <a:ext cx="2031307" cy="4616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 defTabSz="914400"/>
            <a:r>
              <a:rPr lang="zh-CN" altLang="en-US" sz="2400" b="1">
                <a:solidFill>
                  <a:srgbClr val="FDFDFD"/>
                </a:solidFill>
                <a:latin typeface="微软雅黑" panose="020B0503020204020204" charset="-122"/>
                <a:ea typeface="微软雅黑" panose="020B0503020204020204" charset="-122"/>
              </a:rPr>
              <a:t>业绩目标之一</a:t>
            </a:r>
            <a:endParaRPr lang="en-US" altLang="zh-CN" sz="2400" b="1">
              <a:solidFill>
                <a:srgbClr val="FDFDFD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矩形 47"/>
          <p:cNvSpPr>
            <a:spLocks noChangeArrowheads="1"/>
          </p:cNvSpPr>
          <p:nvPr/>
        </p:nvSpPr>
        <p:spPr bwMode="auto">
          <a:xfrm>
            <a:off x="2092199" y="4887670"/>
            <a:ext cx="3349293" cy="73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charset="-122"/>
              </a:rPr>
              <a:t>在此录入上述图表的描述说明，在此录入上述图表的描述说明，在此录入上述图表的描述说明，在此录入上述图表的描述说明。</a:t>
            </a:r>
          </a:p>
        </p:txBody>
      </p:sp>
      <p:sp>
        <p:nvSpPr>
          <p:cNvPr id="18" name="矩形 17"/>
          <p:cNvSpPr/>
          <p:nvPr/>
        </p:nvSpPr>
        <p:spPr>
          <a:xfrm>
            <a:off x="2159186" y="2621180"/>
            <a:ext cx="3215321" cy="2083788"/>
          </a:xfrm>
          <a:prstGeom prst="rect">
            <a:avLst/>
          </a:prstGeom>
          <a:blipFill>
            <a:blip r:embed="rId4"/>
            <a:stretch>
              <a:fillRect l="1" r="1"/>
            </a:stretch>
          </a:blipFill>
          <a:ln w="38100">
            <a:solidFill>
              <a:srgbClr val="D52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6" rIns="91435" bIns="45716" rtlCol="0" anchor="ctr"/>
          <a:lstStyle/>
          <a:p>
            <a:pPr algn="ctr" defTabSz="914400"/>
            <a:endParaRPr lang="zh-CN" altLang="en-US" sz="1865">
              <a:solidFill>
                <a:prstClr val="white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598150" y="3198454"/>
            <a:ext cx="3215321" cy="2083788"/>
          </a:xfrm>
          <a:prstGeom prst="rect">
            <a:avLst/>
          </a:prstGeom>
          <a:blipFill>
            <a:blip r:embed="rId5"/>
            <a:stretch>
              <a:fillRect l="1" r="1"/>
            </a:stretch>
          </a:blipFill>
          <a:ln w="38100">
            <a:solidFill>
              <a:srgbClr val="FCB1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6" rIns="91435" bIns="45716" rtlCol="0" anchor="ctr"/>
          <a:lstStyle/>
          <a:p>
            <a:pPr algn="ctr" defTabSz="914400"/>
            <a:endParaRPr lang="zh-CN" altLang="en-US" sz="1865">
              <a:solidFill>
                <a:prstClr val="white"/>
              </a:solidFill>
            </a:endParaRPr>
          </a:p>
        </p:txBody>
      </p:sp>
      <p:sp>
        <p:nvSpPr>
          <p:cNvPr id="20" name="矩形 47"/>
          <p:cNvSpPr>
            <a:spLocks noChangeArrowheads="1"/>
          </p:cNvSpPr>
          <p:nvPr/>
        </p:nvSpPr>
        <p:spPr bwMode="auto">
          <a:xfrm>
            <a:off x="6537146" y="2362275"/>
            <a:ext cx="3276325" cy="73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charset="-122"/>
              </a:rPr>
              <a:t>在此录入上述图表的描述说明，在此录入上述图表的描述说明，在此录入上述图表的描述说明，在此录入上述图表的描述说明。</a:t>
            </a:r>
          </a:p>
        </p:txBody>
      </p:sp>
      <p:sp>
        <p:nvSpPr>
          <p:cNvPr id="21" name="矩形 20"/>
          <p:cNvSpPr/>
          <p:nvPr/>
        </p:nvSpPr>
        <p:spPr>
          <a:xfrm flipH="1">
            <a:off x="6598148" y="5481436"/>
            <a:ext cx="3215323" cy="572892"/>
          </a:xfrm>
          <a:prstGeom prst="rect">
            <a:avLst/>
          </a:prstGeom>
          <a:solidFill>
            <a:srgbClr val="FCB11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6598149" y="5540108"/>
            <a:ext cx="2329910" cy="461657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r" defTabSz="914400"/>
            <a:r>
              <a:rPr lang="zh-CN" altLang="en-US" sz="2400" b="1">
                <a:solidFill>
                  <a:srgbClr val="FDFDFD"/>
                </a:solidFill>
                <a:latin typeface="微软雅黑" panose="020B0503020204020204" charset="-122"/>
                <a:ea typeface="微软雅黑" panose="020B0503020204020204" charset="-122"/>
              </a:rPr>
              <a:t>业绩目标之一</a:t>
            </a:r>
            <a:endParaRPr lang="en-US" altLang="zh-CN" sz="2400" b="1">
              <a:solidFill>
                <a:srgbClr val="FDFDFD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5600301" y="1899110"/>
            <a:ext cx="614762" cy="614762"/>
          </a:xfrm>
          <a:prstGeom prst="ellipse">
            <a:avLst/>
          </a:prstGeom>
          <a:solidFill>
            <a:srgbClr val="D5293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ctr"/>
            <a:endParaRPr lang="zh-CN" altLang="en-US" sz="1865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616454" y="1951998"/>
            <a:ext cx="596082" cy="46627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400" fontAlgn="ctr">
              <a:lnSpc>
                <a:spcPct val="120000"/>
              </a:lnSpc>
            </a:pPr>
            <a:r>
              <a:rPr lang="en-US" altLang="zh-CN" sz="2400">
                <a:solidFill>
                  <a:srgbClr val="FDFD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zh-CN" altLang="en-US" sz="2400">
              <a:solidFill>
                <a:srgbClr val="FDFD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2" y="-1"/>
            <a:ext cx="5387261" cy="3564836"/>
          </a:xfrm>
          <a:prstGeom prst="rect">
            <a:avLst/>
          </a:prstGeom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9" t="7719"/>
          <a:stretch>
            <a:fillRect/>
          </a:stretch>
        </p:blipFill>
        <p:spPr>
          <a:xfrm flipH="1" flipV="1">
            <a:off x="3697356" y="2183458"/>
            <a:ext cx="8494643" cy="4674542"/>
          </a:xfrm>
          <a:prstGeom prst="rect">
            <a:avLst/>
          </a:prstGeom>
        </p:spPr>
      </p:pic>
      <p:sp>
        <p:nvSpPr>
          <p:cNvPr id="6" name="文本框 5" descr="e7d195523061f1c0deeec63e560781cfd59afb0ea006f2a87ABB68BF51EA6619813959095094C18C62A12F549504892A4AAA8C1554C6663626E05CA27F281A14E6983772AFC3FB97135759321DEA3D703E9D8D869A2273EE9477143BE8480365BCBE2D24A02EAB7E6C95ABAFF4E43DB12B859CC73C0CD52B12CC59CA45669975474AFB4EC1F7920016A2E4929EE3CC36"/>
          <p:cNvSpPr txBox="1"/>
          <p:nvPr/>
        </p:nvSpPr>
        <p:spPr>
          <a:xfrm flipH="1">
            <a:off x="1148970" y="3750750"/>
            <a:ext cx="1824538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800" b="1">
                <a:solidFill>
                  <a:srgbClr val="F57709"/>
                </a:solidFill>
                <a:latin typeface="Agency FB" panose="020B0503020202020204" pitchFamily="34" charset="0"/>
                <a:ea typeface="微软雅黑" panose="020B0503020204020204" charset="-122"/>
                <a:cs typeface="Aharoni" panose="02010803020104030203" pitchFamily="2" charset="-79"/>
              </a:rPr>
              <a:t>04</a:t>
            </a:r>
            <a:endParaRPr lang="zh-CN" altLang="en-US" sz="13800" b="1">
              <a:solidFill>
                <a:srgbClr val="F57709"/>
              </a:solidFill>
              <a:latin typeface="Agency FB" panose="020B0503020202020204" pitchFamily="34" charset="0"/>
              <a:ea typeface="微软雅黑" panose="020B0503020204020204" charset="-122"/>
              <a:cs typeface="Aharoni" panose="02010803020104030203" pitchFamily="2" charset="-79"/>
            </a:endParaRPr>
          </a:p>
          <a:p>
            <a:endParaRPr lang="zh-CN" altLang="en-US" sz="2000">
              <a:solidFill>
                <a:srgbClr val="0170C1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307747" y="2020956"/>
            <a:ext cx="5134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>
                <a:solidFill>
                  <a:srgbClr val="F16025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请在这里输入标题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9" t="7719"/>
          <a:stretch>
            <a:fillRect/>
          </a:stretch>
        </p:blipFill>
        <p:spPr>
          <a:xfrm flipH="1">
            <a:off x="8057322" y="0"/>
            <a:ext cx="4134678" cy="227528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508213" y="277265"/>
            <a:ext cx="5134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>
                <a:solidFill>
                  <a:srgbClr val="F16025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请在这里输入标题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2093843" cy="1385529"/>
          </a:xfrm>
          <a:prstGeom prst="rect">
            <a:avLst/>
          </a:prstGeom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等腰三角形 24"/>
          <p:cNvSpPr/>
          <p:nvPr/>
        </p:nvSpPr>
        <p:spPr>
          <a:xfrm rot="9497902">
            <a:off x="-2039389" y="1941385"/>
            <a:ext cx="1966384" cy="710856"/>
          </a:xfrm>
          <a:custGeom>
            <a:avLst/>
            <a:gdLst>
              <a:gd name="connsiteX0" fmla="*/ 0 w 1385236"/>
              <a:gd name="connsiteY0" fmla="*/ 500769 h 500769"/>
              <a:gd name="connsiteX1" fmla="*/ 707068 w 1385236"/>
              <a:gd name="connsiteY1" fmla="*/ 0 h 500769"/>
              <a:gd name="connsiteX2" fmla="*/ 1385236 w 1385236"/>
              <a:gd name="connsiteY2" fmla="*/ 500769 h 500769"/>
              <a:gd name="connsiteX3" fmla="*/ 0 w 1385236"/>
              <a:gd name="connsiteY3" fmla="*/ 500769 h 500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5236" h="500769">
                <a:moveTo>
                  <a:pt x="0" y="500769"/>
                </a:moveTo>
                <a:lnTo>
                  <a:pt x="707068" y="0"/>
                </a:lnTo>
                <a:lnTo>
                  <a:pt x="1385236" y="500769"/>
                </a:lnTo>
                <a:lnTo>
                  <a:pt x="0" y="500769"/>
                </a:lnTo>
                <a:close/>
              </a:path>
            </a:pathLst>
          </a:custGeom>
          <a:solidFill>
            <a:srgbClr val="D529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24"/>
          <p:cNvSpPr/>
          <p:nvPr/>
        </p:nvSpPr>
        <p:spPr>
          <a:xfrm rot="9497902">
            <a:off x="-2028125" y="3146615"/>
            <a:ext cx="1966384" cy="710856"/>
          </a:xfrm>
          <a:custGeom>
            <a:avLst/>
            <a:gdLst>
              <a:gd name="connsiteX0" fmla="*/ 0 w 1385236"/>
              <a:gd name="connsiteY0" fmla="*/ 500769 h 500769"/>
              <a:gd name="connsiteX1" fmla="*/ 707068 w 1385236"/>
              <a:gd name="connsiteY1" fmla="*/ 0 h 500769"/>
              <a:gd name="connsiteX2" fmla="*/ 1385236 w 1385236"/>
              <a:gd name="connsiteY2" fmla="*/ 500769 h 500769"/>
              <a:gd name="connsiteX3" fmla="*/ 0 w 1385236"/>
              <a:gd name="connsiteY3" fmla="*/ 500769 h 500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5236" h="500769">
                <a:moveTo>
                  <a:pt x="0" y="500769"/>
                </a:moveTo>
                <a:lnTo>
                  <a:pt x="707068" y="0"/>
                </a:lnTo>
                <a:lnTo>
                  <a:pt x="1385236" y="500769"/>
                </a:lnTo>
                <a:lnTo>
                  <a:pt x="0" y="500769"/>
                </a:lnTo>
                <a:close/>
              </a:path>
            </a:pathLst>
          </a:custGeom>
          <a:solidFill>
            <a:srgbClr val="F16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等腰三角形 24"/>
          <p:cNvSpPr/>
          <p:nvPr/>
        </p:nvSpPr>
        <p:spPr>
          <a:xfrm rot="9497902">
            <a:off x="-2039390" y="4351845"/>
            <a:ext cx="1966384" cy="710856"/>
          </a:xfrm>
          <a:custGeom>
            <a:avLst/>
            <a:gdLst>
              <a:gd name="connsiteX0" fmla="*/ 0 w 1385236"/>
              <a:gd name="connsiteY0" fmla="*/ 500769 h 500769"/>
              <a:gd name="connsiteX1" fmla="*/ 707068 w 1385236"/>
              <a:gd name="connsiteY1" fmla="*/ 0 h 500769"/>
              <a:gd name="connsiteX2" fmla="*/ 1385236 w 1385236"/>
              <a:gd name="connsiteY2" fmla="*/ 500769 h 500769"/>
              <a:gd name="connsiteX3" fmla="*/ 0 w 1385236"/>
              <a:gd name="connsiteY3" fmla="*/ 500769 h 500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5236" h="500769">
                <a:moveTo>
                  <a:pt x="0" y="500769"/>
                </a:moveTo>
                <a:lnTo>
                  <a:pt x="707068" y="0"/>
                </a:lnTo>
                <a:lnTo>
                  <a:pt x="1385236" y="500769"/>
                </a:lnTo>
                <a:lnTo>
                  <a:pt x="0" y="500769"/>
                </a:lnTo>
                <a:close/>
              </a:path>
            </a:pathLst>
          </a:custGeom>
          <a:solidFill>
            <a:srgbClr val="F579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等腰三角形 24"/>
          <p:cNvSpPr/>
          <p:nvPr/>
        </p:nvSpPr>
        <p:spPr>
          <a:xfrm rot="9497902">
            <a:off x="-2028126" y="5557075"/>
            <a:ext cx="1966384" cy="710856"/>
          </a:xfrm>
          <a:custGeom>
            <a:avLst/>
            <a:gdLst>
              <a:gd name="connsiteX0" fmla="*/ 0 w 1385236"/>
              <a:gd name="connsiteY0" fmla="*/ 500769 h 500769"/>
              <a:gd name="connsiteX1" fmla="*/ 707068 w 1385236"/>
              <a:gd name="connsiteY1" fmla="*/ 0 h 500769"/>
              <a:gd name="connsiteX2" fmla="*/ 1385236 w 1385236"/>
              <a:gd name="connsiteY2" fmla="*/ 500769 h 500769"/>
              <a:gd name="connsiteX3" fmla="*/ 0 w 1385236"/>
              <a:gd name="connsiteY3" fmla="*/ 500769 h 500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5236" h="500769">
                <a:moveTo>
                  <a:pt x="0" y="500769"/>
                </a:moveTo>
                <a:lnTo>
                  <a:pt x="707068" y="0"/>
                </a:lnTo>
                <a:lnTo>
                  <a:pt x="1385236" y="500769"/>
                </a:lnTo>
                <a:lnTo>
                  <a:pt x="0" y="500769"/>
                </a:lnTo>
                <a:close/>
              </a:path>
            </a:pathLst>
          </a:custGeom>
          <a:solidFill>
            <a:srgbClr val="FCB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6"/>
          <p:cNvSpPr/>
          <p:nvPr/>
        </p:nvSpPr>
        <p:spPr bwMode="auto">
          <a:xfrm flipV="1">
            <a:off x="1614129" y="3187736"/>
            <a:ext cx="1789290" cy="1649158"/>
          </a:xfrm>
          <a:custGeom>
            <a:avLst/>
            <a:gdLst>
              <a:gd name="connsiteX0" fmla="*/ 971829 w 2671591"/>
              <a:gd name="connsiteY0" fmla="*/ 311 h 2234714"/>
              <a:gd name="connsiteX1" fmla="*/ 1658132 w 2671591"/>
              <a:gd name="connsiteY1" fmla="*/ 121675 h 2234714"/>
              <a:gd name="connsiteX2" fmla="*/ 2391482 w 2671591"/>
              <a:gd name="connsiteY2" fmla="*/ 570868 h 2234714"/>
              <a:gd name="connsiteX3" fmla="*/ 2671591 w 2671591"/>
              <a:gd name="connsiteY3" fmla="*/ 1127080 h 2234714"/>
              <a:gd name="connsiteX4" fmla="*/ 2398520 w 2671591"/>
              <a:gd name="connsiteY4" fmla="*/ 1555152 h 2234714"/>
              <a:gd name="connsiteX5" fmla="*/ 1656724 w 2671591"/>
              <a:gd name="connsiteY5" fmla="*/ 2040957 h 2234714"/>
              <a:gd name="connsiteX6" fmla="*/ 436351 w 2671591"/>
              <a:gd name="connsiteY6" fmla="*/ 2146567 h 2234714"/>
              <a:gd name="connsiteX7" fmla="*/ 0 w 2671591"/>
              <a:gd name="connsiteY7" fmla="*/ 1127080 h 2234714"/>
              <a:gd name="connsiteX8" fmla="*/ 453241 w 2671591"/>
              <a:gd name="connsiteY8" fmla="*/ 130124 h 2234714"/>
              <a:gd name="connsiteX9" fmla="*/ 971829 w 2671591"/>
              <a:gd name="connsiteY9" fmla="*/ 311 h 2234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71591" h="2234714">
                <a:moveTo>
                  <a:pt x="971829" y="311"/>
                </a:moveTo>
                <a:cubicBezTo>
                  <a:pt x="1208558" y="-4512"/>
                  <a:pt x="1452273" y="47220"/>
                  <a:pt x="1658132" y="121675"/>
                </a:cubicBezTo>
                <a:cubicBezTo>
                  <a:pt x="1922757" y="217427"/>
                  <a:pt x="2191606" y="370914"/>
                  <a:pt x="2391482" y="570868"/>
                </a:cubicBezTo>
                <a:cubicBezTo>
                  <a:pt x="2536463" y="715906"/>
                  <a:pt x="2671591" y="914452"/>
                  <a:pt x="2671591" y="1127080"/>
                </a:cubicBezTo>
                <a:cubicBezTo>
                  <a:pt x="2671591" y="1267893"/>
                  <a:pt x="2492828" y="1465031"/>
                  <a:pt x="2398520" y="1555152"/>
                </a:cubicBezTo>
                <a:cubicBezTo>
                  <a:pt x="2188790" y="1755106"/>
                  <a:pt x="1919942" y="1922674"/>
                  <a:pt x="1656724" y="2040957"/>
                </a:cubicBezTo>
                <a:cubicBezTo>
                  <a:pt x="1309052" y="2194443"/>
                  <a:pt x="796691" y="2329623"/>
                  <a:pt x="436351" y="2146567"/>
                </a:cubicBezTo>
                <a:cubicBezTo>
                  <a:pt x="71787" y="1960693"/>
                  <a:pt x="0" y="1496010"/>
                  <a:pt x="0" y="1127080"/>
                </a:cubicBezTo>
                <a:cubicBezTo>
                  <a:pt x="0" y="742660"/>
                  <a:pt x="95716" y="334303"/>
                  <a:pt x="453241" y="130124"/>
                </a:cubicBezTo>
                <a:cubicBezTo>
                  <a:pt x="607811" y="42027"/>
                  <a:pt x="787708" y="4063"/>
                  <a:pt x="971829" y="311"/>
                </a:cubicBezTo>
                <a:close/>
              </a:path>
            </a:pathLst>
          </a:custGeom>
          <a:solidFill>
            <a:srgbClr val="D529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4" name="Shape 2778"/>
          <p:cNvSpPr/>
          <p:nvPr/>
        </p:nvSpPr>
        <p:spPr bwMode="auto">
          <a:xfrm>
            <a:off x="2199313" y="3788491"/>
            <a:ext cx="448945" cy="4476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481" y="12956"/>
                </a:moveTo>
                <a:cubicBezTo>
                  <a:pt x="17070" y="12258"/>
                  <a:pt x="16576" y="11533"/>
                  <a:pt x="16011" y="10795"/>
                </a:cubicBezTo>
                <a:cubicBezTo>
                  <a:pt x="16573" y="10063"/>
                  <a:pt x="17072" y="9339"/>
                  <a:pt x="17481" y="8644"/>
                </a:cubicBezTo>
                <a:cubicBezTo>
                  <a:pt x="19410" y="9181"/>
                  <a:pt x="20618" y="9948"/>
                  <a:pt x="20618" y="10800"/>
                </a:cubicBezTo>
                <a:cubicBezTo>
                  <a:pt x="20618" y="11652"/>
                  <a:pt x="19410" y="12419"/>
                  <a:pt x="17481" y="12956"/>
                </a:cubicBezTo>
                <a:moveTo>
                  <a:pt x="17742" y="17743"/>
                </a:moveTo>
                <a:cubicBezTo>
                  <a:pt x="17140" y="18345"/>
                  <a:pt x="15740" y="18028"/>
                  <a:pt x="13996" y="17045"/>
                </a:cubicBezTo>
                <a:cubicBezTo>
                  <a:pt x="14198" y="16261"/>
                  <a:pt x="14365" y="15406"/>
                  <a:pt x="14487" y="14488"/>
                </a:cubicBezTo>
                <a:cubicBezTo>
                  <a:pt x="15405" y="14366"/>
                  <a:pt x="16261" y="14198"/>
                  <a:pt x="17044" y="13996"/>
                </a:cubicBezTo>
                <a:cubicBezTo>
                  <a:pt x="18028" y="15740"/>
                  <a:pt x="18345" y="17140"/>
                  <a:pt x="17742" y="17743"/>
                </a:cubicBezTo>
                <a:moveTo>
                  <a:pt x="15404" y="11561"/>
                </a:moveTo>
                <a:cubicBezTo>
                  <a:pt x="15837" y="12119"/>
                  <a:pt x="16219" y="12662"/>
                  <a:pt x="16554" y="13185"/>
                </a:cubicBezTo>
                <a:cubicBezTo>
                  <a:pt x="15950" y="13317"/>
                  <a:pt x="15295" y="13429"/>
                  <a:pt x="14597" y="13517"/>
                </a:cubicBezTo>
                <a:cubicBezTo>
                  <a:pt x="14631" y="13155"/>
                  <a:pt x="14655" y="12784"/>
                  <a:pt x="14677" y="12409"/>
                </a:cubicBezTo>
                <a:cubicBezTo>
                  <a:pt x="14930" y="12127"/>
                  <a:pt x="15170" y="11844"/>
                  <a:pt x="15404" y="11561"/>
                </a:cubicBezTo>
                <a:moveTo>
                  <a:pt x="15402" y="10032"/>
                </a:moveTo>
                <a:cubicBezTo>
                  <a:pt x="15170" y="9752"/>
                  <a:pt x="14928" y="9471"/>
                  <a:pt x="14677" y="9191"/>
                </a:cubicBezTo>
                <a:cubicBezTo>
                  <a:pt x="14655" y="8817"/>
                  <a:pt x="14631" y="8445"/>
                  <a:pt x="14597" y="8084"/>
                </a:cubicBezTo>
                <a:cubicBezTo>
                  <a:pt x="15295" y="8171"/>
                  <a:pt x="15950" y="8283"/>
                  <a:pt x="16554" y="8415"/>
                </a:cubicBezTo>
                <a:cubicBezTo>
                  <a:pt x="16221" y="8935"/>
                  <a:pt x="15832" y="9478"/>
                  <a:pt x="15402" y="10032"/>
                </a:cubicBezTo>
                <a:moveTo>
                  <a:pt x="17742" y="3857"/>
                </a:moveTo>
                <a:cubicBezTo>
                  <a:pt x="18345" y="4460"/>
                  <a:pt x="18028" y="5860"/>
                  <a:pt x="17044" y="7604"/>
                </a:cubicBezTo>
                <a:cubicBezTo>
                  <a:pt x="16261" y="7402"/>
                  <a:pt x="15405" y="7234"/>
                  <a:pt x="14487" y="7112"/>
                </a:cubicBezTo>
                <a:cubicBezTo>
                  <a:pt x="14365" y="6194"/>
                  <a:pt x="14198" y="5339"/>
                  <a:pt x="13996" y="4555"/>
                </a:cubicBezTo>
                <a:cubicBezTo>
                  <a:pt x="15740" y="3572"/>
                  <a:pt x="17140" y="3255"/>
                  <a:pt x="17742" y="3857"/>
                </a:cubicBezTo>
                <a:moveTo>
                  <a:pt x="13718" y="12012"/>
                </a:moveTo>
                <a:cubicBezTo>
                  <a:pt x="13448" y="12303"/>
                  <a:pt x="13172" y="12593"/>
                  <a:pt x="12882" y="12883"/>
                </a:cubicBezTo>
                <a:cubicBezTo>
                  <a:pt x="12593" y="13172"/>
                  <a:pt x="12303" y="13449"/>
                  <a:pt x="12012" y="13719"/>
                </a:cubicBezTo>
                <a:cubicBezTo>
                  <a:pt x="11614" y="13733"/>
                  <a:pt x="11212" y="13745"/>
                  <a:pt x="10800" y="13745"/>
                </a:cubicBezTo>
                <a:cubicBezTo>
                  <a:pt x="10387" y="13745"/>
                  <a:pt x="9985" y="13733"/>
                  <a:pt x="9587" y="13719"/>
                </a:cubicBezTo>
                <a:cubicBezTo>
                  <a:pt x="9297" y="13449"/>
                  <a:pt x="9006" y="13172"/>
                  <a:pt x="8717" y="12883"/>
                </a:cubicBezTo>
                <a:cubicBezTo>
                  <a:pt x="8428" y="12593"/>
                  <a:pt x="8152" y="12303"/>
                  <a:pt x="7881" y="12012"/>
                </a:cubicBezTo>
                <a:cubicBezTo>
                  <a:pt x="7866" y="11614"/>
                  <a:pt x="7855" y="11212"/>
                  <a:pt x="7855" y="10800"/>
                </a:cubicBezTo>
                <a:cubicBezTo>
                  <a:pt x="7855" y="10388"/>
                  <a:pt x="7866" y="9986"/>
                  <a:pt x="7881" y="9587"/>
                </a:cubicBezTo>
                <a:cubicBezTo>
                  <a:pt x="8152" y="9297"/>
                  <a:pt x="8428" y="9007"/>
                  <a:pt x="8717" y="8717"/>
                </a:cubicBezTo>
                <a:cubicBezTo>
                  <a:pt x="9006" y="8428"/>
                  <a:pt x="9297" y="8151"/>
                  <a:pt x="9587" y="7881"/>
                </a:cubicBezTo>
                <a:cubicBezTo>
                  <a:pt x="9985" y="7867"/>
                  <a:pt x="10387" y="7855"/>
                  <a:pt x="10800" y="7855"/>
                </a:cubicBezTo>
                <a:cubicBezTo>
                  <a:pt x="11212" y="7855"/>
                  <a:pt x="11614" y="7867"/>
                  <a:pt x="12012" y="7881"/>
                </a:cubicBezTo>
                <a:cubicBezTo>
                  <a:pt x="12303" y="8151"/>
                  <a:pt x="12593" y="8428"/>
                  <a:pt x="12882" y="8717"/>
                </a:cubicBezTo>
                <a:cubicBezTo>
                  <a:pt x="13172" y="9007"/>
                  <a:pt x="13448" y="9297"/>
                  <a:pt x="13718" y="9587"/>
                </a:cubicBezTo>
                <a:cubicBezTo>
                  <a:pt x="13733" y="9986"/>
                  <a:pt x="13745" y="10388"/>
                  <a:pt x="13745" y="10800"/>
                </a:cubicBezTo>
                <a:cubicBezTo>
                  <a:pt x="13745" y="11212"/>
                  <a:pt x="13733" y="11614"/>
                  <a:pt x="13718" y="12012"/>
                </a:cubicBezTo>
                <a:moveTo>
                  <a:pt x="13185" y="16555"/>
                </a:moveTo>
                <a:cubicBezTo>
                  <a:pt x="12662" y="16219"/>
                  <a:pt x="12120" y="15837"/>
                  <a:pt x="11561" y="15404"/>
                </a:cubicBezTo>
                <a:cubicBezTo>
                  <a:pt x="11844" y="15170"/>
                  <a:pt x="12127" y="14931"/>
                  <a:pt x="12409" y="14677"/>
                </a:cubicBezTo>
                <a:cubicBezTo>
                  <a:pt x="12783" y="14655"/>
                  <a:pt x="13155" y="14631"/>
                  <a:pt x="13517" y="14597"/>
                </a:cubicBezTo>
                <a:cubicBezTo>
                  <a:pt x="13429" y="15295"/>
                  <a:pt x="13316" y="15950"/>
                  <a:pt x="13185" y="16555"/>
                </a:cubicBezTo>
                <a:moveTo>
                  <a:pt x="10800" y="20618"/>
                </a:moveTo>
                <a:cubicBezTo>
                  <a:pt x="9948" y="20618"/>
                  <a:pt x="9181" y="19410"/>
                  <a:pt x="8643" y="17481"/>
                </a:cubicBezTo>
                <a:cubicBezTo>
                  <a:pt x="9339" y="17072"/>
                  <a:pt x="10062" y="16573"/>
                  <a:pt x="10795" y="16011"/>
                </a:cubicBezTo>
                <a:cubicBezTo>
                  <a:pt x="11532" y="16576"/>
                  <a:pt x="12258" y="17070"/>
                  <a:pt x="12957" y="17481"/>
                </a:cubicBezTo>
                <a:cubicBezTo>
                  <a:pt x="12419" y="19410"/>
                  <a:pt x="11652" y="20618"/>
                  <a:pt x="10800" y="20618"/>
                </a:cubicBezTo>
                <a:moveTo>
                  <a:pt x="8083" y="14597"/>
                </a:moveTo>
                <a:cubicBezTo>
                  <a:pt x="8445" y="14631"/>
                  <a:pt x="8816" y="14655"/>
                  <a:pt x="9190" y="14677"/>
                </a:cubicBezTo>
                <a:cubicBezTo>
                  <a:pt x="9471" y="14929"/>
                  <a:pt x="9751" y="15170"/>
                  <a:pt x="10032" y="15403"/>
                </a:cubicBezTo>
                <a:cubicBezTo>
                  <a:pt x="9478" y="15832"/>
                  <a:pt x="8935" y="16221"/>
                  <a:pt x="8415" y="16555"/>
                </a:cubicBezTo>
                <a:cubicBezTo>
                  <a:pt x="8283" y="15950"/>
                  <a:pt x="8171" y="15295"/>
                  <a:pt x="8083" y="14597"/>
                </a:cubicBezTo>
                <a:moveTo>
                  <a:pt x="8415" y="5045"/>
                </a:moveTo>
                <a:cubicBezTo>
                  <a:pt x="8938" y="5381"/>
                  <a:pt x="9480" y="5762"/>
                  <a:pt x="10038" y="6196"/>
                </a:cubicBezTo>
                <a:cubicBezTo>
                  <a:pt x="9756" y="6430"/>
                  <a:pt x="9473" y="6670"/>
                  <a:pt x="9190" y="6924"/>
                </a:cubicBezTo>
                <a:cubicBezTo>
                  <a:pt x="8816" y="6945"/>
                  <a:pt x="8445" y="6969"/>
                  <a:pt x="8083" y="7003"/>
                </a:cubicBezTo>
                <a:cubicBezTo>
                  <a:pt x="8171" y="6305"/>
                  <a:pt x="8283" y="5650"/>
                  <a:pt x="8415" y="5045"/>
                </a:cubicBezTo>
                <a:moveTo>
                  <a:pt x="10800" y="982"/>
                </a:moveTo>
                <a:cubicBezTo>
                  <a:pt x="11652" y="982"/>
                  <a:pt x="12419" y="2191"/>
                  <a:pt x="12957" y="4119"/>
                </a:cubicBezTo>
                <a:cubicBezTo>
                  <a:pt x="12261" y="4528"/>
                  <a:pt x="11537" y="5027"/>
                  <a:pt x="10804" y="5589"/>
                </a:cubicBezTo>
                <a:cubicBezTo>
                  <a:pt x="10067" y="5024"/>
                  <a:pt x="9341" y="4530"/>
                  <a:pt x="8643" y="4119"/>
                </a:cubicBezTo>
                <a:cubicBezTo>
                  <a:pt x="9181" y="2191"/>
                  <a:pt x="9948" y="982"/>
                  <a:pt x="10800" y="982"/>
                </a:cubicBezTo>
                <a:moveTo>
                  <a:pt x="13517" y="7003"/>
                </a:moveTo>
                <a:cubicBezTo>
                  <a:pt x="13155" y="6969"/>
                  <a:pt x="12783" y="6945"/>
                  <a:pt x="12409" y="6924"/>
                </a:cubicBezTo>
                <a:cubicBezTo>
                  <a:pt x="12129" y="6671"/>
                  <a:pt x="11848" y="6430"/>
                  <a:pt x="11568" y="6198"/>
                </a:cubicBezTo>
                <a:cubicBezTo>
                  <a:pt x="12122" y="5768"/>
                  <a:pt x="12665" y="5379"/>
                  <a:pt x="13185" y="5045"/>
                </a:cubicBezTo>
                <a:cubicBezTo>
                  <a:pt x="13316" y="5650"/>
                  <a:pt x="13429" y="6305"/>
                  <a:pt x="13517" y="7003"/>
                </a:cubicBezTo>
                <a:moveTo>
                  <a:pt x="7112" y="7112"/>
                </a:moveTo>
                <a:cubicBezTo>
                  <a:pt x="6194" y="7234"/>
                  <a:pt x="5339" y="7402"/>
                  <a:pt x="4555" y="7604"/>
                </a:cubicBezTo>
                <a:cubicBezTo>
                  <a:pt x="3572" y="5860"/>
                  <a:pt x="3255" y="4460"/>
                  <a:pt x="3858" y="3857"/>
                </a:cubicBezTo>
                <a:cubicBezTo>
                  <a:pt x="4460" y="3255"/>
                  <a:pt x="5860" y="3572"/>
                  <a:pt x="7604" y="4555"/>
                </a:cubicBezTo>
                <a:cubicBezTo>
                  <a:pt x="7402" y="5339"/>
                  <a:pt x="7234" y="6194"/>
                  <a:pt x="7112" y="7112"/>
                </a:cubicBezTo>
                <a:moveTo>
                  <a:pt x="3858" y="17743"/>
                </a:moveTo>
                <a:cubicBezTo>
                  <a:pt x="3255" y="17140"/>
                  <a:pt x="3572" y="15740"/>
                  <a:pt x="4555" y="13996"/>
                </a:cubicBezTo>
                <a:cubicBezTo>
                  <a:pt x="5339" y="14198"/>
                  <a:pt x="6194" y="14366"/>
                  <a:pt x="7112" y="14488"/>
                </a:cubicBezTo>
                <a:cubicBezTo>
                  <a:pt x="7234" y="15406"/>
                  <a:pt x="7402" y="16261"/>
                  <a:pt x="7604" y="17045"/>
                </a:cubicBezTo>
                <a:cubicBezTo>
                  <a:pt x="5860" y="18028"/>
                  <a:pt x="4460" y="18345"/>
                  <a:pt x="3858" y="17743"/>
                </a:cubicBezTo>
                <a:moveTo>
                  <a:pt x="7003" y="13517"/>
                </a:moveTo>
                <a:cubicBezTo>
                  <a:pt x="6305" y="13429"/>
                  <a:pt x="5650" y="13317"/>
                  <a:pt x="5045" y="13185"/>
                </a:cubicBezTo>
                <a:cubicBezTo>
                  <a:pt x="5379" y="12665"/>
                  <a:pt x="5768" y="12122"/>
                  <a:pt x="6197" y="11568"/>
                </a:cubicBezTo>
                <a:cubicBezTo>
                  <a:pt x="6429" y="11848"/>
                  <a:pt x="6671" y="12129"/>
                  <a:pt x="6923" y="12409"/>
                </a:cubicBezTo>
                <a:cubicBezTo>
                  <a:pt x="6944" y="12784"/>
                  <a:pt x="6968" y="13155"/>
                  <a:pt x="7003" y="13517"/>
                </a:cubicBezTo>
                <a:moveTo>
                  <a:pt x="6923" y="9191"/>
                </a:moveTo>
                <a:cubicBezTo>
                  <a:pt x="6669" y="9473"/>
                  <a:pt x="6429" y="9756"/>
                  <a:pt x="6196" y="10039"/>
                </a:cubicBezTo>
                <a:cubicBezTo>
                  <a:pt x="5763" y="9481"/>
                  <a:pt x="5381" y="8938"/>
                  <a:pt x="5045" y="8415"/>
                </a:cubicBezTo>
                <a:cubicBezTo>
                  <a:pt x="5650" y="8283"/>
                  <a:pt x="6305" y="8171"/>
                  <a:pt x="7003" y="8084"/>
                </a:cubicBezTo>
                <a:cubicBezTo>
                  <a:pt x="6968" y="8445"/>
                  <a:pt x="6944" y="8816"/>
                  <a:pt x="6923" y="9191"/>
                </a:cubicBezTo>
                <a:moveTo>
                  <a:pt x="982" y="10800"/>
                </a:moveTo>
                <a:cubicBezTo>
                  <a:pt x="982" y="9948"/>
                  <a:pt x="2190" y="9181"/>
                  <a:pt x="4119" y="8644"/>
                </a:cubicBezTo>
                <a:cubicBezTo>
                  <a:pt x="4530" y="9342"/>
                  <a:pt x="5023" y="10067"/>
                  <a:pt x="5588" y="10805"/>
                </a:cubicBezTo>
                <a:cubicBezTo>
                  <a:pt x="5027" y="11537"/>
                  <a:pt x="4528" y="12262"/>
                  <a:pt x="4119" y="12956"/>
                </a:cubicBezTo>
                <a:cubicBezTo>
                  <a:pt x="2190" y="12419"/>
                  <a:pt x="982" y="11652"/>
                  <a:pt x="982" y="10800"/>
                </a:cubicBezTo>
                <a:moveTo>
                  <a:pt x="21600" y="10800"/>
                </a:moveTo>
                <a:cubicBezTo>
                  <a:pt x="21600" y="9624"/>
                  <a:pt x="20173" y="8571"/>
                  <a:pt x="17918" y="7853"/>
                </a:cubicBezTo>
                <a:cubicBezTo>
                  <a:pt x="19002" y="5750"/>
                  <a:pt x="19269" y="3995"/>
                  <a:pt x="18437" y="3163"/>
                </a:cubicBezTo>
                <a:cubicBezTo>
                  <a:pt x="17605" y="2332"/>
                  <a:pt x="15850" y="2598"/>
                  <a:pt x="13748" y="3682"/>
                </a:cubicBezTo>
                <a:cubicBezTo>
                  <a:pt x="13029" y="1427"/>
                  <a:pt x="11976" y="0"/>
                  <a:pt x="10800" y="0"/>
                </a:cubicBezTo>
                <a:cubicBezTo>
                  <a:pt x="9623" y="0"/>
                  <a:pt x="8571" y="1427"/>
                  <a:pt x="7852" y="3682"/>
                </a:cubicBezTo>
                <a:cubicBezTo>
                  <a:pt x="5750" y="2598"/>
                  <a:pt x="3995" y="2332"/>
                  <a:pt x="3163" y="3163"/>
                </a:cubicBezTo>
                <a:cubicBezTo>
                  <a:pt x="2331" y="3995"/>
                  <a:pt x="2598" y="5750"/>
                  <a:pt x="3682" y="7853"/>
                </a:cubicBezTo>
                <a:cubicBezTo>
                  <a:pt x="1426" y="8571"/>
                  <a:pt x="0" y="9624"/>
                  <a:pt x="0" y="10800"/>
                </a:cubicBezTo>
                <a:cubicBezTo>
                  <a:pt x="0" y="11976"/>
                  <a:pt x="1426" y="13029"/>
                  <a:pt x="3682" y="13748"/>
                </a:cubicBezTo>
                <a:cubicBezTo>
                  <a:pt x="2598" y="15851"/>
                  <a:pt x="2331" y="17605"/>
                  <a:pt x="3163" y="18437"/>
                </a:cubicBezTo>
                <a:cubicBezTo>
                  <a:pt x="3995" y="19268"/>
                  <a:pt x="5750" y="19002"/>
                  <a:pt x="7852" y="17918"/>
                </a:cubicBezTo>
                <a:cubicBezTo>
                  <a:pt x="8571" y="20173"/>
                  <a:pt x="9623" y="21600"/>
                  <a:pt x="10800" y="21600"/>
                </a:cubicBezTo>
                <a:cubicBezTo>
                  <a:pt x="11976" y="21600"/>
                  <a:pt x="13029" y="20173"/>
                  <a:pt x="13748" y="17918"/>
                </a:cubicBezTo>
                <a:cubicBezTo>
                  <a:pt x="15850" y="19002"/>
                  <a:pt x="17605" y="19268"/>
                  <a:pt x="18437" y="18437"/>
                </a:cubicBezTo>
                <a:cubicBezTo>
                  <a:pt x="19269" y="17605"/>
                  <a:pt x="19002" y="15851"/>
                  <a:pt x="17918" y="13748"/>
                </a:cubicBezTo>
                <a:cubicBezTo>
                  <a:pt x="20173" y="13029"/>
                  <a:pt x="21600" y="11976"/>
                  <a:pt x="21600" y="10800"/>
                </a:cubicBezTo>
                <a:moveTo>
                  <a:pt x="10800" y="9818"/>
                </a:moveTo>
                <a:cubicBezTo>
                  <a:pt x="10258" y="9818"/>
                  <a:pt x="9818" y="10258"/>
                  <a:pt x="9818" y="10800"/>
                </a:cubicBezTo>
                <a:cubicBezTo>
                  <a:pt x="9818" y="11342"/>
                  <a:pt x="10258" y="11782"/>
                  <a:pt x="10800" y="11782"/>
                </a:cubicBezTo>
                <a:cubicBezTo>
                  <a:pt x="11342" y="11782"/>
                  <a:pt x="11782" y="11342"/>
                  <a:pt x="11782" y="10800"/>
                </a:cubicBezTo>
                <a:cubicBezTo>
                  <a:pt x="11782" y="10258"/>
                  <a:pt x="11342" y="9818"/>
                  <a:pt x="10800" y="9818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600" eaLnBrk="1" fontAlgn="auto" hangingPunct="1">
              <a:spcBef>
                <a:spcPct val="0"/>
              </a:spcBef>
              <a:spcAft>
                <a:spcPct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chemeClr val="tx2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Light" charset="0"/>
              <a:ea typeface="Source Sans Pro Light" charset="0"/>
              <a:cs typeface="Source Sans Pro Light" charset="0"/>
              <a:sym typeface="Gill Sans"/>
            </a:endParaRPr>
          </a:p>
        </p:txBody>
      </p:sp>
      <p:sp>
        <p:nvSpPr>
          <p:cNvPr id="15" name="Freeform 7"/>
          <p:cNvSpPr/>
          <p:nvPr/>
        </p:nvSpPr>
        <p:spPr bwMode="auto">
          <a:xfrm flipV="1">
            <a:off x="3418990" y="3187736"/>
            <a:ext cx="1789291" cy="1649158"/>
          </a:xfrm>
          <a:custGeom>
            <a:avLst/>
            <a:gdLst>
              <a:gd name="connsiteX0" fmla="*/ 971829 w 2671591"/>
              <a:gd name="connsiteY0" fmla="*/ 311 h 2234714"/>
              <a:gd name="connsiteX1" fmla="*/ 1658132 w 2671591"/>
              <a:gd name="connsiteY1" fmla="*/ 121675 h 2234714"/>
              <a:gd name="connsiteX2" fmla="*/ 2391482 w 2671591"/>
              <a:gd name="connsiteY2" fmla="*/ 570868 h 2234714"/>
              <a:gd name="connsiteX3" fmla="*/ 2671591 w 2671591"/>
              <a:gd name="connsiteY3" fmla="*/ 1127080 h 2234714"/>
              <a:gd name="connsiteX4" fmla="*/ 2398520 w 2671591"/>
              <a:gd name="connsiteY4" fmla="*/ 1555152 h 2234714"/>
              <a:gd name="connsiteX5" fmla="*/ 1656724 w 2671591"/>
              <a:gd name="connsiteY5" fmla="*/ 2040957 h 2234714"/>
              <a:gd name="connsiteX6" fmla="*/ 436351 w 2671591"/>
              <a:gd name="connsiteY6" fmla="*/ 2146567 h 2234714"/>
              <a:gd name="connsiteX7" fmla="*/ 0 w 2671591"/>
              <a:gd name="connsiteY7" fmla="*/ 1127080 h 2234714"/>
              <a:gd name="connsiteX8" fmla="*/ 453241 w 2671591"/>
              <a:gd name="connsiteY8" fmla="*/ 130124 h 2234714"/>
              <a:gd name="connsiteX9" fmla="*/ 971829 w 2671591"/>
              <a:gd name="connsiteY9" fmla="*/ 311 h 2234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71591" h="2234714">
                <a:moveTo>
                  <a:pt x="971829" y="311"/>
                </a:moveTo>
                <a:cubicBezTo>
                  <a:pt x="1208558" y="-4512"/>
                  <a:pt x="1452273" y="47220"/>
                  <a:pt x="1658132" y="121675"/>
                </a:cubicBezTo>
                <a:cubicBezTo>
                  <a:pt x="1922757" y="217427"/>
                  <a:pt x="2191606" y="370914"/>
                  <a:pt x="2391482" y="570868"/>
                </a:cubicBezTo>
                <a:cubicBezTo>
                  <a:pt x="2536463" y="715906"/>
                  <a:pt x="2671591" y="914452"/>
                  <a:pt x="2671591" y="1127080"/>
                </a:cubicBezTo>
                <a:cubicBezTo>
                  <a:pt x="2671591" y="1267893"/>
                  <a:pt x="2492828" y="1465031"/>
                  <a:pt x="2398520" y="1555152"/>
                </a:cubicBezTo>
                <a:cubicBezTo>
                  <a:pt x="2188790" y="1755106"/>
                  <a:pt x="1919942" y="1922674"/>
                  <a:pt x="1656724" y="2040957"/>
                </a:cubicBezTo>
                <a:cubicBezTo>
                  <a:pt x="1309052" y="2194443"/>
                  <a:pt x="796691" y="2329623"/>
                  <a:pt x="436351" y="2146567"/>
                </a:cubicBezTo>
                <a:cubicBezTo>
                  <a:pt x="71787" y="1960693"/>
                  <a:pt x="0" y="1496010"/>
                  <a:pt x="0" y="1127080"/>
                </a:cubicBezTo>
                <a:cubicBezTo>
                  <a:pt x="0" y="742660"/>
                  <a:pt x="95716" y="334303"/>
                  <a:pt x="453241" y="130124"/>
                </a:cubicBezTo>
                <a:cubicBezTo>
                  <a:pt x="607811" y="42027"/>
                  <a:pt x="787708" y="4063"/>
                  <a:pt x="971829" y="311"/>
                </a:cubicBezTo>
                <a:close/>
              </a:path>
            </a:pathLst>
          </a:custGeom>
          <a:solidFill>
            <a:srgbClr val="E52F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6" name="Shape 2748"/>
          <p:cNvSpPr/>
          <p:nvPr/>
        </p:nvSpPr>
        <p:spPr bwMode="auto">
          <a:xfrm>
            <a:off x="3993795" y="3788491"/>
            <a:ext cx="448944" cy="4476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8280" y="18579"/>
                </a:moveTo>
                <a:cubicBezTo>
                  <a:pt x="20323" y="16614"/>
                  <a:pt x="21600" y="13859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6" y="0"/>
                  <a:pt x="0" y="4835"/>
                  <a:pt x="0" y="10800"/>
                </a:cubicBezTo>
                <a:cubicBezTo>
                  <a:pt x="0" y="13859"/>
                  <a:pt x="1277" y="16614"/>
                  <a:pt x="3320" y="18579"/>
                </a:cubicBezTo>
                <a:lnTo>
                  <a:pt x="2107" y="20762"/>
                </a:lnTo>
                <a:cubicBezTo>
                  <a:pt x="2019" y="20851"/>
                  <a:pt x="1964" y="20974"/>
                  <a:pt x="1964" y="21109"/>
                </a:cubicBezTo>
                <a:cubicBezTo>
                  <a:pt x="1964" y="21380"/>
                  <a:pt x="2184" y="21600"/>
                  <a:pt x="2455" y="21600"/>
                </a:cubicBezTo>
                <a:cubicBezTo>
                  <a:pt x="2590" y="21600"/>
                  <a:pt x="2713" y="21545"/>
                  <a:pt x="2802" y="21456"/>
                </a:cubicBezTo>
                <a:cubicBezTo>
                  <a:pt x="2858" y="21400"/>
                  <a:pt x="2894" y="21327"/>
                  <a:pt x="2917" y="21248"/>
                </a:cubicBezTo>
                <a:lnTo>
                  <a:pt x="4044" y="19219"/>
                </a:lnTo>
                <a:cubicBezTo>
                  <a:pt x="5895" y="20706"/>
                  <a:pt x="8242" y="21600"/>
                  <a:pt x="10800" y="21600"/>
                </a:cubicBezTo>
                <a:cubicBezTo>
                  <a:pt x="13358" y="21600"/>
                  <a:pt x="15705" y="20706"/>
                  <a:pt x="17555" y="19219"/>
                </a:cubicBezTo>
                <a:lnTo>
                  <a:pt x="18683" y="21248"/>
                </a:lnTo>
                <a:cubicBezTo>
                  <a:pt x="18743" y="21450"/>
                  <a:pt x="18923" y="21600"/>
                  <a:pt x="19145" y="21600"/>
                </a:cubicBezTo>
                <a:cubicBezTo>
                  <a:pt x="19416" y="21600"/>
                  <a:pt x="19636" y="21380"/>
                  <a:pt x="19636" y="21109"/>
                </a:cubicBezTo>
                <a:cubicBezTo>
                  <a:pt x="19636" y="20974"/>
                  <a:pt x="19581" y="20851"/>
                  <a:pt x="19493" y="20762"/>
                </a:cubicBezTo>
                <a:cubicBezTo>
                  <a:pt x="19493" y="20762"/>
                  <a:pt x="18280" y="18579"/>
                  <a:pt x="18280" y="18579"/>
                </a:cubicBezTo>
                <a:close/>
                <a:moveTo>
                  <a:pt x="10800" y="16691"/>
                </a:moveTo>
                <a:cubicBezTo>
                  <a:pt x="7547" y="16691"/>
                  <a:pt x="4909" y="14053"/>
                  <a:pt x="4909" y="10800"/>
                </a:cubicBezTo>
                <a:cubicBezTo>
                  <a:pt x="4909" y="7547"/>
                  <a:pt x="7547" y="4909"/>
                  <a:pt x="10800" y="4909"/>
                </a:cubicBezTo>
                <a:cubicBezTo>
                  <a:pt x="14053" y="4909"/>
                  <a:pt x="16691" y="7547"/>
                  <a:pt x="16691" y="10800"/>
                </a:cubicBezTo>
                <a:cubicBezTo>
                  <a:pt x="16691" y="14053"/>
                  <a:pt x="14053" y="16691"/>
                  <a:pt x="10800" y="16691"/>
                </a:cubicBezTo>
                <a:moveTo>
                  <a:pt x="10800" y="3927"/>
                </a:moveTo>
                <a:cubicBezTo>
                  <a:pt x="7004" y="3927"/>
                  <a:pt x="3927" y="7004"/>
                  <a:pt x="3927" y="10800"/>
                </a:cubicBezTo>
                <a:cubicBezTo>
                  <a:pt x="3927" y="14596"/>
                  <a:pt x="7004" y="17673"/>
                  <a:pt x="10800" y="17673"/>
                </a:cubicBezTo>
                <a:cubicBezTo>
                  <a:pt x="14596" y="17673"/>
                  <a:pt x="17673" y="14596"/>
                  <a:pt x="17673" y="10800"/>
                </a:cubicBezTo>
                <a:cubicBezTo>
                  <a:pt x="17673" y="7004"/>
                  <a:pt x="14596" y="3927"/>
                  <a:pt x="10800" y="3927"/>
                </a:cubicBezTo>
                <a:moveTo>
                  <a:pt x="10800" y="12764"/>
                </a:moveTo>
                <a:cubicBezTo>
                  <a:pt x="9716" y="12764"/>
                  <a:pt x="8836" y="11884"/>
                  <a:pt x="8836" y="10800"/>
                </a:cubicBezTo>
                <a:cubicBezTo>
                  <a:pt x="8836" y="9716"/>
                  <a:pt x="9716" y="8836"/>
                  <a:pt x="10800" y="8836"/>
                </a:cubicBezTo>
                <a:cubicBezTo>
                  <a:pt x="11884" y="8836"/>
                  <a:pt x="12764" y="9716"/>
                  <a:pt x="12764" y="10800"/>
                </a:cubicBezTo>
                <a:cubicBezTo>
                  <a:pt x="12764" y="11884"/>
                  <a:pt x="11884" y="12764"/>
                  <a:pt x="10800" y="12764"/>
                </a:cubicBezTo>
                <a:moveTo>
                  <a:pt x="10800" y="7855"/>
                </a:moveTo>
                <a:cubicBezTo>
                  <a:pt x="9173" y="7855"/>
                  <a:pt x="7855" y="9173"/>
                  <a:pt x="7855" y="10800"/>
                </a:cubicBezTo>
                <a:cubicBezTo>
                  <a:pt x="7855" y="12427"/>
                  <a:pt x="9173" y="13745"/>
                  <a:pt x="10800" y="13745"/>
                </a:cubicBezTo>
                <a:cubicBezTo>
                  <a:pt x="12427" y="13745"/>
                  <a:pt x="13745" y="12427"/>
                  <a:pt x="13745" y="10800"/>
                </a:cubicBezTo>
                <a:cubicBezTo>
                  <a:pt x="13745" y="9173"/>
                  <a:pt x="12427" y="7855"/>
                  <a:pt x="10800" y="785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600" eaLnBrk="1" fontAlgn="auto" hangingPunct="1">
              <a:spcBef>
                <a:spcPct val="0"/>
              </a:spcBef>
              <a:spcAft>
                <a:spcPct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chemeClr val="tx2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Light" charset="0"/>
              <a:ea typeface="Source Sans Pro Light" charset="0"/>
              <a:cs typeface="Source Sans Pro Light" charset="0"/>
              <a:sym typeface="Gill Sans"/>
            </a:endParaRPr>
          </a:p>
        </p:txBody>
      </p:sp>
      <p:sp>
        <p:nvSpPr>
          <p:cNvPr id="17" name="Freeform 8"/>
          <p:cNvSpPr/>
          <p:nvPr/>
        </p:nvSpPr>
        <p:spPr bwMode="auto">
          <a:xfrm flipV="1">
            <a:off x="5206983" y="3187736"/>
            <a:ext cx="1789291" cy="1649158"/>
          </a:xfrm>
          <a:custGeom>
            <a:avLst/>
            <a:gdLst>
              <a:gd name="connsiteX0" fmla="*/ 971829 w 2671591"/>
              <a:gd name="connsiteY0" fmla="*/ 311 h 2234714"/>
              <a:gd name="connsiteX1" fmla="*/ 1658132 w 2671591"/>
              <a:gd name="connsiteY1" fmla="*/ 121675 h 2234714"/>
              <a:gd name="connsiteX2" fmla="*/ 2391482 w 2671591"/>
              <a:gd name="connsiteY2" fmla="*/ 570868 h 2234714"/>
              <a:gd name="connsiteX3" fmla="*/ 2671591 w 2671591"/>
              <a:gd name="connsiteY3" fmla="*/ 1127080 h 2234714"/>
              <a:gd name="connsiteX4" fmla="*/ 2398520 w 2671591"/>
              <a:gd name="connsiteY4" fmla="*/ 1555152 h 2234714"/>
              <a:gd name="connsiteX5" fmla="*/ 1656724 w 2671591"/>
              <a:gd name="connsiteY5" fmla="*/ 2040957 h 2234714"/>
              <a:gd name="connsiteX6" fmla="*/ 436351 w 2671591"/>
              <a:gd name="connsiteY6" fmla="*/ 2146567 h 2234714"/>
              <a:gd name="connsiteX7" fmla="*/ 0 w 2671591"/>
              <a:gd name="connsiteY7" fmla="*/ 1127080 h 2234714"/>
              <a:gd name="connsiteX8" fmla="*/ 453241 w 2671591"/>
              <a:gd name="connsiteY8" fmla="*/ 130124 h 2234714"/>
              <a:gd name="connsiteX9" fmla="*/ 971829 w 2671591"/>
              <a:gd name="connsiteY9" fmla="*/ 311 h 2234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71591" h="2234714">
                <a:moveTo>
                  <a:pt x="971829" y="311"/>
                </a:moveTo>
                <a:cubicBezTo>
                  <a:pt x="1208558" y="-4512"/>
                  <a:pt x="1452273" y="47220"/>
                  <a:pt x="1658132" y="121675"/>
                </a:cubicBezTo>
                <a:cubicBezTo>
                  <a:pt x="1922757" y="217427"/>
                  <a:pt x="2191606" y="370914"/>
                  <a:pt x="2391482" y="570868"/>
                </a:cubicBezTo>
                <a:cubicBezTo>
                  <a:pt x="2536463" y="715906"/>
                  <a:pt x="2671591" y="914452"/>
                  <a:pt x="2671591" y="1127080"/>
                </a:cubicBezTo>
                <a:cubicBezTo>
                  <a:pt x="2671591" y="1267893"/>
                  <a:pt x="2492828" y="1465031"/>
                  <a:pt x="2398520" y="1555152"/>
                </a:cubicBezTo>
                <a:cubicBezTo>
                  <a:pt x="2188790" y="1755106"/>
                  <a:pt x="1919942" y="1922674"/>
                  <a:pt x="1656724" y="2040957"/>
                </a:cubicBezTo>
                <a:cubicBezTo>
                  <a:pt x="1309052" y="2194443"/>
                  <a:pt x="796691" y="2329623"/>
                  <a:pt x="436351" y="2146567"/>
                </a:cubicBezTo>
                <a:cubicBezTo>
                  <a:pt x="71787" y="1960693"/>
                  <a:pt x="0" y="1496010"/>
                  <a:pt x="0" y="1127080"/>
                </a:cubicBezTo>
                <a:cubicBezTo>
                  <a:pt x="0" y="742660"/>
                  <a:pt x="95716" y="334303"/>
                  <a:pt x="453241" y="130124"/>
                </a:cubicBezTo>
                <a:cubicBezTo>
                  <a:pt x="607811" y="42027"/>
                  <a:pt x="787708" y="4063"/>
                  <a:pt x="971829" y="311"/>
                </a:cubicBezTo>
                <a:close/>
              </a:path>
            </a:pathLst>
          </a:custGeom>
          <a:solidFill>
            <a:srgbClr val="F16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8" name="Shape 2543"/>
          <p:cNvSpPr/>
          <p:nvPr/>
        </p:nvSpPr>
        <p:spPr bwMode="auto">
          <a:xfrm>
            <a:off x="5783085" y="3788491"/>
            <a:ext cx="447647" cy="4476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8655"/>
                </a:moveTo>
                <a:lnTo>
                  <a:pt x="14727" y="18655"/>
                </a:lnTo>
                <a:lnTo>
                  <a:pt x="14727" y="19636"/>
                </a:lnTo>
                <a:lnTo>
                  <a:pt x="15709" y="19636"/>
                </a:lnTo>
                <a:cubicBezTo>
                  <a:pt x="15709" y="19636"/>
                  <a:pt x="15709" y="18655"/>
                  <a:pt x="15709" y="18655"/>
                </a:cubicBezTo>
                <a:close/>
                <a:moveTo>
                  <a:pt x="15709" y="14727"/>
                </a:moveTo>
                <a:lnTo>
                  <a:pt x="14727" y="14727"/>
                </a:lnTo>
                <a:lnTo>
                  <a:pt x="14727" y="15709"/>
                </a:lnTo>
                <a:lnTo>
                  <a:pt x="15709" y="15709"/>
                </a:lnTo>
                <a:cubicBezTo>
                  <a:pt x="15709" y="15709"/>
                  <a:pt x="15709" y="14727"/>
                  <a:pt x="15709" y="14727"/>
                </a:cubicBezTo>
                <a:close/>
                <a:moveTo>
                  <a:pt x="14727" y="10800"/>
                </a:moveTo>
                <a:lnTo>
                  <a:pt x="15709" y="10800"/>
                </a:lnTo>
                <a:lnTo>
                  <a:pt x="15709" y="9818"/>
                </a:lnTo>
                <a:lnTo>
                  <a:pt x="14727" y="9818"/>
                </a:lnTo>
                <a:cubicBezTo>
                  <a:pt x="14727" y="9818"/>
                  <a:pt x="14727" y="10800"/>
                  <a:pt x="14727" y="10800"/>
                </a:cubicBezTo>
                <a:close/>
                <a:moveTo>
                  <a:pt x="15709" y="16691"/>
                </a:moveTo>
                <a:lnTo>
                  <a:pt x="14727" y="16691"/>
                </a:lnTo>
                <a:lnTo>
                  <a:pt x="14727" y="17673"/>
                </a:lnTo>
                <a:lnTo>
                  <a:pt x="15709" y="17673"/>
                </a:lnTo>
                <a:cubicBezTo>
                  <a:pt x="15709" y="17673"/>
                  <a:pt x="15709" y="16691"/>
                  <a:pt x="15709" y="16691"/>
                </a:cubicBezTo>
                <a:close/>
                <a:moveTo>
                  <a:pt x="14727" y="8836"/>
                </a:moveTo>
                <a:lnTo>
                  <a:pt x="15709" y="8836"/>
                </a:lnTo>
                <a:lnTo>
                  <a:pt x="15709" y="7855"/>
                </a:lnTo>
                <a:lnTo>
                  <a:pt x="14727" y="7855"/>
                </a:lnTo>
                <a:cubicBezTo>
                  <a:pt x="14727" y="7855"/>
                  <a:pt x="14727" y="8836"/>
                  <a:pt x="14727" y="8836"/>
                </a:cubicBezTo>
                <a:close/>
                <a:moveTo>
                  <a:pt x="19636" y="0"/>
                </a:moveTo>
                <a:lnTo>
                  <a:pt x="5891" y="0"/>
                </a:lnTo>
                <a:cubicBezTo>
                  <a:pt x="4806" y="0"/>
                  <a:pt x="3927" y="879"/>
                  <a:pt x="3927" y="1964"/>
                </a:cubicBezTo>
                <a:lnTo>
                  <a:pt x="3927" y="2455"/>
                </a:lnTo>
                <a:cubicBezTo>
                  <a:pt x="3927" y="2726"/>
                  <a:pt x="4147" y="2945"/>
                  <a:pt x="4418" y="2945"/>
                </a:cubicBezTo>
                <a:cubicBezTo>
                  <a:pt x="4690" y="2945"/>
                  <a:pt x="4909" y="2726"/>
                  <a:pt x="4909" y="2455"/>
                </a:cubicBezTo>
                <a:lnTo>
                  <a:pt x="4909" y="1964"/>
                </a:lnTo>
                <a:cubicBezTo>
                  <a:pt x="4909" y="1422"/>
                  <a:pt x="5349" y="982"/>
                  <a:pt x="5891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lnTo>
                  <a:pt x="20618" y="15709"/>
                </a:lnTo>
                <a:cubicBezTo>
                  <a:pt x="20618" y="16251"/>
                  <a:pt x="20178" y="16691"/>
                  <a:pt x="19636" y="16691"/>
                </a:cubicBezTo>
                <a:lnTo>
                  <a:pt x="19145" y="16691"/>
                </a:lnTo>
                <a:cubicBezTo>
                  <a:pt x="18874" y="16691"/>
                  <a:pt x="18655" y="16911"/>
                  <a:pt x="18655" y="17182"/>
                </a:cubicBezTo>
                <a:cubicBezTo>
                  <a:pt x="18655" y="17453"/>
                  <a:pt x="18874" y="17673"/>
                  <a:pt x="19145" y="17673"/>
                </a:cubicBezTo>
                <a:lnTo>
                  <a:pt x="19636" y="17673"/>
                </a:lnTo>
                <a:cubicBezTo>
                  <a:pt x="20721" y="17673"/>
                  <a:pt x="21600" y="16794"/>
                  <a:pt x="21600" y="15709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4727" y="6873"/>
                </a:moveTo>
                <a:lnTo>
                  <a:pt x="15709" y="6873"/>
                </a:lnTo>
                <a:lnTo>
                  <a:pt x="15709" y="5891"/>
                </a:lnTo>
                <a:lnTo>
                  <a:pt x="14727" y="5891"/>
                </a:lnTo>
                <a:cubicBezTo>
                  <a:pt x="14727" y="5891"/>
                  <a:pt x="14727" y="6873"/>
                  <a:pt x="14727" y="6873"/>
                </a:cubicBezTo>
                <a:close/>
                <a:moveTo>
                  <a:pt x="16691" y="12273"/>
                </a:moveTo>
                <a:lnTo>
                  <a:pt x="13745" y="12273"/>
                </a:lnTo>
                <a:lnTo>
                  <a:pt x="13745" y="4909"/>
                </a:lnTo>
                <a:lnTo>
                  <a:pt x="15709" y="4909"/>
                </a:lnTo>
                <a:cubicBezTo>
                  <a:pt x="16251" y="4909"/>
                  <a:pt x="16691" y="5349"/>
                  <a:pt x="16691" y="5891"/>
                </a:cubicBezTo>
                <a:cubicBezTo>
                  <a:pt x="16691" y="5891"/>
                  <a:pt x="16691" y="12273"/>
                  <a:pt x="16691" y="12273"/>
                </a:cubicBezTo>
                <a:close/>
                <a:moveTo>
                  <a:pt x="16691" y="19636"/>
                </a:moveTo>
                <a:cubicBezTo>
                  <a:pt x="16691" y="20178"/>
                  <a:pt x="16251" y="20618"/>
                  <a:pt x="15709" y="20618"/>
                </a:cubicBezTo>
                <a:lnTo>
                  <a:pt x="13745" y="20618"/>
                </a:lnTo>
                <a:lnTo>
                  <a:pt x="13745" y="13255"/>
                </a:lnTo>
                <a:lnTo>
                  <a:pt x="16691" y="13255"/>
                </a:lnTo>
                <a:cubicBezTo>
                  <a:pt x="16691" y="13255"/>
                  <a:pt x="16691" y="19636"/>
                  <a:pt x="16691" y="19636"/>
                </a:cubicBezTo>
                <a:close/>
                <a:moveTo>
                  <a:pt x="12764" y="12273"/>
                </a:moveTo>
                <a:lnTo>
                  <a:pt x="4909" y="12273"/>
                </a:lnTo>
                <a:lnTo>
                  <a:pt x="4909" y="4909"/>
                </a:lnTo>
                <a:lnTo>
                  <a:pt x="12764" y="4909"/>
                </a:lnTo>
                <a:cubicBezTo>
                  <a:pt x="12764" y="4909"/>
                  <a:pt x="12764" y="12273"/>
                  <a:pt x="12764" y="12273"/>
                </a:cubicBezTo>
                <a:close/>
                <a:moveTo>
                  <a:pt x="12764" y="20618"/>
                </a:moveTo>
                <a:lnTo>
                  <a:pt x="4909" y="20618"/>
                </a:lnTo>
                <a:lnTo>
                  <a:pt x="4909" y="13255"/>
                </a:lnTo>
                <a:lnTo>
                  <a:pt x="12764" y="13255"/>
                </a:lnTo>
                <a:cubicBezTo>
                  <a:pt x="12764" y="13255"/>
                  <a:pt x="12764" y="20618"/>
                  <a:pt x="12764" y="20618"/>
                </a:cubicBezTo>
                <a:close/>
                <a:moveTo>
                  <a:pt x="3927" y="12273"/>
                </a:moveTo>
                <a:lnTo>
                  <a:pt x="982" y="12273"/>
                </a:lnTo>
                <a:lnTo>
                  <a:pt x="982" y="5891"/>
                </a:lnTo>
                <a:cubicBezTo>
                  <a:pt x="982" y="5349"/>
                  <a:pt x="1422" y="4909"/>
                  <a:pt x="1964" y="4909"/>
                </a:cubicBezTo>
                <a:lnTo>
                  <a:pt x="3927" y="4909"/>
                </a:lnTo>
                <a:cubicBezTo>
                  <a:pt x="3927" y="4909"/>
                  <a:pt x="3927" y="12273"/>
                  <a:pt x="3927" y="12273"/>
                </a:cubicBezTo>
                <a:close/>
                <a:moveTo>
                  <a:pt x="3927" y="20618"/>
                </a:move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3255"/>
                </a:lnTo>
                <a:lnTo>
                  <a:pt x="3927" y="13255"/>
                </a:lnTo>
                <a:cubicBezTo>
                  <a:pt x="3927" y="13255"/>
                  <a:pt x="3927" y="20618"/>
                  <a:pt x="3927" y="20618"/>
                </a:cubicBezTo>
                <a:close/>
                <a:moveTo>
                  <a:pt x="15709" y="3927"/>
                </a:moveTo>
                <a:lnTo>
                  <a:pt x="1964" y="3927"/>
                </a:lnTo>
                <a:cubicBezTo>
                  <a:pt x="879" y="3927"/>
                  <a:pt x="0" y="4806"/>
                  <a:pt x="0" y="5891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721"/>
                  <a:pt x="17673" y="19636"/>
                </a:cubicBezTo>
                <a:lnTo>
                  <a:pt x="17673" y="5891"/>
                </a:lnTo>
                <a:cubicBezTo>
                  <a:pt x="17673" y="4806"/>
                  <a:pt x="16794" y="3927"/>
                  <a:pt x="15709" y="3927"/>
                </a:cubicBezTo>
                <a:moveTo>
                  <a:pt x="1964" y="8836"/>
                </a:moveTo>
                <a:lnTo>
                  <a:pt x="2945" y="8836"/>
                </a:lnTo>
                <a:lnTo>
                  <a:pt x="2945" y="7855"/>
                </a:lnTo>
                <a:lnTo>
                  <a:pt x="1964" y="7855"/>
                </a:lnTo>
                <a:cubicBezTo>
                  <a:pt x="1964" y="7855"/>
                  <a:pt x="1964" y="8836"/>
                  <a:pt x="1964" y="8836"/>
                </a:cubicBezTo>
                <a:close/>
                <a:moveTo>
                  <a:pt x="1964" y="10800"/>
                </a:moveTo>
                <a:lnTo>
                  <a:pt x="2945" y="10800"/>
                </a:lnTo>
                <a:lnTo>
                  <a:pt x="2945" y="9818"/>
                </a:lnTo>
                <a:lnTo>
                  <a:pt x="1964" y="9818"/>
                </a:lnTo>
                <a:cubicBezTo>
                  <a:pt x="1964" y="9818"/>
                  <a:pt x="1964" y="10800"/>
                  <a:pt x="1964" y="10800"/>
                </a:cubicBezTo>
                <a:close/>
                <a:moveTo>
                  <a:pt x="2945" y="16691"/>
                </a:moveTo>
                <a:lnTo>
                  <a:pt x="1964" y="16691"/>
                </a:lnTo>
                <a:lnTo>
                  <a:pt x="1964" y="17673"/>
                </a:lnTo>
                <a:lnTo>
                  <a:pt x="2945" y="17673"/>
                </a:lnTo>
                <a:cubicBezTo>
                  <a:pt x="2945" y="17673"/>
                  <a:pt x="2945" y="16691"/>
                  <a:pt x="2945" y="16691"/>
                </a:cubicBezTo>
                <a:close/>
                <a:moveTo>
                  <a:pt x="1964" y="6873"/>
                </a:moveTo>
                <a:lnTo>
                  <a:pt x="2945" y="6873"/>
                </a:lnTo>
                <a:lnTo>
                  <a:pt x="2945" y="5891"/>
                </a:lnTo>
                <a:lnTo>
                  <a:pt x="1964" y="5891"/>
                </a:lnTo>
                <a:cubicBezTo>
                  <a:pt x="1964" y="5891"/>
                  <a:pt x="1964" y="6873"/>
                  <a:pt x="1964" y="6873"/>
                </a:cubicBezTo>
                <a:close/>
                <a:moveTo>
                  <a:pt x="2945" y="14727"/>
                </a:moveTo>
                <a:lnTo>
                  <a:pt x="1964" y="14727"/>
                </a:lnTo>
                <a:lnTo>
                  <a:pt x="1964" y="15709"/>
                </a:lnTo>
                <a:lnTo>
                  <a:pt x="2945" y="15709"/>
                </a:lnTo>
                <a:cubicBezTo>
                  <a:pt x="2945" y="15709"/>
                  <a:pt x="2945" y="14727"/>
                  <a:pt x="2945" y="14727"/>
                </a:cubicBezTo>
                <a:close/>
                <a:moveTo>
                  <a:pt x="2945" y="18655"/>
                </a:moveTo>
                <a:lnTo>
                  <a:pt x="1964" y="18655"/>
                </a:lnTo>
                <a:lnTo>
                  <a:pt x="1964" y="19636"/>
                </a:lnTo>
                <a:lnTo>
                  <a:pt x="2945" y="19636"/>
                </a:lnTo>
                <a:cubicBezTo>
                  <a:pt x="2945" y="19636"/>
                  <a:pt x="2945" y="18655"/>
                  <a:pt x="2945" y="18655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600" eaLnBrk="1" fontAlgn="auto" hangingPunct="1">
              <a:spcBef>
                <a:spcPct val="0"/>
              </a:spcBef>
              <a:spcAft>
                <a:spcPct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chemeClr val="tx2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Light" charset="0"/>
              <a:ea typeface="Source Sans Pro Light" charset="0"/>
              <a:cs typeface="Source Sans Pro Light" charset="0"/>
              <a:sym typeface="Gill Sans"/>
            </a:endParaRPr>
          </a:p>
        </p:txBody>
      </p:sp>
      <p:sp>
        <p:nvSpPr>
          <p:cNvPr id="19" name="Freeform 9"/>
          <p:cNvSpPr/>
          <p:nvPr/>
        </p:nvSpPr>
        <p:spPr bwMode="auto">
          <a:xfrm flipV="1">
            <a:off x="6987191" y="3187736"/>
            <a:ext cx="1789291" cy="1649158"/>
          </a:xfrm>
          <a:custGeom>
            <a:avLst/>
            <a:gdLst>
              <a:gd name="connsiteX0" fmla="*/ 971829 w 2671591"/>
              <a:gd name="connsiteY0" fmla="*/ 311 h 2234714"/>
              <a:gd name="connsiteX1" fmla="*/ 1658132 w 2671591"/>
              <a:gd name="connsiteY1" fmla="*/ 121675 h 2234714"/>
              <a:gd name="connsiteX2" fmla="*/ 2391482 w 2671591"/>
              <a:gd name="connsiteY2" fmla="*/ 570868 h 2234714"/>
              <a:gd name="connsiteX3" fmla="*/ 2671591 w 2671591"/>
              <a:gd name="connsiteY3" fmla="*/ 1127080 h 2234714"/>
              <a:gd name="connsiteX4" fmla="*/ 2398520 w 2671591"/>
              <a:gd name="connsiteY4" fmla="*/ 1555152 h 2234714"/>
              <a:gd name="connsiteX5" fmla="*/ 1656724 w 2671591"/>
              <a:gd name="connsiteY5" fmla="*/ 2040957 h 2234714"/>
              <a:gd name="connsiteX6" fmla="*/ 436351 w 2671591"/>
              <a:gd name="connsiteY6" fmla="*/ 2146567 h 2234714"/>
              <a:gd name="connsiteX7" fmla="*/ 0 w 2671591"/>
              <a:gd name="connsiteY7" fmla="*/ 1127080 h 2234714"/>
              <a:gd name="connsiteX8" fmla="*/ 453241 w 2671591"/>
              <a:gd name="connsiteY8" fmla="*/ 130124 h 2234714"/>
              <a:gd name="connsiteX9" fmla="*/ 971829 w 2671591"/>
              <a:gd name="connsiteY9" fmla="*/ 311 h 2234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71591" h="2234714">
                <a:moveTo>
                  <a:pt x="971829" y="311"/>
                </a:moveTo>
                <a:cubicBezTo>
                  <a:pt x="1208558" y="-4512"/>
                  <a:pt x="1452273" y="47220"/>
                  <a:pt x="1658132" y="121675"/>
                </a:cubicBezTo>
                <a:cubicBezTo>
                  <a:pt x="1922757" y="217427"/>
                  <a:pt x="2191606" y="370914"/>
                  <a:pt x="2391482" y="570868"/>
                </a:cubicBezTo>
                <a:cubicBezTo>
                  <a:pt x="2536463" y="715906"/>
                  <a:pt x="2671591" y="914452"/>
                  <a:pt x="2671591" y="1127080"/>
                </a:cubicBezTo>
                <a:cubicBezTo>
                  <a:pt x="2671591" y="1267893"/>
                  <a:pt x="2492828" y="1465031"/>
                  <a:pt x="2398520" y="1555152"/>
                </a:cubicBezTo>
                <a:cubicBezTo>
                  <a:pt x="2188790" y="1755106"/>
                  <a:pt x="1919942" y="1922674"/>
                  <a:pt x="1656724" y="2040957"/>
                </a:cubicBezTo>
                <a:cubicBezTo>
                  <a:pt x="1309052" y="2194443"/>
                  <a:pt x="796691" y="2329623"/>
                  <a:pt x="436351" y="2146567"/>
                </a:cubicBezTo>
                <a:cubicBezTo>
                  <a:pt x="71787" y="1960693"/>
                  <a:pt x="0" y="1496010"/>
                  <a:pt x="0" y="1127080"/>
                </a:cubicBezTo>
                <a:cubicBezTo>
                  <a:pt x="0" y="742660"/>
                  <a:pt x="95716" y="334303"/>
                  <a:pt x="453241" y="130124"/>
                </a:cubicBezTo>
                <a:cubicBezTo>
                  <a:pt x="607811" y="42027"/>
                  <a:pt x="787708" y="4063"/>
                  <a:pt x="971829" y="311"/>
                </a:cubicBezTo>
                <a:close/>
              </a:path>
            </a:pathLst>
          </a:custGeom>
          <a:solidFill>
            <a:srgbClr val="F579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20" name="Shape 2784"/>
          <p:cNvSpPr/>
          <p:nvPr/>
        </p:nvSpPr>
        <p:spPr bwMode="auto">
          <a:xfrm>
            <a:off x="7571079" y="3788491"/>
            <a:ext cx="448944" cy="4476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53" y="11229"/>
                </a:moveTo>
                <a:lnTo>
                  <a:pt x="20356" y="11234"/>
                </a:lnTo>
                <a:lnTo>
                  <a:pt x="11029" y="16143"/>
                </a:lnTo>
                <a:lnTo>
                  <a:pt x="11026" y="16138"/>
                </a:lnTo>
                <a:cubicBezTo>
                  <a:pt x="10957" y="16174"/>
                  <a:pt x="10883" y="16200"/>
                  <a:pt x="10800" y="16200"/>
                </a:cubicBezTo>
                <a:cubicBezTo>
                  <a:pt x="10717" y="16200"/>
                  <a:pt x="10643" y="16174"/>
                  <a:pt x="10574" y="16138"/>
                </a:cubicBezTo>
                <a:lnTo>
                  <a:pt x="10571" y="16143"/>
                </a:lnTo>
                <a:lnTo>
                  <a:pt x="1244" y="11234"/>
                </a:lnTo>
                <a:lnTo>
                  <a:pt x="1247" y="11229"/>
                </a:lnTo>
                <a:cubicBezTo>
                  <a:pt x="1091" y="11147"/>
                  <a:pt x="982" y="10988"/>
                  <a:pt x="982" y="10800"/>
                </a:cubicBezTo>
                <a:cubicBezTo>
                  <a:pt x="982" y="10612"/>
                  <a:pt x="1091" y="10453"/>
                  <a:pt x="1247" y="10371"/>
                </a:cubicBezTo>
                <a:lnTo>
                  <a:pt x="1244" y="10366"/>
                </a:lnTo>
                <a:lnTo>
                  <a:pt x="3562" y="9146"/>
                </a:lnTo>
                <a:lnTo>
                  <a:pt x="10113" y="12594"/>
                </a:lnTo>
                <a:lnTo>
                  <a:pt x="10117" y="12588"/>
                </a:lnTo>
                <a:cubicBezTo>
                  <a:pt x="10322" y="12697"/>
                  <a:pt x="10552" y="12764"/>
                  <a:pt x="10800" y="12764"/>
                </a:cubicBezTo>
                <a:cubicBezTo>
                  <a:pt x="11048" y="12764"/>
                  <a:pt x="11278" y="12697"/>
                  <a:pt x="11483" y="12588"/>
                </a:cubicBezTo>
                <a:lnTo>
                  <a:pt x="11486" y="12594"/>
                </a:lnTo>
                <a:lnTo>
                  <a:pt x="18038" y="9146"/>
                </a:lnTo>
                <a:lnTo>
                  <a:pt x="20356" y="10366"/>
                </a:lnTo>
                <a:lnTo>
                  <a:pt x="20353" y="10371"/>
                </a:lnTo>
                <a:cubicBezTo>
                  <a:pt x="20509" y="10453"/>
                  <a:pt x="20618" y="10612"/>
                  <a:pt x="20618" y="10800"/>
                </a:cubicBezTo>
                <a:cubicBezTo>
                  <a:pt x="20618" y="10988"/>
                  <a:pt x="20509" y="11147"/>
                  <a:pt x="20353" y="11229"/>
                </a:cubicBezTo>
                <a:moveTo>
                  <a:pt x="20356" y="14784"/>
                </a:moveTo>
                <a:lnTo>
                  <a:pt x="20353" y="14790"/>
                </a:lnTo>
                <a:cubicBezTo>
                  <a:pt x="20509" y="14872"/>
                  <a:pt x="20618" y="15030"/>
                  <a:pt x="20618" y="15218"/>
                </a:cubicBezTo>
                <a:cubicBezTo>
                  <a:pt x="20618" y="15407"/>
                  <a:pt x="20509" y="15565"/>
                  <a:pt x="20353" y="15647"/>
                </a:cubicBezTo>
                <a:lnTo>
                  <a:pt x="20356" y="15653"/>
                </a:lnTo>
                <a:lnTo>
                  <a:pt x="11029" y="20562"/>
                </a:lnTo>
                <a:lnTo>
                  <a:pt x="11026" y="20556"/>
                </a:lnTo>
                <a:cubicBezTo>
                  <a:pt x="10957" y="20592"/>
                  <a:pt x="10883" y="20618"/>
                  <a:pt x="10800" y="20618"/>
                </a:cubicBezTo>
                <a:cubicBezTo>
                  <a:pt x="10717" y="20618"/>
                  <a:pt x="10643" y="20592"/>
                  <a:pt x="10574" y="20556"/>
                </a:cubicBezTo>
                <a:lnTo>
                  <a:pt x="10571" y="20562"/>
                </a:lnTo>
                <a:lnTo>
                  <a:pt x="1244" y="15653"/>
                </a:lnTo>
                <a:lnTo>
                  <a:pt x="1247" y="15647"/>
                </a:lnTo>
                <a:cubicBezTo>
                  <a:pt x="1091" y="15565"/>
                  <a:pt x="982" y="15407"/>
                  <a:pt x="982" y="15218"/>
                </a:cubicBezTo>
                <a:cubicBezTo>
                  <a:pt x="982" y="15030"/>
                  <a:pt x="1091" y="14872"/>
                  <a:pt x="1247" y="14790"/>
                </a:cubicBezTo>
                <a:lnTo>
                  <a:pt x="1244" y="14784"/>
                </a:lnTo>
                <a:lnTo>
                  <a:pt x="3562" y="13564"/>
                </a:lnTo>
                <a:lnTo>
                  <a:pt x="10113" y="17012"/>
                </a:lnTo>
                <a:lnTo>
                  <a:pt x="10117" y="17006"/>
                </a:lnTo>
                <a:cubicBezTo>
                  <a:pt x="10322" y="17115"/>
                  <a:pt x="10552" y="17182"/>
                  <a:pt x="10800" y="17182"/>
                </a:cubicBezTo>
                <a:cubicBezTo>
                  <a:pt x="11048" y="17182"/>
                  <a:pt x="11278" y="17115"/>
                  <a:pt x="11483" y="17006"/>
                </a:cubicBezTo>
                <a:lnTo>
                  <a:pt x="11486" y="17012"/>
                </a:lnTo>
                <a:lnTo>
                  <a:pt x="18038" y="13564"/>
                </a:lnTo>
                <a:cubicBezTo>
                  <a:pt x="18038" y="13564"/>
                  <a:pt x="20356" y="14784"/>
                  <a:pt x="20356" y="14784"/>
                </a:cubicBezTo>
                <a:close/>
                <a:moveTo>
                  <a:pt x="1244" y="6816"/>
                </a:moveTo>
                <a:lnTo>
                  <a:pt x="1247" y="6811"/>
                </a:lnTo>
                <a:cubicBezTo>
                  <a:pt x="1091" y="6728"/>
                  <a:pt x="982" y="6570"/>
                  <a:pt x="982" y="6382"/>
                </a:cubicBezTo>
                <a:cubicBezTo>
                  <a:pt x="982" y="6194"/>
                  <a:pt x="1091" y="6035"/>
                  <a:pt x="1247" y="5953"/>
                </a:cubicBezTo>
                <a:lnTo>
                  <a:pt x="1244" y="5947"/>
                </a:lnTo>
                <a:lnTo>
                  <a:pt x="10571" y="1038"/>
                </a:lnTo>
                <a:lnTo>
                  <a:pt x="10574" y="1044"/>
                </a:lnTo>
                <a:cubicBezTo>
                  <a:pt x="10643" y="1008"/>
                  <a:pt x="10717" y="982"/>
                  <a:pt x="10800" y="982"/>
                </a:cubicBezTo>
                <a:cubicBezTo>
                  <a:pt x="10883" y="982"/>
                  <a:pt x="10957" y="1008"/>
                  <a:pt x="11026" y="1044"/>
                </a:cubicBezTo>
                <a:lnTo>
                  <a:pt x="11029" y="1038"/>
                </a:lnTo>
                <a:lnTo>
                  <a:pt x="20356" y="5947"/>
                </a:lnTo>
                <a:lnTo>
                  <a:pt x="20353" y="5953"/>
                </a:lnTo>
                <a:cubicBezTo>
                  <a:pt x="20509" y="6035"/>
                  <a:pt x="20618" y="6194"/>
                  <a:pt x="20618" y="6382"/>
                </a:cubicBezTo>
                <a:cubicBezTo>
                  <a:pt x="20618" y="6570"/>
                  <a:pt x="20509" y="6728"/>
                  <a:pt x="20353" y="6811"/>
                </a:cubicBezTo>
                <a:lnTo>
                  <a:pt x="20356" y="6816"/>
                </a:lnTo>
                <a:lnTo>
                  <a:pt x="11029" y="11725"/>
                </a:lnTo>
                <a:lnTo>
                  <a:pt x="11026" y="11720"/>
                </a:lnTo>
                <a:cubicBezTo>
                  <a:pt x="10957" y="11756"/>
                  <a:pt x="10883" y="11782"/>
                  <a:pt x="10800" y="11782"/>
                </a:cubicBezTo>
                <a:cubicBezTo>
                  <a:pt x="10717" y="11782"/>
                  <a:pt x="10643" y="11756"/>
                  <a:pt x="10574" y="11720"/>
                </a:cubicBezTo>
                <a:lnTo>
                  <a:pt x="10571" y="11725"/>
                </a:lnTo>
                <a:cubicBezTo>
                  <a:pt x="10571" y="11725"/>
                  <a:pt x="1244" y="6816"/>
                  <a:pt x="1244" y="6816"/>
                </a:cubicBezTo>
                <a:close/>
                <a:moveTo>
                  <a:pt x="21600" y="10800"/>
                </a:moveTo>
                <a:cubicBezTo>
                  <a:pt x="21600" y="10234"/>
                  <a:pt x="21278" y="9749"/>
                  <a:pt x="20810" y="9503"/>
                </a:cubicBezTo>
                <a:lnTo>
                  <a:pt x="20813" y="9497"/>
                </a:lnTo>
                <a:lnTo>
                  <a:pt x="19092" y="8591"/>
                </a:lnTo>
                <a:lnTo>
                  <a:pt x="20813" y="7685"/>
                </a:lnTo>
                <a:lnTo>
                  <a:pt x="20810" y="7679"/>
                </a:lnTo>
                <a:cubicBezTo>
                  <a:pt x="21278" y="7433"/>
                  <a:pt x="21600" y="6948"/>
                  <a:pt x="21600" y="6382"/>
                </a:cubicBezTo>
                <a:cubicBezTo>
                  <a:pt x="21600" y="5816"/>
                  <a:pt x="21278" y="5331"/>
                  <a:pt x="20810" y="5085"/>
                </a:cubicBezTo>
                <a:lnTo>
                  <a:pt x="20813" y="5079"/>
                </a:lnTo>
                <a:lnTo>
                  <a:pt x="11486" y="170"/>
                </a:lnTo>
                <a:lnTo>
                  <a:pt x="11483" y="175"/>
                </a:lnTo>
                <a:cubicBezTo>
                  <a:pt x="11278" y="67"/>
                  <a:pt x="11048" y="0"/>
                  <a:pt x="10800" y="0"/>
                </a:cubicBezTo>
                <a:cubicBezTo>
                  <a:pt x="10552" y="0"/>
                  <a:pt x="10322" y="67"/>
                  <a:pt x="10117" y="175"/>
                </a:cubicBezTo>
                <a:lnTo>
                  <a:pt x="10113" y="170"/>
                </a:lnTo>
                <a:lnTo>
                  <a:pt x="786" y="5079"/>
                </a:lnTo>
                <a:lnTo>
                  <a:pt x="790" y="5085"/>
                </a:lnTo>
                <a:cubicBezTo>
                  <a:pt x="322" y="5331"/>
                  <a:pt x="0" y="5816"/>
                  <a:pt x="0" y="6382"/>
                </a:cubicBezTo>
                <a:cubicBezTo>
                  <a:pt x="0" y="6948"/>
                  <a:pt x="322" y="7433"/>
                  <a:pt x="790" y="7679"/>
                </a:cubicBezTo>
                <a:lnTo>
                  <a:pt x="786" y="7685"/>
                </a:lnTo>
                <a:lnTo>
                  <a:pt x="2508" y="8591"/>
                </a:lnTo>
                <a:lnTo>
                  <a:pt x="786" y="9497"/>
                </a:lnTo>
                <a:lnTo>
                  <a:pt x="790" y="9503"/>
                </a:lnTo>
                <a:cubicBezTo>
                  <a:pt x="322" y="9749"/>
                  <a:pt x="0" y="10234"/>
                  <a:pt x="0" y="10800"/>
                </a:cubicBezTo>
                <a:cubicBezTo>
                  <a:pt x="0" y="11366"/>
                  <a:pt x="322" y="11851"/>
                  <a:pt x="790" y="12097"/>
                </a:cubicBezTo>
                <a:lnTo>
                  <a:pt x="786" y="12103"/>
                </a:lnTo>
                <a:lnTo>
                  <a:pt x="2508" y="13009"/>
                </a:lnTo>
                <a:lnTo>
                  <a:pt x="786" y="13915"/>
                </a:lnTo>
                <a:lnTo>
                  <a:pt x="790" y="13921"/>
                </a:lnTo>
                <a:cubicBezTo>
                  <a:pt x="322" y="14167"/>
                  <a:pt x="0" y="14652"/>
                  <a:pt x="0" y="15218"/>
                </a:cubicBezTo>
                <a:cubicBezTo>
                  <a:pt x="0" y="15784"/>
                  <a:pt x="322" y="16269"/>
                  <a:pt x="790" y="16515"/>
                </a:cubicBezTo>
                <a:lnTo>
                  <a:pt x="786" y="16521"/>
                </a:lnTo>
                <a:lnTo>
                  <a:pt x="10113" y="21430"/>
                </a:lnTo>
                <a:lnTo>
                  <a:pt x="10117" y="21425"/>
                </a:lnTo>
                <a:cubicBezTo>
                  <a:pt x="10322" y="21533"/>
                  <a:pt x="10552" y="21600"/>
                  <a:pt x="10800" y="21600"/>
                </a:cubicBezTo>
                <a:cubicBezTo>
                  <a:pt x="11048" y="21600"/>
                  <a:pt x="11278" y="21533"/>
                  <a:pt x="11483" y="21425"/>
                </a:cubicBezTo>
                <a:lnTo>
                  <a:pt x="11486" y="21430"/>
                </a:lnTo>
                <a:lnTo>
                  <a:pt x="20813" y="16521"/>
                </a:lnTo>
                <a:lnTo>
                  <a:pt x="20810" y="16515"/>
                </a:lnTo>
                <a:cubicBezTo>
                  <a:pt x="21278" y="16269"/>
                  <a:pt x="21600" y="15784"/>
                  <a:pt x="21600" y="15218"/>
                </a:cubicBezTo>
                <a:cubicBezTo>
                  <a:pt x="21600" y="14652"/>
                  <a:pt x="21278" y="14167"/>
                  <a:pt x="20810" y="13921"/>
                </a:cubicBezTo>
                <a:lnTo>
                  <a:pt x="20813" y="13915"/>
                </a:lnTo>
                <a:lnTo>
                  <a:pt x="19092" y="13009"/>
                </a:lnTo>
                <a:lnTo>
                  <a:pt x="20813" y="12103"/>
                </a:lnTo>
                <a:lnTo>
                  <a:pt x="20810" y="12097"/>
                </a:lnTo>
                <a:cubicBezTo>
                  <a:pt x="21278" y="11851"/>
                  <a:pt x="21600" y="11366"/>
                  <a:pt x="21600" y="10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600" eaLnBrk="1" fontAlgn="auto" hangingPunct="1">
              <a:spcBef>
                <a:spcPct val="0"/>
              </a:spcBef>
              <a:spcAft>
                <a:spcPct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chemeClr val="tx2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Light" charset="0"/>
              <a:ea typeface="Source Sans Pro Light" charset="0"/>
              <a:cs typeface="Source Sans Pro Light" charset="0"/>
              <a:sym typeface="Gill Sans"/>
            </a:endParaRPr>
          </a:p>
        </p:txBody>
      </p:sp>
      <p:sp>
        <p:nvSpPr>
          <p:cNvPr id="21" name="Freeform 10"/>
          <p:cNvSpPr/>
          <p:nvPr/>
        </p:nvSpPr>
        <p:spPr bwMode="auto">
          <a:xfrm flipV="1">
            <a:off x="8776483" y="3187736"/>
            <a:ext cx="1789290" cy="1649158"/>
          </a:xfrm>
          <a:custGeom>
            <a:avLst/>
            <a:gdLst>
              <a:gd name="connsiteX0" fmla="*/ 971829 w 2671591"/>
              <a:gd name="connsiteY0" fmla="*/ 311 h 2234714"/>
              <a:gd name="connsiteX1" fmla="*/ 1658132 w 2671591"/>
              <a:gd name="connsiteY1" fmla="*/ 121675 h 2234714"/>
              <a:gd name="connsiteX2" fmla="*/ 2391482 w 2671591"/>
              <a:gd name="connsiteY2" fmla="*/ 570868 h 2234714"/>
              <a:gd name="connsiteX3" fmla="*/ 2671591 w 2671591"/>
              <a:gd name="connsiteY3" fmla="*/ 1127080 h 2234714"/>
              <a:gd name="connsiteX4" fmla="*/ 2398520 w 2671591"/>
              <a:gd name="connsiteY4" fmla="*/ 1555152 h 2234714"/>
              <a:gd name="connsiteX5" fmla="*/ 1656724 w 2671591"/>
              <a:gd name="connsiteY5" fmla="*/ 2040957 h 2234714"/>
              <a:gd name="connsiteX6" fmla="*/ 436351 w 2671591"/>
              <a:gd name="connsiteY6" fmla="*/ 2146567 h 2234714"/>
              <a:gd name="connsiteX7" fmla="*/ 0 w 2671591"/>
              <a:gd name="connsiteY7" fmla="*/ 1127080 h 2234714"/>
              <a:gd name="connsiteX8" fmla="*/ 453241 w 2671591"/>
              <a:gd name="connsiteY8" fmla="*/ 130124 h 2234714"/>
              <a:gd name="connsiteX9" fmla="*/ 971829 w 2671591"/>
              <a:gd name="connsiteY9" fmla="*/ 311 h 2234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71591" h="2234714">
                <a:moveTo>
                  <a:pt x="971829" y="311"/>
                </a:moveTo>
                <a:cubicBezTo>
                  <a:pt x="1208558" y="-4512"/>
                  <a:pt x="1452273" y="47220"/>
                  <a:pt x="1658132" y="121675"/>
                </a:cubicBezTo>
                <a:cubicBezTo>
                  <a:pt x="1922757" y="217427"/>
                  <a:pt x="2191606" y="370914"/>
                  <a:pt x="2391482" y="570868"/>
                </a:cubicBezTo>
                <a:cubicBezTo>
                  <a:pt x="2536463" y="715906"/>
                  <a:pt x="2671591" y="914452"/>
                  <a:pt x="2671591" y="1127080"/>
                </a:cubicBezTo>
                <a:cubicBezTo>
                  <a:pt x="2671591" y="1267893"/>
                  <a:pt x="2492828" y="1465031"/>
                  <a:pt x="2398520" y="1555152"/>
                </a:cubicBezTo>
                <a:cubicBezTo>
                  <a:pt x="2188790" y="1755106"/>
                  <a:pt x="1919942" y="1922674"/>
                  <a:pt x="1656724" y="2040957"/>
                </a:cubicBezTo>
                <a:cubicBezTo>
                  <a:pt x="1309052" y="2194443"/>
                  <a:pt x="796691" y="2329623"/>
                  <a:pt x="436351" y="2146567"/>
                </a:cubicBezTo>
                <a:cubicBezTo>
                  <a:pt x="71787" y="1960693"/>
                  <a:pt x="0" y="1496010"/>
                  <a:pt x="0" y="1127080"/>
                </a:cubicBezTo>
                <a:cubicBezTo>
                  <a:pt x="0" y="742660"/>
                  <a:pt x="95716" y="334303"/>
                  <a:pt x="453241" y="130124"/>
                </a:cubicBezTo>
                <a:cubicBezTo>
                  <a:pt x="607811" y="42027"/>
                  <a:pt x="787708" y="4063"/>
                  <a:pt x="971829" y="311"/>
                </a:cubicBezTo>
                <a:close/>
              </a:path>
            </a:pathLst>
          </a:custGeom>
          <a:solidFill>
            <a:srgbClr val="FCB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22" name="Shape 2774"/>
          <p:cNvSpPr/>
          <p:nvPr/>
        </p:nvSpPr>
        <p:spPr bwMode="auto">
          <a:xfrm>
            <a:off x="9351287" y="3788491"/>
            <a:ext cx="448945" cy="4476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7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39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39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1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9" y="20851"/>
                  <a:pt x="7364" y="20974"/>
                  <a:pt x="7364" y="21109"/>
                </a:cubicBezTo>
                <a:cubicBezTo>
                  <a:pt x="7364" y="21380"/>
                  <a:pt x="7583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8" y="21545"/>
                  <a:pt x="13610" y="21600"/>
                  <a:pt x="13745" y="21600"/>
                </a:cubicBezTo>
                <a:cubicBezTo>
                  <a:pt x="14017" y="21600"/>
                  <a:pt x="14236" y="21380"/>
                  <a:pt x="14236" y="21109"/>
                </a:cubicBezTo>
                <a:cubicBezTo>
                  <a:pt x="14236" y="20974"/>
                  <a:pt x="14182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  <a:moveTo>
                  <a:pt x="16200" y="5891"/>
                </a:moveTo>
                <a:cubicBezTo>
                  <a:pt x="16471" y="5891"/>
                  <a:pt x="16691" y="6111"/>
                  <a:pt x="16691" y="6382"/>
                </a:cubicBezTo>
                <a:cubicBezTo>
                  <a:pt x="16691" y="6653"/>
                  <a:pt x="16471" y="6873"/>
                  <a:pt x="16200" y="6873"/>
                </a:cubicBezTo>
                <a:cubicBezTo>
                  <a:pt x="15929" y="6873"/>
                  <a:pt x="15709" y="6653"/>
                  <a:pt x="15709" y="6382"/>
                </a:cubicBezTo>
                <a:cubicBezTo>
                  <a:pt x="15709" y="6111"/>
                  <a:pt x="15929" y="5891"/>
                  <a:pt x="16200" y="5891"/>
                </a:cubicBezTo>
                <a:moveTo>
                  <a:pt x="16200" y="7855"/>
                </a:moveTo>
                <a:cubicBezTo>
                  <a:pt x="17013" y="7855"/>
                  <a:pt x="17673" y="7196"/>
                  <a:pt x="17673" y="6382"/>
                </a:cubicBezTo>
                <a:cubicBezTo>
                  <a:pt x="17673" y="5569"/>
                  <a:pt x="17013" y="4909"/>
                  <a:pt x="16200" y="4909"/>
                </a:cubicBezTo>
                <a:cubicBezTo>
                  <a:pt x="15387" y="4909"/>
                  <a:pt x="14727" y="5569"/>
                  <a:pt x="14727" y="6382"/>
                </a:cubicBezTo>
                <a:cubicBezTo>
                  <a:pt x="14727" y="7196"/>
                  <a:pt x="15387" y="7855"/>
                  <a:pt x="16200" y="7855"/>
                </a:cubicBezTo>
                <a:moveTo>
                  <a:pt x="8422" y="8135"/>
                </a:moveTo>
                <a:lnTo>
                  <a:pt x="11926" y="11638"/>
                </a:lnTo>
                <a:cubicBezTo>
                  <a:pt x="12015" y="11727"/>
                  <a:pt x="12138" y="11782"/>
                  <a:pt x="12273" y="11782"/>
                </a:cubicBezTo>
                <a:cubicBezTo>
                  <a:pt x="12408" y="11782"/>
                  <a:pt x="12531" y="11727"/>
                  <a:pt x="12620" y="11638"/>
                </a:cubicBezTo>
                <a:lnTo>
                  <a:pt x="14183" y="10075"/>
                </a:lnTo>
                <a:lnTo>
                  <a:pt x="16200" y="12764"/>
                </a:lnTo>
                <a:lnTo>
                  <a:pt x="5336" y="12764"/>
                </a:lnTo>
                <a:cubicBezTo>
                  <a:pt x="5336" y="12764"/>
                  <a:pt x="8422" y="8135"/>
                  <a:pt x="8422" y="8135"/>
                </a:cubicBezTo>
                <a:close/>
                <a:moveTo>
                  <a:pt x="4418" y="13745"/>
                </a:moveTo>
                <a:lnTo>
                  <a:pt x="17182" y="13745"/>
                </a:lnTo>
                <a:cubicBezTo>
                  <a:pt x="17453" y="13745"/>
                  <a:pt x="17673" y="13526"/>
                  <a:pt x="17673" y="13255"/>
                </a:cubicBezTo>
                <a:cubicBezTo>
                  <a:pt x="17673" y="13144"/>
                  <a:pt x="17630" y="13047"/>
                  <a:pt x="17568" y="12965"/>
                </a:cubicBezTo>
                <a:lnTo>
                  <a:pt x="17575" y="12960"/>
                </a:lnTo>
                <a:lnTo>
                  <a:pt x="14629" y="9033"/>
                </a:lnTo>
                <a:lnTo>
                  <a:pt x="14622" y="9038"/>
                </a:lnTo>
                <a:cubicBezTo>
                  <a:pt x="14533" y="8919"/>
                  <a:pt x="14397" y="8836"/>
                  <a:pt x="14236" y="8836"/>
                </a:cubicBezTo>
                <a:cubicBezTo>
                  <a:pt x="14101" y="8836"/>
                  <a:pt x="13978" y="8891"/>
                  <a:pt x="13889" y="8980"/>
                </a:cubicBezTo>
                <a:lnTo>
                  <a:pt x="12273" y="10597"/>
                </a:lnTo>
                <a:lnTo>
                  <a:pt x="8693" y="7017"/>
                </a:lnTo>
                <a:cubicBezTo>
                  <a:pt x="8604" y="6928"/>
                  <a:pt x="8481" y="6873"/>
                  <a:pt x="8345" y="6873"/>
                </a:cubicBezTo>
                <a:cubicBezTo>
                  <a:pt x="8175" y="6873"/>
                  <a:pt x="8033" y="6965"/>
                  <a:pt x="7945" y="7097"/>
                </a:cubicBezTo>
                <a:lnTo>
                  <a:pt x="7937" y="7091"/>
                </a:lnTo>
                <a:lnTo>
                  <a:pt x="4010" y="12982"/>
                </a:lnTo>
                <a:lnTo>
                  <a:pt x="4017" y="12988"/>
                </a:lnTo>
                <a:cubicBezTo>
                  <a:pt x="3965" y="13066"/>
                  <a:pt x="3927" y="13154"/>
                  <a:pt x="3927" y="13255"/>
                </a:cubicBezTo>
                <a:cubicBezTo>
                  <a:pt x="3927" y="13526"/>
                  <a:pt x="4147" y="13745"/>
                  <a:pt x="4418" y="1374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600" eaLnBrk="1" fontAlgn="auto" hangingPunct="1">
              <a:spcBef>
                <a:spcPct val="0"/>
              </a:spcBef>
              <a:spcAft>
                <a:spcPct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chemeClr val="tx2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Light" charset="0"/>
              <a:ea typeface="Source Sans Pro Light" charset="0"/>
              <a:cs typeface="Source Sans Pro Light" charset="0"/>
              <a:sym typeface="Gill Sans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369315" y="5223196"/>
            <a:ext cx="2159566" cy="113877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rgbClr val="004C8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单击此处输入标题</a:t>
            </a:r>
            <a:endParaRPr lang="en-US" altLang="zh-CN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请在这里输入您的主要叙述内容</a:t>
            </a:r>
            <a:endParaRPr lang="en-US" altLang="zh-CN" sz="11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请在这里输入您的主要叙述内容</a:t>
            </a:r>
            <a:endParaRPr lang="en-US" altLang="zh-CN" sz="11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28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021845" y="5223196"/>
            <a:ext cx="2159566" cy="113877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rgbClr val="004C8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单击此处输入标题</a:t>
            </a:r>
            <a:endParaRPr lang="en-US" altLang="zh-CN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请在这里输入您的主要叙述内容</a:t>
            </a:r>
            <a:endParaRPr lang="en-US" altLang="zh-CN" sz="11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请在这里输入您的主要叙述内容</a:t>
            </a:r>
            <a:endParaRPr lang="en-US" altLang="zh-CN" sz="11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28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591345" y="5223196"/>
            <a:ext cx="2159566" cy="113877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rgbClr val="004C8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单击此处输入标题</a:t>
            </a:r>
            <a:endParaRPr lang="en-US" altLang="zh-CN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请在这里输入您的主要叙述内容</a:t>
            </a:r>
            <a:endParaRPr lang="en-US" altLang="zh-CN" sz="11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请在这里输入您的主要叙述内容</a:t>
            </a:r>
            <a:endParaRPr lang="en-US" altLang="zh-CN" sz="11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28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138484" y="2080663"/>
            <a:ext cx="2159566" cy="113877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rgbClr val="004C8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单击此处输入标题</a:t>
            </a:r>
            <a:endParaRPr lang="en-US" altLang="zh-CN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请在这里输入您的主要叙述内容</a:t>
            </a:r>
            <a:endParaRPr lang="en-US" altLang="zh-CN" sz="11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请在这里输入您的主要叙述内容</a:t>
            </a:r>
            <a:endParaRPr lang="en-US" altLang="zh-CN" sz="11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28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715768" y="2080662"/>
            <a:ext cx="2159566" cy="113877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rgbClr val="004C8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单击此处输入标题</a:t>
            </a:r>
            <a:endParaRPr lang="en-US" altLang="zh-CN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请在这里输入您的主要叙述内容</a:t>
            </a:r>
            <a:endParaRPr lang="en-US" altLang="zh-CN" sz="11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请在这里输入您的主要叙述内容</a:t>
            </a:r>
            <a:endParaRPr lang="en-US" altLang="zh-CN" sz="11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28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等腰三角形 24"/>
          <p:cNvSpPr/>
          <p:nvPr/>
        </p:nvSpPr>
        <p:spPr>
          <a:xfrm rot="9497902">
            <a:off x="-1980747" y="2635179"/>
            <a:ext cx="1966384" cy="710856"/>
          </a:xfrm>
          <a:custGeom>
            <a:avLst/>
            <a:gdLst>
              <a:gd name="connsiteX0" fmla="*/ 0 w 1385236"/>
              <a:gd name="connsiteY0" fmla="*/ 500769 h 500769"/>
              <a:gd name="connsiteX1" fmla="*/ 707068 w 1385236"/>
              <a:gd name="connsiteY1" fmla="*/ 0 h 500769"/>
              <a:gd name="connsiteX2" fmla="*/ 1385236 w 1385236"/>
              <a:gd name="connsiteY2" fmla="*/ 500769 h 500769"/>
              <a:gd name="connsiteX3" fmla="*/ 0 w 1385236"/>
              <a:gd name="connsiteY3" fmla="*/ 500769 h 500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5236" h="500769">
                <a:moveTo>
                  <a:pt x="0" y="500769"/>
                </a:moveTo>
                <a:lnTo>
                  <a:pt x="707068" y="0"/>
                </a:lnTo>
                <a:lnTo>
                  <a:pt x="1385236" y="500769"/>
                </a:lnTo>
                <a:lnTo>
                  <a:pt x="0" y="500769"/>
                </a:lnTo>
                <a:close/>
              </a:path>
            </a:pathLst>
          </a:custGeom>
          <a:solidFill>
            <a:srgbClr val="E52F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3" grpId="0"/>
      <p:bldP spid="24" grpId="0"/>
      <p:bldP spid="25" grpId="0"/>
      <p:bldP spid="26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9" t="7719"/>
          <a:stretch>
            <a:fillRect/>
          </a:stretch>
        </p:blipFill>
        <p:spPr>
          <a:xfrm rot="16200000" flipH="1" flipV="1">
            <a:off x="6923342" y="1528328"/>
            <a:ext cx="6796983" cy="374033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-1063645" y="1633174"/>
            <a:ext cx="6288471" cy="4161181"/>
          </a:xfrm>
          <a:custGeom>
            <a:avLst/>
            <a:gdLst>
              <a:gd name="connsiteX0" fmla="*/ 0 w 6288471"/>
              <a:gd name="connsiteY0" fmla="*/ 1701989 h 4161181"/>
              <a:gd name="connsiteX1" fmla="*/ 0 w 6288471"/>
              <a:gd name="connsiteY1" fmla="*/ 0 h 4161181"/>
              <a:gd name="connsiteX2" fmla="*/ 991555 w 6288471"/>
              <a:gd name="connsiteY2" fmla="*/ 0 h 4161181"/>
              <a:gd name="connsiteX3" fmla="*/ 0 w 6288471"/>
              <a:gd name="connsiteY3" fmla="*/ 4161181 h 4161181"/>
              <a:gd name="connsiteX4" fmla="*/ 0 w 6288471"/>
              <a:gd name="connsiteY4" fmla="*/ 1980220 h 4161181"/>
              <a:gd name="connsiteX5" fmla="*/ 4351606 w 6288471"/>
              <a:gd name="connsiteY5" fmla="*/ 0 h 4161181"/>
              <a:gd name="connsiteX6" fmla="*/ 6288471 w 6288471"/>
              <a:gd name="connsiteY6" fmla="*/ 0 h 4161181"/>
              <a:gd name="connsiteX7" fmla="*/ 6288471 w 6288471"/>
              <a:gd name="connsiteY7" fmla="*/ 4161181 h 4161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88471" h="4161181">
                <a:moveTo>
                  <a:pt x="0" y="1701989"/>
                </a:moveTo>
                <a:lnTo>
                  <a:pt x="0" y="0"/>
                </a:lnTo>
                <a:lnTo>
                  <a:pt x="991555" y="0"/>
                </a:lnTo>
                <a:close/>
                <a:moveTo>
                  <a:pt x="0" y="4161181"/>
                </a:moveTo>
                <a:lnTo>
                  <a:pt x="0" y="1980220"/>
                </a:lnTo>
                <a:lnTo>
                  <a:pt x="4351606" y="0"/>
                </a:lnTo>
                <a:lnTo>
                  <a:pt x="6288471" y="0"/>
                </a:lnTo>
                <a:lnTo>
                  <a:pt x="6288471" y="4161181"/>
                </a:lnTo>
                <a:close/>
              </a:path>
            </a:pathLst>
          </a:custGeom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5" name="等腰三角形 24"/>
          <p:cNvSpPr/>
          <p:nvPr/>
        </p:nvSpPr>
        <p:spPr>
          <a:xfrm rot="9497902">
            <a:off x="4637321" y="1745195"/>
            <a:ext cx="1105777" cy="399743"/>
          </a:xfrm>
          <a:custGeom>
            <a:avLst/>
            <a:gdLst>
              <a:gd name="connsiteX0" fmla="*/ 0 w 1385236"/>
              <a:gd name="connsiteY0" fmla="*/ 500769 h 500769"/>
              <a:gd name="connsiteX1" fmla="*/ 707068 w 1385236"/>
              <a:gd name="connsiteY1" fmla="*/ 0 h 500769"/>
              <a:gd name="connsiteX2" fmla="*/ 1385236 w 1385236"/>
              <a:gd name="connsiteY2" fmla="*/ 500769 h 500769"/>
              <a:gd name="connsiteX3" fmla="*/ 0 w 1385236"/>
              <a:gd name="connsiteY3" fmla="*/ 500769 h 500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5236" h="500769">
                <a:moveTo>
                  <a:pt x="0" y="500769"/>
                </a:moveTo>
                <a:lnTo>
                  <a:pt x="707068" y="0"/>
                </a:lnTo>
                <a:lnTo>
                  <a:pt x="1385236" y="500769"/>
                </a:lnTo>
                <a:lnTo>
                  <a:pt x="0" y="500769"/>
                </a:lnTo>
                <a:close/>
              </a:path>
            </a:pathLst>
          </a:custGeom>
          <a:solidFill>
            <a:srgbClr val="D529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等腰三角形 24"/>
          <p:cNvSpPr/>
          <p:nvPr/>
        </p:nvSpPr>
        <p:spPr>
          <a:xfrm rot="9497902">
            <a:off x="4648585" y="2950425"/>
            <a:ext cx="1105777" cy="399743"/>
          </a:xfrm>
          <a:custGeom>
            <a:avLst/>
            <a:gdLst>
              <a:gd name="connsiteX0" fmla="*/ 0 w 1385236"/>
              <a:gd name="connsiteY0" fmla="*/ 500769 h 500769"/>
              <a:gd name="connsiteX1" fmla="*/ 707068 w 1385236"/>
              <a:gd name="connsiteY1" fmla="*/ 0 h 500769"/>
              <a:gd name="connsiteX2" fmla="*/ 1385236 w 1385236"/>
              <a:gd name="connsiteY2" fmla="*/ 500769 h 500769"/>
              <a:gd name="connsiteX3" fmla="*/ 0 w 1385236"/>
              <a:gd name="connsiteY3" fmla="*/ 500769 h 500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5236" h="500769">
                <a:moveTo>
                  <a:pt x="0" y="500769"/>
                </a:moveTo>
                <a:lnTo>
                  <a:pt x="707068" y="0"/>
                </a:lnTo>
                <a:lnTo>
                  <a:pt x="1385236" y="500769"/>
                </a:lnTo>
                <a:lnTo>
                  <a:pt x="0" y="500769"/>
                </a:lnTo>
                <a:close/>
              </a:path>
            </a:pathLst>
          </a:custGeom>
          <a:solidFill>
            <a:srgbClr val="F16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等腰三角形 24"/>
          <p:cNvSpPr/>
          <p:nvPr/>
        </p:nvSpPr>
        <p:spPr>
          <a:xfrm rot="9497902">
            <a:off x="4637320" y="4155655"/>
            <a:ext cx="1105777" cy="399743"/>
          </a:xfrm>
          <a:custGeom>
            <a:avLst/>
            <a:gdLst>
              <a:gd name="connsiteX0" fmla="*/ 0 w 1385236"/>
              <a:gd name="connsiteY0" fmla="*/ 500769 h 500769"/>
              <a:gd name="connsiteX1" fmla="*/ 707068 w 1385236"/>
              <a:gd name="connsiteY1" fmla="*/ 0 h 500769"/>
              <a:gd name="connsiteX2" fmla="*/ 1385236 w 1385236"/>
              <a:gd name="connsiteY2" fmla="*/ 500769 h 500769"/>
              <a:gd name="connsiteX3" fmla="*/ 0 w 1385236"/>
              <a:gd name="connsiteY3" fmla="*/ 500769 h 500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5236" h="500769">
                <a:moveTo>
                  <a:pt x="0" y="500769"/>
                </a:moveTo>
                <a:lnTo>
                  <a:pt x="707068" y="0"/>
                </a:lnTo>
                <a:lnTo>
                  <a:pt x="1385236" y="500769"/>
                </a:lnTo>
                <a:lnTo>
                  <a:pt x="0" y="500769"/>
                </a:lnTo>
                <a:close/>
              </a:path>
            </a:pathLst>
          </a:custGeom>
          <a:solidFill>
            <a:srgbClr val="F579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等腰三角形 24"/>
          <p:cNvSpPr/>
          <p:nvPr/>
        </p:nvSpPr>
        <p:spPr>
          <a:xfrm rot="9497902">
            <a:off x="4648584" y="5360885"/>
            <a:ext cx="1105777" cy="399743"/>
          </a:xfrm>
          <a:custGeom>
            <a:avLst/>
            <a:gdLst>
              <a:gd name="connsiteX0" fmla="*/ 0 w 1385236"/>
              <a:gd name="connsiteY0" fmla="*/ 500769 h 500769"/>
              <a:gd name="connsiteX1" fmla="*/ 707068 w 1385236"/>
              <a:gd name="connsiteY1" fmla="*/ 0 h 500769"/>
              <a:gd name="connsiteX2" fmla="*/ 1385236 w 1385236"/>
              <a:gd name="connsiteY2" fmla="*/ 500769 h 500769"/>
              <a:gd name="connsiteX3" fmla="*/ 0 w 1385236"/>
              <a:gd name="connsiteY3" fmla="*/ 500769 h 500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5236" h="500769">
                <a:moveTo>
                  <a:pt x="0" y="500769"/>
                </a:moveTo>
                <a:lnTo>
                  <a:pt x="707068" y="0"/>
                </a:lnTo>
                <a:lnTo>
                  <a:pt x="1385236" y="500769"/>
                </a:lnTo>
                <a:lnTo>
                  <a:pt x="0" y="500769"/>
                </a:lnTo>
                <a:close/>
              </a:path>
            </a:pathLst>
          </a:custGeom>
          <a:solidFill>
            <a:srgbClr val="FCB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文本框 30"/>
          <p:cNvSpPr txBox="1"/>
          <p:nvPr/>
        </p:nvSpPr>
        <p:spPr>
          <a:xfrm>
            <a:off x="5908238" y="1554918"/>
            <a:ext cx="3070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这里输入您的标题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5908237" y="2760148"/>
            <a:ext cx="3070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这里输入您的标题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5908237" y="3965378"/>
            <a:ext cx="3070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这里输入您的标题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5908236" y="5170608"/>
            <a:ext cx="3070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这里输入您的标题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413271" y="4185163"/>
            <a:ext cx="1990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b="1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CONTENTS</a:t>
            </a:r>
            <a:endParaRPr lang="zh-CN" altLang="en-US" sz="2000" b="1">
              <a:solidFill>
                <a:schemeClr val="bg1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348842" y="3261833"/>
            <a:ext cx="21197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 b="1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目录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9" t="7719"/>
          <a:stretch>
            <a:fillRect/>
          </a:stretch>
        </p:blipFill>
        <p:spPr>
          <a:xfrm flipH="1">
            <a:off x="8057322" y="0"/>
            <a:ext cx="4134678" cy="227528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508213" y="277265"/>
            <a:ext cx="5134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>
                <a:solidFill>
                  <a:srgbClr val="F16025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请在这里输入标题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2093843" cy="1385529"/>
          </a:xfrm>
          <a:prstGeom prst="rect">
            <a:avLst/>
          </a:prstGeom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等腰三角形 24"/>
          <p:cNvSpPr/>
          <p:nvPr/>
        </p:nvSpPr>
        <p:spPr>
          <a:xfrm rot="9497902">
            <a:off x="-2039389" y="1941385"/>
            <a:ext cx="1966384" cy="710856"/>
          </a:xfrm>
          <a:custGeom>
            <a:avLst/>
            <a:gdLst>
              <a:gd name="connsiteX0" fmla="*/ 0 w 1385236"/>
              <a:gd name="connsiteY0" fmla="*/ 500769 h 500769"/>
              <a:gd name="connsiteX1" fmla="*/ 707068 w 1385236"/>
              <a:gd name="connsiteY1" fmla="*/ 0 h 500769"/>
              <a:gd name="connsiteX2" fmla="*/ 1385236 w 1385236"/>
              <a:gd name="connsiteY2" fmla="*/ 500769 h 500769"/>
              <a:gd name="connsiteX3" fmla="*/ 0 w 1385236"/>
              <a:gd name="connsiteY3" fmla="*/ 500769 h 500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5236" h="500769">
                <a:moveTo>
                  <a:pt x="0" y="500769"/>
                </a:moveTo>
                <a:lnTo>
                  <a:pt x="707068" y="0"/>
                </a:lnTo>
                <a:lnTo>
                  <a:pt x="1385236" y="500769"/>
                </a:lnTo>
                <a:lnTo>
                  <a:pt x="0" y="500769"/>
                </a:lnTo>
                <a:close/>
              </a:path>
            </a:pathLst>
          </a:custGeom>
          <a:solidFill>
            <a:srgbClr val="D529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24"/>
          <p:cNvSpPr/>
          <p:nvPr/>
        </p:nvSpPr>
        <p:spPr>
          <a:xfrm rot="9497902">
            <a:off x="-2028125" y="3146615"/>
            <a:ext cx="1966384" cy="710856"/>
          </a:xfrm>
          <a:custGeom>
            <a:avLst/>
            <a:gdLst>
              <a:gd name="connsiteX0" fmla="*/ 0 w 1385236"/>
              <a:gd name="connsiteY0" fmla="*/ 500769 h 500769"/>
              <a:gd name="connsiteX1" fmla="*/ 707068 w 1385236"/>
              <a:gd name="connsiteY1" fmla="*/ 0 h 500769"/>
              <a:gd name="connsiteX2" fmla="*/ 1385236 w 1385236"/>
              <a:gd name="connsiteY2" fmla="*/ 500769 h 500769"/>
              <a:gd name="connsiteX3" fmla="*/ 0 w 1385236"/>
              <a:gd name="connsiteY3" fmla="*/ 500769 h 500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5236" h="500769">
                <a:moveTo>
                  <a:pt x="0" y="500769"/>
                </a:moveTo>
                <a:lnTo>
                  <a:pt x="707068" y="0"/>
                </a:lnTo>
                <a:lnTo>
                  <a:pt x="1385236" y="500769"/>
                </a:lnTo>
                <a:lnTo>
                  <a:pt x="0" y="500769"/>
                </a:lnTo>
                <a:close/>
              </a:path>
            </a:pathLst>
          </a:custGeom>
          <a:solidFill>
            <a:srgbClr val="F16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等腰三角形 24"/>
          <p:cNvSpPr/>
          <p:nvPr/>
        </p:nvSpPr>
        <p:spPr>
          <a:xfrm rot="9497902">
            <a:off x="-2039390" y="4351845"/>
            <a:ext cx="1966384" cy="710856"/>
          </a:xfrm>
          <a:custGeom>
            <a:avLst/>
            <a:gdLst>
              <a:gd name="connsiteX0" fmla="*/ 0 w 1385236"/>
              <a:gd name="connsiteY0" fmla="*/ 500769 h 500769"/>
              <a:gd name="connsiteX1" fmla="*/ 707068 w 1385236"/>
              <a:gd name="connsiteY1" fmla="*/ 0 h 500769"/>
              <a:gd name="connsiteX2" fmla="*/ 1385236 w 1385236"/>
              <a:gd name="connsiteY2" fmla="*/ 500769 h 500769"/>
              <a:gd name="connsiteX3" fmla="*/ 0 w 1385236"/>
              <a:gd name="connsiteY3" fmla="*/ 500769 h 500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5236" h="500769">
                <a:moveTo>
                  <a:pt x="0" y="500769"/>
                </a:moveTo>
                <a:lnTo>
                  <a:pt x="707068" y="0"/>
                </a:lnTo>
                <a:lnTo>
                  <a:pt x="1385236" y="500769"/>
                </a:lnTo>
                <a:lnTo>
                  <a:pt x="0" y="500769"/>
                </a:lnTo>
                <a:close/>
              </a:path>
            </a:pathLst>
          </a:custGeom>
          <a:solidFill>
            <a:srgbClr val="F579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等腰三角形 24"/>
          <p:cNvSpPr/>
          <p:nvPr/>
        </p:nvSpPr>
        <p:spPr>
          <a:xfrm rot="9497902">
            <a:off x="-2028126" y="5557075"/>
            <a:ext cx="1966384" cy="710856"/>
          </a:xfrm>
          <a:custGeom>
            <a:avLst/>
            <a:gdLst>
              <a:gd name="connsiteX0" fmla="*/ 0 w 1385236"/>
              <a:gd name="connsiteY0" fmla="*/ 500769 h 500769"/>
              <a:gd name="connsiteX1" fmla="*/ 707068 w 1385236"/>
              <a:gd name="connsiteY1" fmla="*/ 0 h 500769"/>
              <a:gd name="connsiteX2" fmla="*/ 1385236 w 1385236"/>
              <a:gd name="connsiteY2" fmla="*/ 500769 h 500769"/>
              <a:gd name="connsiteX3" fmla="*/ 0 w 1385236"/>
              <a:gd name="connsiteY3" fmla="*/ 500769 h 500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5236" h="500769">
                <a:moveTo>
                  <a:pt x="0" y="500769"/>
                </a:moveTo>
                <a:lnTo>
                  <a:pt x="707068" y="0"/>
                </a:lnTo>
                <a:lnTo>
                  <a:pt x="1385236" y="500769"/>
                </a:lnTo>
                <a:lnTo>
                  <a:pt x="0" y="500769"/>
                </a:lnTo>
                <a:close/>
              </a:path>
            </a:pathLst>
          </a:custGeom>
          <a:solidFill>
            <a:srgbClr val="FCB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等腰三角形 24"/>
          <p:cNvSpPr/>
          <p:nvPr/>
        </p:nvSpPr>
        <p:spPr>
          <a:xfrm rot="9497902">
            <a:off x="-1980747" y="2635179"/>
            <a:ext cx="1966384" cy="710856"/>
          </a:xfrm>
          <a:custGeom>
            <a:avLst/>
            <a:gdLst>
              <a:gd name="connsiteX0" fmla="*/ 0 w 1385236"/>
              <a:gd name="connsiteY0" fmla="*/ 500769 h 500769"/>
              <a:gd name="connsiteX1" fmla="*/ 707068 w 1385236"/>
              <a:gd name="connsiteY1" fmla="*/ 0 h 500769"/>
              <a:gd name="connsiteX2" fmla="*/ 1385236 w 1385236"/>
              <a:gd name="connsiteY2" fmla="*/ 500769 h 500769"/>
              <a:gd name="connsiteX3" fmla="*/ 0 w 1385236"/>
              <a:gd name="connsiteY3" fmla="*/ 500769 h 500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5236" h="500769">
                <a:moveTo>
                  <a:pt x="0" y="500769"/>
                </a:moveTo>
                <a:lnTo>
                  <a:pt x="707068" y="0"/>
                </a:lnTo>
                <a:lnTo>
                  <a:pt x="1385236" y="500769"/>
                </a:lnTo>
                <a:lnTo>
                  <a:pt x="0" y="500769"/>
                </a:lnTo>
                <a:close/>
              </a:path>
            </a:pathLst>
          </a:custGeom>
          <a:solidFill>
            <a:srgbClr val="E52F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右箭头 39"/>
          <p:cNvSpPr/>
          <p:nvPr/>
        </p:nvSpPr>
        <p:spPr>
          <a:xfrm>
            <a:off x="4654235" y="1876797"/>
            <a:ext cx="3920490" cy="1366520"/>
          </a:xfrm>
          <a:prstGeom prst="rightArrow">
            <a:avLst>
              <a:gd name="adj1" fmla="val 64300"/>
              <a:gd name="adj2" fmla="val 50000"/>
            </a:avLst>
          </a:prstGeom>
          <a:solidFill>
            <a:srgbClr val="D529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右箭头 40"/>
          <p:cNvSpPr/>
          <p:nvPr/>
        </p:nvSpPr>
        <p:spPr>
          <a:xfrm flipH="1">
            <a:off x="3447100" y="2790562"/>
            <a:ext cx="3920490" cy="1366520"/>
          </a:xfrm>
          <a:prstGeom prst="rightArrow">
            <a:avLst>
              <a:gd name="adj1" fmla="val 64300"/>
              <a:gd name="adj2" fmla="val 50000"/>
            </a:avLst>
          </a:prstGeom>
          <a:solidFill>
            <a:srgbClr val="F16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右箭头 41"/>
          <p:cNvSpPr/>
          <p:nvPr/>
        </p:nvSpPr>
        <p:spPr>
          <a:xfrm>
            <a:off x="5067620" y="3703692"/>
            <a:ext cx="3920490" cy="1366520"/>
          </a:xfrm>
          <a:prstGeom prst="rightArrow">
            <a:avLst>
              <a:gd name="adj1" fmla="val 64300"/>
              <a:gd name="adj2" fmla="val 50000"/>
            </a:avLst>
          </a:prstGeom>
          <a:solidFill>
            <a:srgbClr val="F579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右箭头 42"/>
          <p:cNvSpPr/>
          <p:nvPr/>
        </p:nvSpPr>
        <p:spPr>
          <a:xfrm flipH="1">
            <a:off x="3043875" y="4618092"/>
            <a:ext cx="3920490" cy="1366520"/>
          </a:xfrm>
          <a:prstGeom prst="rightArrow">
            <a:avLst>
              <a:gd name="adj1" fmla="val 64300"/>
              <a:gd name="adj2" fmla="val 50000"/>
            </a:avLst>
          </a:prstGeom>
          <a:solidFill>
            <a:srgbClr val="FCB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20"/>
          <p:cNvSpPr txBox="1"/>
          <p:nvPr/>
        </p:nvSpPr>
        <p:spPr>
          <a:xfrm flipH="1">
            <a:off x="5067620" y="2367652"/>
            <a:ext cx="2190750" cy="38481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KEY WORDS </a:t>
            </a:r>
          </a:p>
        </p:txBody>
      </p:sp>
      <p:sp>
        <p:nvSpPr>
          <p:cNvPr id="45" name="文本框 20"/>
          <p:cNvSpPr txBox="1"/>
          <p:nvPr/>
        </p:nvSpPr>
        <p:spPr>
          <a:xfrm flipH="1">
            <a:off x="5633405" y="4173592"/>
            <a:ext cx="2190750" cy="38481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KEY WORDS </a:t>
            </a:r>
          </a:p>
        </p:txBody>
      </p:sp>
      <p:sp>
        <p:nvSpPr>
          <p:cNvPr id="46" name="文本框 20"/>
          <p:cNvSpPr txBox="1"/>
          <p:nvPr/>
        </p:nvSpPr>
        <p:spPr>
          <a:xfrm flipH="1">
            <a:off x="4578670" y="3318882"/>
            <a:ext cx="2190750" cy="369332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KEY WORDS </a:t>
            </a:r>
          </a:p>
        </p:txBody>
      </p:sp>
      <p:sp>
        <p:nvSpPr>
          <p:cNvPr id="47" name="文本框 46"/>
          <p:cNvSpPr txBox="1"/>
          <p:nvPr/>
        </p:nvSpPr>
        <p:spPr>
          <a:xfrm flipH="1">
            <a:off x="4209100" y="5108947"/>
            <a:ext cx="2190750" cy="369332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KEY WORDS </a:t>
            </a:r>
          </a:p>
        </p:txBody>
      </p:sp>
      <p:cxnSp>
        <p:nvCxnSpPr>
          <p:cNvPr id="48" name="直接连接符 47"/>
          <p:cNvCxnSpPr/>
          <p:nvPr/>
        </p:nvCxnSpPr>
        <p:spPr>
          <a:xfrm>
            <a:off x="7999415" y="2116192"/>
            <a:ext cx="381000" cy="39116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8423595" y="3943087"/>
            <a:ext cx="381000" cy="39116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 flipH="1">
            <a:off x="3654110" y="3049007"/>
            <a:ext cx="381000" cy="39116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 flipH="1">
            <a:off x="3251520" y="4876537"/>
            <a:ext cx="381000" cy="39116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公文包"/>
          <p:cNvSpPr/>
          <p:nvPr/>
        </p:nvSpPr>
        <p:spPr>
          <a:xfrm>
            <a:off x="7700330" y="2326377"/>
            <a:ext cx="496570" cy="426085"/>
          </a:xfrm>
          <a:custGeom>
            <a:avLst/>
            <a:gdLst>
              <a:gd name="connsiteX0" fmla="*/ 3261356 w 3261356"/>
              <a:gd name="connsiteY0" fmla="*/ 1385789 h 2766950"/>
              <a:gd name="connsiteX1" fmla="*/ 3261356 w 3261356"/>
              <a:gd name="connsiteY1" fmla="*/ 2634211 h 2766950"/>
              <a:gd name="connsiteX2" fmla="*/ 3259675 w 3261356"/>
              <a:gd name="connsiteY2" fmla="*/ 2649333 h 2766950"/>
              <a:gd name="connsiteX3" fmla="*/ 3256313 w 3261356"/>
              <a:gd name="connsiteY3" fmla="*/ 2662775 h 2766950"/>
              <a:gd name="connsiteX4" fmla="*/ 3252951 w 3261356"/>
              <a:gd name="connsiteY4" fmla="*/ 2674537 h 2766950"/>
              <a:gd name="connsiteX5" fmla="*/ 3244545 w 3261356"/>
              <a:gd name="connsiteY5" fmla="*/ 2686298 h 2766950"/>
              <a:gd name="connsiteX6" fmla="*/ 3237821 w 3261356"/>
              <a:gd name="connsiteY6" fmla="*/ 2698060 h 2766950"/>
              <a:gd name="connsiteX7" fmla="*/ 3229415 w 3261356"/>
              <a:gd name="connsiteY7" fmla="*/ 2709822 h 2766950"/>
              <a:gd name="connsiteX8" fmla="*/ 3217647 w 3261356"/>
              <a:gd name="connsiteY8" fmla="*/ 2719903 h 2766950"/>
              <a:gd name="connsiteX9" fmla="*/ 3202517 w 3261356"/>
              <a:gd name="connsiteY9" fmla="*/ 2729985 h 2766950"/>
              <a:gd name="connsiteX10" fmla="*/ 3175619 w 3261356"/>
              <a:gd name="connsiteY10" fmla="*/ 2746787 h 2766950"/>
              <a:gd name="connsiteX11" fmla="*/ 3141997 w 3261356"/>
              <a:gd name="connsiteY11" fmla="*/ 2758549 h 2766950"/>
              <a:gd name="connsiteX12" fmla="*/ 3105013 w 3261356"/>
              <a:gd name="connsiteY12" fmla="*/ 2765270 h 2766950"/>
              <a:gd name="connsiteX13" fmla="*/ 3066347 w 3261356"/>
              <a:gd name="connsiteY13" fmla="*/ 2766950 h 2766950"/>
              <a:gd name="connsiteX14" fmla="*/ 196690 w 3261356"/>
              <a:gd name="connsiteY14" fmla="*/ 2766950 h 2766950"/>
              <a:gd name="connsiteX15" fmla="*/ 158024 w 3261356"/>
              <a:gd name="connsiteY15" fmla="*/ 2765270 h 2766950"/>
              <a:gd name="connsiteX16" fmla="*/ 121040 w 3261356"/>
              <a:gd name="connsiteY16" fmla="*/ 2758549 h 2766950"/>
              <a:gd name="connsiteX17" fmla="*/ 87418 w 3261356"/>
              <a:gd name="connsiteY17" fmla="*/ 2746787 h 2766950"/>
              <a:gd name="connsiteX18" fmla="*/ 57158 w 3261356"/>
              <a:gd name="connsiteY18" fmla="*/ 2729985 h 2766950"/>
              <a:gd name="connsiteX19" fmla="*/ 47071 w 3261356"/>
              <a:gd name="connsiteY19" fmla="*/ 2719903 h 2766950"/>
              <a:gd name="connsiteX20" fmla="*/ 35303 w 3261356"/>
              <a:gd name="connsiteY20" fmla="*/ 2709822 h 2766950"/>
              <a:gd name="connsiteX21" fmla="*/ 25217 w 3261356"/>
              <a:gd name="connsiteY21" fmla="*/ 2698060 h 2766950"/>
              <a:gd name="connsiteX22" fmla="*/ 16811 w 3261356"/>
              <a:gd name="connsiteY22" fmla="*/ 2686298 h 2766950"/>
              <a:gd name="connsiteX23" fmla="*/ 8405 w 3261356"/>
              <a:gd name="connsiteY23" fmla="*/ 2674537 h 2766950"/>
              <a:gd name="connsiteX24" fmla="*/ 5043 w 3261356"/>
              <a:gd name="connsiteY24" fmla="*/ 2662775 h 2766950"/>
              <a:gd name="connsiteX25" fmla="*/ 1681 w 3261356"/>
              <a:gd name="connsiteY25" fmla="*/ 2649333 h 2766950"/>
              <a:gd name="connsiteX26" fmla="*/ 0 w 3261356"/>
              <a:gd name="connsiteY26" fmla="*/ 2634211 h 2766950"/>
              <a:gd name="connsiteX27" fmla="*/ 0 w 3261356"/>
              <a:gd name="connsiteY27" fmla="*/ 1389150 h 2766950"/>
              <a:gd name="connsiteX28" fmla="*/ 196690 w 3261356"/>
              <a:gd name="connsiteY28" fmla="*/ 1441237 h 2766950"/>
              <a:gd name="connsiteX29" fmla="*/ 406829 w 3261356"/>
              <a:gd name="connsiteY29" fmla="*/ 1495005 h 2766950"/>
              <a:gd name="connsiteX30" fmla="*/ 660677 w 3261356"/>
              <a:gd name="connsiteY30" fmla="*/ 1555494 h 2766950"/>
              <a:gd name="connsiteX31" fmla="*/ 795165 w 3261356"/>
              <a:gd name="connsiteY31" fmla="*/ 1589099 h 2766950"/>
              <a:gd name="connsiteX32" fmla="*/ 933017 w 3261356"/>
              <a:gd name="connsiteY32" fmla="*/ 1619343 h 2766950"/>
              <a:gd name="connsiteX33" fmla="*/ 1067506 w 3261356"/>
              <a:gd name="connsiteY33" fmla="*/ 1646227 h 2766950"/>
              <a:gd name="connsiteX34" fmla="*/ 1200314 w 3261356"/>
              <a:gd name="connsiteY34" fmla="*/ 1671431 h 2766950"/>
              <a:gd name="connsiteX35" fmla="*/ 1326397 w 3261356"/>
              <a:gd name="connsiteY35" fmla="*/ 1693274 h 2766950"/>
              <a:gd name="connsiteX36" fmla="*/ 1442394 w 3261356"/>
              <a:gd name="connsiteY36" fmla="*/ 1708396 h 2766950"/>
              <a:gd name="connsiteX37" fmla="*/ 1544942 w 3261356"/>
              <a:gd name="connsiteY37" fmla="*/ 1720158 h 2766950"/>
              <a:gd name="connsiteX38" fmla="*/ 1588650 w 3261356"/>
              <a:gd name="connsiteY38" fmla="*/ 1723518 h 2766950"/>
              <a:gd name="connsiteX39" fmla="*/ 1630678 w 3261356"/>
              <a:gd name="connsiteY39" fmla="*/ 1725199 h 2766950"/>
              <a:gd name="connsiteX40" fmla="*/ 1672706 w 3261356"/>
              <a:gd name="connsiteY40" fmla="*/ 1723518 h 2766950"/>
              <a:gd name="connsiteX41" fmla="*/ 1719777 w 3261356"/>
              <a:gd name="connsiteY41" fmla="*/ 1720158 h 2766950"/>
              <a:gd name="connsiteX42" fmla="*/ 1820644 w 3261356"/>
              <a:gd name="connsiteY42" fmla="*/ 1708396 h 2766950"/>
              <a:gd name="connsiteX43" fmla="*/ 1934959 w 3261356"/>
              <a:gd name="connsiteY43" fmla="*/ 1693274 h 2766950"/>
              <a:gd name="connsiteX44" fmla="*/ 2061043 w 3261356"/>
              <a:gd name="connsiteY44" fmla="*/ 1671431 h 2766950"/>
              <a:gd name="connsiteX45" fmla="*/ 2193850 w 3261356"/>
              <a:gd name="connsiteY45" fmla="*/ 1646227 h 2766950"/>
              <a:gd name="connsiteX46" fmla="*/ 2330020 w 3261356"/>
              <a:gd name="connsiteY46" fmla="*/ 1615983 h 2766950"/>
              <a:gd name="connsiteX47" fmla="*/ 2466190 w 3261356"/>
              <a:gd name="connsiteY47" fmla="*/ 1585738 h 2766950"/>
              <a:gd name="connsiteX48" fmla="*/ 2602360 w 3261356"/>
              <a:gd name="connsiteY48" fmla="*/ 1553814 h 2766950"/>
              <a:gd name="connsiteX49" fmla="*/ 2854527 w 3261356"/>
              <a:gd name="connsiteY49" fmla="*/ 1493325 h 2766950"/>
              <a:gd name="connsiteX50" fmla="*/ 3066347 w 3261356"/>
              <a:gd name="connsiteY50" fmla="*/ 1437877 h 2766950"/>
              <a:gd name="connsiteX51" fmla="*/ 1508607 w 3261356"/>
              <a:gd name="connsiteY51" fmla="*/ 1206475 h 2766950"/>
              <a:gd name="connsiteX52" fmla="*/ 1417230 w 3261356"/>
              <a:gd name="connsiteY52" fmla="*/ 1297852 h 2766950"/>
              <a:gd name="connsiteX53" fmla="*/ 1417230 w 3261356"/>
              <a:gd name="connsiteY53" fmla="*/ 1314415 h 2766950"/>
              <a:gd name="connsiteX54" fmla="*/ 1508607 w 3261356"/>
              <a:gd name="connsiteY54" fmla="*/ 1405791 h 2766950"/>
              <a:gd name="connsiteX55" fmla="*/ 1752750 w 3261356"/>
              <a:gd name="connsiteY55" fmla="*/ 1405791 h 2766950"/>
              <a:gd name="connsiteX56" fmla="*/ 1844126 w 3261356"/>
              <a:gd name="connsiteY56" fmla="*/ 1314415 h 2766950"/>
              <a:gd name="connsiteX57" fmla="*/ 1844126 w 3261356"/>
              <a:gd name="connsiteY57" fmla="*/ 1297852 h 2766950"/>
              <a:gd name="connsiteX58" fmla="*/ 1752750 w 3261356"/>
              <a:gd name="connsiteY58" fmla="*/ 1206475 h 2766950"/>
              <a:gd name="connsiteX59" fmla="*/ 1630678 w 3261356"/>
              <a:gd name="connsiteY59" fmla="*/ 174304 h 2766950"/>
              <a:gd name="connsiteX60" fmla="*/ 1114624 w 3261356"/>
              <a:gd name="connsiteY60" fmla="*/ 469036 h 2766950"/>
              <a:gd name="connsiteX61" fmla="*/ 1111230 w 3261356"/>
              <a:gd name="connsiteY61" fmla="*/ 492633 h 2766950"/>
              <a:gd name="connsiteX62" fmla="*/ 2150126 w 3261356"/>
              <a:gd name="connsiteY62" fmla="*/ 492633 h 2766950"/>
              <a:gd name="connsiteX63" fmla="*/ 2146731 w 3261356"/>
              <a:gd name="connsiteY63" fmla="*/ 469036 h 2766950"/>
              <a:gd name="connsiteX64" fmla="*/ 1630678 w 3261356"/>
              <a:gd name="connsiteY64" fmla="*/ 174304 h 2766950"/>
              <a:gd name="connsiteX65" fmla="*/ 1630678 w 3261356"/>
              <a:gd name="connsiteY65" fmla="*/ 0 h 2766950"/>
              <a:gd name="connsiteX66" fmla="*/ 2269992 w 3261356"/>
              <a:gd name="connsiteY66" fmla="*/ 488510 h 2766950"/>
              <a:gd name="connsiteX67" fmla="*/ 2270238 w 3261356"/>
              <a:gd name="connsiteY67" fmla="*/ 492633 h 2766950"/>
              <a:gd name="connsiteX68" fmla="*/ 3066347 w 3261356"/>
              <a:gd name="connsiteY68" fmla="*/ 492633 h 2766950"/>
              <a:gd name="connsiteX69" fmla="*/ 3105012 w 3261356"/>
              <a:gd name="connsiteY69" fmla="*/ 494313 h 2766950"/>
              <a:gd name="connsiteX70" fmla="*/ 3141998 w 3261356"/>
              <a:gd name="connsiteY70" fmla="*/ 501035 h 2766950"/>
              <a:gd name="connsiteX71" fmla="*/ 3175621 w 3261356"/>
              <a:gd name="connsiteY71" fmla="*/ 512796 h 2766950"/>
              <a:gd name="connsiteX72" fmla="*/ 3202518 w 3261356"/>
              <a:gd name="connsiteY72" fmla="*/ 529599 h 2766950"/>
              <a:gd name="connsiteX73" fmla="*/ 3217649 w 3261356"/>
              <a:gd name="connsiteY73" fmla="*/ 539681 h 2766950"/>
              <a:gd name="connsiteX74" fmla="*/ 3229416 w 3261356"/>
              <a:gd name="connsiteY74" fmla="*/ 549763 h 2766950"/>
              <a:gd name="connsiteX75" fmla="*/ 3237821 w 3261356"/>
              <a:gd name="connsiteY75" fmla="*/ 561524 h 2766950"/>
              <a:gd name="connsiteX76" fmla="*/ 3244546 w 3261356"/>
              <a:gd name="connsiteY76" fmla="*/ 573285 h 2766950"/>
              <a:gd name="connsiteX77" fmla="*/ 3252951 w 3261356"/>
              <a:gd name="connsiteY77" fmla="*/ 585046 h 2766950"/>
              <a:gd name="connsiteX78" fmla="*/ 3256314 w 3261356"/>
              <a:gd name="connsiteY78" fmla="*/ 596807 h 2766950"/>
              <a:gd name="connsiteX79" fmla="*/ 3259676 w 3261356"/>
              <a:gd name="connsiteY79" fmla="*/ 610251 h 2766950"/>
              <a:gd name="connsiteX80" fmla="*/ 3261356 w 3261356"/>
              <a:gd name="connsiteY80" fmla="*/ 625372 h 2766950"/>
              <a:gd name="connsiteX81" fmla="*/ 3261356 w 3261356"/>
              <a:gd name="connsiteY81" fmla="*/ 1326877 h 2766950"/>
              <a:gd name="connsiteX82" fmla="*/ 3261353 w 3261356"/>
              <a:gd name="connsiteY82" fmla="*/ 1326877 h 2766950"/>
              <a:gd name="connsiteX83" fmla="*/ 3261350 w 3261356"/>
              <a:gd name="connsiteY83" fmla="*/ 1326880 h 2766950"/>
              <a:gd name="connsiteX84" fmla="*/ 3066350 w 3261356"/>
              <a:gd name="connsiteY84" fmla="*/ 1378964 h 2766950"/>
              <a:gd name="connsiteX85" fmla="*/ 2854531 w 3261356"/>
              <a:gd name="connsiteY85" fmla="*/ 1434413 h 2766950"/>
              <a:gd name="connsiteX86" fmla="*/ 2602365 w 3261356"/>
              <a:gd name="connsiteY86" fmla="*/ 1494902 h 2766950"/>
              <a:gd name="connsiteX87" fmla="*/ 2466193 w 3261356"/>
              <a:gd name="connsiteY87" fmla="*/ 1526826 h 2766950"/>
              <a:gd name="connsiteX88" fmla="*/ 2330026 w 3261356"/>
              <a:gd name="connsiteY88" fmla="*/ 1557071 h 2766950"/>
              <a:gd name="connsiteX89" fmla="*/ 2193854 w 3261356"/>
              <a:gd name="connsiteY89" fmla="*/ 1587315 h 2766950"/>
              <a:gd name="connsiteX90" fmla="*/ 2061046 w 3261356"/>
              <a:gd name="connsiteY90" fmla="*/ 1612517 h 2766950"/>
              <a:gd name="connsiteX91" fmla="*/ 1934963 w 3261356"/>
              <a:gd name="connsiteY91" fmla="*/ 1634360 h 2766950"/>
              <a:gd name="connsiteX92" fmla="*/ 1820647 w 3261356"/>
              <a:gd name="connsiteY92" fmla="*/ 1649484 h 2766950"/>
              <a:gd name="connsiteX93" fmla="*/ 1719781 w 3261356"/>
              <a:gd name="connsiteY93" fmla="*/ 1661245 h 2766950"/>
              <a:gd name="connsiteX94" fmla="*/ 1672711 w 3261356"/>
              <a:gd name="connsiteY94" fmla="*/ 1664604 h 2766950"/>
              <a:gd name="connsiteX95" fmla="*/ 1630683 w 3261356"/>
              <a:gd name="connsiteY95" fmla="*/ 1666287 h 2766950"/>
              <a:gd name="connsiteX96" fmla="*/ 1588655 w 3261356"/>
              <a:gd name="connsiteY96" fmla="*/ 1664604 h 2766950"/>
              <a:gd name="connsiteX97" fmla="*/ 1544944 w 3261356"/>
              <a:gd name="connsiteY97" fmla="*/ 1661245 h 2766950"/>
              <a:gd name="connsiteX98" fmla="*/ 1442396 w 3261356"/>
              <a:gd name="connsiteY98" fmla="*/ 1649484 h 2766950"/>
              <a:gd name="connsiteX99" fmla="*/ 1326400 w 3261356"/>
              <a:gd name="connsiteY99" fmla="*/ 1634360 h 2766950"/>
              <a:gd name="connsiteX100" fmla="*/ 1200317 w 3261356"/>
              <a:gd name="connsiteY100" fmla="*/ 1612517 h 2766950"/>
              <a:gd name="connsiteX101" fmla="*/ 1067508 w 3261356"/>
              <a:gd name="connsiteY101" fmla="*/ 1587315 h 2766950"/>
              <a:gd name="connsiteX102" fmla="*/ 933020 w 3261356"/>
              <a:gd name="connsiteY102" fmla="*/ 1560430 h 2766950"/>
              <a:gd name="connsiteX103" fmla="*/ 795169 w 3261356"/>
              <a:gd name="connsiteY103" fmla="*/ 1530186 h 2766950"/>
              <a:gd name="connsiteX104" fmla="*/ 660681 w 3261356"/>
              <a:gd name="connsiteY104" fmla="*/ 1496582 h 2766950"/>
              <a:gd name="connsiteX105" fmla="*/ 406834 w 3261356"/>
              <a:gd name="connsiteY105" fmla="*/ 1436093 h 2766950"/>
              <a:gd name="connsiteX106" fmla="*/ 196695 w 3261356"/>
              <a:gd name="connsiteY106" fmla="*/ 1382323 h 2766950"/>
              <a:gd name="connsiteX107" fmla="*/ 3 w 3261356"/>
              <a:gd name="connsiteY107" fmla="*/ 1330236 h 2766950"/>
              <a:gd name="connsiteX108" fmla="*/ 3 w 3261356"/>
              <a:gd name="connsiteY108" fmla="*/ 1332325 h 2766950"/>
              <a:gd name="connsiteX109" fmla="*/ 0 w 3261356"/>
              <a:gd name="connsiteY109" fmla="*/ 1332322 h 2766950"/>
              <a:gd name="connsiteX110" fmla="*/ 0 w 3261356"/>
              <a:gd name="connsiteY110" fmla="*/ 971511 h 2766950"/>
              <a:gd name="connsiteX111" fmla="*/ 0 w 3261356"/>
              <a:gd name="connsiteY111" fmla="*/ 625372 h 2766950"/>
              <a:gd name="connsiteX112" fmla="*/ 1683 w 3261356"/>
              <a:gd name="connsiteY112" fmla="*/ 610251 h 2766950"/>
              <a:gd name="connsiteX113" fmla="*/ 5046 w 3261356"/>
              <a:gd name="connsiteY113" fmla="*/ 596807 h 2766950"/>
              <a:gd name="connsiteX114" fmla="*/ 8405 w 3261356"/>
              <a:gd name="connsiteY114" fmla="*/ 585046 h 2766950"/>
              <a:gd name="connsiteX115" fmla="*/ 16813 w 3261356"/>
              <a:gd name="connsiteY115" fmla="*/ 573285 h 2766950"/>
              <a:gd name="connsiteX116" fmla="*/ 25218 w 3261356"/>
              <a:gd name="connsiteY116" fmla="*/ 561524 h 2766950"/>
              <a:gd name="connsiteX117" fmla="*/ 35303 w 3261356"/>
              <a:gd name="connsiteY117" fmla="*/ 549763 h 2766950"/>
              <a:gd name="connsiteX118" fmla="*/ 47073 w 3261356"/>
              <a:gd name="connsiteY118" fmla="*/ 539681 h 2766950"/>
              <a:gd name="connsiteX119" fmla="*/ 57158 w 3261356"/>
              <a:gd name="connsiteY119" fmla="*/ 529599 h 2766950"/>
              <a:gd name="connsiteX120" fmla="*/ 87418 w 3261356"/>
              <a:gd name="connsiteY120" fmla="*/ 512796 h 2766950"/>
              <a:gd name="connsiteX121" fmla="*/ 121041 w 3261356"/>
              <a:gd name="connsiteY121" fmla="*/ 501035 h 2766950"/>
              <a:gd name="connsiteX122" fmla="*/ 158027 w 3261356"/>
              <a:gd name="connsiteY122" fmla="*/ 494313 h 2766950"/>
              <a:gd name="connsiteX123" fmla="*/ 196692 w 3261356"/>
              <a:gd name="connsiteY123" fmla="*/ 492633 h 2766950"/>
              <a:gd name="connsiteX124" fmla="*/ 991117 w 3261356"/>
              <a:gd name="connsiteY124" fmla="*/ 492633 h 2766950"/>
              <a:gd name="connsiteX125" fmla="*/ 991363 w 3261356"/>
              <a:gd name="connsiteY125" fmla="*/ 488510 h 2766950"/>
              <a:gd name="connsiteX126" fmla="*/ 1630678 w 3261356"/>
              <a:gd name="connsiteY126" fmla="*/ 0 h 276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3261356" h="2766950">
                <a:moveTo>
                  <a:pt x="3261356" y="1385789"/>
                </a:moveTo>
                <a:lnTo>
                  <a:pt x="3261356" y="2634211"/>
                </a:lnTo>
                <a:lnTo>
                  <a:pt x="3259675" y="2649333"/>
                </a:lnTo>
                <a:lnTo>
                  <a:pt x="3256313" y="2662775"/>
                </a:lnTo>
                <a:lnTo>
                  <a:pt x="3252951" y="2674537"/>
                </a:lnTo>
                <a:lnTo>
                  <a:pt x="3244545" y="2686298"/>
                </a:lnTo>
                <a:lnTo>
                  <a:pt x="3237821" y="2698060"/>
                </a:lnTo>
                <a:lnTo>
                  <a:pt x="3229415" y="2709822"/>
                </a:lnTo>
                <a:lnTo>
                  <a:pt x="3217647" y="2719903"/>
                </a:lnTo>
                <a:lnTo>
                  <a:pt x="3202517" y="2729985"/>
                </a:lnTo>
                <a:lnTo>
                  <a:pt x="3175619" y="2746787"/>
                </a:lnTo>
                <a:lnTo>
                  <a:pt x="3141997" y="2758549"/>
                </a:lnTo>
                <a:lnTo>
                  <a:pt x="3105013" y="2765270"/>
                </a:lnTo>
                <a:lnTo>
                  <a:pt x="3066347" y="2766950"/>
                </a:lnTo>
                <a:lnTo>
                  <a:pt x="196690" y="2766950"/>
                </a:lnTo>
                <a:lnTo>
                  <a:pt x="158024" y="2765270"/>
                </a:lnTo>
                <a:lnTo>
                  <a:pt x="121040" y="2758549"/>
                </a:lnTo>
                <a:lnTo>
                  <a:pt x="87418" y="2746787"/>
                </a:lnTo>
                <a:lnTo>
                  <a:pt x="57158" y="2729985"/>
                </a:lnTo>
                <a:lnTo>
                  <a:pt x="47071" y="2719903"/>
                </a:lnTo>
                <a:lnTo>
                  <a:pt x="35303" y="2709822"/>
                </a:lnTo>
                <a:lnTo>
                  <a:pt x="25217" y="2698060"/>
                </a:lnTo>
                <a:lnTo>
                  <a:pt x="16811" y="2686298"/>
                </a:lnTo>
                <a:lnTo>
                  <a:pt x="8405" y="2674537"/>
                </a:lnTo>
                <a:lnTo>
                  <a:pt x="5043" y="2662775"/>
                </a:lnTo>
                <a:lnTo>
                  <a:pt x="1681" y="2649333"/>
                </a:lnTo>
                <a:lnTo>
                  <a:pt x="0" y="2634211"/>
                </a:lnTo>
                <a:lnTo>
                  <a:pt x="0" y="1389150"/>
                </a:lnTo>
                <a:lnTo>
                  <a:pt x="196690" y="1441237"/>
                </a:lnTo>
                <a:lnTo>
                  <a:pt x="406829" y="1495005"/>
                </a:lnTo>
                <a:lnTo>
                  <a:pt x="660677" y="1555494"/>
                </a:lnTo>
                <a:lnTo>
                  <a:pt x="795165" y="1589099"/>
                </a:lnTo>
                <a:lnTo>
                  <a:pt x="933017" y="1619343"/>
                </a:lnTo>
                <a:lnTo>
                  <a:pt x="1067506" y="1646227"/>
                </a:lnTo>
                <a:lnTo>
                  <a:pt x="1200314" y="1671431"/>
                </a:lnTo>
                <a:lnTo>
                  <a:pt x="1326397" y="1693274"/>
                </a:lnTo>
                <a:lnTo>
                  <a:pt x="1442394" y="1708396"/>
                </a:lnTo>
                <a:lnTo>
                  <a:pt x="1544942" y="1720158"/>
                </a:lnTo>
                <a:lnTo>
                  <a:pt x="1588650" y="1723518"/>
                </a:lnTo>
                <a:lnTo>
                  <a:pt x="1630678" y="1725199"/>
                </a:lnTo>
                <a:lnTo>
                  <a:pt x="1672706" y="1723518"/>
                </a:lnTo>
                <a:lnTo>
                  <a:pt x="1719777" y="1720158"/>
                </a:lnTo>
                <a:lnTo>
                  <a:pt x="1820644" y="1708396"/>
                </a:lnTo>
                <a:lnTo>
                  <a:pt x="1934959" y="1693274"/>
                </a:lnTo>
                <a:lnTo>
                  <a:pt x="2061043" y="1671431"/>
                </a:lnTo>
                <a:lnTo>
                  <a:pt x="2193850" y="1646227"/>
                </a:lnTo>
                <a:lnTo>
                  <a:pt x="2330020" y="1615983"/>
                </a:lnTo>
                <a:lnTo>
                  <a:pt x="2466190" y="1585738"/>
                </a:lnTo>
                <a:lnTo>
                  <a:pt x="2602360" y="1553814"/>
                </a:lnTo>
                <a:lnTo>
                  <a:pt x="2854527" y="1493325"/>
                </a:lnTo>
                <a:lnTo>
                  <a:pt x="3066347" y="1437877"/>
                </a:lnTo>
                <a:close/>
                <a:moveTo>
                  <a:pt x="1508607" y="1206475"/>
                </a:moveTo>
                <a:cubicBezTo>
                  <a:pt x="1458141" y="1206475"/>
                  <a:pt x="1417230" y="1247386"/>
                  <a:pt x="1417230" y="1297852"/>
                </a:cubicBezTo>
                <a:lnTo>
                  <a:pt x="1417230" y="1314415"/>
                </a:lnTo>
                <a:cubicBezTo>
                  <a:pt x="1417230" y="1364881"/>
                  <a:pt x="1458141" y="1405791"/>
                  <a:pt x="1508607" y="1405791"/>
                </a:cubicBezTo>
                <a:lnTo>
                  <a:pt x="1752750" y="1405791"/>
                </a:lnTo>
                <a:cubicBezTo>
                  <a:pt x="1803215" y="1405791"/>
                  <a:pt x="1844126" y="1364881"/>
                  <a:pt x="1844126" y="1314415"/>
                </a:cubicBezTo>
                <a:lnTo>
                  <a:pt x="1844126" y="1297852"/>
                </a:lnTo>
                <a:cubicBezTo>
                  <a:pt x="1844126" y="1247386"/>
                  <a:pt x="1803215" y="1206475"/>
                  <a:pt x="1752750" y="1206475"/>
                </a:cubicBezTo>
                <a:close/>
                <a:moveTo>
                  <a:pt x="1630678" y="174304"/>
                </a:moveTo>
                <a:cubicBezTo>
                  <a:pt x="1376124" y="174304"/>
                  <a:pt x="1163742" y="300833"/>
                  <a:pt x="1114624" y="469036"/>
                </a:cubicBezTo>
                <a:lnTo>
                  <a:pt x="1111230" y="492633"/>
                </a:lnTo>
                <a:lnTo>
                  <a:pt x="2150126" y="492633"/>
                </a:lnTo>
                <a:lnTo>
                  <a:pt x="2146731" y="469036"/>
                </a:lnTo>
                <a:cubicBezTo>
                  <a:pt x="2097613" y="300833"/>
                  <a:pt x="1885231" y="174304"/>
                  <a:pt x="1630678" y="174304"/>
                </a:cubicBezTo>
                <a:close/>
                <a:moveTo>
                  <a:pt x="1630678" y="0"/>
                </a:moveTo>
                <a:cubicBezTo>
                  <a:pt x="1963411" y="0"/>
                  <a:pt x="2237083" y="214121"/>
                  <a:pt x="2269992" y="488510"/>
                </a:cubicBezTo>
                <a:lnTo>
                  <a:pt x="2270238" y="492633"/>
                </a:lnTo>
                <a:lnTo>
                  <a:pt x="3066347" y="492633"/>
                </a:lnTo>
                <a:lnTo>
                  <a:pt x="3105012" y="494313"/>
                </a:lnTo>
                <a:lnTo>
                  <a:pt x="3141998" y="501035"/>
                </a:lnTo>
                <a:lnTo>
                  <a:pt x="3175621" y="512796"/>
                </a:lnTo>
                <a:lnTo>
                  <a:pt x="3202518" y="529599"/>
                </a:lnTo>
                <a:lnTo>
                  <a:pt x="3217649" y="539681"/>
                </a:lnTo>
                <a:lnTo>
                  <a:pt x="3229416" y="549763"/>
                </a:lnTo>
                <a:lnTo>
                  <a:pt x="3237821" y="561524"/>
                </a:lnTo>
                <a:lnTo>
                  <a:pt x="3244546" y="573285"/>
                </a:lnTo>
                <a:lnTo>
                  <a:pt x="3252951" y="585046"/>
                </a:lnTo>
                <a:lnTo>
                  <a:pt x="3256314" y="596807"/>
                </a:lnTo>
                <a:lnTo>
                  <a:pt x="3259676" y="610251"/>
                </a:lnTo>
                <a:lnTo>
                  <a:pt x="3261356" y="625372"/>
                </a:lnTo>
                <a:lnTo>
                  <a:pt x="3261356" y="1326877"/>
                </a:lnTo>
                <a:lnTo>
                  <a:pt x="3261353" y="1326877"/>
                </a:lnTo>
                <a:lnTo>
                  <a:pt x="3261350" y="1326880"/>
                </a:lnTo>
                <a:lnTo>
                  <a:pt x="3066350" y="1378964"/>
                </a:lnTo>
                <a:lnTo>
                  <a:pt x="2854531" y="1434413"/>
                </a:lnTo>
                <a:lnTo>
                  <a:pt x="2602365" y="1494902"/>
                </a:lnTo>
                <a:lnTo>
                  <a:pt x="2466193" y="1526826"/>
                </a:lnTo>
                <a:lnTo>
                  <a:pt x="2330026" y="1557071"/>
                </a:lnTo>
                <a:lnTo>
                  <a:pt x="2193854" y="1587315"/>
                </a:lnTo>
                <a:lnTo>
                  <a:pt x="2061046" y="1612517"/>
                </a:lnTo>
                <a:lnTo>
                  <a:pt x="1934963" y="1634360"/>
                </a:lnTo>
                <a:lnTo>
                  <a:pt x="1820647" y="1649484"/>
                </a:lnTo>
                <a:lnTo>
                  <a:pt x="1719781" y="1661245"/>
                </a:lnTo>
                <a:lnTo>
                  <a:pt x="1672711" y="1664604"/>
                </a:lnTo>
                <a:lnTo>
                  <a:pt x="1630683" y="1666287"/>
                </a:lnTo>
                <a:lnTo>
                  <a:pt x="1588655" y="1664604"/>
                </a:lnTo>
                <a:lnTo>
                  <a:pt x="1544944" y="1661245"/>
                </a:lnTo>
                <a:lnTo>
                  <a:pt x="1442396" y="1649484"/>
                </a:lnTo>
                <a:lnTo>
                  <a:pt x="1326400" y="1634360"/>
                </a:lnTo>
                <a:lnTo>
                  <a:pt x="1200317" y="1612517"/>
                </a:lnTo>
                <a:lnTo>
                  <a:pt x="1067508" y="1587315"/>
                </a:lnTo>
                <a:lnTo>
                  <a:pt x="933020" y="1560430"/>
                </a:lnTo>
                <a:lnTo>
                  <a:pt x="795169" y="1530186"/>
                </a:lnTo>
                <a:lnTo>
                  <a:pt x="660681" y="1496582"/>
                </a:lnTo>
                <a:lnTo>
                  <a:pt x="406834" y="1436093"/>
                </a:lnTo>
                <a:lnTo>
                  <a:pt x="196695" y="1382323"/>
                </a:lnTo>
                <a:lnTo>
                  <a:pt x="3" y="1330236"/>
                </a:lnTo>
                <a:lnTo>
                  <a:pt x="3" y="1332325"/>
                </a:lnTo>
                <a:lnTo>
                  <a:pt x="0" y="1332322"/>
                </a:lnTo>
                <a:lnTo>
                  <a:pt x="0" y="971511"/>
                </a:lnTo>
                <a:lnTo>
                  <a:pt x="0" y="625372"/>
                </a:lnTo>
                <a:lnTo>
                  <a:pt x="1683" y="610251"/>
                </a:lnTo>
                <a:lnTo>
                  <a:pt x="5046" y="596807"/>
                </a:lnTo>
                <a:lnTo>
                  <a:pt x="8405" y="585046"/>
                </a:lnTo>
                <a:lnTo>
                  <a:pt x="16813" y="573285"/>
                </a:lnTo>
                <a:lnTo>
                  <a:pt x="25218" y="561524"/>
                </a:lnTo>
                <a:lnTo>
                  <a:pt x="35303" y="549763"/>
                </a:lnTo>
                <a:lnTo>
                  <a:pt x="47073" y="539681"/>
                </a:lnTo>
                <a:lnTo>
                  <a:pt x="57158" y="529599"/>
                </a:lnTo>
                <a:lnTo>
                  <a:pt x="87418" y="512796"/>
                </a:lnTo>
                <a:lnTo>
                  <a:pt x="121041" y="501035"/>
                </a:lnTo>
                <a:lnTo>
                  <a:pt x="158027" y="494313"/>
                </a:lnTo>
                <a:lnTo>
                  <a:pt x="196692" y="492633"/>
                </a:lnTo>
                <a:lnTo>
                  <a:pt x="991117" y="492633"/>
                </a:lnTo>
                <a:lnTo>
                  <a:pt x="991363" y="488510"/>
                </a:lnTo>
                <a:cubicBezTo>
                  <a:pt x="1024272" y="214121"/>
                  <a:pt x="1297944" y="0"/>
                  <a:pt x="163067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3" name="杯子"/>
          <p:cNvSpPr/>
          <p:nvPr/>
        </p:nvSpPr>
        <p:spPr bwMode="auto">
          <a:xfrm>
            <a:off x="3905570" y="3242682"/>
            <a:ext cx="480695" cy="480695"/>
          </a:xfrm>
          <a:custGeom>
            <a:avLst/>
            <a:gdLst>
              <a:gd name="T0" fmla="*/ 1835468 w 4513"/>
              <a:gd name="T1" fmla="*/ 951483 h 4685"/>
              <a:gd name="T2" fmla="*/ 1828553 w 4513"/>
              <a:gd name="T3" fmla="*/ 886831 h 4685"/>
              <a:gd name="T4" fmla="*/ 1814315 w 4513"/>
              <a:gd name="T5" fmla="*/ 824212 h 4685"/>
              <a:gd name="T6" fmla="*/ 1792755 w 4513"/>
              <a:gd name="T7" fmla="*/ 765660 h 4685"/>
              <a:gd name="T8" fmla="*/ 1763872 w 4513"/>
              <a:gd name="T9" fmla="*/ 709953 h 4685"/>
              <a:gd name="T10" fmla="*/ 1729701 w 4513"/>
              <a:gd name="T11" fmla="*/ 658313 h 4685"/>
              <a:gd name="T12" fmla="*/ 1689428 w 4513"/>
              <a:gd name="T13" fmla="*/ 611552 h 4685"/>
              <a:gd name="T14" fmla="*/ 1644274 w 4513"/>
              <a:gd name="T15" fmla="*/ 569670 h 4685"/>
              <a:gd name="T16" fmla="*/ 1593831 w 4513"/>
              <a:gd name="T17" fmla="*/ 533075 h 4685"/>
              <a:gd name="T18" fmla="*/ 1539727 w 4513"/>
              <a:gd name="T19" fmla="*/ 502578 h 4685"/>
              <a:gd name="T20" fmla="*/ 1481555 w 4513"/>
              <a:gd name="T21" fmla="*/ 478588 h 4685"/>
              <a:gd name="T22" fmla="*/ 0 w 4513"/>
              <a:gd name="T23" fmla="*/ 0 h 4685"/>
              <a:gd name="T24" fmla="*/ 1324531 w 4513"/>
              <a:gd name="T25" fmla="*/ 1499196 h 4685"/>
              <a:gd name="T26" fmla="*/ 1350973 w 4513"/>
              <a:gd name="T27" fmla="*/ 1497977 h 4685"/>
              <a:gd name="T28" fmla="*/ 1390025 w 4513"/>
              <a:gd name="T29" fmla="*/ 1493097 h 4685"/>
              <a:gd name="T30" fmla="*/ 1427858 w 4513"/>
              <a:gd name="T31" fmla="*/ 1485371 h 4685"/>
              <a:gd name="T32" fmla="*/ 1464876 w 4513"/>
              <a:gd name="T33" fmla="*/ 1475613 h 4685"/>
              <a:gd name="T34" fmla="*/ 1500674 w 4513"/>
              <a:gd name="T35" fmla="*/ 1463007 h 4685"/>
              <a:gd name="T36" fmla="*/ 1535252 w 4513"/>
              <a:gd name="T37" fmla="*/ 1447963 h 4685"/>
              <a:gd name="T38" fmla="*/ 1568609 w 4513"/>
              <a:gd name="T39" fmla="*/ 1430478 h 4685"/>
              <a:gd name="T40" fmla="*/ 1600340 w 4513"/>
              <a:gd name="T41" fmla="*/ 1410961 h 4685"/>
              <a:gd name="T42" fmla="*/ 1630849 w 4513"/>
              <a:gd name="T43" fmla="*/ 1389410 h 4685"/>
              <a:gd name="T44" fmla="*/ 1659732 w 4513"/>
              <a:gd name="T45" fmla="*/ 1365419 h 4685"/>
              <a:gd name="T46" fmla="*/ 1686580 w 4513"/>
              <a:gd name="T47" fmla="*/ 1339803 h 4685"/>
              <a:gd name="T48" fmla="*/ 1711395 w 4513"/>
              <a:gd name="T49" fmla="*/ 1312153 h 4685"/>
              <a:gd name="T50" fmla="*/ 1734583 w 4513"/>
              <a:gd name="T51" fmla="*/ 1283283 h 4685"/>
              <a:gd name="T52" fmla="*/ 1755736 w 4513"/>
              <a:gd name="T53" fmla="*/ 1251973 h 4685"/>
              <a:gd name="T54" fmla="*/ 1774449 w 4513"/>
              <a:gd name="T55" fmla="*/ 1219851 h 4685"/>
              <a:gd name="T56" fmla="*/ 1790721 w 4513"/>
              <a:gd name="T57" fmla="*/ 1186508 h 4685"/>
              <a:gd name="T58" fmla="*/ 1804958 w 4513"/>
              <a:gd name="T59" fmla="*/ 1151132 h 4685"/>
              <a:gd name="T60" fmla="*/ 1816756 w 4513"/>
              <a:gd name="T61" fmla="*/ 1114943 h 4685"/>
              <a:gd name="T62" fmla="*/ 1825705 w 4513"/>
              <a:gd name="T63" fmla="*/ 1077535 h 4685"/>
              <a:gd name="T64" fmla="*/ 1831807 w 4513"/>
              <a:gd name="T65" fmla="*/ 1039313 h 4685"/>
              <a:gd name="T66" fmla="*/ 1835061 w 4513"/>
              <a:gd name="T67" fmla="*/ 999871 h 4685"/>
              <a:gd name="T68" fmla="*/ 1835875 w 4513"/>
              <a:gd name="T69" fmla="*/ 973441 h 4685"/>
              <a:gd name="T70" fmla="*/ 1442909 w 4513"/>
              <a:gd name="T71" fmla="*/ 610332 h 4685"/>
              <a:gd name="T72" fmla="*/ 1483589 w 4513"/>
              <a:gd name="T73" fmla="*/ 628223 h 4685"/>
              <a:gd name="T74" fmla="*/ 1521421 w 4513"/>
              <a:gd name="T75" fmla="*/ 650587 h 4685"/>
              <a:gd name="T76" fmla="*/ 1556405 w 4513"/>
              <a:gd name="T77" fmla="*/ 676204 h 4685"/>
              <a:gd name="T78" fmla="*/ 1588136 w 4513"/>
              <a:gd name="T79" fmla="*/ 705887 h 4685"/>
              <a:gd name="T80" fmla="*/ 1617018 w 4513"/>
              <a:gd name="T81" fmla="*/ 738823 h 4685"/>
              <a:gd name="T82" fmla="*/ 1641426 w 4513"/>
              <a:gd name="T83" fmla="*/ 774605 h 4685"/>
              <a:gd name="T84" fmla="*/ 1662173 w 4513"/>
              <a:gd name="T85" fmla="*/ 812827 h 4685"/>
              <a:gd name="T86" fmla="*/ 1678038 w 4513"/>
              <a:gd name="T87" fmla="*/ 854302 h 4685"/>
              <a:gd name="T88" fmla="*/ 1689428 w 4513"/>
              <a:gd name="T89" fmla="*/ 897403 h 4685"/>
              <a:gd name="T90" fmla="*/ 1695530 w 4513"/>
              <a:gd name="T91" fmla="*/ 942538 h 4685"/>
              <a:gd name="T92" fmla="*/ 1696750 w 4513"/>
              <a:gd name="T93" fmla="*/ 973441 h 4685"/>
              <a:gd name="T94" fmla="*/ 1693089 w 4513"/>
              <a:gd name="T95" fmla="*/ 1029554 h 4685"/>
              <a:gd name="T96" fmla="*/ 1681292 w 4513"/>
              <a:gd name="T97" fmla="*/ 1082414 h 4685"/>
              <a:gd name="T98" fmla="*/ 1662579 w 4513"/>
              <a:gd name="T99" fmla="*/ 1132835 h 4685"/>
              <a:gd name="T100" fmla="*/ 1636951 w 4513"/>
              <a:gd name="T101" fmla="*/ 1179189 h 4685"/>
              <a:gd name="T102" fmla="*/ 1606035 w 4513"/>
              <a:gd name="T103" fmla="*/ 1221884 h 4685"/>
              <a:gd name="T104" fmla="*/ 1569423 w 4513"/>
              <a:gd name="T105" fmla="*/ 1259699 h 4685"/>
              <a:gd name="T106" fmla="*/ 1527523 w 4513"/>
              <a:gd name="T107" fmla="*/ 1292228 h 4685"/>
              <a:gd name="T108" fmla="*/ 1481962 w 4513"/>
              <a:gd name="T109" fmla="*/ 1318658 h 4685"/>
              <a:gd name="T110" fmla="*/ 1432739 w 4513"/>
              <a:gd name="T111" fmla="*/ 1339396 h 4685"/>
              <a:gd name="T112" fmla="*/ 1380262 w 4513"/>
              <a:gd name="T113" fmla="*/ 1353221 h 4685"/>
              <a:gd name="T114" fmla="*/ 1343244 w 4513"/>
              <a:gd name="T115" fmla="*/ 1358100 h 468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4513" h="4685">
                <a:moveTo>
                  <a:pt x="4513" y="2394"/>
                </a:moveTo>
                <a:lnTo>
                  <a:pt x="4513" y="2394"/>
                </a:lnTo>
                <a:lnTo>
                  <a:pt x="4512" y="2340"/>
                </a:lnTo>
                <a:lnTo>
                  <a:pt x="4508" y="2286"/>
                </a:lnTo>
                <a:lnTo>
                  <a:pt x="4503" y="2233"/>
                </a:lnTo>
                <a:lnTo>
                  <a:pt x="4495" y="2181"/>
                </a:lnTo>
                <a:lnTo>
                  <a:pt x="4485" y="2129"/>
                </a:lnTo>
                <a:lnTo>
                  <a:pt x="4474" y="2078"/>
                </a:lnTo>
                <a:lnTo>
                  <a:pt x="4460" y="2027"/>
                </a:lnTo>
                <a:lnTo>
                  <a:pt x="4444" y="1978"/>
                </a:lnTo>
                <a:lnTo>
                  <a:pt x="4426" y="1930"/>
                </a:lnTo>
                <a:lnTo>
                  <a:pt x="4407" y="1883"/>
                </a:lnTo>
                <a:lnTo>
                  <a:pt x="4385" y="1835"/>
                </a:lnTo>
                <a:lnTo>
                  <a:pt x="4362" y="1790"/>
                </a:lnTo>
                <a:lnTo>
                  <a:pt x="4336" y="1746"/>
                </a:lnTo>
                <a:lnTo>
                  <a:pt x="4310" y="1702"/>
                </a:lnTo>
                <a:lnTo>
                  <a:pt x="4282" y="1661"/>
                </a:lnTo>
                <a:lnTo>
                  <a:pt x="4252" y="1619"/>
                </a:lnTo>
                <a:lnTo>
                  <a:pt x="4221" y="1580"/>
                </a:lnTo>
                <a:lnTo>
                  <a:pt x="4187" y="1541"/>
                </a:lnTo>
                <a:lnTo>
                  <a:pt x="4153" y="1504"/>
                </a:lnTo>
                <a:lnTo>
                  <a:pt x="4117" y="1468"/>
                </a:lnTo>
                <a:lnTo>
                  <a:pt x="4080" y="1434"/>
                </a:lnTo>
                <a:lnTo>
                  <a:pt x="4042" y="1401"/>
                </a:lnTo>
                <a:lnTo>
                  <a:pt x="4001" y="1370"/>
                </a:lnTo>
                <a:lnTo>
                  <a:pt x="3961" y="1340"/>
                </a:lnTo>
                <a:lnTo>
                  <a:pt x="3918" y="1311"/>
                </a:lnTo>
                <a:lnTo>
                  <a:pt x="3875" y="1284"/>
                </a:lnTo>
                <a:lnTo>
                  <a:pt x="3830" y="1259"/>
                </a:lnTo>
                <a:lnTo>
                  <a:pt x="3785" y="1236"/>
                </a:lnTo>
                <a:lnTo>
                  <a:pt x="3739" y="1214"/>
                </a:lnTo>
                <a:lnTo>
                  <a:pt x="3691" y="1194"/>
                </a:lnTo>
                <a:lnTo>
                  <a:pt x="3642" y="1177"/>
                </a:lnTo>
                <a:lnTo>
                  <a:pt x="3594" y="1161"/>
                </a:lnTo>
                <a:lnTo>
                  <a:pt x="3748" y="0"/>
                </a:lnTo>
                <a:lnTo>
                  <a:pt x="0" y="0"/>
                </a:lnTo>
                <a:lnTo>
                  <a:pt x="625" y="4685"/>
                </a:lnTo>
                <a:lnTo>
                  <a:pt x="3123" y="4685"/>
                </a:lnTo>
                <a:lnTo>
                  <a:pt x="3256" y="3687"/>
                </a:lnTo>
                <a:lnTo>
                  <a:pt x="3289" y="3686"/>
                </a:lnTo>
                <a:lnTo>
                  <a:pt x="3321" y="3684"/>
                </a:lnTo>
                <a:lnTo>
                  <a:pt x="3353" y="3680"/>
                </a:lnTo>
                <a:lnTo>
                  <a:pt x="3386" y="3677"/>
                </a:lnTo>
                <a:lnTo>
                  <a:pt x="3417" y="3672"/>
                </a:lnTo>
                <a:lnTo>
                  <a:pt x="3448" y="3666"/>
                </a:lnTo>
                <a:lnTo>
                  <a:pt x="3479" y="3660"/>
                </a:lnTo>
                <a:lnTo>
                  <a:pt x="3510" y="3653"/>
                </a:lnTo>
                <a:lnTo>
                  <a:pt x="3540" y="3647"/>
                </a:lnTo>
                <a:lnTo>
                  <a:pt x="3570" y="3638"/>
                </a:lnTo>
                <a:lnTo>
                  <a:pt x="3601" y="3629"/>
                </a:lnTo>
                <a:lnTo>
                  <a:pt x="3631" y="3619"/>
                </a:lnTo>
                <a:lnTo>
                  <a:pt x="3661" y="3610"/>
                </a:lnTo>
                <a:lnTo>
                  <a:pt x="3689" y="3598"/>
                </a:lnTo>
                <a:lnTo>
                  <a:pt x="3718" y="3586"/>
                </a:lnTo>
                <a:lnTo>
                  <a:pt x="3746" y="3574"/>
                </a:lnTo>
                <a:lnTo>
                  <a:pt x="3774" y="3561"/>
                </a:lnTo>
                <a:lnTo>
                  <a:pt x="3802" y="3547"/>
                </a:lnTo>
                <a:lnTo>
                  <a:pt x="3829" y="3533"/>
                </a:lnTo>
                <a:lnTo>
                  <a:pt x="3856" y="3518"/>
                </a:lnTo>
                <a:lnTo>
                  <a:pt x="3882" y="3503"/>
                </a:lnTo>
                <a:lnTo>
                  <a:pt x="3909" y="3487"/>
                </a:lnTo>
                <a:lnTo>
                  <a:pt x="3934" y="3470"/>
                </a:lnTo>
                <a:lnTo>
                  <a:pt x="3960" y="3452"/>
                </a:lnTo>
                <a:lnTo>
                  <a:pt x="3984" y="3435"/>
                </a:lnTo>
                <a:lnTo>
                  <a:pt x="4009" y="3417"/>
                </a:lnTo>
                <a:lnTo>
                  <a:pt x="4033" y="3398"/>
                </a:lnTo>
                <a:lnTo>
                  <a:pt x="4057" y="3379"/>
                </a:lnTo>
                <a:lnTo>
                  <a:pt x="4080" y="3358"/>
                </a:lnTo>
                <a:lnTo>
                  <a:pt x="4102" y="3338"/>
                </a:lnTo>
                <a:lnTo>
                  <a:pt x="4124" y="3316"/>
                </a:lnTo>
                <a:lnTo>
                  <a:pt x="4146" y="3295"/>
                </a:lnTo>
                <a:lnTo>
                  <a:pt x="4167" y="3273"/>
                </a:lnTo>
                <a:lnTo>
                  <a:pt x="4187" y="3250"/>
                </a:lnTo>
                <a:lnTo>
                  <a:pt x="4207" y="3227"/>
                </a:lnTo>
                <a:lnTo>
                  <a:pt x="4227" y="3204"/>
                </a:lnTo>
                <a:lnTo>
                  <a:pt x="4245" y="3180"/>
                </a:lnTo>
                <a:lnTo>
                  <a:pt x="4264" y="3156"/>
                </a:lnTo>
                <a:lnTo>
                  <a:pt x="4282" y="3130"/>
                </a:lnTo>
                <a:lnTo>
                  <a:pt x="4298" y="3106"/>
                </a:lnTo>
                <a:lnTo>
                  <a:pt x="4316" y="3079"/>
                </a:lnTo>
                <a:lnTo>
                  <a:pt x="4332" y="3054"/>
                </a:lnTo>
                <a:lnTo>
                  <a:pt x="4347" y="3027"/>
                </a:lnTo>
                <a:lnTo>
                  <a:pt x="4362" y="3000"/>
                </a:lnTo>
                <a:lnTo>
                  <a:pt x="4376" y="2973"/>
                </a:lnTo>
                <a:lnTo>
                  <a:pt x="4389" y="2945"/>
                </a:lnTo>
                <a:lnTo>
                  <a:pt x="4402" y="2918"/>
                </a:lnTo>
                <a:lnTo>
                  <a:pt x="4415" y="2889"/>
                </a:lnTo>
                <a:lnTo>
                  <a:pt x="4426" y="2860"/>
                </a:lnTo>
                <a:lnTo>
                  <a:pt x="4437" y="2831"/>
                </a:lnTo>
                <a:lnTo>
                  <a:pt x="4447" y="2802"/>
                </a:lnTo>
                <a:lnTo>
                  <a:pt x="4456" y="2772"/>
                </a:lnTo>
                <a:lnTo>
                  <a:pt x="4466" y="2742"/>
                </a:lnTo>
                <a:lnTo>
                  <a:pt x="4474" y="2712"/>
                </a:lnTo>
                <a:lnTo>
                  <a:pt x="4481" y="2681"/>
                </a:lnTo>
                <a:lnTo>
                  <a:pt x="4488" y="2650"/>
                </a:lnTo>
                <a:lnTo>
                  <a:pt x="4493" y="2618"/>
                </a:lnTo>
                <a:lnTo>
                  <a:pt x="4498" y="2587"/>
                </a:lnTo>
                <a:lnTo>
                  <a:pt x="4503" y="2556"/>
                </a:lnTo>
                <a:lnTo>
                  <a:pt x="4506" y="2524"/>
                </a:lnTo>
                <a:lnTo>
                  <a:pt x="4510" y="2491"/>
                </a:lnTo>
                <a:lnTo>
                  <a:pt x="4511" y="2459"/>
                </a:lnTo>
                <a:lnTo>
                  <a:pt x="4512" y="2427"/>
                </a:lnTo>
                <a:lnTo>
                  <a:pt x="4513" y="2394"/>
                </a:lnTo>
                <a:close/>
                <a:moveTo>
                  <a:pt x="3302" y="3340"/>
                </a:moveTo>
                <a:lnTo>
                  <a:pt x="3547" y="1501"/>
                </a:lnTo>
                <a:lnTo>
                  <a:pt x="3582" y="1515"/>
                </a:lnTo>
                <a:lnTo>
                  <a:pt x="3614" y="1529"/>
                </a:lnTo>
                <a:lnTo>
                  <a:pt x="3647" y="1545"/>
                </a:lnTo>
                <a:lnTo>
                  <a:pt x="3679" y="1563"/>
                </a:lnTo>
                <a:lnTo>
                  <a:pt x="3710" y="1580"/>
                </a:lnTo>
                <a:lnTo>
                  <a:pt x="3740" y="1600"/>
                </a:lnTo>
                <a:lnTo>
                  <a:pt x="3769" y="1619"/>
                </a:lnTo>
                <a:lnTo>
                  <a:pt x="3798" y="1641"/>
                </a:lnTo>
                <a:lnTo>
                  <a:pt x="3826" y="1663"/>
                </a:lnTo>
                <a:lnTo>
                  <a:pt x="3853" y="1686"/>
                </a:lnTo>
                <a:lnTo>
                  <a:pt x="3879" y="1710"/>
                </a:lnTo>
                <a:lnTo>
                  <a:pt x="3904" y="1736"/>
                </a:lnTo>
                <a:lnTo>
                  <a:pt x="3929" y="1761"/>
                </a:lnTo>
                <a:lnTo>
                  <a:pt x="3952" y="1789"/>
                </a:lnTo>
                <a:lnTo>
                  <a:pt x="3975" y="1817"/>
                </a:lnTo>
                <a:lnTo>
                  <a:pt x="3996" y="1846"/>
                </a:lnTo>
                <a:lnTo>
                  <a:pt x="4016" y="1874"/>
                </a:lnTo>
                <a:lnTo>
                  <a:pt x="4035" y="1905"/>
                </a:lnTo>
                <a:lnTo>
                  <a:pt x="4053" y="1936"/>
                </a:lnTo>
                <a:lnTo>
                  <a:pt x="4070" y="1967"/>
                </a:lnTo>
                <a:lnTo>
                  <a:pt x="4086" y="1999"/>
                </a:lnTo>
                <a:lnTo>
                  <a:pt x="4100" y="2033"/>
                </a:lnTo>
                <a:lnTo>
                  <a:pt x="4113" y="2066"/>
                </a:lnTo>
                <a:lnTo>
                  <a:pt x="4125" y="2101"/>
                </a:lnTo>
                <a:lnTo>
                  <a:pt x="4135" y="2136"/>
                </a:lnTo>
                <a:lnTo>
                  <a:pt x="4145" y="2171"/>
                </a:lnTo>
                <a:lnTo>
                  <a:pt x="4153" y="2207"/>
                </a:lnTo>
                <a:lnTo>
                  <a:pt x="4160" y="2244"/>
                </a:lnTo>
                <a:lnTo>
                  <a:pt x="4164" y="2281"/>
                </a:lnTo>
                <a:lnTo>
                  <a:pt x="4168" y="2318"/>
                </a:lnTo>
                <a:lnTo>
                  <a:pt x="4170" y="2356"/>
                </a:lnTo>
                <a:lnTo>
                  <a:pt x="4171" y="2394"/>
                </a:lnTo>
                <a:lnTo>
                  <a:pt x="4170" y="2441"/>
                </a:lnTo>
                <a:lnTo>
                  <a:pt x="4167" y="2487"/>
                </a:lnTo>
                <a:lnTo>
                  <a:pt x="4162" y="2532"/>
                </a:lnTo>
                <a:lnTo>
                  <a:pt x="4154" y="2576"/>
                </a:lnTo>
                <a:lnTo>
                  <a:pt x="4145" y="2620"/>
                </a:lnTo>
                <a:lnTo>
                  <a:pt x="4133" y="2662"/>
                </a:lnTo>
                <a:lnTo>
                  <a:pt x="4119" y="2704"/>
                </a:lnTo>
                <a:lnTo>
                  <a:pt x="4104" y="2746"/>
                </a:lnTo>
                <a:lnTo>
                  <a:pt x="4087" y="2786"/>
                </a:lnTo>
                <a:lnTo>
                  <a:pt x="4067" y="2825"/>
                </a:lnTo>
                <a:lnTo>
                  <a:pt x="4046" y="2863"/>
                </a:lnTo>
                <a:lnTo>
                  <a:pt x="4024" y="2900"/>
                </a:lnTo>
                <a:lnTo>
                  <a:pt x="4000" y="2936"/>
                </a:lnTo>
                <a:lnTo>
                  <a:pt x="3975" y="2971"/>
                </a:lnTo>
                <a:lnTo>
                  <a:pt x="3948" y="3005"/>
                </a:lnTo>
                <a:lnTo>
                  <a:pt x="3919" y="3038"/>
                </a:lnTo>
                <a:lnTo>
                  <a:pt x="3889" y="3068"/>
                </a:lnTo>
                <a:lnTo>
                  <a:pt x="3858" y="3098"/>
                </a:lnTo>
                <a:lnTo>
                  <a:pt x="3825" y="3126"/>
                </a:lnTo>
                <a:lnTo>
                  <a:pt x="3791" y="3153"/>
                </a:lnTo>
                <a:lnTo>
                  <a:pt x="3755" y="3178"/>
                </a:lnTo>
                <a:lnTo>
                  <a:pt x="3719" y="3202"/>
                </a:lnTo>
                <a:lnTo>
                  <a:pt x="3681" y="3224"/>
                </a:lnTo>
                <a:lnTo>
                  <a:pt x="3643" y="3243"/>
                </a:lnTo>
                <a:lnTo>
                  <a:pt x="3604" y="3263"/>
                </a:lnTo>
                <a:lnTo>
                  <a:pt x="3564" y="3279"/>
                </a:lnTo>
                <a:lnTo>
                  <a:pt x="3522" y="3294"/>
                </a:lnTo>
                <a:lnTo>
                  <a:pt x="3479" y="3307"/>
                </a:lnTo>
                <a:lnTo>
                  <a:pt x="3436" y="3318"/>
                </a:lnTo>
                <a:lnTo>
                  <a:pt x="3393" y="3328"/>
                </a:lnTo>
                <a:lnTo>
                  <a:pt x="3348" y="3335"/>
                </a:lnTo>
                <a:lnTo>
                  <a:pt x="3302" y="334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4" name="电视机"/>
          <p:cNvSpPr/>
          <p:nvPr/>
        </p:nvSpPr>
        <p:spPr bwMode="auto">
          <a:xfrm>
            <a:off x="8051485" y="4104377"/>
            <a:ext cx="523240" cy="523240"/>
          </a:xfrm>
          <a:custGeom>
            <a:avLst/>
            <a:gdLst>
              <a:gd name="T0" fmla="*/ 1372823 w 5484"/>
              <a:gd name="T1" fmla="*/ 154929 h 5484"/>
              <a:gd name="T2" fmla="*/ 1427013 w 5484"/>
              <a:gd name="T3" fmla="*/ 95181 h 5484"/>
              <a:gd name="T4" fmla="*/ 1405476 w 5484"/>
              <a:gd name="T5" fmla="*/ 23274 h 5484"/>
              <a:gd name="T6" fmla="*/ 1333222 w 5484"/>
              <a:gd name="T7" fmla="*/ 1389 h 5484"/>
              <a:gd name="T8" fmla="*/ 1273126 w 5484"/>
              <a:gd name="T9" fmla="*/ 55580 h 5484"/>
              <a:gd name="T10" fmla="*/ 629789 w 5484"/>
              <a:gd name="T11" fmla="*/ 105949 h 5484"/>
              <a:gd name="T12" fmla="*/ 625274 w 5484"/>
              <a:gd name="T13" fmla="*/ 40990 h 5484"/>
              <a:gd name="T14" fmla="*/ 555451 w 5484"/>
              <a:gd name="T15" fmla="*/ 0 h 5484"/>
              <a:gd name="T16" fmla="*/ 489450 w 5484"/>
              <a:gd name="T17" fmla="*/ 34737 h 5484"/>
              <a:gd name="T18" fmla="*/ 482503 w 5484"/>
              <a:gd name="T19" fmla="*/ 110118 h 5484"/>
              <a:gd name="T20" fmla="*/ 547114 w 5484"/>
              <a:gd name="T21" fmla="*/ 158055 h 5484"/>
              <a:gd name="T22" fmla="*/ 134434 w 5484"/>
              <a:gd name="T23" fmla="*/ 477987 h 5484"/>
              <a:gd name="T24" fmla="*/ 57664 w 5484"/>
              <a:gd name="T25" fmla="*/ 512377 h 5484"/>
              <a:gd name="T26" fmla="*/ 9726 w 5484"/>
              <a:gd name="T27" fmla="*/ 579768 h 5484"/>
              <a:gd name="T28" fmla="*/ 695 w 5484"/>
              <a:gd name="T29" fmla="*/ 1762229 h 5484"/>
              <a:gd name="T30" fmla="*/ 31264 w 5484"/>
              <a:gd name="T31" fmla="*/ 1840736 h 5484"/>
              <a:gd name="T32" fmla="*/ 96917 w 5484"/>
              <a:gd name="T33" fmla="*/ 1892147 h 5484"/>
              <a:gd name="T34" fmla="*/ 1754240 w 5484"/>
              <a:gd name="T35" fmla="*/ 1904305 h 5484"/>
              <a:gd name="T36" fmla="*/ 1834830 w 5484"/>
              <a:gd name="T37" fmla="*/ 1877557 h 5484"/>
              <a:gd name="T38" fmla="*/ 1889368 w 5484"/>
              <a:gd name="T39" fmla="*/ 1814683 h 5484"/>
              <a:gd name="T40" fmla="*/ 1905000 w 5484"/>
              <a:gd name="T41" fmla="*/ 634653 h 5484"/>
              <a:gd name="T42" fmla="*/ 1881726 w 5484"/>
              <a:gd name="T43" fmla="*/ 552325 h 5484"/>
              <a:gd name="T44" fmla="*/ 1821630 w 5484"/>
              <a:gd name="T45" fmla="*/ 495008 h 5484"/>
              <a:gd name="T46" fmla="*/ 1428403 w 5484"/>
              <a:gd name="T47" fmla="*/ 1587153 h 5484"/>
              <a:gd name="T48" fmla="*/ 1409297 w 5484"/>
              <a:gd name="T49" fmla="*/ 1662533 h 5484"/>
              <a:gd name="T50" fmla="*/ 1351980 w 5484"/>
              <a:gd name="T51" fmla="*/ 1722976 h 5484"/>
              <a:gd name="T52" fmla="*/ 1269653 w 5484"/>
              <a:gd name="T53" fmla="*/ 1745903 h 5484"/>
              <a:gd name="T54" fmla="*/ 248720 w 5484"/>
              <a:gd name="T55" fmla="*/ 1730271 h 5484"/>
              <a:gd name="T56" fmla="*/ 185845 w 5484"/>
              <a:gd name="T57" fmla="*/ 1675733 h 5484"/>
              <a:gd name="T58" fmla="*/ 159097 w 5484"/>
              <a:gd name="T59" fmla="*/ 1595490 h 5484"/>
              <a:gd name="T60" fmla="*/ 170908 w 5484"/>
              <a:gd name="T61" fmla="*/ 731570 h 5484"/>
              <a:gd name="T62" fmla="*/ 222319 w 5484"/>
              <a:gd name="T63" fmla="*/ 666264 h 5484"/>
              <a:gd name="T64" fmla="*/ 301173 w 5484"/>
              <a:gd name="T65" fmla="*/ 635695 h 5484"/>
              <a:gd name="T66" fmla="*/ 1324538 w 5484"/>
              <a:gd name="T67" fmla="*/ 644379 h 5484"/>
              <a:gd name="T68" fmla="*/ 1392276 w 5484"/>
              <a:gd name="T69" fmla="*/ 692317 h 5484"/>
              <a:gd name="T70" fmla="*/ 1426666 w 5484"/>
              <a:gd name="T71" fmla="*/ 769086 h 5484"/>
              <a:gd name="T72" fmla="*/ 1627101 w 5484"/>
              <a:gd name="T73" fmla="*/ 1343991 h 5484"/>
              <a:gd name="T74" fmla="*/ 1554152 w 5484"/>
              <a:gd name="T75" fmla="*/ 1302306 h 5484"/>
              <a:gd name="T76" fmla="*/ 1513162 w 5484"/>
              <a:gd name="T77" fmla="*/ 1230052 h 5484"/>
              <a:gd name="T78" fmla="*/ 1513162 w 5484"/>
              <a:gd name="T79" fmla="*/ 1150851 h 5484"/>
              <a:gd name="T80" fmla="*/ 1554152 w 5484"/>
              <a:gd name="T81" fmla="*/ 1078249 h 5484"/>
              <a:gd name="T82" fmla="*/ 1627101 w 5484"/>
              <a:gd name="T83" fmla="*/ 1036565 h 5484"/>
              <a:gd name="T84" fmla="*/ 1706302 w 5484"/>
              <a:gd name="T85" fmla="*/ 1036565 h 5484"/>
              <a:gd name="T86" fmla="*/ 1778903 w 5484"/>
              <a:gd name="T87" fmla="*/ 1078249 h 5484"/>
              <a:gd name="T88" fmla="*/ 1820241 w 5484"/>
              <a:gd name="T89" fmla="*/ 1150851 h 5484"/>
              <a:gd name="T90" fmla="*/ 1820241 w 5484"/>
              <a:gd name="T91" fmla="*/ 1230052 h 5484"/>
              <a:gd name="T92" fmla="*/ 1778903 w 5484"/>
              <a:gd name="T93" fmla="*/ 1302306 h 5484"/>
              <a:gd name="T94" fmla="*/ 1706302 w 5484"/>
              <a:gd name="T95" fmla="*/ 1343991 h 5484"/>
              <a:gd name="T96" fmla="*/ 1634743 w 5484"/>
              <a:gd name="T97" fmla="*/ 949026 h 5484"/>
              <a:gd name="T98" fmla="*/ 1559710 w 5484"/>
              <a:gd name="T99" fmla="*/ 910815 h 5484"/>
              <a:gd name="T100" fmla="*/ 1514899 w 5484"/>
              <a:gd name="T101" fmla="*/ 840646 h 5484"/>
              <a:gd name="T102" fmla="*/ 1511078 w 5484"/>
              <a:gd name="T103" fmla="*/ 761792 h 5484"/>
              <a:gd name="T104" fmla="*/ 1548941 w 5484"/>
              <a:gd name="T105" fmla="*/ 686759 h 5484"/>
              <a:gd name="T106" fmla="*/ 1619458 w 5484"/>
              <a:gd name="T107" fmla="*/ 641947 h 5484"/>
              <a:gd name="T108" fmla="*/ 1698660 w 5484"/>
              <a:gd name="T109" fmla="*/ 638126 h 5484"/>
              <a:gd name="T110" fmla="*/ 1773693 w 5484"/>
              <a:gd name="T111" fmla="*/ 675990 h 5484"/>
              <a:gd name="T112" fmla="*/ 1818504 w 5484"/>
              <a:gd name="T113" fmla="*/ 746507 h 5484"/>
              <a:gd name="T114" fmla="*/ 1821978 w 5484"/>
              <a:gd name="T115" fmla="*/ 825361 h 5484"/>
              <a:gd name="T116" fmla="*/ 1784114 w 5484"/>
              <a:gd name="T117" fmla="*/ 900046 h 5484"/>
              <a:gd name="T118" fmla="*/ 1713944 w 5484"/>
              <a:gd name="T119" fmla="*/ 944858 h 548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5484" h="5484">
                <a:moveTo>
                  <a:pt x="5026" y="1370"/>
                </a:moveTo>
                <a:lnTo>
                  <a:pt x="3081" y="1370"/>
                </a:lnTo>
                <a:lnTo>
                  <a:pt x="3849" y="449"/>
                </a:lnTo>
                <a:lnTo>
                  <a:pt x="3866" y="454"/>
                </a:lnTo>
                <a:lnTo>
                  <a:pt x="3875" y="455"/>
                </a:lnTo>
                <a:lnTo>
                  <a:pt x="3884" y="456"/>
                </a:lnTo>
                <a:lnTo>
                  <a:pt x="3907" y="455"/>
                </a:lnTo>
                <a:lnTo>
                  <a:pt x="3930" y="451"/>
                </a:lnTo>
                <a:lnTo>
                  <a:pt x="3952" y="446"/>
                </a:lnTo>
                <a:lnTo>
                  <a:pt x="3973" y="438"/>
                </a:lnTo>
                <a:lnTo>
                  <a:pt x="3993" y="428"/>
                </a:lnTo>
                <a:lnTo>
                  <a:pt x="4012" y="417"/>
                </a:lnTo>
                <a:lnTo>
                  <a:pt x="4029" y="404"/>
                </a:lnTo>
                <a:lnTo>
                  <a:pt x="4046" y="389"/>
                </a:lnTo>
                <a:lnTo>
                  <a:pt x="4061" y="373"/>
                </a:lnTo>
                <a:lnTo>
                  <a:pt x="4073" y="356"/>
                </a:lnTo>
                <a:lnTo>
                  <a:pt x="4085" y="336"/>
                </a:lnTo>
                <a:lnTo>
                  <a:pt x="4094" y="317"/>
                </a:lnTo>
                <a:lnTo>
                  <a:pt x="4102" y="296"/>
                </a:lnTo>
                <a:lnTo>
                  <a:pt x="4108" y="274"/>
                </a:lnTo>
                <a:lnTo>
                  <a:pt x="4111" y="251"/>
                </a:lnTo>
                <a:lnTo>
                  <a:pt x="4112" y="228"/>
                </a:lnTo>
                <a:lnTo>
                  <a:pt x="4111" y="204"/>
                </a:lnTo>
                <a:lnTo>
                  <a:pt x="4108" y="182"/>
                </a:lnTo>
                <a:lnTo>
                  <a:pt x="4102" y="160"/>
                </a:lnTo>
                <a:lnTo>
                  <a:pt x="4094" y="139"/>
                </a:lnTo>
                <a:lnTo>
                  <a:pt x="4085" y="118"/>
                </a:lnTo>
                <a:lnTo>
                  <a:pt x="4073" y="100"/>
                </a:lnTo>
                <a:lnTo>
                  <a:pt x="4061" y="83"/>
                </a:lnTo>
                <a:lnTo>
                  <a:pt x="4046" y="67"/>
                </a:lnTo>
                <a:lnTo>
                  <a:pt x="4029" y="52"/>
                </a:lnTo>
                <a:lnTo>
                  <a:pt x="4012" y="38"/>
                </a:lnTo>
                <a:lnTo>
                  <a:pt x="3993" y="27"/>
                </a:lnTo>
                <a:lnTo>
                  <a:pt x="3973" y="17"/>
                </a:lnTo>
                <a:lnTo>
                  <a:pt x="3952" y="10"/>
                </a:lnTo>
                <a:lnTo>
                  <a:pt x="3930" y="4"/>
                </a:lnTo>
                <a:lnTo>
                  <a:pt x="3907" y="1"/>
                </a:lnTo>
                <a:lnTo>
                  <a:pt x="3884" y="0"/>
                </a:lnTo>
                <a:lnTo>
                  <a:pt x="3860" y="1"/>
                </a:lnTo>
                <a:lnTo>
                  <a:pt x="3838" y="4"/>
                </a:lnTo>
                <a:lnTo>
                  <a:pt x="3816" y="10"/>
                </a:lnTo>
                <a:lnTo>
                  <a:pt x="3796" y="17"/>
                </a:lnTo>
                <a:lnTo>
                  <a:pt x="3775" y="27"/>
                </a:lnTo>
                <a:lnTo>
                  <a:pt x="3756" y="38"/>
                </a:lnTo>
                <a:lnTo>
                  <a:pt x="3739" y="52"/>
                </a:lnTo>
                <a:lnTo>
                  <a:pt x="3722" y="67"/>
                </a:lnTo>
                <a:lnTo>
                  <a:pt x="3708" y="83"/>
                </a:lnTo>
                <a:lnTo>
                  <a:pt x="3694" y="100"/>
                </a:lnTo>
                <a:lnTo>
                  <a:pt x="3683" y="118"/>
                </a:lnTo>
                <a:lnTo>
                  <a:pt x="3673" y="139"/>
                </a:lnTo>
                <a:lnTo>
                  <a:pt x="3665" y="160"/>
                </a:lnTo>
                <a:lnTo>
                  <a:pt x="3660" y="182"/>
                </a:lnTo>
                <a:lnTo>
                  <a:pt x="3656" y="204"/>
                </a:lnTo>
                <a:lnTo>
                  <a:pt x="3655" y="228"/>
                </a:lnTo>
                <a:lnTo>
                  <a:pt x="3656" y="247"/>
                </a:lnTo>
                <a:lnTo>
                  <a:pt x="3660" y="267"/>
                </a:lnTo>
                <a:lnTo>
                  <a:pt x="3664" y="287"/>
                </a:lnTo>
                <a:lnTo>
                  <a:pt x="3671" y="305"/>
                </a:lnTo>
                <a:lnTo>
                  <a:pt x="2783" y="1370"/>
                </a:lnTo>
                <a:lnTo>
                  <a:pt x="2700" y="1370"/>
                </a:lnTo>
                <a:lnTo>
                  <a:pt x="1813" y="305"/>
                </a:lnTo>
                <a:lnTo>
                  <a:pt x="1818" y="287"/>
                </a:lnTo>
                <a:lnTo>
                  <a:pt x="1823" y="267"/>
                </a:lnTo>
                <a:lnTo>
                  <a:pt x="1826" y="247"/>
                </a:lnTo>
                <a:lnTo>
                  <a:pt x="1828" y="228"/>
                </a:lnTo>
                <a:lnTo>
                  <a:pt x="1826" y="204"/>
                </a:lnTo>
                <a:lnTo>
                  <a:pt x="1823" y="182"/>
                </a:lnTo>
                <a:lnTo>
                  <a:pt x="1817" y="160"/>
                </a:lnTo>
                <a:lnTo>
                  <a:pt x="1809" y="139"/>
                </a:lnTo>
                <a:lnTo>
                  <a:pt x="1800" y="118"/>
                </a:lnTo>
                <a:lnTo>
                  <a:pt x="1788" y="100"/>
                </a:lnTo>
                <a:lnTo>
                  <a:pt x="1776" y="83"/>
                </a:lnTo>
                <a:lnTo>
                  <a:pt x="1761" y="67"/>
                </a:lnTo>
                <a:lnTo>
                  <a:pt x="1745" y="52"/>
                </a:lnTo>
                <a:lnTo>
                  <a:pt x="1727" y="38"/>
                </a:lnTo>
                <a:lnTo>
                  <a:pt x="1708" y="27"/>
                </a:lnTo>
                <a:lnTo>
                  <a:pt x="1688" y="17"/>
                </a:lnTo>
                <a:lnTo>
                  <a:pt x="1667" y="10"/>
                </a:lnTo>
                <a:lnTo>
                  <a:pt x="1646" y="4"/>
                </a:lnTo>
                <a:lnTo>
                  <a:pt x="1622" y="1"/>
                </a:lnTo>
                <a:lnTo>
                  <a:pt x="1599" y="0"/>
                </a:lnTo>
                <a:lnTo>
                  <a:pt x="1575" y="1"/>
                </a:lnTo>
                <a:lnTo>
                  <a:pt x="1553" y="4"/>
                </a:lnTo>
                <a:lnTo>
                  <a:pt x="1531" y="10"/>
                </a:lnTo>
                <a:lnTo>
                  <a:pt x="1510" y="17"/>
                </a:lnTo>
                <a:lnTo>
                  <a:pt x="1490" y="27"/>
                </a:lnTo>
                <a:lnTo>
                  <a:pt x="1472" y="38"/>
                </a:lnTo>
                <a:lnTo>
                  <a:pt x="1454" y="52"/>
                </a:lnTo>
                <a:lnTo>
                  <a:pt x="1437" y="67"/>
                </a:lnTo>
                <a:lnTo>
                  <a:pt x="1423" y="83"/>
                </a:lnTo>
                <a:lnTo>
                  <a:pt x="1409" y="100"/>
                </a:lnTo>
                <a:lnTo>
                  <a:pt x="1398" y="118"/>
                </a:lnTo>
                <a:lnTo>
                  <a:pt x="1389" y="139"/>
                </a:lnTo>
                <a:lnTo>
                  <a:pt x="1381" y="160"/>
                </a:lnTo>
                <a:lnTo>
                  <a:pt x="1375" y="182"/>
                </a:lnTo>
                <a:lnTo>
                  <a:pt x="1371" y="204"/>
                </a:lnTo>
                <a:lnTo>
                  <a:pt x="1370" y="228"/>
                </a:lnTo>
                <a:lnTo>
                  <a:pt x="1371" y="251"/>
                </a:lnTo>
                <a:lnTo>
                  <a:pt x="1375" y="274"/>
                </a:lnTo>
                <a:lnTo>
                  <a:pt x="1381" y="296"/>
                </a:lnTo>
                <a:lnTo>
                  <a:pt x="1389" y="317"/>
                </a:lnTo>
                <a:lnTo>
                  <a:pt x="1398" y="336"/>
                </a:lnTo>
                <a:lnTo>
                  <a:pt x="1409" y="356"/>
                </a:lnTo>
                <a:lnTo>
                  <a:pt x="1423" y="373"/>
                </a:lnTo>
                <a:lnTo>
                  <a:pt x="1437" y="389"/>
                </a:lnTo>
                <a:lnTo>
                  <a:pt x="1454" y="404"/>
                </a:lnTo>
                <a:lnTo>
                  <a:pt x="1472" y="417"/>
                </a:lnTo>
                <a:lnTo>
                  <a:pt x="1490" y="428"/>
                </a:lnTo>
                <a:lnTo>
                  <a:pt x="1510" y="438"/>
                </a:lnTo>
                <a:lnTo>
                  <a:pt x="1531" y="446"/>
                </a:lnTo>
                <a:lnTo>
                  <a:pt x="1553" y="451"/>
                </a:lnTo>
                <a:lnTo>
                  <a:pt x="1575" y="455"/>
                </a:lnTo>
                <a:lnTo>
                  <a:pt x="1599" y="456"/>
                </a:lnTo>
                <a:lnTo>
                  <a:pt x="1609" y="455"/>
                </a:lnTo>
                <a:lnTo>
                  <a:pt x="1617" y="454"/>
                </a:lnTo>
                <a:lnTo>
                  <a:pt x="1634" y="449"/>
                </a:lnTo>
                <a:lnTo>
                  <a:pt x="2403" y="1370"/>
                </a:lnTo>
                <a:lnTo>
                  <a:pt x="456" y="1370"/>
                </a:lnTo>
                <a:lnTo>
                  <a:pt x="433" y="1371"/>
                </a:lnTo>
                <a:lnTo>
                  <a:pt x="410" y="1372"/>
                </a:lnTo>
                <a:lnTo>
                  <a:pt x="387" y="1376"/>
                </a:lnTo>
                <a:lnTo>
                  <a:pt x="364" y="1379"/>
                </a:lnTo>
                <a:lnTo>
                  <a:pt x="342" y="1385"/>
                </a:lnTo>
                <a:lnTo>
                  <a:pt x="320" y="1391"/>
                </a:lnTo>
                <a:lnTo>
                  <a:pt x="300" y="1397"/>
                </a:lnTo>
                <a:lnTo>
                  <a:pt x="279" y="1406"/>
                </a:lnTo>
                <a:lnTo>
                  <a:pt x="258" y="1415"/>
                </a:lnTo>
                <a:lnTo>
                  <a:pt x="239" y="1425"/>
                </a:lnTo>
                <a:lnTo>
                  <a:pt x="220" y="1437"/>
                </a:lnTo>
                <a:lnTo>
                  <a:pt x="201" y="1448"/>
                </a:lnTo>
                <a:lnTo>
                  <a:pt x="183" y="1461"/>
                </a:lnTo>
                <a:lnTo>
                  <a:pt x="166" y="1475"/>
                </a:lnTo>
                <a:lnTo>
                  <a:pt x="150" y="1489"/>
                </a:lnTo>
                <a:lnTo>
                  <a:pt x="134" y="1504"/>
                </a:lnTo>
                <a:lnTo>
                  <a:pt x="119" y="1520"/>
                </a:lnTo>
                <a:lnTo>
                  <a:pt x="104" y="1537"/>
                </a:lnTo>
                <a:lnTo>
                  <a:pt x="90" y="1554"/>
                </a:lnTo>
                <a:lnTo>
                  <a:pt x="77" y="1571"/>
                </a:lnTo>
                <a:lnTo>
                  <a:pt x="66" y="1590"/>
                </a:lnTo>
                <a:lnTo>
                  <a:pt x="54" y="1610"/>
                </a:lnTo>
                <a:lnTo>
                  <a:pt x="45" y="1629"/>
                </a:lnTo>
                <a:lnTo>
                  <a:pt x="36" y="1649"/>
                </a:lnTo>
                <a:lnTo>
                  <a:pt x="28" y="1669"/>
                </a:lnTo>
                <a:lnTo>
                  <a:pt x="20" y="1691"/>
                </a:lnTo>
                <a:lnTo>
                  <a:pt x="14" y="1713"/>
                </a:lnTo>
                <a:lnTo>
                  <a:pt x="9" y="1735"/>
                </a:lnTo>
                <a:lnTo>
                  <a:pt x="5" y="1757"/>
                </a:lnTo>
                <a:lnTo>
                  <a:pt x="2" y="1780"/>
                </a:lnTo>
                <a:lnTo>
                  <a:pt x="0" y="1803"/>
                </a:lnTo>
                <a:lnTo>
                  <a:pt x="0" y="1827"/>
                </a:lnTo>
                <a:lnTo>
                  <a:pt x="0" y="5026"/>
                </a:lnTo>
                <a:lnTo>
                  <a:pt x="0" y="5049"/>
                </a:lnTo>
                <a:lnTo>
                  <a:pt x="2" y="5073"/>
                </a:lnTo>
                <a:lnTo>
                  <a:pt x="5" y="5095"/>
                </a:lnTo>
                <a:lnTo>
                  <a:pt x="9" y="5118"/>
                </a:lnTo>
                <a:lnTo>
                  <a:pt x="14" y="5140"/>
                </a:lnTo>
                <a:lnTo>
                  <a:pt x="20" y="5162"/>
                </a:lnTo>
                <a:lnTo>
                  <a:pt x="28" y="5183"/>
                </a:lnTo>
                <a:lnTo>
                  <a:pt x="36" y="5204"/>
                </a:lnTo>
                <a:lnTo>
                  <a:pt x="45" y="5224"/>
                </a:lnTo>
                <a:lnTo>
                  <a:pt x="54" y="5244"/>
                </a:lnTo>
                <a:lnTo>
                  <a:pt x="66" y="5263"/>
                </a:lnTo>
                <a:lnTo>
                  <a:pt x="77" y="5282"/>
                </a:lnTo>
                <a:lnTo>
                  <a:pt x="90" y="5299"/>
                </a:lnTo>
                <a:lnTo>
                  <a:pt x="104" y="5316"/>
                </a:lnTo>
                <a:lnTo>
                  <a:pt x="119" y="5334"/>
                </a:lnTo>
                <a:lnTo>
                  <a:pt x="134" y="5349"/>
                </a:lnTo>
                <a:lnTo>
                  <a:pt x="150" y="5365"/>
                </a:lnTo>
                <a:lnTo>
                  <a:pt x="166" y="5379"/>
                </a:lnTo>
                <a:lnTo>
                  <a:pt x="183" y="5393"/>
                </a:lnTo>
                <a:lnTo>
                  <a:pt x="201" y="5405"/>
                </a:lnTo>
                <a:lnTo>
                  <a:pt x="220" y="5417"/>
                </a:lnTo>
                <a:lnTo>
                  <a:pt x="239" y="5428"/>
                </a:lnTo>
                <a:lnTo>
                  <a:pt x="258" y="5437"/>
                </a:lnTo>
                <a:lnTo>
                  <a:pt x="279" y="5447"/>
                </a:lnTo>
                <a:lnTo>
                  <a:pt x="300" y="5456"/>
                </a:lnTo>
                <a:lnTo>
                  <a:pt x="320" y="5463"/>
                </a:lnTo>
                <a:lnTo>
                  <a:pt x="342" y="5469"/>
                </a:lnTo>
                <a:lnTo>
                  <a:pt x="364" y="5474"/>
                </a:lnTo>
                <a:lnTo>
                  <a:pt x="387" y="5478"/>
                </a:lnTo>
                <a:lnTo>
                  <a:pt x="410" y="5481"/>
                </a:lnTo>
                <a:lnTo>
                  <a:pt x="433" y="5482"/>
                </a:lnTo>
                <a:lnTo>
                  <a:pt x="456" y="5484"/>
                </a:lnTo>
                <a:lnTo>
                  <a:pt x="5026" y="5484"/>
                </a:lnTo>
                <a:lnTo>
                  <a:pt x="5050" y="5482"/>
                </a:lnTo>
                <a:lnTo>
                  <a:pt x="5073" y="5481"/>
                </a:lnTo>
                <a:lnTo>
                  <a:pt x="5096" y="5478"/>
                </a:lnTo>
                <a:lnTo>
                  <a:pt x="5118" y="5474"/>
                </a:lnTo>
                <a:lnTo>
                  <a:pt x="5140" y="5469"/>
                </a:lnTo>
                <a:lnTo>
                  <a:pt x="5162" y="5463"/>
                </a:lnTo>
                <a:lnTo>
                  <a:pt x="5184" y="5456"/>
                </a:lnTo>
                <a:lnTo>
                  <a:pt x="5205" y="5447"/>
                </a:lnTo>
                <a:lnTo>
                  <a:pt x="5224" y="5437"/>
                </a:lnTo>
                <a:lnTo>
                  <a:pt x="5244" y="5428"/>
                </a:lnTo>
                <a:lnTo>
                  <a:pt x="5263" y="5417"/>
                </a:lnTo>
                <a:lnTo>
                  <a:pt x="5282" y="5405"/>
                </a:lnTo>
                <a:lnTo>
                  <a:pt x="5299" y="5393"/>
                </a:lnTo>
                <a:lnTo>
                  <a:pt x="5316" y="5379"/>
                </a:lnTo>
                <a:lnTo>
                  <a:pt x="5334" y="5365"/>
                </a:lnTo>
                <a:lnTo>
                  <a:pt x="5350" y="5349"/>
                </a:lnTo>
                <a:lnTo>
                  <a:pt x="5365" y="5334"/>
                </a:lnTo>
                <a:lnTo>
                  <a:pt x="5379" y="5316"/>
                </a:lnTo>
                <a:lnTo>
                  <a:pt x="5393" y="5299"/>
                </a:lnTo>
                <a:lnTo>
                  <a:pt x="5405" y="5282"/>
                </a:lnTo>
                <a:lnTo>
                  <a:pt x="5417" y="5263"/>
                </a:lnTo>
                <a:lnTo>
                  <a:pt x="5428" y="5244"/>
                </a:lnTo>
                <a:lnTo>
                  <a:pt x="5439" y="5224"/>
                </a:lnTo>
                <a:lnTo>
                  <a:pt x="5448" y="5204"/>
                </a:lnTo>
                <a:lnTo>
                  <a:pt x="5456" y="5183"/>
                </a:lnTo>
                <a:lnTo>
                  <a:pt x="5463" y="5162"/>
                </a:lnTo>
                <a:lnTo>
                  <a:pt x="5469" y="5140"/>
                </a:lnTo>
                <a:lnTo>
                  <a:pt x="5474" y="5118"/>
                </a:lnTo>
                <a:lnTo>
                  <a:pt x="5478" y="5095"/>
                </a:lnTo>
                <a:lnTo>
                  <a:pt x="5481" y="5073"/>
                </a:lnTo>
                <a:lnTo>
                  <a:pt x="5482" y="5049"/>
                </a:lnTo>
                <a:lnTo>
                  <a:pt x="5484" y="5026"/>
                </a:lnTo>
                <a:lnTo>
                  <a:pt x="5484" y="1827"/>
                </a:lnTo>
                <a:lnTo>
                  <a:pt x="5482" y="1803"/>
                </a:lnTo>
                <a:lnTo>
                  <a:pt x="5481" y="1780"/>
                </a:lnTo>
                <a:lnTo>
                  <a:pt x="5478" y="1757"/>
                </a:lnTo>
                <a:lnTo>
                  <a:pt x="5474" y="1735"/>
                </a:lnTo>
                <a:lnTo>
                  <a:pt x="5469" y="1713"/>
                </a:lnTo>
                <a:lnTo>
                  <a:pt x="5463" y="1691"/>
                </a:lnTo>
                <a:lnTo>
                  <a:pt x="5456" y="1669"/>
                </a:lnTo>
                <a:lnTo>
                  <a:pt x="5448" y="1649"/>
                </a:lnTo>
                <a:lnTo>
                  <a:pt x="5439" y="1629"/>
                </a:lnTo>
                <a:lnTo>
                  <a:pt x="5428" y="1610"/>
                </a:lnTo>
                <a:lnTo>
                  <a:pt x="5417" y="1590"/>
                </a:lnTo>
                <a:lnTo>
                  <a:pt x="5405" y="1571"/>
                </a:lnTo>
                <a:lnTo>
                  <a:pt x="5393" y="1554"/>
                </a:lnTo>
                <a:lnTo>
                  <a:pt x="5379" y="1537"/>
                </a:lnTo>
                <a:lnTo>
                  <a:pt x="5365" y="1520"/>
                </a:lnTo>
                <a:lnTo>
                  <a:pt x="5350" y="1504"/>
                </a:lnTo>
                <a:lnTo>
                  <a:pt x="5334" y="1489"/>
                </a:lnTo>
                <a:lnTo>
                  <a:pt x="5316" y="1475"/>
                </a:lnTo>
                <a:lnTo>
                  <a:pt x="5299" y="1461"/>
                </a:lnTo>
                <a:lnTo>
                  <a:pt x="5282" y="1448"/>
                </a:lnTo>
                <a:lnTo>
                  <a:pt x="5263" y="1437"/>
                </a:lnTo>
                <a:lnTo>
                  <a:pt x="5244" y="1425"/>
                </a:lnTo>
                <a:lnTo>
                  <a:pt x="5224" y="1415"/>
                </a:lnTo>
                <a:lnTo>
                  <a:pt x="5205" y="1406"/>
                </a:lnTo>
                <a:lnTo>
                  <a:pt x="5184" y="1397"/>
                </a:lnTo>
                <a:lnTo>
                  <a:pt x="5162" y="1391"/>
                </a:lnTo>
                <a:lnTo>
                  <a:pt x="5140" y="1385"/>
                </a:lnTo>
                <a:lnTo>
                  <a:pt x="5118" y="1379"/>
                </a:lnTo>
                <a:lnTo>
                  <a:pt x="5096" y="1376"/>
                </a:lnTo>
                <a:lnTo>
                  <a:pt x="5073" y="1372"/>
                </a:lnTo>
                <a:lnTo>
                  <a:pt x="5050" y="1371"/>
                </a:lnTo>
                <a:lnTo>
                  <a:pt x="5026" y="1370"/>
                </a:lnTo>
                <a:close/>
                <a:moveTo>
                  <a:pt x="4112" y="4569"/>
                </a:moveTo>
                <a:lnTo>
                  <a:pt x="4112" y="4569"/>
                </a:lnTo>
                <a:lnTo>
                  <a:pt x="4111" y="4593"/>
                </a:lnTo>
                <a:lnTo>
                  <a:pt x="4110" y="4616"/>
                </a:lnTo>
                <a:lnTo>
                  <a:pt x="4107" y="4639"/>
                </a:lnTo>
                <a:lnTo>
                  <a:pt x="4103" y="4661"/>
                </a:lnTo>
                <a:lnTo>
                  <a:pt x="4097" y="4683"/>
                </a:lnTo>
                <a:lnTo>
                  <a:pt x="4092" y="4705"/>
                </a:lnTo>
                <a:lnTo>
                  <a:pt x="4085" y="4727"/>
                </a:lnTo>
                <a:lnTo>
                  <a:pt x="4077" y="4747"/>
                </a:lnTo>
                <a:lnTo>
                  <a:pt x="4067" y="4767"/>
                </a:lnTo>
                <a:lnTo>
                  <a:pt x="4057" y="4786"/>
                </a:lnTo>
                <a:lnTo>
                  <a:pt x="4047" y="4806"/>
                </a:lnTo>
                <a:lnTo>
                  <a:pt x="4034" y="4824"/>
                </a:lnTo>
                <a:lnTo>
                  <a:pt x="4021" y="4843"/>
                </a:lnTo>
                <a:lnTo>
                  <a:pt x="4008" y="4860"/>
                </a:lnTo>
                <a:lnTo>
                  <a:pt x="3994" y="4876"/>
                </a:lnTo>
                <a:lnTo>
                  <a:pt x="3979" y="4892"/>
                </a:lnTo>
                <a:lnTo>
                  <a:pt x="3963" y="4907"/>
                </a:lnTo>
                <a:lnTo>
                  <a:pt x="3946" y="4921"/>
                </a:lnTo>
                <a:lnTo>
                  <a:pt x="3929" y="4935"/>
                </a:lnTo>
                <a:lnTo>
                  <a:pt x="3911" y="4948"/>
                </a:lnTo>
                <a:lnTo>
                  <a:pt x="3892" y="4960"/>
                </a:lnTo>
                <a:lnTo>
                  <a:pt x="3873" y="4971"/>
                </a:lnTo>
                <a:lnTo>
                  <a:pt x="3853" y="4981"/>
                </a:lnTo>
                <a:lnTo>
                  <a:pt x="3834" y="4990"/>
                </a:lnTo>
                <a:lnTo>
                  <a:pt x="3813" y="4998"/>
                </a:lnTo>
                <a:lnTo>
                  <a:pt x="3791" y="5005"/>
                </a:lnTo>
                <a:lnTo>
                  <a:pt x="3769" y="5011"/>
                </a:lnTo>
                <a:lnTo>
                  <a:pt x="3747" y="5017"/>
                </a:lnTo>
                <a:lnTo>
                  <a:pt x="3725" y="5020"/>
                </a:lnTo>
                <a:lnTo>
                  <a:pt x="3702" y="5024"/>
                </a:lnTo>
                <a:lnTo>
                  <a:pt x="3679" y="5025"/>
                </a:lnTo>
                <a:lnTo>
                  <a:pt x="3655" y="5026"/>
                </a:lnTo>
                <a:lnTo>
                  <a:pt x="914" y="5026"/>
                </a:lnTo>
                <a:lnTo>
                  <a:pt x="890" y="5025"/>
                </a:lnTo>
                <a:lnTo>
                  <a:pt x="867" y="5024"/>
                </a:lnTo>
                <a:lnTo>
                  <a:pt x="844" y="5020"/>
                </a:lnTo>
                <a:lnTo>
                  <a:pt x="822" y="5017"/>
                </a:lnTo>
                <a:lnTo>
                  <a:pt x="800" y="5011"/>
                </a:lnTo>
                <a:lnTo>
                  <a:pt x="778" y="5005"/>
                </a:lnTo>
                <a:lnTo>
                  <a:pt x="756" y="4998"/>
                </a:lnTo>
                <a:lnTo>
                  <a:pt x="735" y="4990"/>
                </a:lnTo>
                <a:lnTo>
                  <a:pt x="716" y="4981"/>
                </a:lnTo>
                <a:lnTo>
                  <a:pt x="696" y="4971"/>
                </a:lnTo>
                <a:lnTo>
                  <a:pt x="677" y="4960"/>
                </a:lnTo>
                <a:lnTo>
                  <a:pt x="658" y="4948"/>
                </a:lnTo>
                <a:lnTo>
                  <a:pt x="640" y="4935"/>
                </a:lnTo>
                <a:lnTo>
                  <a:pt x="624" y="4921"/>
                </a:lnTo>
                <a:lnTo>
                  <a:pt x="606" y="4907"/>
                </a:lnTo>
                <a:lnTo>
                  <a:pt x="590" y="4892"/>
                </a:lnTo>
                <a:lnTo>
                  <a:pt x="575" y="4876"/>
                </a:lnTo>
                <a:lnTo>
                  <a:pt x="561" y="4860"/>
                </a:lnTo>
                <a:lnTo>
                  <a:pt x="547" y="4843"/>
                </a:lnTo>
                <a:lnTo>
                  <a:pt x="535" y="4824"/>
                </a:lnTo>
                <a:lnTo>
                  <a:pt x="523" y="4806"/>
                </a:lnTo>
                <a:lnTo>
                  <a:pt x="512" y="4786"/>
                </a:lnTo>
                <a:lnTo>
                  <a:pt x="501" y="4767"/>
                </a:lnTo>
                <a:lnTo>
                  <a:pt x="492" y="4747"/>
                </a:lnTo>
                <a:lnTo>
                  <a:pt x="484" y="4727"/>
                </a:lnTo>
                <a:lnTo>
                  <a:pt x="477" y="4705"/>
                </a:lnTo>
                <a:lnTo>
                  <a:pt x="471" y="4683"/>
                </a:lnTo>
                <a:lnTo>
                  <a:pt x="466" y="4661"/>
                </a:lnTo>
                <a:lnTo>
                  <a:pt x="462" y="4639"/>
                </a:lnTo>
                <a:lnTo>
                  <a:pt x="459" y="4616"/>
                </a:lnTo>
                <a:lnTo>
                  <a:pt x="458" y="4593"/>
                </a:lnTo>
                <a:lnTo>
                  <a:pt x="456" y="4569"/>
                </a:lnTo>
                <a:lnTo>
                  <a:pt x="456" y="2284"/>
                </a:lnTo>
                <a:lnTo>
                  <a:pt x="458" y="2261"/>
                </a:lnTo>
                <a:lnTo>
                  <a:pt x="459" y="2238"/>
                </a:lnTo>
                <a:lnTo>
                  <a:pt x="462" y="2214"/>
                </a:lnTo>
                <a:lnTo>
                  <a:pt x="466" y="2193"/>
                </a:lnTo>
                <a:lnTo>
                  <a:pt x="471" y="2170"/>
                </a:lnTo>
                <a:lnTo>
                  <a:pt x="477" y="2148"/>
                </a:lnTo>
                <a:lnTo>
                  <a:pt x="484" y="2127"/>
                </a:lnTo>
                <a:lnTo>
                  <a:pt x="492" y="2106"/>
                </a:lnTo>
                <a:lnTo>
                  <a:pt x="501" y="2085"/>
                </a:lnTo>
                <a:lnTo>
                  <a:pt x="512" y="2066"/>
                </a:lnTo>
                <a:lnTo>
                  <a:pt x="523" y="2047"/>
                </a:lnTo>
                <a:lnTo>
                  <a:pt x="535" y="2029"/>
                </a:lnTo>
                <a:lnTo>
                  <a:pt x="547" y="2011"/>
                </a:lnTo>
                <a:lnTo>
                  <a:pt x="561" y="1993"/>
                </a:lnTo>
                <a:lnTo>
                  <a:pt x="575" y="1977"/>
                </a:lnTo>
                <a:lnTo>
                  <a:pt x="590" y="1961"/>
                </a:lnTo>
                <a:lnTo>
                  <a:pt x="606" y="1946"/>
                </a:lnTo>
                <a:lnTo>
                  <a:pt x="624" y="1931"/>
                </a:lnTo>
                <a:lnTo>
                  <a:pt x="640" y="1918"/>
                </a:lnTo>
                <a:lnTo>
                  <a:pt x="658" y="1906"/>
                </a:lnTo>
                <a:lnTo>
                  <a:pt x="677" y="1893"/>
                </a:lnTo>
                <a:lnTo>
                  <a:pt x="696" y="1883"/>
                </a:lnTo>
                <a:lnTo>
                  <a:pt x="716" y="1872"/>
                </a:lnTo>
                <a:lnTo>
                  <a:pt x="735" y="1863"/>
                </a:lnTo>
                <a:lnTo>
                  <a:pt x="756" y="1855"/>
                </a:lnTo>
                <a:lnTo>
                  <a:pt x="778" y="1848"/>
                </a:lnTo>
                <a:lnTo>
                  <a:pt x="800" y="1841"/>
                </a:lnTo>
                <a:lnTo>
                  <a:pt x="822" y="1837"/>
                </a:lnTo>
                <a:lnTo>
                  <a:pt x="844" y="1832"/>
                </a:lnTo>
                <a:lnTo>
                  <a:pt x="867" y="1830"/>
                </a:lnTo>
                <a:lnTo>
                  <a:pt x="890" y="1827"/>
                </a:lnTo>
                <a:lnTo>
                  <a:pt x="914" y="1827"/>
                </a:lnTo>
                <a:lnTo>
                  <a:pt x="3655" y="1827"/>
                </a:lnTo>
                <a:lnTo>
                  <a:pt x="3679" y="1827"/>
                </a:lnTo>
                <a:lnTo>
                  <a:pt x="3702" y="1830"/>
                </a:lnTo>
                <a:lnTo>
                  <a:pt x="3725" y="1832"/>
                </a:lnTo>
                <a:lnTo>
                  <a:pt x="3747" y="1837"/>
                </a:lnTo>
                <a:lnTo>
                  <a:pt x="3769" y="1841"/>
                </a:lnTo>
                <a:lnTo>
                  <a:pt x="3791" y="1848"/>
                </a:lnTo>
                <a:lnTo>
                  <a:pt x="3813" y="1855"/>
                </a:lnTo>
                <a:lnTo>
                  <a:pt x="3834" y="1863"/>
                </a:lnTo>
                <a:lnTo>
                  <a:pt x="3853" y="1872"/>
                </a:lnTo>
                <a:lnTo>
                  <a:pt x="3873" y="1883"/>
                </a:lnTo>
                <a:lnTo>
                  <a:pt x="3892" y="1893"/>
                </a:lnTo>
                <a:lnTo>
                  <a:pt x="3911" y="1906"/>
                </a:lnTo>
                <a:lnTo>
                  <a:pt x="3929" y="1918"/>
                </a:lnTo>
                <a:lnTo>
                  <a:pt x="3946" y="1931"/>
                </a:lnTo>
                <a:lnTo>
                  <a:pt x="3963" y="1946"/>
                </a:lnTo>
                <a:lnTo>
                  <a:pt x="3979" y="1961"/>
                </a:lnTo>
                <a:lnTo>
                  <a:pt x="3994" y="1977"/>
                </a:lnTo>
                <a:lnTo>
                  <a:pt x="4008" y="1993"/>
                </a:lnTo>
                <a:lnTo>
                  <a:pt x="4021" y="2011"/>
                </a:lnTo>
                <a:lnTo>
                  <a:pt x="4034" y="2029"/>
                </a:lnTo>
                <a:lnTo>
                  <a:pt x="4047" y="2047"/>
                </a:lnTo>
                <a:lnTo>
                  <a:pt x="4057" y="2066"/>
                </a:lnTo>
                <a:lnTo>
                  <a:pt x="4067" y="2085"/>
                </a:lnTo>
                <a:lnTo>
                  <a:pt x="4077" y="2106"/>
                </a:lnTo>
                <a:lnTo>
                  <a:pt x="4085" y="2127"/>
                </a:lnTo>
                <a:lnTo>
                  <a:pt x="4092" y="2148"/>
                </a:lnTo>
                <a:lnTo>
                  <a:pt x="4097" y="2170"/>
                </a:lnTo>
                <a:lnTo>
                  <a:pt x="4103" y="2193"/>
                </a:lnTo>
                <a:lnTo>
                  <a:pt x="4107" y="2214"/>
                </a:lnTo>
                <a:lnTo>
                  <a:pt x="4110" y="2238"/>
                </a:lnTo>
                <a:lnTo>
                  <a:pt x="4111" y="2261"/>
                </a:lnTo>
                <a:lnTo>
                  <a:pt x="4112" y="2284"/>
                </a:lnTo>
                <a:lnTo>
                  <a:pt x="4112" y="4569"/>
                </a:lnTo>
                <a:close/>
                <a:moveTo>
                  <a:pt x="4798" y="3884"/>
                </a:moveTo>
                <a:lnTo>
                  <a:pt x="4798" y="3884"/>
                </a:lnTo>
                <a:lnTo>
                  <a:pt x="4774" y="3883"/>
                </a:lnTo>
                <a:lnTo>
                  <a:pt x="4751" y="3881"/>
                </a:lnTo>
                <a:lnTo>
                  <a:pt x="4728" y="3878"/>
                </a:lnTo>
                <a:lnTo>
                  <a:pt x="4706" y="3874"/>
                </a:lnTo>
                <a:lnTo>
                  <a:pt x="4684" y="3869"/>
                </a:lnTo>
                <a:lnTo>
                  <a:pt x="4662" y="3863"/>
                </a:lnTo>
                <a:lnTo>
                  <a:pt x="4641" y="3855"/>
                </a:lnTo>
                <a:lnTo>
                  <a:pt x="4619" y="3847"/>
                </a:lnTo>
                <a:lnTo>
                  <a:pt x="4600" y="3838"/>
                </a:lnTo>
                <a:lnTo>
                  <a:pt x="4580" y="3829"/>
                </a:lnTo>
                <a:lnTo>
                  <a:pt x="4561" y="3817"/>
                </a:lnTo>
                <a:lnTo>
                  <a:pt x="4542" y="3806"/>
                </a:lnTo>
                <a:lnTo>
                  <a:pt x="4525" y="3793"/>
                </a:lnTo>
                <a:lnTo>
                  <a:pt x="4508" y="3779"/>
                </a:lnTo>
                <a:lnTo>
                  <a:pt x="4490" y="3764"/>
                </a:lnTo>
                <a:lnTo>
                  <a:pt x="4474" y="3749"/>
                </a:lnTo>
                <a:lnTo>
                  <a:pt x="4459" y="3734"/>
                </a:lnTo>
                <a:lnTo>
                  <a:pt x="4445" y="3717"/>
                </a:lnTo>
                <a:lnTo>
                  <a:pt x="4432" y="3700"/>
                </a:lnTo>
                <a:lnTo>
                  <a:pt x="4419" y="3683"/>
                </a:lnTo>
                <a:lnTo>
                  <a:pt x="4407" y="3664"/>
                </a:lnTo>
                <a:lnTo>
                  <a:pt x="4396" y="3644"/>
                </a:lnTo>
                <a:lnTo>
                  <a:pt x="4385" y="3625"/>
                </a:lnTo>
                <a:lnTo>
                  <a:pt x="4376" y="3604"/>
                </a:lnTo>
                <a:lnTo>
                  <a:pt x="4368" y="3583"/>
                </a:lnTo>
                <a:lnTo>
                  <a:pt x="4361" y="3563"/>
                </a:lnTo>
                <a:lnTo>
                  <a:pt x="4356" y="3541"/>
                </a:lnTo>
                <a:lnTo>
                  <a:pt x="4350" y="3519"/>
                </a:lnTo>
                <a:lnTo>
                  <a:pt x="4346" y="3496"/>
                </a:lnTo>
                <a:lnTo>
                  <a:pt x="4343" y="3473"/>
                </a:lnTo>
                <a:lnTo>
                  <a:pt x="4342" y="3450"/>
                </a:lnTo>
                <a:lnTo>
                  <a:pt x="4341" y="3427"/>
                </a:lnTo>
                <a:lnTo>
                  <a:pt x="4342" y="3403"/>
                </a:lnTo>
                <a:lnTo>
                  <a:pt x="4343" y="3379"/>
                </a:lnTo>
                <a:lnTo>
                  <a:pt x="4346" y="3358"/>
                </a:lnTo>
                <a:lnTo>
                  <a:pt x="4350" y="3335"/>
                </a:lnTo>
                <a:lnTo>
                  <a:pt x="4356" y="3313"/>
                </a:lnTo>
                <a:lnTo>
                  <a:pt x="4361" y="3291"/>
                </a:lnTo>
                <a:lnTo>
                  <a:pt x="4368" y="3270"/>
                </a:lnTo>
                <a:lnTo>
                  <a:pt x="4376" y="3249"/>
                </a:lnTo>
                <a:lnTo>
                  <a:pt x="4385" y="3229"/>
                </a:lnTo>
                <a:lnTo>
                  <a:pt x="4396" y="3209"/>
                </a:lnTo>
                <a:lnTo>
                  <a:pt x="4407" y="3189"/>
                </a:lnTo>
                <a:lnTo>
                  <a:pt x="4419" y="3171"/>
                </a:lnTo>
                <a:lnTo>
                  <a:pt x="4432" y="3154"/>
                </a:lnTo>
                <a:lnTo>
                  <a:pt x="4445" y="3136"/>
                </a:lnTo>
                <a:lnTo>
                  <a:pt x="4459" y="3119"/>
                </a:lnTo>
                <a:lnTo>
                  <a:pt x="4474" y="3104"/>
                </a:lnTo>
                <a:lnTo>
                  <a:pt x="4490" y="3088"/>
                </a:lnTo>
                <a:lnTo>
                  <a:pt x="4508" y="3074"/>
                </a:lnTo>
                <a:lnTo>
                  <a:pt x="4525" y="3060"/>
                </a:lnTo>
                <a:lnTo>
                  <a:pt x="4542" y="3048"/>
                </a:lnTo>
                <a:lnTo>
                  <a:pt x="4561" y="3036"/>
                </a:lnTo>
                <a:lnTo>
                  <a:pt x="4580" y="3025"/>
                </a:lnTo>
                <a:lnTo>
                  <a:pt x="4600" y="3014"/>
                </a:lnTo>
                <a:lnTo>
                  <a:pt x="4619" y="3005"/>
                </a:lnTo>
                <a:lnTo>
                  <a:pt x="4641" y="2997"/>
                </a:lnTo>
                <a:lnTo>
                  <a:pt x="4662" y="2990"/>
                </a:lnTo>
                <a:lnTo>
                  <a:pt x="4684" y="2984"/>
                </a:lnTo>
                <a:lnTo>
                  <a:pt x="4706" y="2978"/>
                </a:lnTo>
                <a:lnTo>
                  <a:pt x="4728" y="2975"/>
                </a:lnTo>
                <a:lnTo>
                  <a:pt x="4751" y="2972"/>
                </a:lnTo>
                <a:lnTo>
                  <a:pt x="4774" y="2970"/>
                </a:lnTo>
                <a:lnTo>
                  <a:pt x="4798" y="2969"/>
                </a:lnTo>
                <a:lnTo>
                  <a:pt x="4821" y="2970"/>
                </a:lnTo>
                <a:lnTo>
                  <a:pt x="4844" y="2972"/>
                </a:lnTo>
                <a:lnTo>
                  <a:pt x="4867" y="2975"/>
                </a:lnTo>
                <a:lnTo>
                  <a:pt x="4890" y="2978"/>
                </a:lnTo>
                <a:lnTo>
                  <a:pt x="4912" y="2984"/>
                </a:lnTo>
                <a:lnTo>
                  <a:pt x="4934" y="2990"/>
                </a:lnTo>
                <a:lnTo>
                  <a:pt x="4955" y="2997"/>
                </a:lnTo>
                <a:lnTo>
                  <a:pt x="4975" y="3005"/>
                </a:lnTo>
                <a:lnTo>
                  <a:pt x="4996" y="3014"/>
                </a:lnTo>
                <a:lnTo>
                  <a:pt x="5016" y="3025"/>
                </a:lnTo>
                <a:lnTo>
                  <a:pt x="5035" y="3036"/>
                </a:lnTo>
                <a:lnTo>
                  <a:pt x="5054" y="3048"/>
                </a:lnTo>
                <a:lnTo>
                  <a:pt x="5071" y="3060"/>
                </a:lnTo>
                <a:lnTo>
                  <a:pt x="5088" y="3074"/>
                </a:lnTo>
                <a:lnTo>
                  <a:pt x="5106" y="3088"/>
                </a:lnTo>
                <a:lnTo>
                  <a:pt x="5121" y="3104"/>
                </a:lnTo>
                <a:lnTo>
                  <a:pt x="5136" y="3119"/>
                </a:lnTo>
                <a:lnTo>
                  <a:pt x="5151" y="3136"/>
                </a:lnTo>
                <a:lnTo>
                  <a:pt x="5164" y="3154"/>
                </a:lnTo>
                <a:lnTo>
                  <a:pt x="5177" y="3171"/>
                </a:lnTo>
                <a:lnTo>
                  <a:pt x="5189" y="3189"/>
                </a:lnTo>
                <a:lnTo>
                  <a:pt x="5200" y="3209"/>
                </a:lnTo>
                <a:lnTo>
                  <a:pt x="5209" y="3229"/>
                </a:lnTo>
                <a:lnTo>
                  <a:pt x="5219" y="3249"/>
                </a:lnTo>
                <a:lnTo>
                  <a:pt x="5227" y="3270"/>
                </a:lnTo>
                <a:lnTo>
                  <a:pt x="5235" y="3291"/>
                </a:lnTo>
                <a:lnTo>
                  <a:pt x="5240" y="3313"/>
                </a:lnTo>
                <a:lnTo>
                  <a:pt x="5245" y="3335"/>
                </a:lnTo>
                <a:lnTo>
                  <a:pt x="5250" y="3358"/>
                </a:lnTo>
                <a:lnTo>
                  <a:pt x="5252" y="3379"/>
                </a:lnTo>
                <a:lnTo>
                  <a:pt x="5254" y="3403"/>
                </a:lnTo>
                <a:lnTo>
                  <a:pt x="5254" y="3427"/>
                </a:lnTo>
                <a:lnTo>
                  <a:pt x="5254" y="3450"/>
                </a:lnTo>
                <a:lnTo>
                  <a:pt x="5252" y="3473"/>
                </a:lnTo>
                <a:lnTo>
                  <a:pt x="5250" y="3496"/>
                </a:lnTo>
                <a:lnTo>
                  <a:pt x="5245" y="3519"/>
                </a:lnTo>
                <a:lnTo>
                  <a:pt x="5240" y="3541"/>
                </a:lnTo>
                <a:lnTo>
                  <a:pt x="5235" y="3563"/>
                </a:lnTo>
                <a:lnTo>
                  <a:pt x="5227" y="3583"/>
                </a:lnTo>
                <a:lnTo>
                  <a:pt x="5219" y="3604"/>
                </a:lnTo>
                <a:lnTo>
                  <a:pt x="5209" y="3625"/>
                </a:lnTo>
                <a:lnTo>
                  <a:pt x="5200" y="3644"/>
                </a:lnTo>
                <a:lnTo>
                  <a:pt x="5189" y="3664"/>
                </a:lnTo>
                <a:lnTo>
                  <a:pt x="5177" y="3683"/>
                </a:lnTo>
                <a:lnTo>
                  <a:pt x="5164" y="3700"/>
                </a:lnTo>
                <a:lnTo>
                  <a:pt x="5151" y="3717"/>
                </a:lnTo>
                <a:lnTo>
                  <a:pt x="5136" y="3734"/>
                </a:lnTo>
                <a:lnTo>
                  <a:pt x="5121" y="3749"/>
                </a:lnTo>
                <a:lnTo>
                  <a:pt x="5106" y="3764"/>
                </a:lnTo>
                <a:lnTo>
                  <a:pt x="5088" y="3779"/>
                </a:lnTo>
                <a:lnTo>
                  <a:pt x="5071" y="3793"/>
                </a:lnTo>
                <a:lnTo>
                  <a:pt x="5054" y="3806"/>
                </a:lnTo>
                <a:lnTo>
                  <a:pt x="5035" y="3817"/>
                </a:lnTo>
                <a:lnTo>
                  <a:pt x="5016" y="3829"/>
                </a:lnTo>
                <a:lnTo>
                  <a:pt x="4996" y="3838"/>
                </a:lnTo>
                <a:lnTo>
                  <a:pt x="4975" y="3847"/>
                </a:lnTo>
                <a:lnTo>
                  <a:pt x="4955" y="3855"/>
                </a:lnTo>
                <a:lnTo>
                  <a:pt x="4934" y="3863"/>
                </a:lnTo>
                <a:lnTo>
                  <a:pt x="4912" y="3869"/>
                </a:lnTo>
                <a:lnTo>
                  <a:pt x="4890" y="3874"/>
                </a:lnTo>
                <a:lnTo>
                  <a:pt x="4867" y="3878"/>
                </a:lnTo>
                <a:lnTo>
                  <a:pt x="4844" y="3881"/>
                </a:lnTo>
                <a:lnTo>
                  <a:pt x="4821" y="3883"/>
                </a:lnTo>
                <a:lnTo>
                  <a:pt x="4798" y="3884"/>
                </a:lnTo>
                <a:close/>
                <a:moveTo>
                  <a:pt x="4798" y="2741"/>
                </a:moveTo>
                <a:lnTo>
                  <a:pt x="4798" y="2741"/>
                </a:lnTo>
                <a:lnTo>
                  <a:pt x="4774" y="2741"/>
                </a:lnTo>
                <a:lnTo>
                  <a:pt x="4751" y="2739"/>
                </a:lnTo>
                <a:lnTo>
                  <a:pt x="4728" y="2736"/>
                </a:lnTo>
                <a:lnTo>
                  <a:pt x="4706" y="2732"/>
                </a:lnTo>
                <a:lnTo>
                  <a:pt x="4684" y="2727"/>
                </a:lnTo>
                <a:lnTo>
                  <a:pt x="4662" y="2720"/>
                </a:lnTo>
                <a:lnTo>
                  <a:pt x="4641" y="2713"/>
                </a:lnTo>
                <a:lnTo>
                  <a:pt x="4619" y="2705"/>
                </a:lnTo>
                <a:lnTo>
                  <a:pt x="4600" y="2696"/>
                </a:lnTo>
                <a:lnTo>
                  <a:pt x="4580" y="2686"/>
                </a:lnTo>
                <a:lnTo>
                  <a:pt x="4561" y="2675"/>
                </a:lnTo>
                <a:lnTo>
                  <a:pt x="4542" y="2663"/>
                </a:lnTo>
                <a:lnTo>
                  <a:pt x="4525" y="2650"/>
                </a:lnTo>
                <a:lnTo>
                  <a:pt x="4508" y="2637"/>
                </a:lnTo>
                <a:lnTo>
                  <a:pt x="4490" y="2622"/>
                </a:lnTo>
                <a:lnTo>
                  <a:pt x="4474" y="2607"/>
                </a:lnTo>
                <a:lnTo>
                  <a:pt x="4459" y="2591"/>
                </a:lnTo>
                <a:lnTo>
                  <a:pt x="4445" y="2575"/>
                </a:lnTo>
                <a:lnTo>
                  <a:pt x="4432" y="2558"/>
                </a:lnTo>
                <a:lnTo>
                  <a:pt x="4419" y="2539"/>
                </a:lnTo>
                <a:lnTo>
                  <a:pt x="4407" y="2521"/>
                </a:lnTo>
                <a:lnTo>
                  <a:pt x="4396" y="2503"/>
                </a:lnTo>
                <a:lnTo>
                  <a:pt x="4385" y="2482"/>
                </a:lnTo>
                <a:lnTo>
                  <a:pt x="4376" y="2462"/>
                </a:lnTo>
                <a:lnTo>
                  <a:pt x="4368" y="2441"/>
                </a:lnTo>
                <a:lnTo>
                  <a:pt x="4361" y="2420"/>
                </a:lnTo>
                <a:lnTo>
                  <a:pt x="4356" y="2399"/>
                </a:lnTo>
                <a:lnTo>
                  <a:pt x="4350" y="2376"/>
                </a:lnTo>
                <a:lnTo>
                  <a:pt x="4346" y="2354"/>
                </a:lnTo>
                <a:lnTo>
                  <a:pt x="4343" y="2331"/>
                </a:lnTo>
                <a:lnTo>
                  <a:pt x="4342" y="2308"/>
                </a:lnTo>
                <a:lnTo>
                  <a:pt x="4341" y="2285"/>
                </a:lnTo>
                <a:lnTo>
                  <a:pt x="4342" y="2261"/>
                </a:lnTo>
                <a:lnTo>
                  <a:pt x="4343" y="2238"/>
                </a:lnTo>
                <a:lnTo>
                  <a:pt x="4346" y="2214"/>
                </a:lnTo>
                <a:lnTo>
                  <a:pt x="4350" y="2193"/>
                </a:lnTo>
                <a:lnTo>
                  <a:pt x="4356" y="2170"/>
                </a:lnTo>
                <a:lnTo>
                  <a:pt x="4361" y="2149"/>
                </a:lnTo>
                <a:lnTo>
                  <a:pt x="4368" y="2127"/>
                </a:lnTo>
                <a:lnTo>
                  <a:pt x="4376" y="2106"/>
                </a:lnTo>
                <a:lnTo>
                  <a:pt x="4385" y="2087"/>
                </a:lnTo>
                <a:lnTo>
                  <a:pt x="4396" y="2067"/>
                </a:lnTo>
                <a:lnTo>
                  <a:pt x="4407" y="2047"/>
                </a:lnTo>
                <a:lnTo>
                  <a:pt x="4419" y="2029"/>
                </a:lnTo>
                <a:lnTo>
                  <a:pt x="4432" y="2011"/>
                </a:lnTo>
                <a:lnTo>
                  <a:pt x="4445" y="1993"/>
                </a:lnTo>
                <a:lnTo>
                  <a:pt x="4459" y="1977"/>
                </a:lnTo>
                <a:lnTo>
                  <a:pt x="4474" y="1961"/>
                </a:lnTo>
                <a:lnTo>
                  <a:pt x="4490" y="1946"/>
                </a:lnTo>
                <a:lnTo>
                  <a:pt x="4508" y="1932"/>
                </a:lnTo>
                <a:lnTo>
                  <a:pt x="4525" y="1918"/>
                </a:lnTo>
                <a:lnTo>
                  <a:pt x="4542" y="1906"/>
                </a:lnTo>
                <a:lnTo>
                  <a:pt x="4561" y="1893"/>
                </a:lnTo>
                <a:lnTo>
                  <a:pt x="4580" y="1883"/>
                </a:lnTo>
                <a:lnTo>
                  <a:pt x="4600" y="1872"/>
                </a:lnTo>
                <a:lnTo>
                  <a:pt x="4619" y="1863"/>
                </a:lnTo>
                <a:lnTo>
                  <a:pt x="4641" y="1855"/>
                </a:lnTo>
                <a:lnTo>
                  <a:pt x="4662" y="1848"/>
                </a:lnTo>
                <a:lnTo>
                  <a:pt x="4684" y="1841"/>
                </a:lnTo>
                <a:lnTo>
                  <a:pt x="4706" y="1837"/>
                </a:lnTo>
                <a:lnTo>
                  <a:pt x="4728" y="1833"/>
                </a:lnTo>
                <a:lnTo>
                  <a:pt x="4751" y="1830"/>
                </a:lnTo>
                <a:lnTo>
                  <a:pt x="4774" y="1827"/>
                </a:lnTo>
                <a:lnTo>
                  <a:pt x="4798" y="1827"/>
                </a:lnTo>
                <a:lnTo>
                  <a:pt x="4821" y="1827"/>
                </a:lnTo>
                <a:lnTo>
                  <a:pt x="4844" y="1830"/>
                </a:lnTo>
                <a:lnTo>
                  <a:pt x="4867" y="1833"/>
                </a:lnTo>
                <a:lnTo>
                  <a:pt x="4890" y="1837"/>
                </a:lnTo>
                <a:lnTo>
                  <a:pt x="4912" y="1841"/>
                </a:lnTo>
                <a:lnTo>
                  <a:pt x="4934" y="1848"/>
                </a:lnTo>
                <a:lnTo>
                  <a:pt x="4955" y="1855"/>
                </a:lnTo>
                <a:lnTo>
                  <a:pt x="4975" y="1863"/>
                </a:lnTo>
                <a:lnTo>
                  <a:pt x="4996" y="1872"/>
                </a:lnTo>
                <a:lnTo>
                  <a:pt x="5016" y="1883"/>
                </a:lnTo>
                <a:lnTo>
                  <a:pt x="5035" y="1893"/>
                </a:lnTo>
                <a:lnTo>
                  <a:pt x="5054" y="1906"/>
                </a:lnTo>
                <a:lnTo>
                  <a:pt x="5071" y="1918"/>
                </a:lnTo>
                <a:lnTo>
                  <a:pt x="5088" y="1932"/>
                </a:lnTo>
                <a:lnTo>
                  <a:pt x="5106" y="1946"/>
                </a:lnTo>
                <a:lnTo>
                  <a:pt x="5121" y="1961"/>
                </a:lnTo>
                <a:lnTo>
                  <a:pt x="5136" y="1977"/>
                </a:lnTo>
                <a:lnTo>
                  <a:pt x="5151" y="1993"/>
                </a:lnTo>
                <a:lnTo>
                  <a:pt x="5164" y="2011"/>
                </a:lnTo>
                <a:lnTo>
                  <a:pt x="5177" y="2029"/>
                </a:lnTo>
                <a:lnTo>
                  <a:pt x="5189" y="2047"/>
                </a:lnTo>
                <a:lnTo>
                  <a:pt x="5200" y="2067"/>
                </a:lnTo>
                <a:lnTo>
                  <a:pt x="5209" y="2087"/>
                </a:lnTo>
                <a:lnTo>
                  <a:pt x="5219" y="2106"/>
                </a:lnTo>
                <a:lnTo>
                  <a:pt x="5227" y="2127"/>
                </a:lnTo>
                <a:lnTo>
                  <a:pt x="5235" y="2149"/>
                </a:lnTo>
                <a:lnTo>
                  <a:pt x="5240" y="2170"/>
                </a:lnTo>
                <a:lnTo>
                  <a:pt x="5245" y="2193"/>
                </a:lnTo>
                <a:lnTo>
                  <a:pt x="5250" y="2214"/>
                </a:lnTo>
                <a:lnTo>
                  <a:pt x="5252" y="2238"/>
                </a:lnTo>
                <a:lnTo>
                  <a:pt x="5254" y="2261"/>
                </a:lnTo>
                <a:lnTo>
                  <a:pt x="5254" y="2285"/>
                </a:lnTo>
                <a:lnTo>
                  <a:pt x="5254" y="2308"/>
                </a:lnTo>
                <a:lnTo>
                  <a:pt x="5252" y="2331"/>
                </a:lnTo>
                <a:lnTo>
                  <a:pt x="5250" y="2354"/>
                </a:lnTo>
                <a:lnTo>
                  <a:pt x="5245" y="2376"/>
                </a:lnTo>
                <a:lnTo>
                  <a:pt x="5240" y="2399"/>
                </a:lnTo>
                <a:lnTo>
                  <a:pt x="5235" y="2420"/>
                </a:lnTo>
                <a:lnTo>
                  <a:pt x="5227" y="2441"/>
                </a:lnTo>
                <a:lnTo>
                  <a:pt x="5219" y="2462"/>
                </a:lnTo>
                <a:lnTo>
                  <a:pt x="5209" y="2482"/>
                </a:lnTo>
                <a:lnTo>
                  <a:pt x="5200" y="2503"/>
                </a:lnTo>
                <a:lnTo>
                  <a:pt x="5189" y="2521"/>
                </a:lnTo>
                <a:lnTo>
                  <a:pt x="5177" y="2539"/>
                </a:lnTo>
                <a:lnTo>
                  <a:pt x="5164" y="2558"/>
                </a:lnTo>
                <a:lnTo>
                  <a:pt x="5151" y="2575"/>
                </a:lnTo>
                <a:lnTo>
                  <a:pt x="5136" y="2591"/>
                </a:lnTo>
                <a:lnTo>
                  <a:pt x="5121" y="2607"/>
                </a:lnTo>
                <a:lnTo>
                  <a:pt x="5106" y="2622"/>
                </a:lnTo>
                <a:lnTo>
                  <a:pt x="5088" y="2637"/>
                </a:lnTo>
                <a:lnTo>
                  <a:pt x="5071" y="2650"/>
                </a:lnTo>
                <a:lnTo>
                  <a:pt x="5054" y="2663"/>
                </a:lnTo>
                <a:lnTo>
                  <a:pt x="5035" y="2675"/>
                </a:lnTo>
                <a:lnTo>
                  <a:pt x="5016" y="2686"/>
                </a:lnTo>
                <a:lnTo>
                  <a:pt x="4996" y="2696"/>
                </a:lnTo>
                <a:lnTo>
                  <a:pt x="4975" y="2705"/>
                </a:lnTo>
                <a:lnTo>
                  <a:pt x="4955" y="2713"/>
                </a:lnTo>
                <a:lnTo>
                  <a:pt x="4934" y="2720"/>
                </a:lnTo>
                <a:lnTo>
                  <a:pt x="4912" y="2727"/>
                </a:lnTo>
                <a:lnTo>
                  <a:pt x="4890" y="2732"/>
                </a:lnTo>
                <a:lnTo>
                  <a:pt x="4867" y="2736"/>
                </a:lnTo>
                <a:lnTo>
                  <a:pt x="4844" y="2739"/>
                </a:lnTo>
                <a:lnTo>
                  <a:pt x="4821" y="2741"/>
                </a:lnTo>
                <a:lnTo>
                  <a:pt x="4798" y="27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tIns="468000" rIns="432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5" name="酒杯"/>
          <p:cNvSpPr/>
          <p:nvPr/>
        </p:nvSpPr>
        <p:spPr bwMode="auto">
          <a:xfrm>
            <a:off x="3632520" y="5070212"/>
            <a:ext cx="355600" cy="534035"/>
          </a:xfrm>
          <a:custGeom>
            <a:avLst/>
            <a:gdLst>
              <a:gd name="T0" fmla="*/ 833535 w 3532"/>
              <a:gd name="T1" fmla="*/ 1260369 h 4681"/>
              <a:gd name="T2" fmla="*/ 912977 w 3532"/>
              <a:gd name="T3" fmla="*/ 1253043 h 4681"/>
              <a:gd name="T4" fmla="*/ 985901 w 3532"/>
              <a:gd name="T5" fmla="*/ 1242462 h 4681"/>
              <a:gd name="T6" fmla="*/ 1052714 w 3532"/>
              <a:gd name="T7" fmla="*/ 1229032 h 4681"/>
              <a:gd name="T8" fmla="*/ 1113009 w 3532"/>
              <a:gd name="T9" fmla="*/ 1211940 h 4681"/>
              <a:gd name="T10" fmla="*/ 1167600 w 3532"/>
              <a:gd name="T11" fmla="*/ 1191592 h 4681"/>
              <a:gd name="T12" fmla="*/ 1216081 w 3532"/>
              <a:gd name="T13" fmla="*/ 1169209 h 4681"/>
              <a:gd name="T14" fmla="*/ 1259265 w 3532"/>
              <a:gd name="T15" fmla="*/ 1143570 h 4681"/>
              <a:gd name="T16" fmla="*/ 1296745 w 3532"/>
              <a:gd name="T17" fmla="*/ 1115082 h 4681"/>
              <a:gd name="T18" fmla="*/ 1329745 w 3532"/>
              <a:gd name="T19" fmla="*/ 1085374 h 4681"/>
              <a:gd name="T20" fmla="*/ 1357448 w 3532"/>
              <a:gd name="T21" fmla="*/ 1052817 h 4681"/>
              <a:gd name="T22" fmla="*/ 1381077 w 3532"/>
              <a:gd name="T23" fmla="*/ 1018632 h 4681"/>
              <a:gd name="T24" fmla="*/ 1400632 w 3532"/>
              <a:gd name="T25" fmla="*/ 982412 h 4681"/>
              <a:gd name="T26" fmla="*/ 1415298 w 3532"/>
              <a:gd name="T27" fmla="*/ 944971 h 4681"/>
              <a:gd name="T28" fmla="*/ 1426705 w 3532"/>
              <a:gd name="T29" fmla="*/ 905903 h 4681"/>
              <a:gd name="T30" fmla="*/ 1434038 w 3532"/>
              <a:gd name="T31" fmla="*/ 866020 h 4681"/>
              <a:gd name="T32" fmla="*/ 1438112 w 3532"/>
              <a:gd name="T33" fmla="*/ 824917 h 4681"/>
              <a:gd name="T34" fmla="*/ 1438927 w 3532"/>
              <a:gd name="T35" fmla="*/ 782999 h 4681"/>
              <a:gd name="T36" fmla="*/ 1437297 w 3532"/>
              <a:gd name="T37" fmla="*/ 740268 h 4681"/>
              <a:gd name="T38" fmla="*/ 1432409 w 3532"/>
              <a:gd name="T39" fmla="*/ 697130 h 4681"/>
              <a:gd name="T40" fmla="*/ 1422224 w 3532"/>
              <a:gd name="T41" fmla="*/ 639748 h 4681"/>
              <a:gd name="T42" fmla="*/ 1400224 w 3532"/>
              <a:gd name="T43" fmla="*/ 552658 h 4681"/>
              <a:gd name="T44" fmla="*/ 1371299 w 3532"/>
              <a:gd name="T45" fmla="*/ 467602 h 4681"/>
              <a:gd name="T46" fmla="*/ 1337485 w 3532"/>
              <a:gd name="T47" fmla="*/ 384988 h 4681"/>
              <a:gd name="T48" fmla="*/ 1300819 w 3532"/>
              <a:gd name="T49" fmla="*/ 306851 h 4681"/>
              <a:gd name="T50" fmla="*/ 1262931 w 3532"/>
              <a:gd name="T51" fmla="*/ 234004 h 4681"/>
              <a:gd name="T52" fmla="*/ 1213636 w 3532"/>
              <a:gd name="T53" fmla="*/ 148542 h 4681"/>
              <a:gd name="T54" fmla="*/ 1152119 w 3532"/>
              <a:gd name="T55" fmla="*/ 52091 h 4681"/>
              <a:gd name="T56" fmla="*/ 1115861 w 3532"/>
              <a:gd name="T57" fmla="*/ 0 h 4681"/>
              <a:gd name="T58" fmla="*/ 314103 w 3532"/>
              <a:gd name="T59" fmla="*/ 13837 h 4681"/>
              <a:gd name="T60" fmla="*/ 268882 w 3532"/>
              <a:gd name="T61" fmla="*/ 79765 h 4681"/>
              <a:gd name="T62" fmla="*/ 201254 w 3532"/>
              <a:gd name="T63" fmla="*/ 189645 h 4681"/>
              <a:gd name="T64" fmla="*/ 163774 w 3532"/>
              <a:gd name="T65" fmla="*/ 257608 h 4681"/>
              <a:gd name="T66" fmla="*/ 125886 w 3532"/>
              <a:gd name="T67" fmla="*/ 332083 h 4681"/>
              <a:gd name="T68" fmla="*/ 90035 w 3532"/>
              <a:gd name="T69" fmla="*/ 411848 h 4681"/>
              <a:gd name="T70" fmla="*/ 57850 w 3532"/>
              <a:gd name="T71" fmla="*/ 495683 h 4681"/>
              <a:gd name="T72" fmla="*/ 30962 w 3532"/>
              <a:gd name="T73" fmla="*/ 581959 h 4681"/>
              <a:gd name="T74" fmla="*/ 11815 w 3532"/>
              <a:gd name="T75" fmla="*/ 668235 h 4681"/>
              <a:gd name="T76" fmla="*/ 5296 w 3532"/>
              <a:gd name="T77" fmla="*/ 711374 h 4681"/>
              <a:gd name="T78" fmla="*/ 1222 w 3532"/>
              <a:gd name="T79" fmla="*/ 754512 h 4681"/>
              <a:gd name="T80" fmla="*/ 0 w 3532"/>
              <a:gd name="T81" fmla="*/ 796836 h 4681"/>
              <a:gd name="T82" fmla="*/ 2037 w 3532"/>
              <a:gd name="T83" fmla="*/ 838347 h 4681"/>
              <a:gd name="T84" fmla="*/ 7333 w 3532"/>
              <a:gd name="T85" fmla="*/ 879450 h 4681"/>
              <a:gd name="T86" fmla="*/ 16296 w 3532"/>
              <a:gd name="T87" fmla="*/ 919332 h 4681"/>
              <a:gd name="T88" fmla="*/ 28925 w 3532"/>
              <a:gd name="T89" fmla="*/ 957587 h 4681"/>
              <a:gd name="T90" fmla="*/ 45221 w 3532"/>
              <a:gd name="T91" fmla="*/ 994621 h 4681"/>
              <a:gd name="T92" fmla="*/ 65591 w 3532"/>
              <a:gd name="T93" fmla="*/ 1030027 h 4681"/>
              <a:gd name="T94" fmla="*/ 90442 w 3532"/>
              <a:gd name="T95" fmla="*/ 1063805 h 4681"/>
              <a:gd name="T96" fmla="*/ 120182 w 3532"/>
              <a:gd name="T97" fmla="*/ 1095548 h 4681"/>
              <a:gd name="T98" fmla="*/ 154811 w 3532"/>
              <a:gd name="T99" fmla="*/ 1124849 h 4681"/>
              <a:gd name="T100" fmla="*/ 193921 w 3532"/>
              <a:gd name="T101" fmla="*/ 1152116 h 4681"/>
              <a:gd name="T102" fmla="*/ 239142 w 3532"/>
              <a:gd name="T103" fmla="*/ 1176941 h 4681"/>
              <a:gd name="T104" fmla="*/ 289659 w 3532"/>
              <a:gd name="T105" fmla="*/ 1198510 h 4681"/>
              <a:gd name="T106" fmla="*/ 346288 w 3532"/>
              <a:gd name="T107" fmla="*/ 1218044 h 4681"/>
              <a:gd name="T108" fmla="*/ 408212 w 3532"/>
              <a:gd name="T109" fmla="*/ 1233509 h 4681"/>
              <a:gd name="T110" fmla="*/ 477062 w 3532"/>
              <a:gd name="T111" fmla="*/ 1246532 h 4681"/>
              <a:gd name="T112" fmla="*/ 552023 w 3532"/>
              <a:gd name="T113" fmla="*/ 1255892 h 4681"/>
              <a:gd name="T114" fmla="*/ 634317 w 3532"/>
              <a:gd name="T115" fmla="*/ 1261589 h 4681"/>
              <a:gd name="T116" fmla="*/ 1330967 w 3532"/>
              <a:gd name="T117" fmla="*/ 1905000 h 468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3532" h="4681">
                <a:moveTo>
                  <a:pt x="1976" y="3100"/>
                </a:moveTo>
                <a:lnTo>
                  <a:pt x="1976" y="3100"/>
                </a:lnTo>
                <a:lnTo>
                  <a:pt x="2046" y="3097"/>
                </a:lnTo>
                <a:lnTo>
                  <a:pt x="2113" y="3091"/>
                </a:lnTo>
                <a:lnTo>
                  <a:pt x="2178" y="3086"/>
                </a:lnTo>
                <a:lnTo>
                  <a:pt x="2241" y="3079"/>
                </a:lnTo>
                <a:lnTo>
                  <a:pt x="2302" y="3071"/>
                </a:lnTo>
                <a:lnTo>
                  <a:pt x="2362" y="3063"/>
                </a:lnTo>
                <a:lnTo>
                  <a:pt x="2420" y="3053"/>
                </a:lnTo>
                <a:lnTo>
                  <a:pt x="2477" y="3043"/>
                </a:lnTo>
                <a:lnTo>
                  <a:pt x="2530" y="3031"/>
                </a:lnTo>
                <a:lnTo>
                  <a:pt x="2584" y="3020"/>
                </a:lnTo>
                <a:lnTo>
                  <a:pt x="2634" y="3006"/>
                </a:lnTo>
                <a:lnTo>
                  <a:pt x="2684" y="2993"/>
                </a:lnTo>
                <a:lnTo>
                  <a:pt x="2732" y="2978"/>
                </a:lnTo>
                <a:lnTo>
                  <a:pt x="2777" y="2962"/>
                </a:lnTo>
                <a:lnTo>
                  <a:pt x="2823" y="2945"/>
                </a:lnTo>
                <a:lnTo>
                  <a:pt x="2866" y="2928"/>
                </a:lnTo>
                <a:lnTo>
                  <a:pt x="2907" y="2911"/>
                </a:lnTo>
                <a:lnTo>
                  <a:pt x="2947" y="2892"/>
                </a:lnTo>
                <a:lnTo>
                  <a:pt x="2985" y="2873"/>
                </a:lnTo>
                <a:lnTo>
                  <a:pt x="3021" y="2852"/>
                </a:lnTo>
                <a:lnTo>
                  <a:pt x="3057" y="2831"/>
                </a:lnTo>
                <a:lnTo>
                  <a:pt x="3091" y="2810"/>
                </a:lnTo>
                <a:lnTo>
                  <a:pt x="3123" y="2788"/>
                </a:lnTo>
                <a:lnTo>
                  <a:pt x="3154" y="2764"/>
                </a:lnTo>
                <a:lnTo>
                  <a:pt x="3183" y="2740"/>
                </a:lnTo>
                <a:lnTo>
                  <a:pt x="3212" y="2716"/>
                </a:lnTo>
                <a:lnTo>
                  <a:pt x="3239" y="2692"/>
                </a:lnTo>
                <a:lnTo>
                  <a:pt x="3264" y="2667"/>
                </a:lnTo>
                <a:lnTo>
                  <a:pt x="3288" y="2640"/>
                </a:lnTo>
                <a:lnTo>
                  <a:pt x="3311" y="2614"/>
                </a:lnTo>
                <a:lnTo>
                  <a:pt x="3332" y="2587"/>
                </a:lnTo>
                <a:lnTo>
                  <a:pt x="3353" y="2560"/>
                </a:lnTo>
                <a:lnTo>
                  <a:pt x="3372" y="2531"/>
                </a:lnTo>
                <a:lnTo>
                  <a:pt x="3390" y="2503"/>
                </a:lnTo>
                <a:lnTo>
                  <a:pt x="3407" y="2473"/>
                </a:lnTo>
                <a:lnTo>
                  <a:pt x="3423" y="2444"/>
                </a:lnTo>
                <a:lnTo>
                  <a:pt x="3438" y="2414"/>
                </a:lnTo>
                <a:lnTo>
                  <a:pt x="3451" y="2384"/>
                </a:lnTo>
                <a:lnTo>
                  <a:pt x="3463" y="2353"/>
                </a:lnTo>
                <a:lnTo>
                  <a:pt x="3474" y="2322"/>
                </a:lnTo>
                <a:lnTo>
                  <a:pt x="3485" y="2290"/>
                </a:lnTo>
                <a:lnTo>
                  <a:pt x="3493" y="2259"/>
                </a:lnTo>
                <a:lnTo>
                  <a:pt x="3502" y="2226"/>
                </a:lnTo>
                <a:lnTo>
                  <a:pt x="3509" y="2194"/>
                </a:lnTo>
                <a:lnTo>
                  <a:pt x="3514" y="2161"/>
                </a:lnTo>
                <a:lnTo>
                  <a:pt x="3520" y="2128"/>
                </a:lnTo>
                <a:lnTo>
                  <a:pt x="3524" y="2094"/>
                </a:lnTo>
                <a:lnTo>
                  <a:pt x="3528" y="2060"/>
                </a:lnTo>
                <a:lnTo>
                  <a:pt x="3530" y="2027"/>
                </a:lnTo>
                <a:lnTo>
                  <a:pt x="3532" y="1993"/>
                </a:lnTo>
                <a:lnTo>
                  <a:pt x="3532" y="1958"/>
                </a:lnTo>
                <a:lnTo>
                  <a:pt x="3532" y="1924"/>
                </a:lnTo>
                <a:lnTo>
                  <a:pt x="3531" y="1889"/>
                </a:lnTo>
                <a:lnTo>
                  <a:pt x="3530" y="1854"/>
                </a:lnTo>
                <a:lnTo>
                  <a:pt x="3528" y="1819"/>
                </a:lnTo>
                <a:lnTo>
                  <a:pt x="3525" y="1784"/>
                </a:lnTo>
                <a:lnTo>
                  <a:pt x="3521" y="1748"/>
                </a:lnTo>
                <a:lnTo>
                  <a:pt x="3516" y="1713"/>
                </a:lnTo>
                <a:lnTo>
                  <a:pt x="3511" y="1678"/>
                </a:lnTo>
                <a:lnTo>
                  <a:pt x="3505" y="1642"/>
                </a:lnTo>
                <a:lnTo>
                  <a:pt x="3491" y="1572"/>
                </a:lnTo>
                <a:lnTo>
                  <a:pt x="3475" y="1500"/>
                </a:lnTo>
                <a:lnTo>
                  <a:pt x="3458" y="1430"/>
                </a:lnTo>
                <a:lnTo>
                  <a:pt x="3437" y="1358"/>
                </a:lnTo>
                <a:lnTo>
                  <a:pt x="3416" y="1288"/>
                </a:lnTo>
                <a:lnTo>
                  <a:pt x="3391" y="1218"/>
                </a:lnTo>
                <a:lnTo>
                  <a:pt x="3366" y="1149"/>
                </a:lnTo>
                <a:lnTo>
                  <a:pt x="3340" y="1080"/>
                </a:lnTo>
                <a:lnTo>
                  <a:pt x="3311" y="1012"/>
                </a:lnTo>
                <a:lnTo>
                  <a:pt x="3283" y="946"/>
                </a:lnTo>
                <a:lnTo>
                  <a:pt x="3254" y="880"/>
                </a:lnTo>
                <a:lnTo>
                  <a:pt x="3223" y="816"/>
                </a:lnTo>
                <a:lnTo>
                  <a:pt x="3193" y="754"/>
                </a:lnTo>
                <a:lnTo>
                  <a:pt x="3162" y="693"/>
                </a:lnTo>
                <a:lnTo>
                  <a:pt x="3131" y="633"/>
                </a:lnTo>
                <a:lnTo>
                  <a:pt x="3100" y="575"/>
                </a:lnTo>
                <a:lnTo>
                  <a:pt x="3069" y="519"/>
                </a:lnTo>
                <a:lnTo>
                  <a:pt x="3038" y="466"/>
                </a:lnTo>
                <a:lnTo>
                  <a:pt x="2979" y="365"/>
                </a:lnTo>
                <a:lnTo>
                  <a:pt x="2924" y="275"/>
                </a:lnTo>
                <a:lnTo>
                  <a:pt x="2872" y="196"/>
                </a:lnTo>
                <a:lnTo>
                  <a:pt x="2828" y="128"/>
                </a:lnTo>
                <a:lnTo>
                  <a:pt x="2790" y="74"/>
                </a:lnTo>
                <a:lnTo>
                  <a:pt x="2763" y="34"/>
                </a:lnTo>
                <a:lnTo>
                  <a:pt x="2739" y="0"/>
                </a:lnTo>
                <a:lnTo>
                  <a:pt x="795" y="0"/>
                </a:lnTo>
                <a:lnTo>
                  <a:pt x="771" y="34"/>
                </a:lnTo>
                <a:lnTo>
                  <a:pt x="742" y="74"/>
                </a:lnTo>
                <a:lnTo>
                  <a:pt x="706" y="128"/>
                </a:lnTo>
                <a:lnTo>
                  <a:pt x="660" y="196"/>
                </a:lnTo>
                <a:lnTo>
                  <a:pt x="610" y="275"/>
                </a:lnTo>
                <a:lnTo>
                  <a:pt x="554" y="365"/>
                </a:lnTo>
                <a:lnTo>
                  <a:pt x="494" y="466"/>
                </a:lnTo>
                <a:lnTo>
                  <a:pt x="464" y="519"/>
                </a:lnTo>
                <a:lnTo>
                  <a:pt x="433" y="575"/>
                </a:lnTo>
                <a:lnTo>
                  <a:pt x="402" y="633"/>
                </a:lnTo>
                <a:lnTo>
                  <a:pt x="371" y="693"/>
                </a:lnTo>
                <a:lnTo>
                  <a:pt x="340" y="754"/>
                </a:lnTo>
                <a:lnTo>
                  <a:pt x="309" y="816"/>
                </a:lnTo>
                <a:lnTo>
                  <a:pt x="279" y="880"/>
                </a:lnTo>
                <a:lnTo>
                  <a:pt x="249" y="946"/>
                </a:lnTo>
                <a:lnTo>
                  <a:pt x="221" y="1012"/>
                </a:lnTo>
                <a:lnTo>
                  <a:pt x="194" y="1080"/>
                </a:lnTo>
                <a:lnTo>
                  <a:pt x="167" y="1149"/>
                </a:lnTo>
                <a:lnTo>
                  <a:pt x="142" y="1218"/>
                </a:lnTo>
                <a:lnTo>
                  <a:pt x="118" y="1288"/>
                </a:lnTo>
                <a:lnTo>
                  <a:pt x="96" y="1358"/>
                </a:lnTo>
                <a:lnTo>
                  <a:pt x="76" y="1430"/>
                </a:lnTo>
                <a:lnTo>
                  <a:pt x="58" y="1500"/>
                </a:lnTo>
                <a:lnTo>
                  <a:pt x="42" y="1572"/>
                </a:lnTo>
                <a:lnTo>
                  <a:pt x="29" y="1642"/>
                </a:lnTo>
                <a:lnTo>
                  <a:pt x="22" y="1678"/>
                </a:lnTo>
                <a:lnTo>
                  <a:pt x="17" y="1713"/>
                </a:lnTo>
                <a:lnTo>
                  <a:pt x="13" y="1748"/>
                </a:lnTo>
                <a:lnTo>
                  <a:pt x="9" y="1784"/>
                </a:lnTo>
                <a:lnTo>
                  <a:pt x="5" y="1819"/>
                </a:lnTo>
                <a:lnTo>
                  <a:pt x="3" y="1854"/>
                </a:lnTo>
                <a:lnTo>
                  <a:pt x="1" y="1889"/>
                </a:lnTo>
                <a:lnTo>
                  <a:pt x="0" y="1924"/>
                </a:lnTo>
                <a:lnTo>
                  <a:pt x="0" y="1958"/>
                </a:lnTo>
                <a:lnTo>
                  <a:pt x="1" y="1993"/>
                </a:lnTo>
                <a:lnTo>
                  <a:pt x="3" y="2027"/>
                </a:lnTo>
                <a:lnTo>
                  <a:pt x="5" y="2060"/>
                </a:lnTo>
                <a:lnTo>
                  <a:pt x="9" y="2094"/>
                </a:lnTo>
                <a:lnTo>
                  <a:pt x="13" y="2128"/>
                </a:lnTo>
                <a:lnTo>
                  <a:pt x="18" y="2161"/>
                </a:lnTo>
                <a:lnTo>
                  <a:pt x="24" y="2194"/>
                </a:lnTo>
                <a:lnTo>
                  <a:pt x="32" y="2226"/>
                </a:lnTo>
                <a:lnTo>
                  <a:pt x="40" y="2259"/>
                </a:lnTo>
                <a:lnTo>
                  <a:pt x="49" y="2290"/>
                </a:lnTo>
                <a:lnTo>
                  <a:pt x="59" y="2322"/>
                </a:lnTo>
                <a:lnTo>
                  <a:pt x="71" y="2353"/>
                </a:lnTo>
                <a:lnTo>
                  <a:pt x="82" y="2384"/>
                </a:lnTo>
                <a:lnTo>
                  <a:pt x="96" y="2414"/>
                </a:lnTo>
                <a:lnTo>
                  <a:pt x="111" y="2444"/>
                </a:lnTo>
                <a:lnTo>
                  <a:pt x="126" y="2473"/>
                </a:lnTo>
                <a:lnTo>
                  <a:pt x="143" y="2503"/>
                </a:lnTo>
                <a:lnTo>
                  <a:pt x="161" y="2531"/>
                </a:lnTo>
                <a:lnTo>
                  <a:pt x="180" y="2560"/>
                </a:lnTo>
                <a:lnTo>
                  <a:pt x="200" y="2587"/>
                </a:lnTo>
                <a:lnTo>
                  <a:pt x="222" y="2614"/>
                </a:lnTo>
                <a:lnTo>
                  <a:pt x="245" y="2640"/>
                </a:lnTo>
                <a:lnTo>
                  <a:pt x="269" y="2667"/>
                </a:lnTo>
                <a:lnTo>
                  <a:pt x="295" y="2692"/>
                </a:lnTo>
                <a:lnTo>
                  <a:pt x="322" y="2716"/>
                </a:lnTo>
                <a:lnTo>
                  <a:pt x="350" y="2740"/>
                </a:lnTo>
                <a:lnTo>
                  <a:pt x="380" y="2764"/>
                </a:lnTo>
                <a:lnTo>
                  <a:pt x="410" y="2788"/>
                </a:lnTo>
                <a:lnTo>
                  <a:pt x="443" y="2810"/>
                </a:lnTo>
                <a:lnTo>
                  <a:pt x="476" y="2831"/>
                </a:lnTo>
                <a:lnTo>
                  <a:pt x="512" y="2852"/>
                </a:lnTo>
                <a:lnTo>
                  <a:pt x="549" y="2873"/>
                </a:lnTo>
                <a:lnTo>
                  <a:pt x="587" y="2892"/>
                </a:lnTo>
                <a:lnTo>
                  <a:pt x="627" y="2911"/>
                </a:lnTo>
                <a:lnTo>
                  <a:pt x="668" y="2928"/>
                </a:lnTo>
                <a:lnTo>
                  <a:pt x="711" y="2945"/>
                </a:lnTo>
                <a:lnTo>
                  <a:pt x="756" y="2962"/>
                </a:lnTo>
                <a:lnTo>
                  <a:pt x="801" y="2978"/>
                </a:lnTo>
                <a:lnTo>
                  <a:pt x="850" y="2993"/>
                </a:lnTo>
                <a:lnTo>
                  <a:pt x="899" y="3006"/>
                </a:lnTo>
                <a:lnTo>
                  <a:pt x="949" y="3020"/>
                </a:lnTo>
                <a:lnTo>
                  <a:pt x="1002" y="3031"/>
                </a:lnTo>
                <a:lnTo>
                  <a:pt x="1057" y="3043"/>
                </a:lnTo>
                <a:lnTo>
                  <a:pt x="1113" y="3053"/>
                </a:lnTo>
                <a:lnTo>
                  <a:pt x="1171" y="3063"/>
                </a:lnTo>
                <a:lnTo>
                  <a:pt x="1231" y="3071"/>
                </a:lnTo>
                <a:lnTo>
                  <a:pt x="1292" y="3079"/>
                </a:lnTo>
                <a:lnTo>
                  <a:pt x="1355" y="3086"/>
                </a:lnTo>
                <a:lnTo>
                  <a:pt x="1420" y="3091"/>
                </a:lnTo>
                <a:lnTo>
                  <a:pt x="1488" y="3097"/>
                </a:lnTo>
                <a:lnTo>
                  <a:pt x="1557" y="3100"/>
                </a:lnTo>
                <a:lnTo>
                  <a:pt x="1557" y="4235"/>
                </a:lnTo>
                <a:lnTo>
                  <a:pt x="266" y="4681"/>
                </a:lnTo>
                <a:lnTo>
                  <a:pt x="3267" y="4681"/>
                </a:lnTo>
                <a:lnTo>
                  <a:pt x="1976" y="4235"/>
                </a:lnTo>
                <a:lnTo>
                  <a:pt x="1976" y="31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bIns="648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618096" y="4847337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单击此处输入标题</a:t>
            </a:r>
            <a:endParaRPr lang="en-US" altLang="zh-CN" sz="2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请在这里输入您的主要叙述内容</a:t>
            </a:r>
            <a:endParaRPr lang="en-US" altLang="zh-CN" sz="12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请在这里输入您的主要叙述内容</a:t>
            </a:r>
            <a:endParaRPr lang="en-US" altLang="zh-CN" sz="12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32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9221615" y="4026359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单击此处输入标题</a:t>
            </a:r>
            <a:endParaRPr lang="en-US" altLang="zh-CN" sz="2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请在这里输入您的主要叙述内容</a:t>
            </a:r>
            <a:endParaRPr lang="en-US" altLang="zh-CN" sz="12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请在这里输入您的主要叙述内容</a:t>
            </a:r>
            <a:endParaRPr lang="en-US" altLang="zh-CN" sz="12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32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8761447" y="2178283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单击此处输入标题</a:t>
            </a:r>
            <a:endParaRPr lang="en-US" altLang="zh-CN" sz="2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请在这里输入您的主要叙述内容</a:t>
            </a:r>
            <a:endParaRPr lang="en-US" altLang="zh-CN" sz="12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请在这里输入您的主要叙述内容</a:t>
            </a:r>
            <a:endParaRPr lang="en-US" altLang="zh-CN" sz="12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32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798436" y="3069363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单击此处输入标题</a:t>
            </a:r>
            <a:endParaRPr lang="en-US" altLang="zh-CN" sz="2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请在这里输入您的主要叙述内容</a:t>
            </a:r>
            <a:endParaRPr lang="en-US" altLang="zh-CN" sz="12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请在这里输入您的主要叙述内容</a:t>
            </a:r>
            <a:endParaRPr lang="en-US" altLang="zh-CN" sz="12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32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decel="253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decel="253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decel="253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decel="253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6" grpId="0"/>
      <p:bldP spid="57" grpId="0"/>
      <p:bldP spid="58" grpId="0"/>
      <p:bldP spid="5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9" t="7719"/>
          <a:stretch>
            <a:fillRect/>
          </a:stretch>
        </p:blipFill>
        <p:spPr>
          <a:xfrm flipH="1">
            <a:off x="8057322" y="0"/>
            <a:ext cx="4134678" cy="227528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508213" y="277265"/>
            <a:ext cx="5134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>
                <a:solidFill>
                  <a:srgbClr val="F16025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请在这里输入标题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2093843" cy="1385529"/>
          </a:xfrm>
          <a:prstGeom prst="rect">
            <a:avLst/>
          </a:prstGeom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等腰三角形 24"/>
          <p:cNvSpPr/>
          <p:nvPr/>
        </p:nvSpPr>
        <p:spPr>
          <a:xfrm rot="9497902">
            <a:off x="-2039389" y="1941385"/>
            <a:ext cx="1966384" cy="710856"/>
          </a:xfrm>
          <a:custGeom>
            <a:avLst/>
            <a:gdLst>
              <a:gd name="connsiteX0" fmla="*/ 0 w 1385236"/>
              <a:gd name="connsiteY0" fmla="*/ 500769 h 500769"/>
              <a:gd name="connsiteX1" fmla="*/ 707068 w 1385236"/>
              <a:gd name="connsiteY1" fmla="*/ 0 h 500769"/>
              <a:gd name="connsiteX2" fmla="*/ 1385236 w 1385236"/>
              <a:gd name="connsiteY2" fmla="*/ 500769 h 500769"/>
              <a:gd name="connsiteX3" fmla="*/ 0 w 1385236"/>
              <a:gd name="connsiteY3" fmla="*/ 500769 h 500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5236" h="500769">
                <a:moveTo>
                  <a:pt x="0" y="500769"/>
                </a:moveTo>
                <a:lnTo>
                  <a:pt x="707068" y="0"/>
                </a:lnTo>
                <a:lnTo>
                  <a:pt x="1385236" y="500769"/>
                </a:lnTo>
                <a:lnTo>
                  <a:pt x="0" y="500769"/>
                </a:lnTo>
                <a:close/>
              </a:path>
            </a:pathLst>
          </a:custGeom>
          <a:solidFill>
            <a:srgbClr val="D529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24"/>
          <p:cNvSpPr/>
          <p:nvPr/>
        </p:nvSpPr>
        <p:spPr>
          <a:xfrm rot="9497902">
            <a:off x="-2028125" y="3146615"/>
            <a:ext cx="1966384" cy="710856"/>
          </a:xfrm>
          <a:custGeom>
            <a:avLst/>
            <a:gdLst>
              <a:gd name="connsiteX0" fmla="*/ 0 w 1385236"/>
              <a:gd name="connsiteY0" fmla="*/ 500769 h 500769"/>
              <a:gd name="connsiteX1" fmla="*/ 707068 w 1385236"/>
              <a:gd name="connsiteY1" fmla="*/ 0 h 500769"/>
              <a:gd name="connsiteX2" fmla="*/ 1385236 w 1385236"/>
              <a:gd name="connsiteY2" fmla="*/ 500769 h 500769"/>
              <a:gd name="connsiteX3" fmla="*/ 0 w 1385236"/>
              <a:gd name="connsiteY3" fmla="*/ 500769 h 500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5236" h="500769">
                <a:moveTo>
                  <a:pt x="0" y="500769"/>
                </a:moveTo>
                <a:lnTo>
                  <a:pt x="707068" y="0"/>
                </a:lnTo>
                <a:lnTo>
                  <a:pt x="1385236" y="500769"/>
                </a:lnTo>
                <a:lnTo>
                  <a:pt x="0" y="500769"/>
                </a:lnTo>
                <a:close/>
              </a:path>
            </a:pathLst>
          </a:custGeom>
          <a:solidFill>
            <a:srgbClr val="F16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等腰三角形 24"/>
          <p:cNvSpPr/>
          <p:nvPr/>
        </p:nvSpPr>
        <p:spPr>
          <a:xfrm rot="9497902">
            <a:off x="-2039390" y="4351845"/>
            <a:ext cx="1966384" cy="710856"/>
          </a:xfrm>
          <a:custGeom>
            <a:avLst/>
            <a:gdLst>
              <a:gd name="connsiteX0" fmla="*/ 0 w 1385236"/>
              <a:gd name="connsiteY0" fmla="*/ 500769 h 500769"/>
              <a:gd name="connsiteX1" fmla="*/ 707068 w 1385236"/>
              <a:gd name="connsiteY1" fmla="*/ 0 h 500769"/>
              <a:gd name="connsiteX2" fmla="*/ 1385236 w 1385236"/>
              <a:gd name="connsiteY2" fmla="*/ 500769 h 500769"/>
              <a:gd name="connsiteX3" fmla="*/ 0 w 1385236"/>
              <a:gd name="connsiteY3" fmla="*/ 500769 h 500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5236" h="500769">
                <a:moveTo>
                  <a:pt x="0" y="500769"/>
                </a:moveTo>
                <a:lnTo>
                  <a:pt x="707068" y="0"/>
                </a:lnTo>
                <a:lnTo>
                  <a:pt x="1385236" y="500769"/>
                </a:lnTo>
                <a:lnTo>
                  <a:pt x="0" y="500769"/>
                </a:lnTo>
                <a:close/>
              </a:path>
            </a:pathLst>
          </a:custGeom>
          <a:solidFill>
            <a:srgbClr val="F579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等腰三角形 24"/>
          <p:cNvSpPr/>
          <p:nvPr/>
        </p:nvSpPr>
        <p:spPr>
          <a:xfrm rot="9497902">
            <a:off x="-2028126" y="5557075"/>
            <a:ext cx="1966384" cy="710856"/>
          </a:xfrm>
          <a:custGeom>
            <a:avLst/>
            <a:gdLst>
              <a:gd name="connsiteX0" fmla="*/ 0 w 1385236"/>
              <a:gd name="connsiteY0" fmla="*/ 500769 h 500769"/>
              <a:gd name="connsiteX1" fmla="*/ 707068 w 1385236"/>
              <a:gd name="connsiteY1" fmla="*/ 0 h 500769"/>
              <a:gd name="connsiteX2" fmla="*/ 1385236 w 1385236"/>
              <a:gd name="connsiteY2" fmla="*/ 500769 h 500769"/>
              <a:gd name="connsiteX3" fmla="*/ 0 w 1385236"/>
              <a:gd name="connsiteY3" fmla="*/ 500769 h 500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5236" h="500769">
                <a:moveTo>
                  <a:pt x="0" y="500769"/>
                </a:moveTo>
                <a:lnTo>
                  <a:pt x="707068" y="0"/>
                </a:lnTo>
                <a:lnTo>
                  <a:pt x="1385236" y="500769"/>
                </a:lnTo>
                <a:lnTo>
                  <a:pt x="0" y="500769"/>
                </a:lnTo>
                <a:close/>
              </a:path>
            </a:pathLst>
          </a:custGeom>
          <a:solidFill>
            <a:srgbClr val="FCB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等腰三角形 24"/>
          <p:cNvSpPr/>
          <p:nvPr/>
        </p:nvSpPr>
        <p:spPr>
          <a:xfrm rot="9497902">
            <a:off x="-1980747" y="2635179"/>
            <a:ext cx="1966384" cy="710856"/>
          </a:xfrm>
          <a:custGeom>
            <a:avLst/>
            <a:gdLst>
              <a:gd name="connsiteX0" fmla="*/ 0 w 1385236"/>
              <a:gd name="connsiteY0" fmla="*/ 500769 h 500769"/>
              <a:gd name="connsiteX1" fmla="*/ 707068 w 1385236"/>
              <a:gd name="connsiteY1" fmla="*/ 0 h 500769"/>
              <a:gd name="connsiteX2" fmla="*/ 1385236 w 1385236"/>
              <a:gd name="connsiteY2" fmla="*/ 500769 h 500769"/>
              <a:gd name="connsiteX3" fmla="*/ 0 w 1385236"/>
              <a:gd name="connsiteY3" fmla="*/ 500769 h 500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5236" h="500769">
                <a:moveTo>
                  <a:pt x="0" y="500769"/>
                </a:moveTo>
                <a:lnTo>
                  <a:pt x="707068" y="0"/>
                </a:lnTo>
                <a:lnTo>
                  <a:pt x="1385236" y="500769"/>
                </a:lnTo>
                <a:lnTo>
                  <a:pt x="0" y="500769"/>
                </a:lnTo>
                <a:close/>
              </a:path>
            </a:pathLst>
          </a:custGeom>
          <a:solidFill>
            <a:srgbClr val="E52F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1" name="组合 50"/>
          <p:cNvGrpSpPr/>
          <p:nvPr/>
        </p:nvGrpSpPr>
        <p:grpSpPr>
          <a:xfrm>
            <a:off x="412408" y="2225326"/>
            <a:ext cx="3387302" cy="3322357"/>
            <a:chOff x="2127719" y="2921656"/>
            <a:chExt cx="2719729" cy="2667583"/>
          </a:xfrm>
        </p:grpSpPr>
        <p:sp>
          <p:nvSpPr>
            <p:cNvPr id="54" name="Oval 65"/>
            <p:cNvSpPr>
              <a:spLocks noChangeArrowheads="1"/>
            </p:cNvSpPr>
            <p:nvPr/>
          </p:nvSpPr>
          <p:spPr bwMode="auto">
            <a:xfrm rot="10800000" flipV="1">
              <a:off x="2127719" y="5078777"/>
              <a:ext cx="2719729" cy="510462"/>
            </a:xfrm>
            <a:prstGeom prst="ellipse">
              <a:avLst/>
            </a:prstGeom>
            <a:gradFill rotWithShape="1">
              <a:gsLst>
                <a:gs pos="0">
                  <a:sysClr val="window" lastClr="FFFFFF">
                    <a:lumMod val="50000"/>
                  </a:sysClr>
                </a:gs>
                <a:gs pos="100000">
                  <a:srgbClr val="EEECE1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2288424" y="2921656"/>
              <a:ext cx="2472689" cy="2472689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>
              <a:off x="2401538" y="3019914"/>
              <a:ext cx="2255615" cy="2255615"/>
            </a:xfrm>
            <a:prstGeom prst="ellipse">
              <a:avLst/>
            </a:prstGeom>
            <a:solidFill>
              <a:srgbClr val="E52F1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57" name="椭圆 2"/>
            <p:cNvSpPr/>
            <p:nvPr/>
          </p:nvSpPr>
          <p:spPr>
            <a:xfrm>
              <a:off x="2470711" y="4216997"/>
              <a:ext cx="2107363" cy="939841"/>
            </a:xfrm>
            <a:custGeom>
              <a:avLst/>
              <a:gdLst/>
              <a:ahLst/>
              <a:cxnLst/>
              <a:rect l="l" t="t" r="r" b="b"/>
              <a:pathLst>
                <a:path w="2502636" h="1116124">
                  <a:moveTo>
                    <a:pt x="0" y="0"/>
                  </a:moveTo>
                  <a:lnTo>
                    <a:pt x="2502636" y="0"/>
                  </a:lnTo>
                  <a:cubicBezTo>
                    <a:pt x="2431811" y="628176"/>
                    <a:pt x="1898548" y="1116124"/>
                    <a:pt x="1251318" y="1116124"/>
                  </a:cubicBezTo>
                  <a:cubicBezTo>
                    <a:pt x="604088" y="1116124"/>
                    <a:pt x="70825" y="628176"/>
                    <a:pt x="0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3509536" y="3019913"/>
              <a:ext cx="45719" cy="491386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</p:grpSp>
      <p:sp>
        <p:nvSpPr>
          <p:cNvPr id="52" name="TextBox 43"/>
          <p:cNvSpPr txBox="1"/>
          <p:nvPr/>
        </p:nvSpPr>
        <p:spPr>
          <a:xfrm>
            <a:off x="1589537" y="3141939"/>
            <a:ext cx="114466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charset="-122"/>
              </a:defRPr>
            </a:lvl1pPr>
          </a:lstStyle>
          <a:p>
            <a:r>
              <a:rPr lang="en-US" altLang="zh-CN" sz="360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201X</a:t>
            </a:r>
          </a:p>
        </p:txBody>
      </p:sp>
      <p:sp>
        <p:nvSpPr>
          <p:cNvPr id="53" name="TextBox 39"/>
          <p:cNvSpPr txBox="1"/>
          <p:nvPr/>
        </p:nvSpPr>
        <p:spPr>
          <a:xfrm>
            <a:off x="1294262" y="4113661"/>
            <a:ext cx="1926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E52F1E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输入标题</a:t>
            </a:r>
          </a:p>
        </p:txBody>
      </p:sp>
      <p:grpSp>
        <p:nvGrpSpPr>
          <p:cNvPr id="60" name="组合 59"/>
          <p:cNvGrpSpPr/>
          <p:nvPr/>
        </p:nvGrpSpPr>
        <p:grpSpPr>
          <a:xfrm>
            <a:off x="4377923" y="2225326"/>
            <a:ext cx="3387302" cy="3322357"/>
            <a:chOff x="2127719" y="2921656"/>
            <a:chExt cx="2719729" cy="2667583"/>
          </a:xfrm>
        </p:grpSpPr>
        <p:sp>
          <p:nvSpPr>
            <p:cNvPr id="63" name="Oval 65"/>
            <p:cNvSpPr>
              <a:spLocks noChangeArrowheads="1"/>
            </p:cNvSpPr>
            <p:nvPr/>
          </p:nvSpPr>
          <p:spPr bwMode="auto">
            <a:xfrm rot="10800000" flipV="1">
              <a:off x="2127719" y="5078777"/>
              <a:ext cx="2719729" cy="510462"/>
            </a:xfrm>
            <a:prstGeom prst="ellipse">
              <a:avLst/>
            </a:prstGeom>
            <a:gradFill rotWithShape="1">
              <a:gsLst>
                <a:gs pos="0">
                  <a:sysClr val="window" lastClr="FFFFFF">
                    <a:lumMod val="50000"/>
                  </a:sysClr>
                </a:gs>
                <a:gs pos="100000">
                  <a:srgbClr val="EEECE1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4" name="椭圆 63"/>
            <p:cNvSpPr/>
            <p:nvPr/>
          </p:nvSpPr>
          <p:spPr>
            <a:xfrm>
              <a:off x="2288424" y="2921656"/>
              <a:ext cx="2472689" cy="2472689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>
              <a:off x="2401538" y="3019914"/>
              <a:ext cx="2255615" cy="2255615"/>
            </a:xfrm>
            <a:prstGeom prst="ellipse">
              <a:avLst/>
            </a:prstGeom>
            <a:solidFill>
              <a:srgbClr val="F5790B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66" name="椭圆 2"/>
            <p:cNvSpPr/>
            <p:nvPr/>
          </p:nvSpPr>
          <p:spPr>
            <a:xfrm>
              <a:off x="2470711" y="4216997"/>
              <a:ext cx="2107363" cy="939841"/>
            </a:xfrm>
            <a:custGeom>
              <a:avLst/>
              <a:gdLst/>
              <a:ahLst/>
              <a:cxnLst/>
              <a:rect l="l" t="t" r="r" b="b"/>
              <a:pathLst>
                <a:path w="2502636" h="1116124">
                  <a:moveTo>
                    <a:pt x="0" y="0"/>
                  </a:moveTo>
                  <a:lnTo>
                    <a:pt x="2502636" y="0"/>
                  </a:lnTo>
                  <a:cubicBezTo>
                    <a:pt x="2431811" y="628176"/>
                    <a:pt x="1898548" y="1116124"/>
                    <a:pt x="1251318" y="1116124"/>
                  </a:cubicBezTo>
                  <a:cubicBezTo>
                    <a:pt x="604088" y="1116124"/>
                    <a:pt x="70825" y="628176"/>
                    <a:pt x="0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3509536" y="3019913"/>
              <a:ext cx="45719" cy="491386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</p:grpSp>
      <p:sp>
        <p:nvSpPr>
          <p:cNvPr id="61" name="TextBox 43"/>
          <p:cNvSpPr txBox="1"/>
          <p:nvPr/>
        </p:nvSpPr>
        <p:spPr>
          <a:xfrm>
            <a:off x="5509128" y="3148025"/>
            <a:ext cx="121657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charset="-122"/>
              </a:defRPr>
            </a:lvl1pPr>
          </a:lstStyle>
          <a:p>
            <a:r>
              <a:rPr lang="en-US" altLang="zh-CN" sz="360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201X</a:t>
            </a:r>
          </a:p>
        </p:txBody>
      </p:sp>
      <p:sp>
        <p:nvSpPr>
          <p:cNvPr id="62" name="TextBox 39"/>
          <p:cNvSpPr txBox="1"/>
          <p:nvPr/>
        </p:nvSpPr>
        <p:spPr>
          <a:xfrm>
            <a:off x="5328831" y="4033010"/>
            <a:ext cx="2150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5790B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输入标题</a:t>
            </a:r>
          </a:p>
        </p:txBody>
      </p:sp>
      <p:grpSp>
        <p:nvGrpSpPr>
          <p:cNvPr id="69" name="组合 68"/>
          <p:cNvGrpSpPr/>
          <p:nvPr/>
        </p:nvGrpSpPr>
        <p:grpSpPr>
          <a:xfrm>
            <a:off x="8353969" y="2225326"/>
            <a:ext cx="3387302" cy="3322357"/>
            <a:chOff x="2127719" y="2921656"/>
            <a:chExt cx="2719729" cy="2667583"/>
          </a:xfrm>
        </p:grpSpPr>
        <p:sp>
          <p:nvSpPr>
            <p:cNvPr id="72" name="Oval 65"/>
            <p:cNvSpPr>
              <a:spLocks noChangeArrowheads="1"/>
            </p:cNvSpPr>
            <p:nvPr/>
          </p:nvSpPr>
          <p:spPr bwMode="auto">
            <a:xfrm rot="10800000" flipV="1">
              <a:off x="2127719" y="5078777"/>
              <a:ext cx="2719729" cy="510462"/>
            </a:xfrm>
            <a:prstGeom prst="ellipse">
              <a:avLst/>
            </a:prstGeom>
            <a:gradFill rotWithShape="1">
              <a:gsLst>
                <a:gs pos="0">
                  <a:sysClr val="window" lastClr="FFFFFF">
                    <a:lumMod val="50000"/>
                  </a:sysClr>
                </a:gs>
                <a:gs pos="100000">
                  <a:srgbClr val="EEECE1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3" name="椭圆 72"/>
            <p:cNvSpPr/>
            <p:nvPr/>
          </p:nvSpPr>
          <p:spPr>
            <a:xfrm>
              <a:off x="2288424" y="2921656"/>
              <a:ext cx="2472689" cy="2472689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74" name="椭圆 73"/>
            <p:cNvSpPr/>
            <p:nvPr/>
          </p:nvSpPr>
          <p:spPr>
            <a:xfrm>
              <a:off x="2401538" y="3019914"/>
              <a:ext cx="2255615" cy="2255615"/>
            </a:xfrm>
            <a:prstGeom prst="ellipse">
              <a:avLst/>
            </a:prstGeom>
            <a:solidFill>
              <a:srgbClr val="FCB11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75" name="椭圆 2"/>
            <p:cNvSpPr/>
            <p:nvPr/>
          </p:nvSpPr>
          <p:spPr>
            <a:xfrm>
              <a:off x="2470711" y="4216997"/>
              <a:ext cx="2107363" cy="939841"/>
            </a:xfrm>
            <a:custGeom>
              <a:avLst/>
              <a:gdLst/>
              <a:ahLst/>
              <a:cxnLst/>
              <a:rect l="l" t="t" r="r" b="b"/>
              <a:pathLst>
                <a:path w="2502636" h="1116124">
                  <a:moveTo>
                    <a:pt x="0" y="0"/>
                  </a:moveTo>
                  <a:lnTo>
                    <a:pt x="2502636" y="0"/>
                  </a:lnTo>
                  <a:cubicBezTo>
                    <a:pt x="2431811" y="628176"/>
                    <a:pt x="1898548" y="1116124"/>
                    <a:pt x="1251318" y="1116124"/>
                  </a:cubicBezTo>
                  <a:cubicBezTo>
                    <a:pt x="604088" y="1116124"/>
                    <a:pt x="70825" y="628176"/>
                    <a:pt x="0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76" name="矩形 75"/>
            <p:cNvSpPr/>
            <p:nvPr/>
          </p:nvSpPr>
          <p:spPr>
            <a:xfrm>
              <a:off x="3509536" y="3019913"/>
              <a:ext cx="45719" cy="491386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</p:grpSp>
      <p:sp>
        <p:nvSpPr>
          <p:cNvPr id="70" name="TextBox 43"/>
          <p:cNvSpPr txBox="1"/>
          <p:nvPr/>
        </p:nvSpPr>
        <p:spPr>
          <a:xfrm>
            <a:off x="9573069" y="3095843"/>
            <a:ext cx="155931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charset="-122"/>
              </a:defRPr>
            </a:lvl1pPr>
          </a:lstStyle>
          <a:p>
            <a:r>
              <a:rPr lang="en-US" altLang="zh-CN" sz="360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2011</a:t>
            </a:r>
          </a:p>
        </p:txBody>
      </p:sp>
      <p:sp>
        <p:nvSpPr>
          <p:cNvPr id="71" name="TextBox 39"/>
          <p:cNvSpPr txBox="1"/>
          <p:nvPr/>
        </p:nvSpPr>
        <p:spPr>
          <a:xfrm>
            <a:off x="9280877" y="4062328"/>
            <a:ext cx="1701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CB11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输入标题</a:t>
            </a:r>
          </a:p>
        </p:txBody>
      </p:sp>
      <p:sp>
        <p:nvSpPr>
          <p:cNvPr id="77" name="矩形 47"/>
          <p:cNvSpPr>
            <a:spLocks noChangeArrowheads="1"/>
          </p:cNvSpPr>
          <p:nvPr/>
        </p:nvSpPr>
        <p:spPr bwMode="auto">
          <a:xfrm>
            <a:off x="863159" y="5623804"/>
            <a:ext cx="2829025" cy="99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这里输入您的主要叙述内容这里输入您的主要叙述内容</a:t>
            </a:r>
            <a:endParaRPr lang="en-US" altLang="zh-CN" sz="14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这里输入您的主要叙述内容这里输入您的主要叙述内容</a:t>
            </a:r>
            <a:endParaRPr lang="en-US" altLang="zh-CN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8" name="矩形 77"/>
          <p:cNvSpPr>
            <a:spLocks noChangeArrowheads="1"/>
          </p:cNvSpPr>
          <p:nvPr/>
        </p:nvSpPr>
        <p:spPr bwMode="auto">
          <a:xfrm>
            <a:off x="4802163" y="5623804"/>
            <a:ext cx="2829025" cy="99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这里输入您的主要叙述内容这里输入您的主要叙述内容</a:t>
            </a:r>
            <a:endParaRPr lang="en-US" altLang="zh-CN" sz="14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这里输入您的主要叙述内容这里输入您的主要叙述内容</a:t>
            </a:r>
            <a:endParaRPr lang="en-US" altLang="zh-CN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9" name="矩形 47"/>
          <p:cNvSpPr>
            <a:spLocks noChangeArrowheads="1"/>
          </p:cNvSpPr>
          <p:nvPr/>
        </p:nvSpPr>
        <p:spPr bwMode="auto">
          <a:xfrm>
            <a:off x="8781448" y="5547683"/>
            <a:ext cx="2722819" cy="99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这里输入您的主要叙述内容这里输入您的主要叙述内容</a:t>
            </a:r>
            <a:endParaRPr lang="en-US" altLang="zh-CN" sz="14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这里输入您的主要叙述内容这里输入您的主要叙述内容</a:t>
            </a:r>
            <a:endParaRPr lang="en-US" altLang="zh-CN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7" grpId="0"/>
      <p:bldP spid="78" grpId="0"/>
      <p:bldP spid="7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9" t="7719"/>
          <a:stretch>
            <a:fillRect/>
          </a:stretch>
        </p:blipFill>
        <p:spPr>
          <a:xfrm flipH="1">
            <a:off x="8057322" y="0"/>
            <a:ext cx="4134678" cy="227528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508213" y="277265"/>
            <a:ext cx="5134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>
                <a:solidFill>
                  <a:srgbClr val="F16025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请在这里输入标题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2093843" cy="1385529"/>
          </a:xfrm>
          <a:prstGeom prst="rect">
            <a:avLst/>
          </a:prstGeom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等腰三角形 24"/>
          <p:cNvSpPr/>
          <p:nvPr/>
        </p:nvSpPr>
        <p:spPr>
          <a:xfrm rot="9497902">
            <a:off x="-2039389" y="1941385"/>
            <a:ext cx="1966384" cy="710856"/>
          </a:xfrm>
          <a:custGeom>
            <a:avLst/>
            <a:gdLst>
              <a:gd name="connsiteX0" fmla="*/ 0 w 1385236"/>
              <a:gd name="connsiteY0" fmla="*/ 500769 h 500769"/>
              <a:gd name="connsiteX1" fmla="*/ 707068 w 1385236"/>
              <a:gd name="connsiteY1" fmla="*/ 0 h 500769"/>
              <a:gd name="connsiteX2" fmla="*/ 1385236 w 1385236"/>
              <a:gd name="connsiteY2" fmla="*/ 500769 h 500769"/>
              <a:gd name="connsiteX3" fmla="*/ 0 w 1385236"/>
              <a:gd name="connsiteY3" fmla="*/ 500769 h 500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5236" h="500769">
                <a:moveTo>
                  <a:pt x="0" y="500769"/>
                </a:moveTo>
                <a:lnTo>
                  <a:pt x="707068" y="0"/>
                </a:lnTo>
                <a:lnTo>
                  <a:pt x="1385236" y="500769"/>
                </a:lnTo>
                <a:lnTo>
                  <a:pt x="0" y="500769"/>
                </a:lnTo>
                <a:close/>
              </a:path>
            </a:pathLst>
          </a:custGeom>
          <a:solidFill>
            <a:srgbClr val="D529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24"/>
          <p:cNvSpPr/>
          <p:nvPr/>
        </p:nvSpPr>
        <p:spPr>
          <a:xfrm rot="9497902">
            <a:off x="-2028125" y="3146615"/>
            <a:ext cx="1966384" cy="710856"/>
          </a:xfrm>
          <a:custGeom>
            <a:avLst/>
            <a:gdLst>
              <a:gd name="connsiteX0" fmla="*/ 0 w 1385236"/>
              <a:gd name="connsiteY0" fmla="*/ 500769 h 500769"/>
              <a:gd name="connsiteX1" fmla="*/ 707068 w 1385236"/>
              <a:gd name="connsiteY1" fmla="*/ 0 h 500769"/>
              <a:gd name="connsiteX2" fmla="*/ 1385236 w 1385236"/>
              <a:gd name="connsiteY2" fmla="*/ 500769 h 500769"/>
              <a:gd name="connsiteX3" fmla="*/ 0 w 1385236"/>
              <a:gd name="connsiteY3" fmla="*/ 500769 h 500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5236" h="500769">
                <a:moveTo>
                  <a:pt x="0" y="500769"/>
                </a:moveTo>
                <a:lnTo>
                  <a:pt x="707068" y="0"/>
                </a:lnTo>
                <a:lnTo>
                  <a:pt x="1385236" y="500769"/>
                </a:lnTo>
                <a:lnTo>
                  <a:pt x="0" y="500769"/>
                </a:lnTo>
                <a:close/>
              </a:path>
            </a:pathLst>
          </a:custGeom>
          <a:solidFill>
            <a:srgbClr val="F16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等腰三角形 24"/>
          <p:cNvSpPr/>
          <p:nvPr/>
        </p:nvSpPr>
        <p:spPr>
          <a:xfrm rot="9497902">
            <a:off x="-2039390" y="4351845"/>
            <a:ext cx="1966384" cy="710856"/>
          </a:xfrm>
          <a:custGeom>
            <a:avLst/>
            <a:gdLst>
              <a:gd name="connsiteX0" fmla="*/ 0 w 1385236"/>
              <a:gd name="connsiteY0" fmla="*/ 500769 h 500769"/>
              <a:gd name="connsiteX1" fmla="*/ 707068 w 1385236"/>
              <a:gd name="connsiteY1" fmla="*/ 0 h 500769"/>
              <a:gd name="connsiteX2" fmla="*/ 1385236 w 1385236"/>
              <a:gd name="connsiteY2" fmla="*/ 500769 h 500769"/>
              <a:gd name="connsiteX3" fmla="*/ 0 w 1385236"/>
              <a:gd name="connsiteY3" fmla="*/ 500769 h 500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5236" h="500769">
                <a:moveTo>
                  <a:pt x="0" y="500769"/>
                </a:moveTo>
                <a:lnTo>
                  <a:pt x="707068" y="0"/>
                </a:lnTo>
                <a:lnTo>
                  <a:pt x="1385236" y="500769"/>
                </a:lnTo>
                <a:lnTo>
                  <a:pt x="0" y="500769"/>
                </a:lnTo>
                <a:close/>
              </a:path>
            </a:pathLst>
          </a:custGeom>
          <a:solidFill>
            <a:srgbClr val="F579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等腰三角形 24"/>
          <p:cNvSpPr/>
          <p:nvPr/>
        </p:nvSpPr>
        <p:spPr>
          <a:xfrm rot="9497902">
            <a:off x="-2028126" y="5557075"/>
            <a:ext cx="1966384" cy="710856"/>
          </a:xfrm>
          <a:custGeom>
            <a:avLst/>
            <a:gdLst>
              <a:gd name="connsiteX0" fmla="*/ 0 w 1385236"/>
              <a:gd name="connsiteY0" fmla="*/ 500769 h 500769"/>
              <a:gd name="connsiteX1" fmla="*/ 707068 w 1385236"/>
              <a:gd name="connsiteY1" fmla="*/ 0 h 500769"/>
              <a:gd name="connsiteX2" fmla="*/ 1385236 w 1385236"/>
              <a:gd name="connsiteY2" fmla="*/ 500769 h 500769"/>
              <a:gd name="connsiteX3" fmla="*/ 0 w 1385236"/>
              <a:gd name="connsiteY3" fmla="*/ 500769 h 500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5236" h="500769">
                <a:moveTo>
                  <a:pt x="0" y="500769"/>
                </a:moveTo>
                <a:lnTo>
                  <a:pt x="707068" y="0"/>
                </a:lnTo>
                <a:lnTo>
                  <a:pt x="1385236" y="500769"/>
                </a:lnTo>
                <a:lnTo>
                  <a:pt x="0" y="500769"/>
                </a:lnTo>
                <a:close/>
              </a:path>
            </a:pathLst>
          </a:custGeom>
          <a:solidFill>
            <a:srgbClr val="FCB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等腰三角形 24"/>
          <p:cNvSpPr/>
          <p:nvPr/>
        </p:nvSpPr>
        <p:spPr>
          <a:xfrm rot="9497902">
            <a:off x="-1980747" y="2635179"/>
            <a:ext cx="1966384" cy="710856"/>
          </a:xfrm>
          <a:custGeom>
            <a:avLst/>
            <a:gdLst>
              <a:gd name="connsiteX0" fmla="*/ 0 w 1385236"/>
              <a:gd name="connsiteY0" fmla="*/ 500769 h 500769"/>
              <a:gd name="connsiteX1" fmla="*/ 707068 w 1385236"/>
              <a:gd name="connsiteY1" fmla="*/ 0 h 500769"/>
              <a:gd name="connsiteX2" fmla="*/ 1385236 w 1385236"/>
              <a:gd name="connsiteY2" fmla="*/ 500769 h 500769"/>
              <a:gd name="connsiteX3" fmla="*/ 0 w 1385236"/>
              <a:gd name="connsiteY3" fmla="*/ 500769 h 500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5236" h="500769">
                <a:moveTo>
                  <a:pt x="0" y="500769"/>
                </a:moveTo>
                <a:lnTo>
                  <a:pt x="707068" y="0"/>
                </a:lnTo>
                <a:lnTo>
                  <a:pt x="1385236" y="500769"/>
                </a:lnTo>
                <a:lnTo>
                  <a:pt x="0" y="500769"/>
                </a:lnTo>
                <a:close/>
              </a:path>
            </a:pathLst>
          </a:custGeom>
          <a:solidFill>
            <a:srgbClr val="E52F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>
            <a:off x="3277868" y="3118192"/>
            <a:ext cx="5040083" cy="3637276"/>
          </a:xfrm>
          <a:custGeom>
            <a:avLst/>
            <a:gdLst>
              <a:gd name="connsiteX0" fmla="*/ 4339087 w 4339087"/>
              <a:gd name="connsiteY0" fmla="*/ 0 h 3131388"/>
              <a:gd name="connsiteX1" fmla="*/ 2130724 w 4339087"/>
              <a:gd name="connsiteY1" fmla="*/ 672860 h 3131388"/>
              <a:gd name="connsiteX2" fmla="*/ 3743864 w 4339087"/>
              <a:gd name="connsiteY2" fmla="*/ 2113471 h 3131388"/>
              <a:gd name="connsiteX3" fmla="*/ 0 w 4339087"/>
              <a:gd name="connsiteY3" fmla="*/ 3131388 h 3131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9087" h="3131388">
                <a:moveTo>
                  <a:pt x="4339087" y="0"/>
                </a:moveTo>
                <a:cubicBezTo>
                  <a:pt x="3284507" y="160307"/>
                  <a:pt x="2229928" y="320615"/>
                  <a:pt x="2130724" y="672860"/>
                </a:cubicBezTo>
                <a:cubicBezTo>
                  <a:pt x="2031520" y="1025105"/>
                  <a:pt x="4098985" y="1703716"/>
                  <a:pt x="3743864" y="2113471"/>
                </a:cubicBezTo>
                <a:cubicBezTo>
                  <a:pt x="3388743" y="2523226"/>
                  <a:pt x="1694371" y="2827307"/>
                  <a:pt x="0" y="3131388"/>
                </a:cubicBezTo>
              </a:path>
            </a:pathLst>
          </a:cu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/>
        </p:nvSpPr>
        <p:spPr>
          <a:xfrm>
            <a:off x="7766747" y="1499667"/>
            <a:ext cx="1162100" cy="1641296"/>
          </a:xfrm>
          <a:custGeom>
            <a:avLst/>
            <a:gdLst>
              <a:gd name="connsiteX0" fmla="*/ 572118 w 1144236"/>
              <a:gd name="connsiteY0" fmla="*/ 0 h 1616067"/>
              <a:gd name="connsiteX1" fmla="*/ 1144236 w 1144236"/>
              <a:gd name="connsiteY1" fmla="*/ 572118 h 1616067"/>
              <a:gd name="connsiteX2" fmla="*/ 1132613 w 1144236"/>
              <a:gd name="connsiteY2" fmla="*/ 687420 h 1616067"/>
              <a:gd name="connsiteX3" fmla="*/ 1114006 w 1144236"/>
              <a:gd name="connsiteY3" fmla="*/ 747360 h 1616067"/>
              <a:gd name="connsiteX4" fmla="*/ 1108940 w 1144236"/>
              <a:gd name="connsiteY4" fmla="*/ 773067 h 1616067"/>
              <a:gd name="connsiteX5" fmla="*/ 578644 w 1144236"/>
              <a:gd name="connsiteY5" fmla="*/ 1616067 h 1616067"/>
              <a:gd name="connsiteX6" fmla="*/ 68001 w 1144236"/>
              <a:gd name="connsiteY6" fmla="*/ 844774 h 1616067"/>
              <a:gd name="connsiteX7" fmla="*/ 61625 w 1144236"/>
              <a:gd name="connsiteY7" fmla="*/ 825516 h 1616067"/>
              <a:gd name="connsiteX8" fmla="*/ 44960 w 1144236"/>
              <a:gd name="connsiteY8" fmla="*/ 794812 h 1616067"/>
              <a:gd name="connsiteX9" fmla="*/ 0 w 1144236"/>
              <a:gd name="connsiteY9" fmla="*/ 572118 h 1616067"/>
              <a:gd name="connsiteX10" fmla="*/ 572118 w 1144236"/>
              <a:gd name="connsiteY10" fmla="*/ 0 h 1616067"/>
              <a:gd name="connsiteX11" fmla="*/ 571386 w 1144236"/>
              <a:gd name="connsiteY11" fmla="*/ 110530 h 1616067"/>
              <a:gd name="connsiteX12" fmla="*/ 114186 w 1144236"/>
              <a:gd name="connsiteY12" fmla="*/ 567730 h 1616067"/>
              <a:gd name="connsiteX13" fmla="*/ 571386 w 1144236"/>
              <a:gd name="connsiteY13" fmla="*/ 1024930 h 1616067"/>
              <a:gd name="connsiteX14" fmla="*/ 1028586 w 1144236"/>
              <a:gd name="connsiteY14" fmla="*/ 567730 h 1616067"/>
              <a:gd name="connsiteX15" fmla="*/ 571386 w 1144236"/>
              <a:gd name="connsiteY15" fmla="*/ 110530 h 1616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44236" h="1616067">
                <a:moveTo>
                  <a:pt x="572118" y="0"/>
                </a:moveTo>
                <a:cubicBezTo>
                  <a:pt x="888090" y="0"/>
                  <a:pt x="1144236" y="256146"/>
                  <a:pt x="1144236" y="572118"/>
                </a:cubicBezTo>
                <a:cubicBezTo>
                  <a:pt x="1144236" y="611615"/>
                  <a:pt x="1140234" y="650176"/>
                  <a:pt x="1132613" y="687420"/>
                </a:cubicBezTo>
                <a:lnTo>
                  <a:pt x="1114006" y="747360"/>
                </a:lnTo>
                <a:lnTo>
                  <a:pt x="1108940" y="773067"/>
                </a:lnTo>
                <a:cubicBezTo>
                  <a:pt x="1016151" y="1159358"/>
                  <a:pt x="668686" y="1616067"/>
                  <a:pt x="578644" y="1616067"/>
                </a:cubicBezTo>
                <a:cubicBezTo>
                  <a:pt x="492523" y="1616067"/>
                  <a:pt x="205854" y="1201333"/>
                  <a:pt x="68001" y="844774"/>
                </a:cubicBezTo>
                <a:lnTo>
                  <a:pt x="61625" y="825516"/>
                </a:lnTo>
                <a:lnTo>
                  <a:pt x="44960" y="794812"/>
                </a:lnTo>
                <a:cubicBezTo>
                  <a:pt x="16009" y="726365"/>
                  <a:pt x="0" y="651111"/>
                  <a:pt x="0" y="572118"/>
                </a:cubicBezTo>
                <a:cubicBezTo>
                  <a:pt x="0" y="256146"/>
                  <a:pt x="256146" y="0"/>
                  <a:pt x="572118" y="0"/>
                </a:cubicBezTo>
                <a:close/>
                <a:moveTo>
                  <a:pt x="571386" y="110530"/>
                </a:moveTo>
                <a:cubicBezTo>
                  <a:pt x="318881" y="110530"/>
                  <a:pt x="114186" y="315225"/>
                  <a:pt x="114186" y="567730"/>
                </a:cubicBezTo>
                <a:cubicBezTo>
                  <a:pt x="114186" y="820235"/>
                  <a:pt x="318881" y="1024930"/>
                  <a:pt x="571386" y="1024930"/>
                </a:cubicBezTo>
                <a:cubicBezTo>
                  <a:pt x="823891" y="1024930"/>
                  <a:pt x="1028586" y="820235"/>
                  <a:pt x="1028586" y="567730"/>
                </a:cubicBezTo>
                <a:cubicBezTo>
                  <a:pt x="1028586" y="315225"/>
                  <a:pt x="823891" y="110530"/>
                  <a:pt x="571386" y="110530"/>
                </a:cubicBezTo>
                <a:close/>
              </a:path>
            </a:pathLst>
          </a:custGeom>
          <a:solidFill>
            <a:srgbClr val="FCB11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 rot="8100000">
            <a:off x="7920147" y="1709965"/>
            <a:ext cx="781093" cy="679388"/>
          </a:xfrm>
          <a:custGeom>
            <a:avLst/>
            <a:gdLst>
              <a:gd name="connsiteX0" fmla="*/ 151908 w 914400"/>
              <a:gd name="connsiteY0" fmla="*/ 0 h 795338"/>
              <a:gd name="connsiteX1" fmla="*/ 762492 w 914400"/>
              <a:gd name="connsiteY1" fmla="*/ 0 h 795338"/>
              <a:gd name="connsiteX2" fmla="*/ 780489 w 914400"/>
              <a:gd name="connsiteY2" fmla="*/ 14849 h 795338"/>
              <a:gd name="connsiteX3" fmla="*/ 914400 w 914400"/>
              <a:gd name="connsiteY3" fmla="*/ 338138 h 795338"/>
              <a:gd name="connsiteX4" fmla="*/ 457200 w 914400"/>
              <a:gd name="connsiteY4" fmla="*/ 795338 h 795338"/>
              <a:gd name="connsiteX5" fmla="*/ 0 w 914400"/>
              <a:gd name="connsiteY5" fmla="*/ 338138 h 795338"/>
              <a:gd name="connsiteX6" fmla="*/ 133911 w 914400"/>
              <a:gd name="connsiteY6" fmla="*/ 14849 h 795338"/>
              <a:gd name="connsiteX7" fmla="*/ 151908 w 914400"/>
              <a:gd name="connsiteY7" fmla="*/ 0 h 795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" h="795338">
                <a:moveTo>
                  <a:pt x="151908" y="0"/>
                </a:moveTo>
                <a:lnTo>
                  <a:pt x="762492" y="0"/>
                </a:lnTo>
                <a:lnTo>
                  <a:pt x="780489" y="14849"/>
                </a:lnTo>
                <a:cubicBezTo>
                  <a:pt x="863226" y="97586"/>
                  <a:pt x="914400" y="211886"/>
                  <a:pt x="914400" y="338138"/>
                </a:cubicBezTo>
                <a:cubicBezTo>
                  <a:pt x="914400" y="590643"/>
                  <a:pt x="709705" y="795338"/>
                  <a:pt x="457200" y="795338"/>
                </a:cubicBezTo>
                <a:cubicBezTo>
                  <a:pt x="204695" y="795338"/>
                  <a:pt x="0" y="590643"/>
                  <a:pt x="0" y="338138"/>
                </a:cubicBezTo>
                <a:cubicBezTo>
                  <a:pt x="0" y="211886"/>
                  <a:pt x="51174" y="97586"/>
                  <a:pt x="133911" y="14849"/>
                </a:cubicBezTo>
                <a:lnTo>
                  <a:pt x="151908" y="0"/>
                </a:lnTo>
                <a:close/>
              </a:path>
            </a:pathLst>
          </a:custGeom>
          <a:gradFill>
            <a:gsLst>
              <a:gs pos="0">
                <a:srgbClr val="E2DDE1"/>
              </a:gs>
              <a:gs pos="76000">
                <a:schemeClr val="bg1">
                  <a:lumMod val="95000"/>
                </a:schemeClr>
              </a:gs>
            </a:gsLst>
            <a:lin ang="7800000" scaled="0"/>
          </a:gradFill>
          <a:ln w="15875"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186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任意多边形 15"/>
          <p:cNvSpPr/>
          <p:nvPr/>
        </p:nvSpPr>
        <p:spPr>
          <a:xfrm rot="18900000">
            <a:off x="8253783" y="2202681"/>
            <a:ext cx="521569" cy="101704"/>
          </a:xfrm>
          <a:custGeom>
            <a:avLst/>
            <a:gdLst>
              <a:gd name="connsiteX0" fmla="*/ 305292 w 610584"/>
              <a:gd name="connsiteY0" fmla="*/ 0 h 119062"/>
              <a:gd name="connsiteX1" fmla="*/ 560917 w 610584"/>
              <a:gd name="connsiteY1" fmla="*/ 78082 h 119062"/>
              <a:gd name="connsiteX2" fmla="*/ 610584 w 610584"/>
              <a:gd name="connsiteY2" fmla="*/ 119062 h 119062"/>
              <a:gd name="connsiteX3" fmla="*/ 0 w 610584"/>
              <a:gd name="connsiteY3" fmla="*/ 119062 h 119062"/>
              <a:gd name="connsiteX4" fmla="*/ 49667 w 610584"/>
              <a:gd name="connsiteY4" fmla="*/ 78082 h 119062"/>
              <a:gd name="connsiteX5" fmla="*/ 305292 w 610584"/>
              <a:gd name="connsiteY5" fmla="*/ 0 h 11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0584" h="119062">
                <a:moveTo>
                  <a:pt x="305292" y="0"/>
                </a:moveTo>
                <a:cubicBezTo>
                  <a:pt x="399982" y="0"/>
                  <a:pt x="487948" y="28785"/>
                  <a:pt x="560917" y="78082"/>
                </a:cubicBezTo>
                <a:lnTo>
                  <a:pt x="610584" y="119062"/>
                </a:lnTo>
                <a:lnTo>
                  <a:pt x="0" y="119062"/>
                </a:lnTo>
                <a:lnTo>
                  <a:pt x="49667" y="78082"/>
                </a:lnTo>
                <a:cubicBezTo>
                  <a:pt x="122637" y="28785"/>
                  <a:pt x="210603" y="0"/>
                  <a:pt x="305292" y="0"/>
                </a:cubicBezTo>
                <a:close/>
              </a:path>
            </a:pathLst>
          </a:custGeom>
          <a:solidFill>
            <a:srgbClr val="FCB11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7736353" y="1729560"/>
            <a:ext cx="1107295" cy="58477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3200" b="1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charset="-122"/>
              </a:rPr>
              <a:t>01</a:t>
            </a:r>
            <a:endParaRPr lang="zh-CN" altLang="en-US" sz="3200" b="1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charset="-122"/>
            </a:endParaRPr>
          </a:p>
        </p:txBody>
      </p:sp>
      <p:sp>
        <p:nvSpPr>
          <p:cNvPr id="18" name="任意多边形 17"/>
          <p:cNvSpPr/>
          <p:nvPr/>
        </p:nvSpPr>
        <p:spPr>
          <a:xfrm>
            <a:off x="5149268" y="1940098"/>
            <a:ext cx="1329092" cy="1877149"/>
          </a:xfrm>
          <a:custGeom>
            <a:avLst/>
            <a:gdLst>
              <a:gd name="connsiteX0" fmla="*/ 572118 w 1144236"/>
              <a:gd name="connsiteY0" fmla="*/ 0 h 1616067"/>
              <a:gd name="connsiteX1" fmla="*/ 1144236 w 1144236"/>
              <a:gd name="connsiteY1" fmla="*/ 572118 h 1616067"/>
              <a:gd name="connsiteX2" fmla="*/ 1132613 w 1144236"/>
              <a:gd name="connsiteY2" fmla="*/ 687420 h 1616067"/>
              <a:gd name="connsiteX3" fmla="*/ 1114006 w 1144236"/>
              <a:gd name="connsiteY3" fmla="*/ 747360 h 1616067"/>
              <a:gd name="connsiteX4" fmla="*/ 1108940 w 1144236"/>
              <a:gd name="connsiteY4" fmla="*/ 773067 h 1616067"/>
              <a:gd name="connsiteX5" fmla="*/ 578644 w 1144236"/>
              <a:gd name="connsiteY5" fmla="*/ 1616067 h 1616067"/>
              <a:gd name="connsiteX6" fmla="*/ 68001 w 1144236"/>
              <a:gd name="connsiteY6" fmla="*/ 844774 h 1616067"/>
              <a:gd name="connsiteX7" fmla="*/ 61625 w 1144236"/>
              <a:gd name="connsiteY7" fmla="*/ 825516 h 1616067"/>
              <a:gd name="connsiteX8" fmla="*/ 44960 w 1144236"/>
              <a:gd name="connsiteY8" fmla="*/ 794812 h 1616067"/>
              <a:gd name="connsiteX9" fmla="*/ 0 w 1144236"/>
              <a:gd name="connsiteY9" fmla="*/ 572118 h 1616067"/>
              <a:gd name="connsiteX10" fmla="*/ 572118 w 1144236"/>
              <a:gd name="connsiteY10" fmla="*/ 0 h 1616067"/>
              <a:gd name="connsiteX11" fmla="*/ 571386 w 1144236"/>
              <a:gd name="connsiteY11" fmla="*/ 110530 h 1616067"/>
              <a:gd name="connsiteX12" fmla="*/ 114186 w 1144236"/>
              <a:gd name="connsiteY12" fmla="*/ 567730 h 1616067"/>
              <a:gd name="connsiteX13" fmla="*/ 571386 w 1144236"/>
              <a:gd name="connsiteY13" fmla="*/ 1024930 h 1616067"/>
              <a:gd name="connsiteX14" fmla="*/ 1028586 w 1144236"/>
              <a:gd name="connsiteY14" fmla="*/ 567730 h 1616067"/>
              <a:gd name="connsiteX15" fmla="*/ 571386 w 1144236"/>
              <a:gd name="connsiteY15" fmla="*/ 110530 h 1616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44236" h="1616067">
                <a:moveTo>
                  <a:pt x="572118" y="0"/>
                </a:moveTo>
                <a:cubicBezTo>
                  <a:pt x="888090" y="0"/>
                  <a:pt x="1144236" y="256146"/>
                  <a:pt x="1144236" y="572118"/>
                </a:cubicBezTo>
                <a:cubicBezTo>
                  <a:pt x="1144236" y="611615"/>
                  <a:pt x="1140234" y="650176"/>
                  <a:pt x="1132613" y="687420"/>
                </a:cubicBezTo>
                <a:lnTo>
                  <a:pt x="1114006" y="747360"/>
                </a:lnTo>
                <a:lnTo>
                  <a:pt x="1108940" y="773067"/>
                </a:lnTo>
                <a:cubicBezTo>
                  <a:pt x="1016151" y="1159358"/>
                  <a:pt x="668686" y="1616067"/>
                  <a:pt x="578644" y="1616067"/>
                </a:cubicBezTo>
                <a:cubicBezTo>
                  <a:pt x="492523" y="1616067"/>
                  <a:pt x="205854" y="1201333"/>
                  <a:pt x="68001" y="844774"/>
                </a:cubicBezTo>
                <a:lnTo>
                  <a:pt x="61625" y="825516"/>
                </a:lnTo>
                <a:lnTo>
                  <a:pt x="44960" y="794812"/>
                </a:lnTo>
                <a:cubicBezTo>
                  <a:pt x="16009" y="726365"/>
                  <a:pt x="0" y="651111"/>
                  <a:pt x="0" y="572118"/>
                </a:cubicBezTo>
                <a:cubicBezTo>
                  <a:pt x="0" y="256146"/>
                  <a:pt x="256146" y="0"/>
                  <a:pt x="572118" y="0"/>
                </a:cubicBezTo>
                <a:close/>
                <a:moveTo>
                  <a:pt x="571386" y="110530"/>
                </a:moveTo>
                <a:cubicBezTo>
                  <a:pt x="318881" y="110530"/>
                  <a:pt x="114186" y="315225"/>
                  <a:pt x="114186" y="567730"/>
                </a:cubicBezTo>
                <a:cubicBezTo>
                  <a:pt x="114186" y="820235"/>
                  <a:pt x="318881" y="1024930"/>
                  <a:pt x="571386" y="1024930"/>
                </a:cubicBezTo>
                <a:cubicBezTo>
                  <a:pt x="823891" y="1024930"/>
                  <a:pt x="1028586" y="820235"/>
                  <a:pt x="1028586" y="567730"/>
                </a:cubicBezTo>
                <a:cubicBezTo>
                  <a:pt x="1028586" y="315225"/>
                  <a:pt x="823891" y="110530"/>
                  <a:pt x="571386" y="110530"/>
                </a:cubicBezTo>
                <a:close/>
              </a:path>
            </a:pathLst>
          </a:custGeom>
          <a:solidFill>
            <a:srgbClr val="F5790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 18"/>
          <p:cNvSpPr/>
          <p:nvPr/>
        </p:nvSpPr>
        <p:spPr>
          <a:xfrm rot="8100000">
            <a:off x="5324710" y="2180616"/>
            <a:ext cx="893335" cy="777016"/>
          </a:xfrm>
          <a:custGeom>
            <a:avLst/>
            <a:gdLst>
              <a:gd name="connsiteX0" fmla="*/ 151908 w 914400"/>
              <a:gd name="connsiteY0" fmla="*/ 0 h 795338"/>
              <a:gd name="connsiteX1" fmla="*/ 762492 w 914400"/>
              <a:gd name="connsiteY1" fmla="*/ 0 h 795338"/>
              <a:gd name="connsiteX2" fmla="*/ 780489 w 914400"/>
              <a:gd name="connsiteY2" fmla="*/ 14849 h 795338"/>
              <a:gd name="connsiteX3" fmla="*/ 914400 w 914400"/>
              <a:gd name="connsiteY3" fmla="*/ 338138 h 795338"/>
              <a:gd name="connsiteX4" fmla="*/ 457200 w 914400"/>
              <a:gd name="connsiteY4" fmla="*/ 795338 h 795338"/>
              <a:gd name="connsiteX5" fmla="*/ 0 w 914400"/>
              <a:gd name="connsiteY5" fmla="*/ 338138 h 795338"/>
              <a:gd name="connsiteX6" fmla="*/ 133911 w 914400"/>
              <a:gd name="connsiteY6" fmla="*/ 14849 h 795338"/>
              <a:gd name="connsiteX7" fmla="*/ 151908 w 914400"/>
              <a:gd name="connsiteY7" fmla="*/ 0 h 795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" h="795338">
                <a:moveTo>
                  <a:pt x="151908" y="0"/>
                </a:moveTo>
                <a:lnTo>
                  <a:pt x="762492" y="0"/>
                </a:lnTo>
                <a:lnTo>
                  <a:pt x="780489" y="14849"/>
                </a:lnTo>
                <a:cubicBezTo>
                  <a:pt x="863226" y="97586"/>
                  <a:pt x="914400" y="211886"/>
                  <a:pt x="914400" y="338138"/>
                </a:cubicBezTo>
                <a:cubicBezTo>
                  <a:pt x="914400" y="590643"/>
                  <a:pt x="709705" y="795338"/>
                  <a:pt x="457200" y="795338"/>
                </a:cubicBezTo>
                <a:cubicBezTo>
                  <a:pt x="204695" y="795338"/>
                  <a:pt x="0" y="590643"/>
                  <a:pt x="0" y="338138"/>
                </a:cubicBezTo>
                <a:cubicBezTo>
                  <a:pt x="0" y="211886"/>
                  <a:pt x="51174" y="97586"/>
                  <a:pt x="133911" y="14849"/>
                </a:cubicBezTo>
                <a:lnTo>
                  <a:pt x="151908" y="0"/>
                </a:lnTo>
                <a:close/>
              </a:path>
            </a:pathLst>
          </a:custGeom>
          <a:gradFill>
            <a:gsLst>
              <a:gs pos="0">
                <a:srgbClr val="E2DDE1"/>
              </a:gs>
              <a:gs pos="76000">
                <a:schemeClr val="bg1">
                  <a:lumMod val="95000"/>
                </a:schemeClr>
              </a:gs>
            </a:gsLst>
            <a:lin ang="7800000" scaled="0"/>
          </a:gradFill>
          <a:ln w="15875"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186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0" name="任意多边形 19"/>
          <p:cNvSpPr/>
          <p:nvPr/>
        </p:nvSpPr>
        <p:spPr>
          <a:xfrm rot="18900000">
            <a:off x="5706290" y="2744135"/>
            <a:ext cx="596518" cy="116319"/>
          </a:xfrm>
          <a:custGeom>
            <a:avLst/>
            <a:gdLst>
              <a:gd name="connsiteX0" fmla="*/ 305292 w 610584"/>
              <a:gd name="connsiteY0" fmla="*/ 0 h 119062"/>
              <a:gd name="connsiteX1" fmla="*/ 560917 w 610584"/>
              <a:gd name="connsiteY1" fmla="*/ 78082 h 119062"/>
              <a:gd name="connsiteX2" fmla="*/ 610584 w 610584"/>
              <a:gd name="connsiteY2" fmla="*/ 119062 h 119062"/>
              <a:gd name="connsiteX3" fmla="*/ 0 w 610584"/>
              <a:gd name="connsiteY3" fmla="*/ 119062 h 119062"/>
              <a:gd name="connsiteX4" fmla="*/ 49667 w 610584"/>
              <a:gd name="connsiteY4" fmla="*/ 78082 h 119062"/>
              <a:gd name="connsiteX5" fmla="*/ 305292 w 610584"/>
              <a:gd name="connsiteY5" fmla="*/ 0 h 11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0584" h="119062">
                <a:moveTo>
                  <a:pt x="305292" y="0"/>
                </a:moveTo>
                <a:cubicBezTo>
                  <a:pt x="399982" y="0"/>
                  <a:pt x="487948" y="28785"/>
                  <a:pt x="560917" y="78082"/>
                </a:cubicBezTo>
                <a:lnTo>
                  <a:pt x="610584" y="119062"/>
                </a:lnTo>
                <a:lnTo>
                  <a:pt x="0" y="119062"/>
                </a:lnTo>
                <a:lnTo>
                  <a:pt x="49667" y="78082"/>
                </a:lnTo>
                <a:cubicBezTo>
                  <a:pt x="122637" y="28785"/>
                  <a:pt x="210603" y="0"/>
                  <a:pt x="305292" y="0"/>
                </a:cubicBezTo>
                <a:close/>
              </a:path>
            </a:pathLst>
          </a:custGeom>
          <a:solidFill>
            <a:srgbClr val="F5790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5234743" y="2247013"/>
            <a:ext cx="1107295" cy="58477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3200" b="1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charset="-122"/>
              </a:rPr>
              <a:t>02</a:t>
            </a:r>
            <a:endParaRPr lang="zh-CN" altLang="en-US" sz="3200" b="1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charset="-122"/>
            </a:endParaRPr>
          </a:p>
        </p:txBody>
      </p:sp>
      <p:sp>
        <p:nvSpPr>
          <p:cNvPr id="22" name="任意多边形 21"/>
          <p:cNvSpPr/>
          <p:nvPr/>
        </p:nvSpPr>
        <p:spPr>
          <a:xfrm>
            <a:off x="6781083" y="3305378"/>
            <a:ext cx="1616702" cy="2283356"/>
          </a:xfrm>
          <a:custGeom>
            <a:avLst/>
            <a:gdLst>
              <a:gd name="connsiteX0" fmla="*/ 572118 w 1144236"/>
              <a:gd name="connsiteY0" fmla="*/ 0 h 1616067"/>
              <a:gd name="connsiteX1" fmla="*/ 1144236 w 1144236"/>
              <a:gd name="connsiteY1" fmla="*/ 572118 h 1616067"/>
              <a:gd name="connsiteX2" fmla="*/ 1132613 w 1144236"/>
              <a:gd name="connsiteY2" fmla="*/ 687420 h 1616067"/>
              <a:gd name="connsiteX3" fmla="*/ 1114006 w 1144236"/>
              <a:gd name="connsiteY3" fmla="*/ 747360 h 1616067"/>
              <a:gd name="connsiteX4" fmla="*/ 1108940 w 1144236"/>
              <a:gd name="connsiteY4" fmla="*/ 773067 h 1616067"/>
              <a:gd name="connsiteX5" fmla="*/ 578644 w 1144236"/>
              <a:gd name="connsiteY5" fmla="*/ 1616067 h 1616067"/>
              <a:gd name="connsiteX6" fmla="*/ 68001 w 1144236"/>
              <a:gd name="connsiteY6" fmla="*/ 844774 h 1616067"/>
              <a:gd name="connsiteX7" fmla="*/ 61625 w 1144236"/>
              <a:gd name="connsiteY7" fmla="*/ 825516 h 1616067"/>
              <a:gd name="connsiteX8" fmla="*/ 44960 w 1144236"/>
              <a:gd name="connsiteY8" fmla="*/ 794812 h 1616067"/>
              <a:gd name="connsiteX9" fmla="*/ 0 w 1144236"/>
              <a:gd name="connsiteY9" fmla="*/ 572118 h 1616067"/>
              <a:gd name="connsiteX10" fmla="*/ 572118 w 1144236"/>
              <a:gd name="connsiteY10" fmla="*/ 0 h 1616067"/>
              <a:gd name="connsiteX11" fmla="*/ 571386 w 1144236"/>
              <a:gd name="connsiteY11" fmla="*/ 110530 h 1616067"/>
              <a:gd name="connsiteX12" fmla="*/ 114186 w 1144236"/>
              <a:gd name="connsiteY12" fmla="*/ 567730 h 1616067"/>
              <a:gd name="connsiteX13" fmla="*/ 571386 w 1144236"/>
              <a:gd name="connsiteY13" fmla="*/ 1024930 h 1616067"/>
              <a:gd name="connsiteX14" fmla="*/ 1028586 w 1144236"/>
              <a:gd name="connsiteY14" fmla="*/ 567730 h 1616067"/>
              <a:gd name="connsiteX15" fmla="*/ 571386 w 1144236"/>
              <a:gd name="connsiteY15" fmla="*/ 110530 h 1616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44236" h="1616067">
                <a:moveTo>
                  <a:pt x="572118" y="0"/>
                </a:moveTo>
                <a:cubicBezTo>
                  <a:pt x="888090" y="0"/>
                  <a:pt x="1144236" y="256146"/>
                  <a:pt x="1144236" y="572118"/>
                </a:cubicBezTo>
                <a:cubicBezTo>
                  <a:pt x="1144236" y="611615"/>
                  <a:pt x="1140234" y="650176"/>
                  <a:pt x="1132613" y="687420"/>
                </a:cubicBezTo>
                <a:lnTo>
                  <a:pt x="1114006" y="747360"/>
                </a:lnTo>
                <a:lnTo>
                  <a:pt x="1108940" y="773067"/>
                </a:lnTo>
                <a:cubicBezTo>
                  <a:pt x="1016151" y="1159358"/>
                  <a:pt x="668686" y="1616067"/>
                  <a:pt x="578644" y="1616067"/>
                </a:cubicBezTo>
                <a:cubicBezTo>
                  <a:pt x="492523" y="1616067"/>
                  <a:pt x="205854" y="1201333"/>
                  <a:pt x="68001" y="844774"/>
                </a:cubicBezTo>
                <a:lnTo>
                  <a:pt x="61625" y="825516"/>
                </a:lnTo>
                <a:lnTo>
                  <a:pt x="44960" y="794812"/>
                </a:lnTo>
                <a:cubicBezTo>
                  <a:pt x="16009" y="726365"/>
                  <a:pt x="0" y="651111"/>
                  <a:pt x="0" y="572118"/>
                </a:cubicBezTo>
                <a:cubicBezTo>
                  <a:pt x="0" y="256146"/>
                  <a:pt x="256146" y="0"/>
                  <a:pt x="572118" y="0"/>
                </a:cubicBezTo>
                <a:close/>
                <a:moveTo>
                  <a:pt x="571386" y="110530"/>
                </a:moveTo>
                <a:cubicBezTo>
                  <a:pt x="318881" y="110530"/>
                  <a:pt x="114186" y="315225"/>
                  <a:pt x="114186" y="567730"/>
                </a:cubicBezTo>
                <a:cubicBezTo>
                  <a:pt x="114186" y="820235"/>
                  <a:pt x="318881" y="1024930"/>
                  <a:pt x="571386" y="1024930"/>
                </a:cubicBezTo>
                <a:cubicBezTo>
                  <a:pt x="823891" y="1024930"/>
                  <a:pt x="1028586" y="820235"/>
                  <a:pt x="1028586" y="567730"/>
                </a:cubicBezTo>
                <a:cubicBezTo>
                  <a:pt x="1028586" y="315225"/>
                  <a:pt x="823891" y="110530"/>
                  <a:pt x="571386" y="110530"/>
                </a:cubicBezTo>
                <a:close/>
              </a:path>
            </a:pathLst>
          </a:custGeom>
          <a:solidFill>
            <a:srgbClr val="F1602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任意多边形 22"/>
          <p:cNvSpPr/>
          <p:nvPr/>
        </p:nvSpPr>
        <p:spPr>
          <a:xfrm rot="8100000">
            <a:off x="6994491" y="3597943"/>
            <a:ext cx="1086649" cy="945159"/>
          </a:xfrm>
          <a:custGeom>
            <a:avLst/>
            <a:gdLst>
              <a:gd name="connsiteX0" fmla="*/ 151908 w 914400"/>
              <a:gd name="connsiteY0" fmla="*/ 0 h 795338"/>
              <a:gd name="connsiteX1" fmla="*/ 762492 w 914400"/>
              <a:gd name="connsiteY1" fmla="*/ 0 h 795338"/>
              <a:gd name="connsiteX2" fmla="*/ 780489 w 914400"/>
              <a:gd name="connsiteY2" fmla="*/ 14849 h 795338"/>
              <a:gd name="connsiteX3" fmla="*/ 914400 w 914400"/>
              <a:gd name="connsiteY3" fmla="*/ 338138 h 795338"/>
              <a:gd name="connsiteX4" fmla="*/ 457200 w 914400"/>
              <a:gd name="connsiteY4" fmla="*/ 795338 h 795338"/>
              <a:gd name="connsiteX5" fmla="*/ 0 w 914400"/>
              <a:gd name="connsiteY5" fmla="*/ 338138 h 795338"/>
              <a:gd name="connsiteX6" fmla="*/ 133911 w 914400"/>
              <a:gd name="connsiteY6" fmla="*/ 14849 h 795338"/>
              <a:gd name="connsiteX7" fmla="*/ 151908 w 914400"/>
              <a:gd name="connsiteY7" fmla="*/ 0 h 795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" h="795338">
                <a:moveTo>
                  <a:pt x="151908" y="0"/>
                </a:moveTo>
                <a:lnTo>
                  <a:pt x="762492" y="0"/>
                </a:lnTo>
                <a:lnTo>
                  <a:pt x="780489" y="14849"/>
                </a:lnTo>
                <a:cubicBezTo>
                  <a:pt x="863226" y="97586"/>
                  <a:pt x="914400" y="211886"/>
                  <a:pt x="914400" y="338138"/>
                </a:cubicBezTo>
                <a:cubicBezTo>
                  <a:pt x="914400" y="590643"/>
                  <a:pt x="709705" y="795338"/>
                  <a:pt x="457200" y="795338"/>
                </a:cubicBezTo>
                <a:cubicBezTo>
                  <a:pt x="204695" y="795338"/>
                  <a:pt x="0" y="590643"/>
                  <a:pt x="0" y="338138"/>
                </a:cubicBezTo>
                <a:cubicBezTo>
                  <a:pt x="0" y="211886"/>
                  <a:pt x="51174" y="97586"/>
                  <a:pt x="133911" y="14849"/>
                </a:cubicBezTo>
                <a:lnTo>
                  <a:pt x="151908" y="0"/>
                </a:lnTo>
                <a:close/>
              </a:path>
            </a:pathLst>
          </a:custGeom>
          <a:gradFill>
            <a:gsLst>
              <a:gs pos="0">
                <a:srgbClr val="E2DDE1"/>
              </a:gs>
              <a:gs pos="76000">
                <a:schemeClr val="bg1">
                  <a:lumMod val="95000"/>
                </a:schemeClr>
              </a:gs>
            </a:gsLst>
            <a:lin ang="7800000" scaled="0"/>
          </a:gradFill>
          <a:ln w="15875"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186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4" name="任意多边形 23"/>
          <p:cNvSpPr/>
          <p:nvPr/>
        </p:nvSpPr>
        <p:spPr>
          <a:xfrm rot="18900000">
            <a:off x="7458642" y="4283405"/>
            <a:ext cx="725602" cy="141490"/>
          </a:xfrm>
          <a:custGeom>
            <a:avLst/>
            <a:gdLst>
              <a:gd name="connsiteX0" fmla="*/ 305292 w 610584"/>
              <a:gd name="connsiteY0" fmla="*/ 0 h 119062"/>
              <a:gd name="connsiteX1" fmla="*/ 560917 w 610584"/>
              <a:gd name="connsiteY1" fmla="*/ 78082 h 119062"/>
              <a:gd name="connsiteX2" fmla="*/ 610584 w 610584"/>
              <a:gd name="connsiteY2" fmla="*/ 119062 h 119062"/>
              <a:gd name="connsiteX3" fmla="*/ 0 w 610584"/>
              <a:gd name="connsiteY3" fmla="*/ 119062 h 119062"/>
              <a:gd name="connsiteX4" fmla="*/ 49667 w 610584"/>
              <a:gd name="connsiteY4" fmla="*/ 78082 h 119062"/>
              <a:gd name="connsiteX5" fmla="*/ 305292 w 610584"/>
              <a:gd name="connsiteY5" fmla="*/ 0 h 11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0584" h="119062">
                <a:moveTo>
                  <a:pt x="305292" y="0"/>
                </a:moveTo>
                <a:cubicBezTo>
                  <a:pt x="399982" y="0"/>
                  <a:pt x="487948" y="28785"/>
                  <a:pt x="560917" y="78082"/>
                </a:cubicBezTo>
                <a:lnTo>
                  <a:pt x="610584" y="119062"/>
                </a:lnTo>
                <a:lnTo>
                  <a:pt x="0" y="119062"/>
                </a:lnTo>
                <a:lnTo>
                  <a:pt x="49667" y="78082"/>
                </a:lnTo>
                <a:cubicBezTo>
                  <a:pt x="122637" y="28785"/>
                  <a:pt x="210603" y="0"/>
                  <a:pt x="305292" y="0"/>
                </a:cubicBezTo>
                <a:close/>
              </a:path>
            </a:pathLst>
          </a:custGeom>
          <a:solidFill>
            <a:srgbClr val="F1602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6992915" y="3743712"/>
            <a:ext cx="1107295" cy="58477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3200" b="1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charset="-122"/>
              </a:rPr>
              <a:t>03</a:t>
            </a:r>
            <a:endParaRPr lang="zh-CN" altLang="en-US" sz="3200" b="1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charset="-122"/>
            </a:endParaRPr>
          </a:p>
        </p:txBody>
      </p:sp>
      <p:sp>
        <p:nvSpPr>
          <p:cNvPr id="26" name="任意多边形 25"/>
          <p:cNvSpPr/>
          <p:nvPr/>
        </p:nvSpPr>
        <p:spPr>
          <a:xfrm>
            <a:off x="3753416" y="3782150"/>
            <a:ext cx="1937941" cy="2737060"/>
          </a:xfrm>
          <a:custGeom>
            <a:avLst/>
            <a:gdLst>
              <a:gd name="connsiteX0" fmla="*/ 572118 w 1144236"/>
              <a:gd name="connsiteY0" fmla="*/ 0 h 1616067"/>
              <a:gd name="connsiteX1" fmla="*/ 1144236 w 1144236"/>
              <a:gd name="connsiteY1" fmla="*/ 572118 h 1616067"/>
              <a:gd name="connsiteX2" fmla="*/ 1132613 w 1144236"/>
              <a:gd name="connsiteY2" fmla="*/ 687420 h 1616067"/>
              <a:gd name="connsiteX3" fmla="*/ 1114006 w 1144236"/>
              <a:gd name="connsiteY3" fmla="*/ 747360 h 1616067"/>
              <a:gd name="connsiteX4" fmla="*/ 1108940 w 1144236"/>
              <a:gd name="connsiteY4" fmla="*/ 773067 h 1616067"/>
              <a:gd name="connsiteX5" fmla="*/ 578644 w 1144236"/>
              <a:gd name="connsiteY5" fmla="*/ 1616067 h 1616067"/>
              <a:gd name="connsiteX6" fmla="*/ 68001 w 1144236"/>
              <a:gd name="connsiteY6" fmla="*/ 844774 h 1616067"/>
              <a:gd name="connsiteX7" fmla="*/ 61625 w 1144236"/>
              <a:gd name="connsiteY7" fmla="*/ 825516 h 1616067"/>
              <a:gd name="connsiteX8" fmla="*/ 44960 w 1144236"/>
              <a:gd name="connsiteY8" fmla="*/ 794812 h 1616067"/>
              <a:gd name="connsiteX9" fmla="*/ 0 w 1144236"/>
              <a:gd name="connsiteY9" fmla="*/ 572118 h 1616067"/>
              <a:gd name="connsiteX10" fmla="*/ 572118 w 1144236"/>
              <a:gd name="connsiteY10" fmla="*/ 0 h 1616067"/>
              <a:gd name="connsiteX11" fmla="*/ 571386 w 1144236"/>
              <a:gd name="connsiteY11" fmla="*/ 110530 h 1616067"/>
              <a:gd name="connsiteX12" fmla="*/ 114186 w 1144236"/>
              <a:gd name="connsiteY12" fmla="*/ 567730 h 1616067"/>
              <a:gd name="connsiteX13" fmla="*/ 571386 w 1144236"/>
              <a:gd name="connsiteY13" fmla="*/ 1024930 h 1616067"/>
              <a:gd name="connsiteX14" fmla="*/ 1028586 w 1144236"/>
              <a:gd name="connsiteY14" fmla="*/ 567730 h 1616067"/>
              <a:gd name="connsiteX15" fmla="*/ 571386 w 1144236"/>
              <a:gd name="connsiteY15" fmla="*/ 110530 h 1616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44236" h="1616067">
                <a:moveTo>
                  <a:pt x="572118" y="0"/>
                </a:moveTo>
                <a:cubicBezTo>
                  <a:pt x="888090" y="0"/>
                  <a:pt x="1144236" y="256146"/>
                  <a:pt x="1144236" y="572118"/>
                </a:cubicBezTo>
                <a:cubicBezTo>
                  <a:pt x="1144236" y="611615"/>
                  <a:pt x="1140234" y="650176"/>
                  <a:pt x="1132613" y="687420"/>
                </a:cubicBezTo>
                <a:lnTo>
                  <a:pt x="1114006" y="747360"/>
                </a:lnTo>
                <a:lnTo>
                  <a:pt x="1108940" y="773067"/>
                </a:lnTo>
                <a:cubicBezTo>
                  <a:pt x="1016151" y="1159358"/>
                  <a:pt x="668686" y="1616067"/>
                  <a:pt x="578644" y="1616067"/>
                </a:cubicBezTo>
                <a:cubicBezTo>
                  <a:pt x="492523" y="1616067"/>
                  <a:pt x="205854" y="1201333"/>
                  <a:pt x="68001" y="844774"/>
                </a:cubicBezTo>
                <a:lnTo>
                  <a:pt x="61625" y="825516"/>
                </a:lnTo>
                <a:lnTo>
                  <a:pt x="44960" y="794812"/>
                </a:lnTo>
                <a:cubicBezTo>
                  <a:pt x="16009" y="726365"/>
                  <a:pt x="0" y="651111"/>
                  <a:pt x="0" y="572118"/>
                </a:cubicBezTo>
                <a:cubicBezTo>
                  <a:pt x="0" y="256146"/>
                  <a:pt x="256146" y="0"/>
                  <a:pt x="572118" y="0"/>
                </a:cubicBezTo>
                <a:close/>
                <a:moveTo>
                  <a:pt x="571386" y="110530"/>
                </a:moveTo>
                <a:cubicBezTo>
                  <a:pt x="318881" y="110530"/>
                  <a:pt x="114186" y="315225"/>
                  <a:pt x="114186" y="567730"/>
                </a:cubicBezTo>
                <a:cubicBezTo>
                  <a:pt x="114186" y="820235"/>
                  <a:pt x="318881" y="1024930"/>
                  <a:pt x="571386" y="1024930"/>
                </a:cubicBezTo>
                <a:cubicBezTo>
                  <a:pt x="823891" y="1024930"/>
                  <a:pt x="1028586" y="820235"/>
                  <a:pt x="1028586" y="567730"/>
                </a:cubicBezTo>
                <a:cubicBezTo>
                  <a:pt x="1028586" y="315225"/>
                  <a:pt x="823891" y="110530"/>
                  <a:pt x="571386" y="110530"/>
                </a:cubicBezTo>
                <a:close/>
              </a:path>
            </a:pathLst>
          </a:custGeom>
          <a:solidFill>
            <a:srgbClr val="E52F1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任意多边形 26"/>
          <p:cNvSpPr/>
          <p:nvPr/>
        </p:nvSpPr>
        <p:spPr>
          <a:xfrm rot="8100000">
            <a:off x="4009228" y="4132849"/>
            <a:ext cx="1302566" cy="1132962"/>
          </a:xfrm>
          <a:custGeom>
            <a:avLst/>
            <a:gdLst>
              <a:gd name="connsiteX0" fmla="*/ 151908 w 914400"/>
              <a:gd name="connsiteY0" fmla="*/ 0 h 795338"/>
              <a:gd name="connsiteX1" fmla="*/ 762492 w 914400"/>
              <a:gd name="connsiteY1" fmla="*/ 0 h 795338"/>
              <a:gd name="connsiteX2" fmla="*/ 780489 w 914400"/>
              <a:gd name="connsiteY2" fmla="*/ 14849 h 795338"/>
              <a:gd name="connsiteX3" fmla="*/ 914400 w 914400"/>
              <a:gd name="connsiteY3" fmla="*/ 338138 h 795338"/>
              <a:gd name="connsiteX4" fmla="*/ 457200 w 914400"/>
              <a:gd name="connsiteY4" fmla="*/ 795338 h 795338"/>
              <a:gd name="connsiteX5" fmla="*/ 0 w 914400"/>
              <a:gd name="connsiteY5" fmla="*/ 338138 h 795338"/>
              <a:gd name="connsiteX6" fmla="*/ 133911 w 914400"/>
              <a:gd name="connsiteY6" fmla="*/ 14849 h 795338"/>
              <a:gd name="connsiteX7" fmla="*/ 151908 w 914400"/>
              <a:gd name="connsiteY7" fmla="*/ 0 h 795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" h="795338">
                <a:moveTo>
                  <a:pt x="151908" y="0"/>
                </a:moveTo>
                <a:lnTo>
                  <a:pt x="762492" y="0"/>
                </a:lnTo>
                <a:lnTo>
                  <a:pt x="780489" y="14849"/>
                </a:lnTo>
                <a:cubicBezTo>
                  <a:pt x="863226" y="97586"/>
                  <a:pt x="914400" y="211886"/>
                  <a:pt x="914400" y="338138"/>
                </a:cubicBezTo>
                <a:cubicBezTo>
                  <a:pt x="914400" y="590643"/>
                  <a:pt x="709705" y="795338"/>
                  <a:pt x="457200" y="795338"/>
                </a:cubicBezTo>
                <a:cubicBezTo>
                  <a:pt x="204695" y="795338"/>
                  <a:pt x="0" y="590643"/>
                  <a:pt x="0" y="338138"/>
                </a:cubicBezTo>
                <a:cubicBezTo>
                  <a:pt x="0" y="211886"/>
                  <a:pt x="51174" y="97586"/>
                  <a:pt x="133911" y="14849"/>
                </a:cubicBezTo>
                <a:lnTo>
                  <a:pt x="151908" y="0"/>
                </a:lnTo>
                <a:close/>
              </a:path>
            </a:pathLst>
          </a:custGeom>
          <a:gradFill>
            <a:gsLst>
              <a:gs pos="0">
                <a:srgbClr val="E2DDE1"/>
              </a:gs>
              <a:gs pos="76000">
                <a:schemeClr val="bg1">
                  <a:lumMod val="95000"/>
                </a:schemeClr>
              </a:gs>
            </a:gsLst>
            <a:lin ang="7800000" scaled="0"/>
          </a:gradFill>
          <a:ln w="15875"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186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9" name="任意多边形 28"/>
          <p:cNvSpPr/>
          <p:nvPr/>
        </p:nvSpPr>
        <p:spPr>
          <a:xfrm rot="18900000">
            <a:off x="4565606" y="4954513"/>
            <a:ext cx="869780" cy="169604"/>
          </a:xfrm>
          <a:custGeom>
            <a:avLst/>
            <a:gdLst>
              <a:gd name="connsiteX0" fmla="*/ 305292 w 610584"/>
              <a:gd name="connsiteY0" fmla="*/ 0 h 119062"/>
              <a:gd name="connsiteX1" fmla="*/ 560917 w 610584"/>
              <a:gd name="connsiteY1" fmla="*/ 78082 h 119062"/>
              <a:gd name="connsiteX2" fmla="*/ 610584 w 610584"/>
              <a:gd name="connsiteY2" fmla="*/ 119062 h 119062"/>
              <a:gd name="connsiteX3" fmla="*/ 0 w 610584"/>
              <a:gd name="connsiteY3" fmla="*/ 119062 h 119062"/>
              <a:gd name="connsiteX4" fmla="*/ 49667 w 610584"/>
              <a:gd name="connsiteY4" fmla="*/ 78082 h 119062"/>
              <a:gd name="connsiteX5" fmla="*/ 305292 w 610584"/>
              <a:gd name="connsiteY5" fmla="*/ 0 h 11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0584" h="119062">
                <a:moveTo>
                  <a:pt x="305292" y="0"/>
                </a:moveTo>
                <a:cubicBezTo>
                  <a:pt x="399982" y="0"/>
                  <a:pt x="487948" y="28785"/>
                  <a:pt x="560917" y="78082"/>
                </a:cubicBezTo>
                <a:lnTo>
                  <a:pt x="610584" y="119062"/>
                </a:lnTo>
                <a:lnTo>
                  <a:pt x="0" y="119062"/>
                </a:lnTo>
                <a:lnTo>
                  <a:pt x="49667" y="78082"/>
                </a:lnTo>
                <a:cubicBezTo>
                  <a:pt x="122637" y="28785"/>
                  <a:pt x="210603" y="0"/>
                  <a:pt x="305292" y="0"/>
                </a:cubicBezTo>
                <a:close/>
              </a:path>
            </a:pathLst>
          </a:custGeom>
          <a:solidFill>
            <a:srgbClr val="E52F1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4100533" y="4335960"/>
            <a:ext cx="1107295" cy="58477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3200" b="1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charset="-122"/>
              </a:rPr>
              <a:t>04</a:t>
            </a:r>
            <a:endParaRPr lang="zh-CN" altLang="en-US" sz="3200" b="1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013287" y="4447056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rgbClr val="004C8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单击此处输入标题</a:t>
            </a:r>
            <a:endParaRPr lang="en-US" altLang="zh-CN" sz="2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请在这里输入您的主要叙述内容</a:t>
            </a:r>
            <a:endParaRPr lang="en-US" altLang="zh-CN"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请在这里输入您的主要叙述内容</a:t>
            </a:r>
            <a:endParaRPr lang="en-US" altLang="zh-CN"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3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9307514" y="1879079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rgbClr val="004C8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单击此处输入标题</a:t>
            </a:r>
            <a:endParaRPr lang="en-US" altLang="zh-CN" sz="2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请在这里输入您的主要叙述内容</a:t>
            </a:r>
            <a:endParaRPr lang="en-US" altLang="zh-CN"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请在这里输入您的主要叙述内容</a:t>
            </a:r>
            <a:endParaRPr lang="en-US" altLang="zh-CN"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3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8782694" y="4195911"/>
            <a:ext cx="2339102" cy="132343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>
                <a:solidFill>
                  <a:srgbClr val="004C8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单击此处输入标题</a:t>
            </a:r>
            <a:endParaRPr lang="en-US" altLang="zh-CN" sz="2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请在这里输入您的主要叙述内容</a:t>
            </a:r>
            <a:endParaRPr lang="en-US" altLang="zh-CN"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请在这里输入您的主要叙述内容</a:t>
            </a:r>
            <a:endParaRPr lang="en-US" altLang="zh-CN"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3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2475813" y="2211163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rgbClr val="004C8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单击此处输入标题</a:t>
            </a:r>
            <a:endParaRPr lang="en-US" altLang="zh-CN" sz="2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请在这里输入您的主要叙述内容</a:t>
            </a:r>
            <a:endParaRPr lang="en-US" altLang="zh-CN"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请在这里输入您的主要叙述内容</a:t>
            </a:r>
            <a:endParaRPr lang="en-US" altLang="zh-CN"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3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31" grpId="0"/>
      <p:bldP spid="32" grpId="0"/>
      <p:bldP spid="33" grpId="0"/>
      <p:bldP spid="3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9" t="7719"/>
          <a:stretch>
            <a:fillRect/>
          </a:stretch>
        </p:blipFill>
        <p:spPr>
          <a:xfrm flipH="1">
            <a:off x="8057322" y="0"/>
            <a:ext cx="4134678" cy="227528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508213" y="277265"/>
            <a:ext cx="5134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>
                <a:solidFill>
                  <a:srgbClr val="F16025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请在这里输入标题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2093843" cy="1385529"/>
          </a:xfrm>
          <a:prstGeom prst="rect">
            <a:avLst/>
          </a:prstGeom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等腰三角形 24"/>
          <p:cNvSpPr/>
          <p:nvPr/>
        </p:nvSpPr>
        <p:spPr>
          <a:xfrm rot="9497902">
            <a:off x="-2039389" y="1941385"/>
            <a:ext cx="1966384" cy="710856"/>
          </a:xfrm>
          <a:custGeom>
            <a:avLst/>
            <a:gdLst>
              <a:gd name="connsiteX0" fmla="*/ 0 w 1385236"/>
              <a:gd name="connsiteY0" fmla="*/ 500769 h 500769"/>
              <a:gd name="connsiteX1" fmla="*/ 707068 w 1385236"/>
              <a:gd name="connsiteY1" fmla="*/ 0 h 500769"/>
              <a:gd name="connsiteX2" fmla="*/ 1385236 w 1385236"/>
              <a:gd name="connsiteY2" fmla="*/ 500769 h 500769"/>
              <a:gd name="connsiteX3" fmla="*/ 0 w 1385236"/>
              <a:gd name="connsiteY3" fmla="*/ 500769 h 500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5236" h="500769">
                <a:moveTo>
                  <a:pt x="0" y="500769"/>
                </a:moveTo>
                <a:lnTo>
                  <a:pt x="707068" y="0"/>
                </a:lnTo>
                <a:lnTo>
                  <a:pt x="1385236" y="500769"/>
                </a:lnTo>
                <a:lnTo>
                  <a:pt x="0" y="500769"/>
                </a:lnTo>
                <a:close/>
              </a:path>
            </a:pathLst>
          </a:custGeom>
          <a:solidFill>
            <a:srgbClr val="D529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24"/>
          <p:cNvSpPr/>
          <p:nvPr/>
        </p:nvSpPr>
        <p:spPr>
          <a:xfrm rot="9497902">
            <a:off x="-2028125" y="3146615"/>
            <a:ext cx="1966384" cy="710856"/>
          </a:xfrm>
          <a:custGeom>
            <a:avLst/>
            <a:gdLst>
              <a:gd name="connsiteX0" fmla="*/ 0 w 1385236"/>
              <a:gd name="connsiteY0" fmla="*/ 500769 h 500769"/>
              <a:gd name="connsiteX1" fmla="*/ 707068 w 1385236"/>
              <a:gd name="connsiteY1" fmla="*/ 0 h 500769"/>
              <a:gd name="connsiteX2" fmla="*/ 1385236 w 1385236"/>
              <a:gd name="connsiteY2" fmla="*/ 500769 h 500769"/>
              <a:gd name="connsiteX3" fmla="*/ 0 w 1385236"/>
              <a:gd name="connsiteY3" fmla="*/ 500769 h 500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5236" h="500769">
                <a:moveTo>
                  <a:pt x="0" y="500769"/>
                </a:moveTo>
                <a:lnTo>
                  <a:pt x="707068" y="0"/>
                </a:lnTo>
                <a:lnTo>
                  <a:pt x="1385236" y="500769"/>
                </a:lnTo>
                <a:lnTo>
                  <a:pt x="0" y="500769"/>
                </a:lnTo>
                <a:close/>
              </a:path>
            </a:pathLst>
          </a:custGeom>
          <a:solidFill>
            <a:srgbClr val="F16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等腰三角形 24"/>
          <p:cNvSpPr/>
          <p:nvPr/>
        </p:nvSpPr>
        <p:spPr>
          <a:xfrm rot="9497902">
            <a:off x="-2039390" y="4351845"/>
            <a:ext cx="1966384" cy="710856"/>
          </a:xfrm>
          <a:custGeom>
            <a:avLst/>
            <a:gdLst>
              <a:gd name="connsiteX0" fmla="*/ 0 w 1385236"/>
              <a:gd name="connsiteY0" fmla="*/ 500769 h 500769"/>
              <a:gd name="connsiteX1" fmla="*/ 707068 w 1385236"/>
              <a:gd name="connsiteY1" fmla="*/ 0 h 500769"/>
              <a:gd name="connsiteX2" fmla="*/ 1385236 w 1385236"/>
              <a:gd name="connsiteY2" fmla="*/ 500769 h 500769"/>
              <a:gd name="connsiteX3" fmla="*/ 0 w 1385236"/>
              <a:gd name="connsiteY3" fmla="*/ 500769 h 500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5236" h="500769">
                <a:moveTo>
                  <a:pt x="0" y="500769"/>
                </a:moveTo>
                <a:lnTo>
                  <a:pt x="707068" y="0"/>
                </a:lnTo>
                <a:lnTo>
                  <a:pt x="1385236" y="500769"/>
                </a:lnTo>
                <a:lnTo>
                  <a:pt x="0" y="500769"/>
                </a:lnTo>
                <a:close/>
              </a:path>
            </a:pathLst>
          </a:custGeom>
          <a:solidFill>
            <a:srgbClr val="F579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等腰三角形 24"/>
          <p:cNvSpPr/>
          <p:nvPr/>
        </p:nvSpPr>
        <p:spPr>
          <a:xfrm rot="9497902">
            <a:off x="-2028126" y="5557075"/>
            <a:ext cx="1966384" cy="710856"/>
          </a:xfrm>
          <a:custGeom>
            <a:avLst/>
            <a:gdLst>
              <a:gd name="connsiteX0" fmla="*/ 0 w 1385236"/>
              <a:gd name="connsiteY0" fmla="*/ 500769 h 500769"/>
              <a:gd name="connsiteX1" fmla="*/ 707068 w 1385236"/>
              <a:gd name="connsiteY1" fmla="*/ 0 h 500769"/>
              <a:gd name="connsiteX2" fmla="*/ 1385236 w 1385236"/>
              <a:gd name="connsiteY2" fmla="*/ 500769 h 500769"/>
              <a:gd name="connsiteX3" fmla="*/ 0 w 1385236"/>
              <a:gd name="connsiteY3" fmla="*/ 500769 h 500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5236" h="500769">
                <a:moveTo>
                  <a:pt x="0" y="500769"/>
                </a:moveTo>
                <a:lnTo>
                  <a:pt x="707068" y="0"/>
                </a:lnTo>
                <a:lnTo>
                  <a:pt x="1385236" y="500769"/>
                </a:lnTo>
                <a:lnTo>
                  <a:pt x="0" y="500769"/>
                </a:lnTo>
                <a:close/>
              </a:path>
            </a:pathLst>
          </a:custGeom>
          <a:solidFill>
            <a:srgbClr val="FCB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等腰三角形 24"/>
          <p:cNvSpPr/>
          <p:nvPr/>
        </p:nvSpPr>
        <p:spPr>
          <a:xfrm rot="9497902">
            <a:off x="-1980747" y="2635179"/>
            <a:ext cx="1966384" cy="710856"/>
          </a:xfrm>
          <a:custGeom>
            <a:avLst/>
            <a:gdLst>
              <a:gd name="connsiteX0" fmla="*/ 0 w 1385236"/>
              <a:gd name="connsiteY0" fmla="*/ 500769 h 500769"/>
              <a:gd name="connsiteX1" fmla="*/ 707068 w 1385236"/>
              <a:gd name="connsiteY1" fmla="*/ 0 h 500769"/>
              <a:gd name="connsiteX2" fmla="*/ 1385236 w 1385236"/>
              <a:gd name="connsiteY2" fmla="*/ 500769 h 500769"/>
              <a:gd name="connsiteX3" fmla="*/ 0 w 1385236"/>
              <a:gd name="connsiteY3" fmla="*/ 500769 h 500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5236" h="500769">
                <a:moveTo>
                  <a:pt x="0" y="500769"/>
                </a:moveTo>
                <a:lnTo>
                  <a:pt x="707068" y="0"/>
                </a:lnTo>
                <a:lnTo>
                  <a:pt x="1385236" y="500769"/>
                </a:lnTo>
                <a:lnTo>
                  <a:pt x="0" y="500769"/>
                </a:lnTo>
                <a:close/>
              </a:path>
            </a:pathLst>
          </a:custGeom>
          <a:solidFill>
            <a:srgbClr val="E52F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28"/>
          <p:cNvSpPr/>
          <p:nvPr/>
        </p:nvSpPr>
        <p:spPr bwMode="auto">
          <a:xfrm>
            <a:off x="3511269" y="3182146"/>
            <a:ext cx="1990108" cy="1724375"/>
          </a:xfrm>
          <a:custGeom>
            <a:avLst/>
            <a:gdLst>
              <a:gd name="T0" fmla="*/ 344 w 1378"/>
              <a:gd name="T1" fmla="*/ 1194 h 1194"/>
              <a:gd name="T2" fmla="*/ 0 w 1378"/>
              <a:gd name="T3" fmla="*/ 597 h 1194"/>
              <a:gd name="T4" fmla="*/ 344 w 1378"/>
              <a:gd name="T5" fmla="*/ 0 h 1194"/>
              <a:gd name="T6" fmla="*/ 1033 w 1378"/>
              <a:gd name="T7" fmla="*/ 0 h 1194"/>
              <a:gd name="T8" fmla="*/ 1378 w 1378"/>
              <a:gd name="T9" fmla="*/ 597 h 1194"/>
              <a:gd name="T10" fmla="*/ 1033 w 1378"/>
              <a:gd name="T11" fmla="*/ 1194 h 1194"/>
              <a:gd name="T12" fmla="*/ 344 w 1378"/>
              <a:gd name="T13" fmla="*/ 1194 h 1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78" h="1194">
                <a:moveTo>
                  <a:pt x="344" y="1194"/>
                </a:moveTo>
                <a:lnTo>
                  <a:pt x="0" y="597"/>
                </a:lnTo>
                <a:lnTo>
                  <a:pt x="344" y="0"/>
                </a:lnTo>
                <a:lnTo>
                  <a:pt x="1033" y="0"/>
                </a:lnTo>
                <a:lnTo>
                  <a:pt x="1378" y="597"/>
                </a:lnTo>
                <a:lnTo>
                  <a:pt x="1033" y="1194"/>
                </a:lnTo>
                <a:lnTo>
                  <a:pt x="344" y="1194"/>
                </a:lnTo>
                <a:close/>
              </a:path>
            </a:pathLst>
          </a:custGeom>
          <a:solidFill>
            <a:srgbClr val="F1602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134735" y="3628834"/>
            <a:ext cx="7619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800" b="1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charset="-122"/>
              </a:rPr>
              <a:t>01</a:t>
            </a:r>
            <a:endParaRPr lang="zh-CN" altLang="en-US" sz="4800" b="1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charset="-122"/>
            </a:endParaRPr>
          </a:p>
        </p:txBody>
      </p:sp>
      <p:sp>
        <p:nvSpPr>
          <p:cNvPr id="17" name="Freeform 27"/>
          <p:cNvSpPr/>
          <p:nvPr/>
        </p:nvSpPr>
        <p:spPr bwMode="auto">
          <a:xfrm>
            <a:off x="5117220" y="2254970"/>
            <a:ext cx="1991552" cy="1721486"/>
          </a:xfrm>
          <a:custGeom>
            <a:avLst/>
            <a:gdLst>
              <a:gd name="T0" fmla="*/ 345 w 1379"/>
              <a:gd name="T1" fmla="*/ 1192 h 1192"/>
              <a:gd name="T2" fmla="*/ 0 w 1379"/>
              <a:gd name="T3" fmla="*/ 597 h 1192"/>
              <a:gd name="T4" fmla="*/ 345 w 1379"/>
              <a:gd name="T5" fmla="*/ 0 h 1192"/>
              <a:gd name="T6" fmla="*/ 1034 w 1379"/>
              <a:gd name="T7" fmla="*/ 0 h 1192"/>
              <a:gd name="T8" fmla="*/ 1379 w 1379"/>
              <a:gd name="T9" fmla="*/ 597 h 1192"/>
              <a:gd name="T10" fmla="*/ 1034 w 1379"/>
              <a:gd name="T11" fmla="*/ 1192 h 1192"/>
              <a:gd name="T12" fmla="*/ 345 w 1379"/>
              <a:gd name="T13" fmla="*/ 1192 h 1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79" h="1192">
                <a:moveTo>
                  <a:pt x="345" y="1192"/>
                </a:moveTo>
                <a:lnTo>
                  <a:pt x="0" y="597"/>
                </a:lnTo>
                <a:lnTo>
                  <a:pt x="345" y="0"/>
                </a:lnTo>
                <a:lnTo>
                  <a:pt x="1034" y="0"/>
                </a:lnTo>
                <a:lnTo>
                  <a:pt x="1379" y="597"/>
                </a:lnTo>
                <a:lnTo>
                  <a:pt x="1034" y="1192"/>
                </a:lnTo>
                <a:lnTo>
                  <a:pt x="345" y="1192"/>
                </a:lnTo>
                <a:close/>
              </a:path>
            </a:pathLst>
          </a:custGeom>
          <a:solidFill>
            <a:srgbClr val="D5293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732020" y="2700214"/>
            <a:ext cx="7619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800" b="1">
                <a:solidFill>
                  <a:prstClr val="white"/>
                </a:solidFill>
                <a:latin typeface="Agency FB" panose="020B0503020202020204" pitchFamily="34" charset="0"/>
                <a:ea typeface="微软雅黑" panose="020B0503020204020204" charset="-122"/>
              </a:rPr>
              <a:t>02</a:t>
            </a:r>
            <a:endParaRPr lang="zh-CN" altLang="en-US" sz="4800" b="1">
              <a:solidFill>
                <a:prstClr val="white"/>
              </a:solidFill>
              <a:latin typeface="Agency FB" panose="020B0503020202020204" pitchFamily="34" charset="0"/>
              <a:ea typeface="微软雅黑" panose="020B0503020204020204" charset="-122"/>
            </a:endParaRPr>
          </a:p>
        </p:txBody>
      </p:sp>
      <p:sp>
        <p:nvSpPr>
          <p:cNvPr id="20" name="Freeform 26"/>
          <p:cNvSpPr/>
          <p:nvPr/>
        </p:nvSpPr>
        <p:spPr bwMode="auto">
          <a:xfrm>
            <a:off x="5117220" y="4083327"/>
            <a:ext cx="1991552" cy="1724375"/>
          </a:xfrm>
          <a:custGeom>
            <a:avLst/>
            <a:gdLst>
              <a:gd name="T0" fmla="*/ 345 w 1379"/>
              <a:gd name="T1" fmla="*/ 1194 h 1194"/>
              <a:gd name="T2" fmla="*/ 0 w 1379"/>
              <a:gd name="T3" fmla="*/ 597 h 1194"/>
              <a:gd name="T4" fmla="*/ 345 w 1379"/>
              <a:gd name="T5" fmla="*/ 0 h 1194"/>
              <a:gd name="T6" fmla="*/ 1034 w 1379"/>
              <a:gd name="T7" fmla="*/ 0 h 1194"/>
              <a:gd name="T8" fmla="*/ 1379 w 1379"/>
              <a:gd name="T9" fmla="*/ 597 h 1194"/>
              <a:gd name="T10" fmla="*/ 1034 w 1379"/>
              <a:gd name="T11" fmla="*/ 1194 h 1194"/>
              <a:gd name="T12" fmla="*/ 345 w 1379"/>
              <a:gd name="T13" fmla="*/ 1194 h 1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79" h="1194">
                <a:moveTo>
                  <a:pt x="345" y="1194"/>
                </a:moveTo>
                <a:lnTo>
                  <a:pt x="0" y="597"/>
                </a:lnTo>
                <a:lnTo>
                  <a:pt x="345" y="0"/>
                </a:lnTo>
                <a:lnTo>
                  <a:pt x="1034" y="0"/>
                </a:lnTo>
                <a:lnTo>
                  <a:pt x="1379" y="597"/>
                </a:lnTo>
                <a:lnTo>
                  <a:pt x="1034" y="1194"/>
                </a:lnTo>
                <a:lnTo>
                  <a:pt x="345" y="1194"/>
                </a:lnTo>
                <a:close/>
              </a:path>
            </a:pathLst>
          </a:custGeom>
          <a:solidFill>
            <a:srgbClr val="F5790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721911" y="4530015"/>
            <a:ext cx="7619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800" b="1">
                <a:solidFill>
                  <a:prstClr val="white"/>
                </a:solidFill>
                <a:latin typeface="Agency FB" panose="020B0503020202020204" pitchFamily="34" charset="0"/>
                <a:ea typeface="微软雅黑" panose="020B0503020204020204" charset="-122"/>
              </a:rPr>
              <a:t>03</a:t>
            </a:r>
            <a:endParaRPr lang="zh-CN" altLang="en-US" sz="4800" b="1">
              <a:solidFill>
                <a:prstClr val="white"/>
              </a:solidFill>
              <a:latin typeface="Agency FB" panose="020B0503020202020204" pitchFamily="34" charset="0"/>
              <a:ea typeface="微软雅黑" panose="020B0503020204020204" charset="-122"/>
            </a:endParaRPr>
          </a:p>
        </p:txBody>
      </p:sp>
      <p:sp>
        <p:nvSpPr>
          <p:cNvPr id="23" name="Freeform 29"/>
          <p:cNvSpPr/>
          <p:nvPr/>
        </p:nvSpPr>
        <p:spPr bwMode="auto">
          <a:xfrm>
            <a:off x="6704396" y="3182146"/>
            <a:ext cx="1988664" cy="1724375"/>
          </a:xfrm>
          <a:custGeom>
            <a:avLst/>
            <a:gdLst>
              <a:gd name="T0" fmla="*/ 345 w 1377"/>
              <a:gd name="T1" fmla="*/ 1194 h 1194"/>
              <a:gd name="T2" fmla="*/ 0 w 1377"/>
              <a:gd name="T3" fmla="*/ 597 h 1194"/>
              <a:gd name="T4" fmla="*/ 345 w 1377"/>
              <a:gd name="T5" fmla="*/ 0 h 1194"/>
              <a:gd name="T6" fmla="*/ 1033 w 1377"/>
              <a:gd name="T7" fmla="*/ 0 h 1194"/>
              <a:gd name="T8" fmla="*/ 1377 w 1377"/>
              <a:gd name="T9" fmla="*/ 597 h 1194"/>
              <a:gd name="T10" fmla="*/ 1033 w 1377"/>
              <a:gd name="T11" fmla="*/ 1194 h 1194"/>
              <a:gd name="T12" fmla="*/ 345 w 1377"/>
              <a:gd name="T13" fmla="*/ 1194 h 1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77" h="1194">
                <a:moveTo>
                  <a:pt x="345" y="1194"/>
                </a:moveTo>
                <a:lnTo>
                  <a:pt x="0" y="597"/>
                </a:lnTo>
                <a:lnTo>
                  <a:pt x="345" y="0"/>
                </a:lnTo>
                <a:lnTo>
                  <a:pt x="1033" y="0"/>
                </a:lnTo>
                <a:lnTo>
                  <a:pt x="1377" y="597"/>
                </a:lnTo>
                <a:lnTo>
                  <a:pt x="1033" y="1194"/>
                </a:lnTo>
                <a:lnTo>
                  <a:pt x="345" y="1194"/>
                </a:lnTo>
                <a:close/>
              </a:path>
            </a:pathLst>
          </a:custGeom>
          <a:solidFill>
            <a:srgbClr val="FCB11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317752" y="3628834"/>
            <a:ext cx="7619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800" b="1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charset="-122"/>
              </a:rPr>
              <a:t>04</a:t>
            </a:r>
            <a:endParaRPr lang="zh-CN" altLang="en-US" sz="4800" b="1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842518" y="4603054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rgbClr val="004C8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单击此处输入标题</a:t>
            </a:r>
            <a:endParaRPr lang="en-US" altLang="zh-CN" sz="2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请在这里输入您的主要叙述内容</a:t>
            </a:r>
            <a:endParaRPr lang="en-US" altLang="zh-CN"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请在这里输入您的主要叙述内容</a:t>
            </a:r>
            <a:endParaRPr lang="en-US" altLang="zh-CN"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3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985323" y="2140468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rgbClr val="004C8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单击此处输入标题</a:t>
            </a:r>
            <a:endParaRPr lang="en-US" altLang="zh-CN" sz="2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请在这里输入您的主要叙述内容</a:t>
            </a:r>
            <a:endParaRPr lang="en-US" altLang="zh-CN"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请在这里输入您的主要叙述内容</a:t>
            </a:r>
            <a:endParaRPr lang="en-US" altLang="zh-CN"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3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037517" y="4603054"/>
            <a:ext cx="2339102" cy="132343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>
                <a:solidFill>
                  <a:srgbClr val="004C8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单击此处输入标题</a:t>
            </a:r>
            <a:endParaRPr lang="en-US" altLang="zh-CN" sz="2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请在这里输入您的主要叙述内容</a:t>
            </a:r>
            <a:endParaRPr lang="en-US" altLang="zh-CN"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请在这里输入您的主要叙述内容</a:t>
            </a:r>
            <a:endParaRPr lang="en-US" altLang="zh-CN"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3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842518" y="2162149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rgbClr val="004C8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单击此处输入标题</a:t>
            </a:r>
            <a:endParaRPr lang="en-US" altLang="zh-CN" sz="2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请在这里输入您的主要叙述内容</a:t>
            </a:r>
            <a:endParaRPr lang="en-US" altLang="zh-CN"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请在这里输入您的主要叙述内容</a:t>
            </a:r>
            <a:endParaRPr lang="en-US" altLang="zh-CN"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3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5" grpId="0"/>
      <p:bldP spid="26" grpId="0"/>
      <p:bldP spid="27" grpId="0"/>
      <p:bldP spid="2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9" t="7719"/>
          <a:stretch>
            <a:fillRect/>
          </a:stretch>
        </p:blipFill>
        <p:spPr>
          <a:xfrm>
            <a:off x="1" y="1"/>
            <a:ext cx="6997695" cy="385078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9" t="7719"/>
          <a:stretch>
            <a:fillRect/>
          </a:stretch>
        </p:blipFill>
        <p:spPr>
          <a:xfrm flipH="1" flipV="1">
            <a:off x="5194305" y="3007218"/>
            <a:ext cx="6997695" cy="385078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526753" y="2499386"/>
            <a:ext cx="71384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>
                <a:solidFill>
                  <a:srgbClr val="F16025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感谢在座各位的聆听</a:t>
            </a:r>
          </a:p>
        </p:txBody>
      </p:sp>
      <p:sp>
        <p:nvSpPr>
          <p:cNvPr id="9" name="六边形 8"/>
          <p:cNvSpPr/>
          <p:nvPr/>
        </p:nvSpPr>
        <p:spPr>
          <a:xfrm>
            <a:off x="3840480" y="3876910"/>
            <a:ext cx="4545874" cy="507832"/>
          </a:xfrm>
          <a:prstGeom prst="hexagon">
            <a:avLst>
              <a:gd name="adj" fmla="val 39583"/>
              <a:gd name="vf" fmla="val 115470"/>
            </a:avLst>
          </a:prstGeom>
          <a:solidFill>
            <a:srgbClr val="F577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4034507" y="3889915"/>
            <a:ext cx="41857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创艺简细圆" pitchFamily="2" charset="-122"/>
              </a:rPr>
              <a:t>适用于工作总结年中年终汇报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9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2" y="-1"/>
            <a:ext cx="5387261" cy="3564836"/>
          </a:xfrm>
          <a:prstGeom prst="rect">
            <a:avLst/>
          </a:prstGeom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9" t="7719"/>
          <a:stretch>
            <a:fillRect/>
          </a:stretch>
        </p:blipFill>
        <p:spPr>
          <a:xfrm flipH="1" flipV="1">
            <a:off x="3697356" y="2183458"/>
            <a:ext cx="8494643" cy="4674542"/>
          </a:xfrm>
          <a:prstGeom prst="rect">
            <a:avLst/>
          </a:prstGeom>
        </p:spPr>
      </p:pic>
      <p:sp>
        <p:nvSpPr>
          <p:cNvPr id="6" name="文本框 5" descr="e7d195523061f1c0deeec63e560781cfd59afb0ea006f2a87ABB68BF51EA6619813959095094C18C62A12F549504892A4AAA8C1554C6663626E05CA27F281A14E6983772AFC3FB97135759321DEA3D703E9D8D869A2273EE9477143BE8480365BCBE2D24A02EAB7E6C95ABAFF4E43DB12B859CC73C0CD52B12CC59CA45669975474AFB4EC1F7920016A2E4929EE3CC36"/>
          <p:cNvSpPr txBox="1"/>
          <p:nvPr/>
        </p:nvSpPr>
        <p:spPr>
          <a:xfrm flipH="1">
            <a:off x="1268238" y="3750750"/>
            <a:ext cx="1425390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800" b="1">
                <a:solidFill>
                  <a:srgbClr val="F57709"/>
                </a:solidFill>
                <a:latin typeface="Agency FB" panose="020B0503020202020204" pitchFamily="34" charset="0"/>
                <a:ea typeface="微软雅黑" panose="020B0503020204020204" charset="-122"/>
                <a:cs typeface="Aharoni" panose="02010803020104030203" pitchFamily="2" charset="-79"/>
              </a:rPr>
              <a:t>01</a:t>
            </a:r>
            <a:endParaRPr lang="zh-CN" altLang="en-US" sz="13800" b="1">
              <a:solidFill>
                <a:srgbClr val="F57709"/>
              </a:solidFill>
              <a:latin typeface="Agency FB" panose="020B0503020202020204" pitchFamily="34" charset="0"/>
              <a:ea typeface="微软雅黑" panose="020B0503020204020204" charset="-122"/>
              <a:cs typeface="Aharoni" panose="02010803020104030203" pitchFamily="2" charset="-79"/>
            </a:endParaRPr>
          </a:p>
          <a:p>
            <a:endParaRPr lang="zh-CN" altLang="en-US" sz="2000">
              <a:solidFill>
                <a:srgbClr val="0170C1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307747" y="2020956"/>
            <a:ext cx="5134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>
                <a:solidFill>
                  <a:srgbClr val="F16025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请在这里输入标题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9" t="7719"/>
          <a:stretch>
            <a:fillRect/>
          </a:stretch>
        </p:blipFill>
        <p:spPr>
          <a:xfrm flipH="1">
            <a:off x="8057322" y="0"/>
            <a:ext cx="4134678" cy="227528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508213" y="277265"/>
            <a:ext cx="5134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>
                <a:solidFill>
                  <a:srgbClr val="F16025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请在这里输入标题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2093843" cy="1385529"/>
          </a:xfrm>
          <a:prstGeom prst="rect">
            <a:avLst/>
          </a:prstGeom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等腰三角形 24"/>
          <p:cNvSpPr/>
          <p:nvPr/>
        </p:nvSpPr>
        <p:spPr>
          <a:xfrm rot="9497902">
            <a:off x="-2039389" y="1941385"/>
            <a:ext cx="1966384" cy="710856"/>
          </a:xfrm>
          <a:custGeom>
            <a:avLst/>
            <a:gdLst>
              <a:gd name="connsiteX0" fmla="*/ 0 w 1385236"/>
              <a:gd name="connsiteY0" fmla="*/ 500769 h 500769"/>
              <a:gd name="connsiteX1" fmla="*/ 707068 w 1385236"/>
              <a:gd name="connsiteY1" fmla="*/ 0 h 500769"/>
              <a:gd name="connsiteX2" fmla="*/ 1385236 w 1385236"/>
              <a:gd name="connsiteY2" fmla="*/ 500769 h 500769"/>
              <a:gd name="connsiteX3" fmla="*/ 0 w 1385236"/>
              <a:gd name="connsiteY3" fmla="*/ 500769 h 500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5236" h="500769">
                <a:moveTo>
                  <a:pt x="0" y="500769"/>
                </a:moveTo>
                <a:lnTo>
                  <a:pt x="707068" y="0"/>
                </a:lnTo>
                <a:lnTo>
                  <a:pt x="1385236" y="500769"/>
                </a:lnTo>
                <a:lnTo>
                  <a:pt x="0" y="500769"/>
                </a:lnTo>
                <a:close/>
              </a:path>
            </a:pathLst>
          </a:custGeom>
          <a:solidFill>
            <a:srgbClr val="D529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24"/>
          <p:cNvSpPr/>
          <p:nvPr/>
        </p:nvSpPr>
        <p:spPr>
          <a:xfrm rot="9497902">
            <a:off x="-2028125" y="3146615"/>
            <a:ext cx="1966384" cy="710856"/>
          </a:xfrm>
          <a:custGeom>
            <a:avLst/>
            <a:gdLst>
              <a:gd name="connsiteX0" fmla="*/ 0 w 1385236"/>
              <a:gd name="connsiteY0" fmla="*/ 500769 h 500769"/>
              <a:gd name="connsiteX1" fmla="*/ 707068 w 1385236"/>
              <a:gd name="connsiteY1" fmla="*/ 0 h 500769"/>
              <a:gd name="connsiteX2" fmla="*/ 1385236 w 1385236"/>
              <a:gd name="connsiteY2" fmla="*/ 500769 h 500769"/>
              <a:gd name="connsiteX3" fmla="*/ 0 w 1385236"/>
              <a:gd name="connsiteY3" fmla="*/ 500769 h 500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5236" h="500769">
                <a:moveTo>
                  <a:pt x="0" y="500769"/>
                </a:moveTo>
                <a:lnTo>
                  <a:pt x="707068" y="0"/>
                </a:lnTo>
                <a:lnTo>
                  <a:pt x="1385236" y="500769"/>
                </a:lnTo>
                <a:lnTo>
                  <a:pt x="0" y="500769"/>
                </a:lnTo>
                <a:close/>
              </a:path>
            </a:pathLst>
          </a:custGeom>
          <a:solidFill>
            <a:srgbClr val="F16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等腰三角形 24"/>
          <p:cNvSpPr/>
          <p:nvPr/>
        </p:nvSpPr>
        <p:spPr>
          <a:xfrm rot="9497902">
            <a:off x="-2039390" y="4351845"/>
            <a:ext cx="1966384" cy="710856"/>
          </a:xfrm>
          <a:custGeom>
            <a:avLst/>
            <a:gdLst>
              <a:gd name="connsiteX0" fmla="*/ 0 w 1385236"/>
              <a:gd name="connsiteY0" fmla="*/ 500769 h 500769"/>
              <a:gd name="connsiteX1" fmla="*/ 707068 w 1385236"/>
              <a:gd name="connsiteY1" fmla="*/ 0 h 500769"/>
              <a:gd name="connsiteX2" fmla="*/ 1385236 w 1385236"/>
              <a:gd name="connsiteY2" fmla="*/ 500769 h 500769"/>
              <a:gd name="connsiteX3" fmla="*/ 0 w 1385236"/>
              <a:gd name="connsiteY3" fmla="*/ 500769 h 500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5236" h="500769">
                <a:moveTo>
                  <a:pt x="0" y="500769"/>
                </a:moveTo>
                <a:lnTo>
                  <a:pt x="707068" y="0"/>
                </a:lnTo>
                <a:lnTo>
                  <a:pt x="1385236" y="500769"/>
                </a:lnTo>
                <a:lnTo>
                  <a:pt x="0" y="500769"/>
                </a:lnTo>
                <a:close/>
              </a:path>
            </a:pathLst>
          </a:custGeom>
          <a:solidFill>
            <a:srgbClr val="F579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等腰三角形 24"/>
          <p:cNvSpPr/>
          <p:nvPr/>
        </p:nvSpPr>
        <p:spPr>
          <a:xfrm rot="9497902">
            <a:off x="-2028126" y="5557075"/>
            <a:ext cx="1966384" cy="710856"/>
          </a:xfrm>
          <a:custGeom>
            <a:avLst/>
            <a:gdLst>
              <a:gd name="connsiteX0" fmla="*/ 0 w 1385236"/>
              <a:gd name="connsiteY0" fmla="*/ 500769 h 500769"/>
              <a:gd name="connsiteX1" fmla="*/ 707068 w 1385236"/>
              <a:gd name="connsiteY1" fmla="*/ 0 h 500769"/>
              <a:gd name="connsiteX2" fmla="*/ 1385236 w 1385236"/>
              <a:gd name="connsiteY2" fmla="*/ 500769 h 500769"/>
              <a:gd name="connsiteX3" fmla="*/ 0 w 1385236"/>
              <a:gd name="connsiteY3" fmla="*/ 500769 h 500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5236" h="500769">
                <a:moveTo>
                  <a:pt x="0" y="500769"/>
                </a:moveTo>
                <a:lnTo>
                  <a:pt x="707068" y="0"/>
                </a:lnTo>
                <a:lnTo>
                  <a:pt x="1385236" y="500769"/>
                </a:lnTo>
                <a:lnTo>
                  <a:pt x="0" y="500769"/>
                </a:lnTo>
                <a:close/>
              </a:path>
            </a:pathLst>
          </a:custGeom>
          <a:solidFill>
            <a:srgbClr val="FCB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等腰三角形 24"/>
          <p:cNvSpPr/>
          <p:nvPr/>
        </p:nvSpPr>
        <p:spPr>
          <a:xfrm rot="9497902">
            <a:off x="-1980747" y="2635179"/>
            <a:ext cx="1966384" cy="710856"/>
          </a:xfrm>
          <a:custGeom>
            <a:avLst/>
            <a:gdLst>
              <a:gd name="connsiteX0" fmla="*/ 0 w 1385236"/>
              <a:gd name="connsiteY0" fmla="*/ 500769 h 500769"/>
              <a:gd name="connsiteX1" fmla="*/ 707068 w 1385236"/>
              <a:gd name="connsiteY1" fmla="*/ 0 h 500769"/>
              <a:gd name="connsiteX2" fmla="*/ 1385236 w 1385236"/>
              <a:gd name="connsiteY2" fmla="*/ 500769 h 500769"/>
              <a:gd name="connsiteX3" fmla="*/ 0 w 1385236"/>
              <a:gd name="connsiteY3" fmla="*/ 500769 h 500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5236" h="500769">
                <a:moveTo>
                  <a:pt x="0" y="500769"/>
                </a:moveTo>
                <a:lnTo>
                  <a:pt x="707068" y="0"/>
                </a:lnTo>
                <a:lnTo>
                  <a:pt x="1385236" y="500769"/>
                </a:lnTo>
                <a:lnTo>
                  <a:pt x="0" y="500769"/>
                </a:lnTo>
                <a:close/>
              </a:path>
            </a:pathLst>
          </a:custGeom>
          <a:solidFill>
            <a:srgbClr val="E52F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24"/>
          <p:cNvSpPr txBox="1"/>
          <p:nvPr/>
        </p:nvSpPr>
        <p:spPr>
          <a:xfrm>
            <a:off x="2209750" y="4963095"/>
            <a:ext cx="8383631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点击输入简要文字内容，文字内容需概括精炼，不用多余的文字修饰，言简意赅的说明分项内容。点击输入简要文字内容，文字内容需概括精炼，言简意赅的说明分项内容</a:t>
            </a:r>
            <a:r>
              <a:rPr lang="en-US" altLang="zh-CN" sz="200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……</a:t>
            </a:r>
          </a:p>
        </p:txBody>
      </p:sp>
      <p:sp>
        <p:nvSpPr>
          <p:cNvPr id="14" name="矩形 13"/>
          <p:cNvSpPr/>
          <p:nvPr/>
        </p:nvSpPr>
        <p:spPr>
          <a:xfrm>
            <a:off x="1402208" y="4719488"/>
            <a:ext cx="9998712" cy="1872208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/>
          </a:p>
        </p:txBody>
      </p:sp>
      <p:sp>
        <p:nvSpPr>
          <p:cNvPr id="15" name="矩形 14"/>
          <p:cNvSpPr/>
          <p:nvPr/>
        </p:nvSpPr>
        <p:spPr>
          <a:xfrm>
            <a:off x="1329185" y="4950296"/>
            <a:ext cx="140655" cy="143755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/>
          </a:p>
        </p:txBody>
      </p:sp>
      <p:sp>
        <p:nvSpPr>
          <p:cNvPr id="16" name="矩形 15"/>
          <p:cNvSpPr/>
          <p:nvPr/>
        </p:nvSpPr>
        <p:spPr>
          <a:xfrm>
            <a:off x="11324085" y="4950296"/>
            <a:ext cx="140655" cy="143755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/>
          </a:p>
        </p:txBody>
      </p:sp>
      <p:sp>
        <p:nvSpPr>
          <p:cNvPr id="17" name="Freeform 5"/>
          <p:cNvSpPr/>
          <p:nvPr/>
        </p:nvSpPr>
        <p:spPr bwMode="auto">
          <a:xfrm>
            <a:off x="1225768" y="2211913"/>
            <a:ext cx="2527408" cy="2278744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D529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400"/>
          </a:p>
        </p:txBody>
      </p:sp>
      <p:sp>
        <p:nvSpPr>
          <p:cNvPr id="18" name="TextBox 3"/>
          <p:cNvSpPr txBox="1"/>
          <p:nvPr/>
        </p:nvSpPr>
        <p:spPr>
          <a:xfrm>
            <a:off x="1732423" y="2735732"/>
            <a:ext cx="1514099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4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输入标题</a:t>
            </a:r>
          </a:p>
        </p:txBody>
      </p:sp>
      <p:sp>
        <p:nvSpPr>
          <p:cNvPr id="19" name="Freeform 5"/>
          <p:cNvSpPr/>
          <p:nvPr/>
        </p:nvSpPr>
        <p:spPr bwMode="auto">
          <a:xfrm>
            <a:off x="9091260" y="2211913"/>
            <a:ext cx="2527408" cy="2278745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FCB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400"/>
          </a:p>
        </p:txBody>
      </p:sp>
      <p:sp>
        <p:nvSpPr>
          <p:cNvPr id="20" name="TextBox 3"/>
          <p:cNvSpPr txBox="1"/>
          <p:nvPr/>
        </p:nvSpPr>
        <p:spPr>
          <a:xfrm>
            <a:off x="9680860" y="2735732"/>
            <a:ext cx="1348208" cy="12311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4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输入标题</a:t>
            </a:r>
          </a:p>
        </p:txBody>
      </p:sp>
      <p:sp>
        <p:nvSpPr>
          <p:cNvPr id="21" name="Freeform 5"/>
          <p:cNvSpPr/>
          <p:nvPr/>
        </p:nvSpPr>
        <p:spPr bwMode="auto">
          <a:xfrm>
            <a:off x="3847599" y="2211913"/>
            <a:ext cx="2527408" cy="2278744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F16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400"/>
          </a:p>
        </p:txBody>
      </p:sp>
      <p:sp>
        <p:nvSpPr>
          <p:cNvPr id="22" name="TextBox 3"/>
          <p:cNvSpPr txBox="1"/>
          <p:nvPr/>
        </p:nvSpPr>
        <p:spPr>
          <a:xfrm>
            <a:off x="4370164" y="2735732"/>
            <a:ext cx="1482279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4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输入标题</a:t>
            </a:r>
          </a:p>
        </p:txBody>
      </p:sp>
      <p:sp>
        <p:nvSpPr>
          <p:cNvPr id="23" name="Freeform 5"/>
          <p:cNvSpPr/>
          <p:nvPr/>
        </p:nvSpPr>
        <p:spPr bwMode="auto">
          <a:xfrm>
            <a:off x="6469431" y="2211913"/>
            <a:ext cx="2527408" cy="2278745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F579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400"/>
          </a:p>
        </p:txBody>
      </p:sp>
      <p:sp>
        <p:nvSpPr>
          <p:cNvPr id="24" name="TextBox 3"/>
          <p:cNvSpPr txBox="1"/>
          <p:nvPr/>
        </p:nvSpPr>
        <p:spPr>
          <a:xfrm>
            <a:off x="7077638" y="2735732"/>
            <a:ext cx="1310997" cy="12311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4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输入标题</a:t>
            </a:r>
          </a:p>
        </p:txBody>
      </p:sp>
      <p:sp>
        <p:nvSpPr>
          <p:cNvPr id="25" name="Freeform 5"/>
          <p:cNvSpPr/>
          <p:nvPr/>
        </p:nvSpPr>
        <p:spPr bwMode="auto">
          <a:xfrm>
            <a:off x="1332503" y="2308147"/>
            <a:ext cx="2313940" cy="2086279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400"/>
          </a:p>
        </p:txBody>
      </p:sp>
      <p:sp>
        <p:nvSpPr>
          <p:cNvPr id="26" name="Freeform 5"/>
          <p:cNvSpPr/>
          <p:nvPr/>
        </p:nvSpPr>
        <p:spPr bwMode="auto">
          <a:xfrm>
            <a:off x="3954334" y="2308147"/>
            <a:ext cx="2313940" cy="2086279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400"/>
          </a:p>
        </p:txBody>
      </p:sp>
      <p:sp>
        <p:nvSpPr>
          <p:cNvPr id="27" name="Freeform 5"/>
          <p:cNvSpPr/>
          <p:nvPr/>
        </p:nvSpPr>
        <p:spPr bwMode="auto">
          <a:xfrm>
            <a:off x="6576165" y="2308147"/>
            <a:ext cx="2313940" cy="2086279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400"/>
          </a:p>
        </p:txBody>
      </p:sp>
      <p:sp>
        <p:nvSpPr>
          <p:cNvPr id="29" name="Freeform 5"/>
          <p:cNvSpPr/>
          <p:nvPr/>
        </p:nvSpPr>
        <p:spPr bwMode="auto">
          <a:xfrm>
            <a:off x="9197995" y="2308147"/>
            <a:ext cx="2313940" cy="2086279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400"/>
          </a:p>
        </p:txBody>
      </p:sp>
      <p:grpSp>
        <p:nvGrpSpPr>
          <p:cNvPr id="30" name="组合 29"/>
          <p:cNvGrpSpPr/>
          <p:nvPr/>
        </p:nvGrpSpPr>
        <p:grpSpPr>
          <a:xfrm>
            <a:off x="3352181" y="3266807"/>
            <a:ext cx="874116" cy="168955"/>
            <a:chOff x="3005398" y="2593891"/>
            <a:chExt cx="817496" cy="158010"/>
          </a:xfrm>
        </p:grpSpPr>
        <p:grpSp>
          <p:nvGrpSpPr>
            <p:cNvPr id="31" name="组合 30"/>
            <p:cNvGrpSpPr/>
            <p:nvPr/>
          </p:nvGrpSpPr>
          <p:grpSpPr>
            <a:xfrm rot="5400000">
              <a:off x="3005399" y="2593890"/>
              <a:ext cx="158010" cy="158012"/>
              <a:chOff x="4486616" y="3001075"/>
              <a:chExt cx="274695" cy="274699"/>
            </a:xfrm>
          </p:grpSpPr>
          <p:sp>
            <p:nvSpPr>
              <p:cNvPr id="38" name="椭圆 37"/>
              <p:cNvSpPr/>
              <p:nvPr/>
            </p:nvSpPr>
            <p:spPr>
              <a:xfrm rot="16200000">
                <a:off x="4486614" y="3001077"/>
                <a:ext cx="274699" cy="274695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39" name="椭圆 38"/>
              <p:cNvSpPr/>
              <p:nvPr/>
            </p:nvSpPr>
            <p:spPr>
              <a:xfrm rot="16200000">
                <a:off x="4511585" y="3026055"/>
                <a:ext cx="224753" cy="224751"/>
              </a:xfrm>
              <a:prstGeom prst="ellipse">
                <a:avLst/>
              </a:prstGeom>
              <a:solidFill>
                <a:srgbClr val="EAEAEC"/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 rot="5400000">
              <a:off x="3664883" y="2593890"/>
              <a:ext cx="158010" cy="158012"/>
              <a:chOff x="4486616" y="3001075"/>
              <a:chExt cx="274695" cy="274699"/>
            </a:xfrm>
          </p:grpSpPr>
          <p:sp>
            <p:nvSpPr>
              <p:cNvPr id="36" name="椭圆 35"/>
              <p:cNvSpPr/>
              <p:nvPr/>
            </p:nvSpPr>
            <p:spPr>
              <a:xfrm rot="16200000">
                <a:off x="4486614" y="3001077"/>
                <a:ext cx="274699" cy="274695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椭圆 36"/>
              <p:cNvSpPr/>
              <p:nvPr/>
            </p:nvSpPr>
            <p:spPr>
              <a:xfrm rot="16200000">
                <a:off x="4511585" y="3026055"/>
                <a:ext cx="224753" cy="224751"/>
              </a:xfrm>
              <a:prstGeom prst="ellipse">
                <a:avLst/>
              </a:prstGeom>
              <a:solidFill>
                <a:srgbClr val="F0F0F2"/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 rot="16200000">
              <a:off x="3384091" y="2354714"/>
              <a:ext cx="67821" cy="636364"/>
              <a:chOff x="1235365" y="2098390"/>
              <a:chExt cx="67821" cy="384317"/>
            </a:xfrm>
          </p:grpSpPr>
          <p:sp>
            <p:nvSpPr>
              <p:cNvPr id="34" name="圆角矩形 33"/>
              <p:cNvSpPr/>
              <p:nvPr/>
            </p:nvSpPr>
            <p:spPr>
              <a:xfrm rot="10800000">
                <a:off x="1274386" y="2098391"/>
                <a:ext cx="28800" cy="384316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9525">
                <a:noFill/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圆角矩形 34"/>
              <p:cNvSpPr/>
              <p:nvPr/>
            </p:nvSpPr>
            <p:spPr>
              <a:xfrm rot="10800000">
                <a:off x="1235365" y="2098390"/>
                <a:ext cx="28800" cy="384316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9525">
                <a:noFill/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40" name="组合 39"/>
          <p:cNvGrpSpPr/>
          <p:nvPr/>
        </p:nvGrpSpPr>
        <p:grpSpPr>
          <a:xfrm>
            <a:off x="5980287" y="3266807"/>
            <a:ext cx="874116" cy="168955"/>
            <a:chOff x="3005398" y="2593891"/>
            <a:chExt cx="817496" cy="158010"/>
          </a:xfrm>
        </p:grpSpPr>
        <p:grpSp>
          <p:nvGrpSpPr>
            <p:cNvPr id="41" name="组合 40"/>
            <p:cNvGrpSpPr/>
            <p:nvPr/>
          </p:nvGrpSpPr>
          <p:grpSpPr>
            <a:xfrm rot="5400000">
              <a:off x="3005399" y="2593890"/>
              <a:ext cx="158010" cy="158012"/>
              <a:chOff x="4486616" y="3001075"/>
              <a:chExt cx="274695" cy="274699"/>
            </a:xfrm>
          </p:grpSpPr>
          <p:sp>
            <p:nvSpPr>
              <p:cNvPr id="48" name="椭圆 47"/>
              <p:cNvSpPr/>
              <p:nvPr/>
            </p:nvSpPr>
            <p:spPr>
              <a:xfrm rot="16200000">
                <a:off x="4486614" y="3001077"/>
                <a:ext cx="274699" cy="274695"/>
              </a:xfrm>
              <a:prstGeom prst="ellipse">
                <a:avLst/>
              </a:prstGeom>
              <a:solidFill>
                <a:srgbClr val="EDEDED"/>
              </a:soli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椭圆 48"/>
              <p:cNvSpPr/>
              <p:nvPr/>
            </p:nvSpPr>
            <p:spPr>
              <a:xfrm rot="16200000">
                <a:off x="4511585" y="3026055"/>
                <a:ext cx="224753" cy="224751"/>
              </a:xfrm>
              <a:prstGeom prst="ellipse">
                <a:avLst/>
              </a:prstGeom>
              <a:solidFill>
                <a:srgbClr val="EEEEEE"/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 rot="5400000">
              <a:off x="3664883" y="2593890"/>
              <a:ext cx="158010" cy="158012"/>
              <a:chOff x="4486616" y="3001075"/>
              <a:chExt cx="274695" cy="274699"/>
            </a:xfrm>
          </p:grpSpPr>
          <p:sp>
            <p:nvSpPr>
              <p:cNvPr id="46" name="椭圆 45"/>
              <p:cNvSpPr/>
              <p:nvPr/>
            </p:nvSpPr>
            <p:spPr>
              <a:xfrm rot="16200000">
                <a:off x="4486614" y="3001077"/>
                <a:ext cx="274699" cy="274695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椭圆 46"/>
              <p:cNvSpPr/>
              <p:nvPr/>
            </p:nvSpPr>
            <p:spPr>
              <a:xfrm rot="16200000">
                <a:off x="4511585" y="3026055"/>
                <a:ext cx="224753" cy="224751"/>
              </a:xfrm>
              <a:prstGeom prst="ellipse">
                <a:avLst/>
              </a:prstGeom>
              <a:solidFill>
                <a:srgbClr val="EEEEEE"/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3" name="组合 42"/>
            <p:cNvGrpSpPr/>
            <p:nvPr/>
          </p:nvGrpSpPr>
          <p:grpSpPr>
            <a:xfrm rot="16200000">
              <a:off x="3384091" y="2354714"/>
              <a:ext cx="67821" cy="636364"/>
              <a:chOff x="1235365" y="2098390"/>
              <a:chExt cx="67821" cy="384317"/>
            </a:xfrm>
          </p:grpSpPr>
          <p:sp>
            <p:nvSpPr>
              <p:cNvPr id="44" name="圆角矩形 43"/>
              <p:cNvSpPr/>
              <p:nvPr/>
            </p:nvSpPr>
            <p:spPr>
              <a:xfrm rot="10800000">
                <a:off x="1274386" y="2098391"/>
                <a:ext cx="28800" cy="384316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9525">
                <a:noFill/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圆角矩形 44"/>
              <p:cNvSpPr/>
              <p:nvPr/>
            </p:nvSpPr>
            <p:spPr>
              <a:xfrm rot="10800000">
                <a:off x="1235365" y="2098390"/>
                <a:ext cx="28800" cy="384316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9525">
                <a:noFill/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8594459" y="3266807"/>
            <a:ext cx="874116" cy="168955"/>
            <a:chOff x="3005398" y="2593891"/>
            <a:chExt cx="817496" cy="158010"/>
          </a:xfrm>
        </p:grpSpPr>
        <p:grpSp>
          <p:nvGrpSpPr>
            <p:cNvPr id="51" name="组合 50"/>
            <p:cNvGrpSpPr/>
            <p:nvPr/>
          </p:nvGrpSpPr>
          <p:grpSpPr>
            <a:xfrm rot="5400000">
              <a:off x="3005399" y="2593890"/>
              <a:ext cx="158010" cy="158012"/>
              <a:chOff x="4486616" y="3001075"/>
              <a:chExt cx="274695" cy="274699"/>
            </a:xfrm>
          </p:grpSpPr>
          <p:sp>
            <p:nvSpPr>
              <p:cNvPr id="58" name="椭圆 57"/>
              <p:cNvSpPr/>
              <p:nvPr/>
            </p:nvSpPr>
            <p:spPr>
              <a:xfrm rot="16200000">
                <a:off x="4486614" y="3001077"/>
                <a:ext cx="274699" cy="274695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椭圆 58"/>
              <p:cNvSpPr/>
              <p:nvPr/>
            </p:nvSpPr>
            <p:spPr>
              <a:xfrm rot="16200000">
                <a:off x="4511585" y="3026055"/>
                <a:ext cx="224753" cy="224751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2" name="组合 51"/>
            <p:cNvGrpSpPr/>
            <p:nvPr/>
          </p:nvGrpSpPr>
          <p:grpSpPr>
            <a:xfrm rot="5400000">
              <a:off x="3664883" y="2593890"/>
              <a:ext cx="158010" cy="158012"/>
              <a:chOff x="4486616" y="3001075"/>
              <a:chExt cx="274695" cy="274699"/>
            </a:xfrm>
          </p:grpSpPr>
          <p:sp>
            <p:nvSpPr>
              <p:cNvPr id="56" name="椭圆 55"/>
              <p:cNvSpPr/>
              <p:nvPr/>
            </p:nvSpPr>
            <p:spPr>
              <a:xfrm rot="16200000">
                <a:off x="4486614" y="3001077"/>
                <a:ext cx="274699" cy="274695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57" name="椭圆 56"/>
              <p:cNvSpPr/>
              <p:nvPr/>
            </p:nvSpPr>
            <p:spPr>
              <a:xfrm rot="16200000">
                <a:off x="4511585" y="3026055"/>
                <a:ext cx="224753" cy="224751"/>
              </a:xfrm>
              <a:prstGeom prst="ellipse">
                <a:avLst/>
              </a:prstGeom>
              <a:solidFill>
                <a:srgbClr val="F1F1F3"/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3" name="组合 52"/>
            <p:cNvGrpSpPr/>
            <p:nvPr/>
          </p:nvGrpSpPr>
          <p:grpSpPr>
            <a:xfrm rot="16200000">
              <a:off x="3384091" y="2354714"/>
              <a:ext cx="67821" cy="636364"/>
              <a:chOff x="1235365" y="2098390"/>
              <a:chExt cx="67821" cy="384317"/>
            </a:xfrm>
          </p:grpSpPr>
          <p:sp>
            <p:nvSpPr>
              <p:cNvPr id="54" name="圆角矩形 53"/>
              <p:cNvSpPr/>
              <p:nvPr/>
            </p:nvSpPr>
            <p:spPr>
              <a:xfrm rot="10800000">
                <a:off x="1274386" y="2098391"/>
                <a:ext cx="28800" cy="384316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9525">
                <a:noFill/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圆角矩形 54"/>
              <p:cNvSpPr/>
              <p:nvPr/>
            </p:nvSpPr>
            <p:spPr>
              <a:xfrm rot="10800000">
                <a:off x="1235365" y="2098390"/>
                <a:ext cx="28800" cy="384316"/>
              </a:xfrm>
              <a:prstGeom prst="roundRect">
                <a:avLst>
                  <a:gd name="adj" fmla="val 50000"/>
                </a:avLst>
              </a:prstGeom>
              <a:solidFill>
                <a:srgbClr val="EEEEEE"/>
              </a:solidFill>
              <a:ln w="9525">
                <a:noFill/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4" grpId="0" animBg="1"/>
      <p:bldP spid="15" grpId="0" animBg="1"/>
      <p:bldP spid="16" grpId="0" animBg="1"/>
      <p:bldP spid="25" grpId="0" animBg="1"/>
      <p:bldP spid="26" grpId="0" animBg="1"/>
      <p:bldP spid="27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9" t="7719"/>
          <a:stretch>
            <a:fillRect/>
          </a:stretch>
        </p:blipFill>
        <p:spPr>
          <a:xfrm flipH="1">
            <a:off x="8057322" y="0"/>
            <a:ext cx="4134678" cy="227528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508213" y="277265"/>
            <a:ext cx="5134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>
                <a:solidFill>
                  <a:srgbClr val="F16025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请在这里输入标题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2093843" cy="1385529"/>
          </a:xfrm>
          <a:prstGeom prst="rect">
            <a:avLst/>
          </a:prstGeom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等腰三角形 24"/>
          <p:cNvSpPr/>
          <p:nvPr/>
        </p:nvSpPr>
        <p:spPr>
          <a:xfrm rot="9497902">
            <a:off x="-2039389" y="1941385"/>
            <a:ext cx="1966384" cy="710856"/>
          </a:xfrm>
          <a:custGeom>
            <a:avLst/>
            <a:gdLst>
              <a:gd name="connsiteX0" fmla="*/ 0 w 1385236"/>
              <a:gd name="connsiteY0" fmla="*/ 500769 h 500769"/>
              <a:gd name="connsiteX1" fmla="*/ 707068 w 1385236"/>
              <a:gd name="connsiteY1" fmla="*/ 0 h 500769"/>
              <a:gd name="connsiteX2" fmla="*/ 1385236 w 1385236"/>
              <a:gd name="connsiteY2" fmla="*/ 500769 h 500769"/>
              <a:gd name="connsiteX3" fmla="*/ 0 w 1385236"/>
              <a:gd name="connsiteY3" fmla="*/ 500769 h 500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5236" h="500769">
                <a:moveTo>
                  <a:pt x="0" y="500769"/>
                </a:moveTo>
                <a:lnTo>
                  <a:pt x="707068" y="0"/>
                </a:lnTo>
                <a:lnTo>
                  <a:pt x="1385236" y="500769"/>
                </a:lnTo>
                <a:lnTo>
                  <a:pt x="0" y="500769"/>
                </a:lnTo>
                <a:close/>
              </a:path>
            </a:pathLst>
          </a:custGeom>
          <a:solidFill>
            <a:srgbClr val="D529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24"/>
          <p:cNvSpPr/>
          <p:nvPr/>
        </p:nvSpPr>
        <p:spPr>
          <a:xfrm rot="9497902">
            <a:off x="-2028125" y="3146615"/>
            <a:ext cx="1966384" cy="710856"/>
          </a:xfrm>
          <a:custGeom>
            <a:avLst/>
            <a:gdLst>
              <a:gd name="connsiteX0" fmla="*/ 0 w 1385236"/>
              <a:gd name="connsiteY0" fmla="*/ 500769 h 500769"/>
              <a:gd name="connsiteX1" fmla="*/ 707068 w 1385236"/>
              <a:gd name="connsiteY1" fmla="*/ 0 h 500769"/>
              <a:gd name="connsiteX2" fmla="*/ 1385236 w 1385236"/>
              <a:gd name="connsiteY2" fmla="*/ 500769 h 500769"/>
              <a:gd name="connsiteX3" fmla="*/ 0 w 1385236"/>
              <a:gd name="connsiteY3" fmla="*/ 500769 h 500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5236" h="500769">
                <a:moveTo>
                  <a:pt x="0" y="500769"/>
                </a:moveTo>
                <a:lnTo>
                  <a:pt x="707068" y="0"/>
                </a:lnTo>
                <a:lnTo>
                  <a:pt x="1385236" y="500769"/>
                </a:lnTo>
                <a:lnTo>
                  <a:pt x="0" y="500769"/>
                </a:lnTo>
                <a:close/>
              </a:path>
            </a:pathLst>
          </a:custGeom>
          <a:solidFill>
            <a:srgbClr val="F16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等腰三角形 24"/>
          <p:cNvSpPr/>
          <p:nvPr/>
        </p:nvSpPr>
        <p:spPr>
          <a:xfrm rot="9497902">
            <a:off x="-2039390" y="4351845"/>
            <a:ext cx="1966384" cy="710856"/>
          </a:xfrm>
          <a:custGeom>
            <a:avLst/>
            <a:gdLst>
              <a:gd name="connsiteX0" fmla="*/ 0 w 1385236"/>
              <a:gd name="connsiteY0" fmla="*/ 500769 h 500769"/>
              <a:gd name="connsiteX1" fmla="*/ 707068 w 1385236"/>
              <a:gd name="connsiteY1" fmla="*/ 0 h 500769"/>
              <a:gd name="connsiteX2" fmla="*/ 1385236 w 1385236"/>
              <a:gd name="connsiteY2" fmla="*/ 500769 h 500769"/>
              <a:gd name="connsiteX3" fmla="*/ 0 w 1385236"/>
              <a:gd name="connsiteY3" fmla="*/ 500769 h 500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5236" h="500769">
                <a:moveTo>
                  <a:pt x="0" y="500769"/>
                </a:moveTo>
                <a:lnTo>
                  <a:pt x="707068" y="0"/>
                </a:lnTo>
                <a:lnTo>
                  <a:pt x="1385236" y="500769"/>
                </a:lnTo>
                <a:lnTo>
                  <a:pt x="0" y="500769"/>
                </a:lnTo>
                <a:close/>
              </a:path>
            </a:pathLst>
          </a:custGeom>
          <a:solidFill>
            <a:srgbClr val="F579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等腰三角形 24"/>
          <p:cNvSpPr/>
          <p:nvPr/>
        </p:nvSpPr>
        <p:spPr>
          <a:xfrm rot="9497902">
            <a:off x="-2028126" y="5557075"/>
            <a:ext cx="1966384" cy="710856"/>
          </a:xfrm>
          <a:custGeom>
            <a:avLst/>
            <a:gdLst>
              <a:gd name="connsiteX0" fmla="*/ 0 w 1385236"/>
              <a:gd name="connsiteY0" fmla="*/ 500769 h 500769"/>
              <a:gd name="connsiteX1" fmla="*/ 707068 w 1385236"/>
              <a:gd name="connsiteY1" fmla="*/ 0 h 500769"/>
              <a:gd name="connsiteX2" fmla="*/ 1385236 w 1385236"/>
              <a:gd name="connsiteY2" fmla="*/ 500769 h 500769"/>
              <a:gd name="connsiteX3" fmla="*/ 0 w 1385236"/>
              <a:gd name="connsiteY3" fmla="*/ 500769 h 500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5236" h="500769">
                <a:moveTo>
                  <a:pt x="0" y="500769"/>
                </a:moveTo>
                <a:lnTo>
                  <a:pt x="707068" y="0"/>
                </a:lnTo>
                <a:lnTo>
                  <a:pt x="1385236" y="500769"/>
                </a:lnTo>
                <a:lnTo>
                  <a:pt x="0" y="500769"/>
                </a:lnTo>
                <a:close/>
              </a:path>
            </a:pathLst>
          </a:custGeom>
          <a:solidFill>
            <a:srgbClr val="FCB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等腰三角形 24"/>
          <p:cNvSpPr/>
          <p:nvPr/>
        </p:nvSpPr>
        <p:spPr>
          <a:xfrm rot="9497902">
            <a:off x="-1980747" y="2635179"/>
            <a:ext cx="1966384" cy="710856"/>
          </a:xfrm>
          <a:custGeom>
            <a:avLst/>
            <a:gdLst>
              <a:gd name="connsiteX0" fmla="*/ 0 w 1385236"/>
              <a:gd name="connsiteY0" fmla="*/ 500769 h 500769"/>
              <a:gd name="connsiteX1" fmla="*/ 707068 w 1385236"/>
              <a:gd name="connsiteY1" fmla="*/ 0 h 500769"/>
              <a:gd name="connsiteX2" fmla="*/ 1385236 w 1385236"/>
              <a:gd name="connsiteY2" fmla="*/ 500769 h 500769"/>
              <a:gd name="connsiteX3" fmla="*/ 0 w 1385236"/>
              <a:gd name="connsiteY3" fmla="*/ 500769 h 500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5236" h="500769">
                <a:moveTo>
                  <a:pt x="0" y="500769"/>
                </a:moveTo>
                <a:lnTo>
                  <a:pt x="707068" y="0"/>
                </a:lnTo>
                <a:lnTo>
                  <a:pt x="1385236" y="500769"/>
                </a:lnTo>
                <a:lnTo>
                  <a:pt x="0" y="500769"/>
                </a:lnTo>
                <a:close/>
              </a:path>
            </a:pathLst>
          </a:custGeom>
          <a:solidFill>
            <a:srgbClr val="E52F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-6985" y="2298822"/>
            <a:ext cx="12215495" cy="2800985"/>
            <a:chOff x="-11" y="3086"/>
            <a:chExt cx="19237" cy="4411"/>
          </a:xfrm>
          <a:solidFill>
            <a:schemeClr val="bg1">
              <a:lumMod val="75000"/>
            </a:schemeClr>
          </a:solidFill>
        </p:grpSpPr>
        <p:grpSp>
          <p:nvGrpSpPr>
            <p:cNvPr id="14" name="组合 13"/>
            <p:cNvGrpSpPr/>
            <p:nvPr/>
          </p:nvGrpSpPr>
          <p:grpSpPr>
            <a:xfrm>
              <a:off x="5574" y="3090"/>
              <a:ext cx="2271" cy="4398"/>
              <a:chOff x="5574" y="3090"/>
              <a:chExt cx="2271" cy="4398"/>
            </a:xfrm>
            <a:grpFill/>
          </p:grpSpPr>
          <p:sp>
            <p:nvSpPr>
              <p:cNvPr id="17" name="空心弧 16"/>
              <p:cNvSpPr/>
              <p:nvPr/>
            </p:nvSpPr>
            <p:spPr>
              <a:xfrm rot="5400000">
                <a:off x="5588" y="3090"/>
                <a:ext cx="2257" cy="2257"/>
              </a:xfrm>
              <a:prstGeom prst="blockArc">
                <a:avLst>
                  <a:gd name="adj1" fmla="val 10800000"/>
                  <a:gd name="adj2" fmla="val 54562"/>
                  <a:gd name="adj3" fmla="val 533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空心弧 17"/>
              <p:cNvSpPr/>
              <p:nvPr/>
            </p:nvSpPr>
            <p:spPr>
              <a:xfrm rot="16200000" flipH="1">
                <a:off x="5574" y="5231"/>
                <a:ext cx="2257" cy="2257"/>
              </a:xfrm>
              <a:prstGeom prst="blockArc">
                <a:avLst>
                  <a:gd name="adj1" fmla="val 10800000"/>
                  <a:gd name="adj2" fmla="val 54562"/>
                  <a:gd name="adj3" fmla="val 533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" name="矩形 14"/>
            <p:cNvSpPr/>
            <p:nvPr/>
          </p:nvSpPr>
          <p:spPr>
            <a:xfrm>
              <a:off x="-11" y="3086"/>
              <a:ext cx="6803" cy="1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6640" y="7367"/>
              <a:ext cx="12586" cy="1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椭圆 18"/>
          <p:cNvSpPr/>
          <p:nvPr/>
        </p:nvSpPr>
        <p:spPr>
          <a:xfrm>
            <a:off x="1695450" y="1882897"/>
            <a:ext cx="914400" cy="914400"/>
          </a:xfrm>
          <a:prstGeom prst="ellipse">
            <a:avLst/>
          </a:prstGeom>
          <a:solidFill>
            <a:srgbClr val="D529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4312920" y="2797297"/>
            <a:ext cx="914400" cy="914400"/>
          </a:xfrm>
          <a:prstGeom prst="ellipse">
            <a:avLst/>
          </a:prstGeom>
          <a:solidFill>
            <a:srgbClr val="E52F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4972685" y="4536562"/>
            <a:ext cx="914400" cy="914400"/>
          </a:xfrm>
          <a:prstGeom prst="ellipse">
            <a:avLst/>
          </a:prstGeom>
          <a:solidFill>
            <a:srgbClr val="F16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7572375" y="4601332"/>
            <a:ext cx="914400" cy="914400"/>
          </a:xfrm>
          <a:prstGeom prst="ellipse">
            <a:avLst/>
          </a:prstGeom>
          <a:solidFill>
            <a:srgbClr val="F579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10302240" y="4601332"/>
            <a:ext cx="914400" cy="914400"/>
          </a:xfrm>
          <a:prstGeom prst="ellipse">
            <a:avLst/>
          </a:prstGeom>
          <a:solidFill>
            <a:srgbClr val="FCB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通讯录"/>
          <p:cNvSpPr>
            <a:spLocks noChangeArrowheads="1"/>
          </p:cNvSpPr>
          <p:nvPr/>
        </p:nvSpPr>
        <p:spPr bwMode="auto">
          <a:xfrm>
            <a:off x="1913255" y="2100067"/>
            <a:ext cx="479425" cy="479425"/>
          </a:xfrm>
          <a:custGeom>
            <a:avLst/>
            <a:gdLst/>
            <a:ahLst/>
            <a:cxnLst/>
            <a:rect l="0" t="0" r="r" b="b"/>
            <a:pathLst>
              <a:path w="1622425" h="1601788">
                <a:moveTo>
                  <a:pt x="1477962" y="927100"/>
                </a:moveTo>
                <a:lnTo>
                  <a:pt x="1622425" y="927100"/>
                </a:lnTo>
                <a:lnTo>
                  <a:pt x="1622425" y="1293813"/>
                </a:lnTo>
                <a:lnTo>
                  <a:pt x="1477962" y="1293813"/>
                </a:lnTo>
                <a:lnTo>
                  <a:pt x="1477962" y="927100"/>
                </a:lnTo>
                <a:close/>
                <a:moveTo>
                  <a:pt x="1477962" y="463550"/>
                </a:moveTo>
                <a:lnTo>
                  <a:pt x="1622425" y="463550"/>
                </a:lnTo>
                <a:lnTo>
                  <a:pt x="1622425" y="830263"/>
                </a:lnTo>
                <a:lnTo>
                  <a:pt x="1477962" y="830263"/>
                </a:lnTo>
                <a:lnTo>
                  <a:pt x="1477962" y="463550"/>
                </a:lnTo>
                <a:close/>
                <a:moveTo>
                  <a:pt x="871932" y="418865"/>
                </a:moveTo>
                <a:lnTo>
                  <a:pt x="866214" y="419183"/>
                </a:lnTo>
                <a:lnTo>
                  <a:pt x="859861" y="419183"/>
                </a:lnTo>
                <a:lnTo>
                  <a:pt x="848426" y="420453"/>
                </a:lnTo>
                <a:lnTo>
                  <a:pt x="837309" y="422359"/>
                </a:lnTo>
                <a:lnTo>
                  <a:pt x="826509" y="424582"/>
                </a:lnTo>
                <a:lnTo>
                  <a:pt x="815709" y="427440"/>
                </a:lnTo>
                <a:lnTo>
                  <a:pt x="805862" y="430298"/>
                </a:lnTo>
                <a:lnTo>
                  <a:pt x="796650" y="433473"/>
                </a:lnTo>
                <a:lnTo>
                  <a:pt x="787439" y="436649"/>
                </a:lnTo>
                <a:lnTo>
                  <a:pt x="771874" y="443000"/>
                </a:lnTo>
                <a:lnTo>
                  <a:pt x="766792" y="444906"/>
                </a:lnTo>
                <a:lnTo>
                  <a:pt x="762027" y="446811"/>
                </a:lnTo>
                <a:lnTo>
                  <a:pt x="757262" y="449034"/>
                </a:lnTo>
                <a:lnTo>
                  <a:pt x="752498" y="451257"/>
                </a:lnTo>
                <a:lnTo>
                  <a:pt x="748051" y="454115"/>
                </a:lnTo>
                <a:lnTo>
                  <a:pt x="743921" y="456655"/>
                </a:lnTo>
                <a:lnTo>
                  <a:pt x="739792" y="459831"/>
                </a:lnTo>
                <a:lnTo>
                  <a:pt x="735345" y="463324"/>
                </a:lnTo>
                <a:lnTo>
                  <a:pt x="731533" y="466817"/>
                </a:lnTo>
                <a:lnTo>
                  <a:pt x="728039" y="470628"/>
                </a:lnTo>
                <a:lnTo>
                  <a:pt x="724545" y="474757"/>
                </a:lnTo>
                <a:lnTo>
                  <a:pt x="721051" y="479202"/>
                </a:lnTo>
                <a:lnTo>
                  <a:pt x="718192" y="483966"/>
                </a:lnTo>
                <a:lnTo>
                  <a:pt x="715333" y="488729"/>
                </a:lnTo>
                <a:lnTo>
                  <a:pt x="712792" y="493810"/>
                </a:lnTo>
                <a:lnTo>
                  <a:pt x="710251" y="499526"/>
                </a:lnTo>
                <a:lnTo>
                  <a:pt x="708028" y="504925"/>
                </a:lnTo>
                <a:lnTo>
                  <a:pt x="706122" y="510959"/>
                </a:lnTo>
                <a:lnTo>
                  <a:pt x="704216" y="517310"/>
                </a:lnTo>
                <a:lnTo>
                  <a:pt x="702628" y="523979"/>
                </a:lnTo>
                <a:lnTo>
                  <a:pt x="701357" y="530648"/>
                </a:lnTo>
                <a:lnTo>
                  <a:pt x="700404" y="537952"/>
                </a:lnTo>
                <a:lnTo>
                  <a:pt x="699769" y="545256"/>
                </a:lnTo>
                <a:lnTo>
                  <a:pt x="699451" y="553512"/>
                </a:lnTo>
                <a:lnTo>
                  <a:pt x="699451" y="561451"/>
                </a:lnTo>
                <a:lnTo>
                  <a:pt x="699451" y="570025"/>
                </a:lnTo>
                <a:lnTo>
                  <a:pt x="700087" y="578600"/>
                </a:lnTo>
                <a:lnTo>
                  <a:pt x="700722" y="587809"/>
                </a:lnTo>
                <a:lnTo>
                  <a:pt x="701992" y="597018"/>
                </a:lnTo>
                <a:lnTo>
                  <a:pt x="703263" y="607180"/>
                </a:lnTo>
                <a:lnTo>
                  <a:pt x="705169" y="617025"/>
                </a:lnTo>
                <a:lnTo>
                  <a:pt x="707392" y="627504"/>
                </a:lnTo>
                <a:lnTo>
                  <a:pt x="708028" y="630998"/>
                </a:lnTo>
                <a:lnTo>
                  <a:pt x="708028" y="634173"/>
                </a:lnTo>
                <a:lnTo>
                  <a:pt x="707710" y="637666"/>
                </a:lnTo>
                <a:lnTo>
                  <a:pt x="707392" y="640524"/>
                </a:lnTo>
                <a:lnTo>
                  <a:pt x="706757" y="643065"/>
                </a:lnTo>
                <a:lnTo>
                  <a:pt x="705804" y="645605"/>
                </a:lnTo>
                <a:lnTo>
                  <a:pt x="703263" y="650051"/>
                </a:lnTo>
                <a:lnTo>
                  <a:pt x="701039" y="654815"/>
                </a:lnTo>
                <a:lnTo>
                  <a:pt x="699134" y="658626"/>
                </a:lnTo>
                <a:lnTo>
                  <a:pt x="698498" y="660531"/>
                </a:lnTo>
                <a:lnTo>
                  <a:pt x="697863" y="662436"/>
                </a:lnTo>
                <a:lnTo>
                  <a:pt x="697545" y="664342"/>
                </a:lnTo>
                <a:lnTo>
                  <a:pt x="697545" y="666247"/>
                </a:lnTo>
                <a:lnTo>
                  <a:pt x="699134" y="688794"/>
                </a:lnTo>
                <a:lnTo>
                  <a:pt x="700404" y="702132"/>
                </a:lnTo>
                <a:lnTo>
                  <a:pt x="701039" y="709436"/>
                </a:lnTo>
                <a:lnTo>
                  <a:pt x="702310" y="716104"/>
                </a:lnTo>
                <a:lnTo>
                  <a:pt x="703581" y="723408"/>
                </a:lnTo>
                <a:lnTo>
                  <a:pt x="705487" y="729760"/>
                </a:lnTo>
                <a:lnTo>
                  <a:pt x="707075" y="736111"/>
                </a:lnTo>
                <a:lnTo>
                  <a:pt x="709298" y="742145"/>
                </a:lnTo>
                <a:lnTo>
                  <a:pt x="711839" y="747226"/>
                </a:lnTo>
                <a:lnTo>
                  <a:pt x="714698" y="751989"/>
                </a:lnTo>
                <a:lnTo>
                  <a:pt x="716286" y="753894"/>
                </a:lnTo>
                <a:lnTo>
                  <a:pt x="718192" y="755800"/>
                </a:lnTo>
                <a:lnTo>
                  <a:pt x="719780" y="757705"/>
                </a:lnTo>
                <a:lnTo>
                  <a:pt x="722322" y="759293"/>
                </a:lnTo>
                <a:lnTo>
                  <a:pt x="725816" y="760563"/>
                </a:lnTo>
                <a:lnTo>
                  <a:pt x="731533" y="762151"/>
                </a:lnTo>
                <a:lnTo>
                  <a:pt x="736933" y="763104"/>
                </a:lnTo>
                <a:lnTo>
                  <a:pt x="738839" y="763421"/>
                </a:lnTo>
                <a:lnTo>
                  <a:pt x="739792" y="763104"/>
                </a:lnTo>
                <a:lnTo>
                  <a:pt x="745827" y="831062"/>
                </a:lnTo>
                <a:lnTo>
                  <a:pt x="747098" y="833603"/>
                </a:lnTo>
                <a:lnTo>
                  <a:pt x="748368" y="835826"/>
                </a:lnTo>
                <a:lnTo>
                  <a:pt x="749639" y="838049"/>
                </a:lnTo>
                <a:lnTo>
                  <a:pt x="751227" y="839954"/>
                </a:lnTo>
                <a:lnTo>
                  <a:pt x="754404" y="843765"/>
                </a:lnTo>
                <a:lnTo>
                  <a:pt x="757898" y="847576"/>
                </a:lnTo>
                <a:lnTo>
                  <a:pt x="761074" y="851386"/>
                </a:lnTo>
                <a:lnTo>
                  <a:pt x="762662" y="853609"/>
                </a:lnTo>
                <a:lnTo>
                  <a:pt x="763933" y="855832"/>
                </a:lnTo>
                <a:lnTo>
                  <a:pt x="765204" y="858373"/>
                </a:lnTo>
                <a:lnTo>
                  <a:pt x="766474" y="861548"/>
                </a:lnTo>
                <a:lnTo>
                  <a:pt x="767427" y="865042"/>
                </a:lnTo>
                <a:lnTo>
                  <a:pt x="768380" y="868852"/>
                </a:lnTo>
                <a:lnTo>
                  <a:pt x="751545" y="872663"/>
                </a:lnTo>
                <a:lnTo>
                  <a:pt x="744874" y="887271"/>
                </a:lnTo>
                <a:lnTo>
                  <a:pt x="740745" y="895528"/>
                </a:lnTo>
                <a:lnTo>
                  <a:pt x="736298" y="904102"/>
                </a:lnTo>
                <a:lnTo>
                  <a:pt x="731533" y="912358"/>
                </a:lnTo>
                <a:lnTo>
                  <a:pt x="726451" y="919980"/>
                </a:lnTo>
                <a:lnTo>
                  <a:pt x="723910" y="923156"/>
                </a:lnTo>
                <a:lnTo>
                  <a:pt x="721051" y="926014"/>
                </a:lnTo>
                <a:lnTo>
                  <a:pt x="718510" y="928555"/>
                </a:lnTo>
                <a:lnTo>
                  <a:pt x="715969" y="930778"/>
                </a:lnTo>
                <a:lnTo>
                  <a:pt x="680393" y="940622"/>
                </a:lnTo>
                <a:lnTo>
                  <a:pt x="648628" y="953960"/>
                </a:lnTo>
                <a:lnTo>
                  <a:pt x="615911" y="967932"/>
                </a:lnTo>
                <a:lnTo>
                  <a:pt x="551747" y="995243"/>
                </a:lnTo>
                <a:lnTo>
                  <a:pt x="544123" y="998101"/>
                </a:lnTo>
                <a:lnTo>
                  <a:pt x="537135" y="1000641"/>
                </a:lnTo>
                <a:lnTo>
                  <a:pt x="522524" y="1006040"/>
                </a:lnTo>
                <a:lnTo>
                  <a:pt x="507912" y="1011121"/>
                </a:lnTo>
                <a:lnTo>
                  <a:pt x="500924" y="1013979"/>
                </a:lnTo>
                <a:lnTo>
                  <a:pt x="493936" y="1016837"/>
                </a:lnTo>
                <a:lnTo>
                  <a:pt x="487583" y="1020648"/>
                </a:lnTo>
                <a:lnTo>
                  <a:pt x="481548" y="1024141"/>
                </a:lnTo>
                <a:lnTo>
                  <a:pt x="475512" y="1027952"/>
                </a:lnTo>
                <a:lnTo>
                  <a:pt x="470430" y="1032398"/>
                </a:lnTo>
                <a:lnTo>
                  <a:pt x="467889" y="1034938"/>
                </a:lnTo>
                <a:lnTo>
                  <a:pt x="465665" y="1037796"/>
                </a:lnTo>
                <a:lnTo>
                  <a:pt x="463442" y="1040337"/>
                </a:lnTo>
                <a:lnTo>
                  <a:pt x="461218" y="1043195"/>
                </a:lnTo>
                <a:lnTo>
                  <a:pt x="459313" y="1046370"/>
                </a:lnTo>
                <a:lnTo>
                  <a:pt x="457407" y="1049546"/>
                </a:lnTo>
                <a:lnTo>
                  <a:pt x="456136" y="1052722"/>
                </a:lnTo>
                <a:lnTo>
                  <a:pt x="454548" y="1056850"/>
                </a:lnTo>
                <a:lnTo>
                  <a:pt x="454230" y="1082573"/>
                </a:lnTo>
                <a:lnTo>
                  <a:pt x="453595" y="1116234"/>
                </a:lnTo>
                <a:lnTo>
                  <a:pt x="452960" y="1151484"/>
                </a:lnTo>
                <a:lnTo>
                  <a:pt x="452642" y="1167997"/>
                </a:lnTo>
                <a:lnTo>
                  <a:pt x="452960" y="1182605"/>
                </a:lnTo>
                <a:lnTo>
                  <a:pt x="1276928" y="1182605"/>
                </a:lnTo>
                <a:lnTo>
                  <a:pt x="1277245" y="1167997"/>
                </a:lnTo>
                <a:lnTo>
                  <a:pt x="1276928" y="1151484"/>
                </a:lnTo>
                <a:lnTo>
                  <a:pt x="1276292" y="1116234"/>
                </a:lnTo>
                <a:lnTo>
                  <a:pt x="1275339" y="1082573"/>
                </a:lnTo>
                <a:lnTo>
                  <a:pt x="1275022" y="1056850"/>
                </a:lnTo>
                <a:lnTo>
                  <a:pt x="1273751" y="1052722"/>
                </a:lnTo>
                <a:lnTo>
                  <a:pt x="1272163" y="1049546"/>
                </a:lnTo>
                <a:lnTo>
                  <a:pt x="1270257" y="1046370"/>
                </a:lnTo>
                <a:lnTo>
                  <a:pt x="1268669" y="1043195"/>
                </a:lnTo>
                <a:lnTo>
                  <a:pt x="1266445" y="1040337"/>
                </a:lnTo>
                <a:lnTo>
                  <a:pt x="1264222" y="1037796"/>
                </a:lnTo>
                <a:lnTo>
                  <a:pt x="1261998" y="1034938"/>
                </a:lnTo>
                <a:lnTo>
                  <a:pt x="1259775" y="1032398"/>
                </a:lnTo>
                <a:lnTo>
                  <a:pt x="1254057" y="1027952"/>
                </a:lnTo>
                <a:lnTo>
                  <a:pt x="1248340" y="1024141"/>
                </a:lnTo>
                <a:lnTo>
                  <a:pt x="1242304" y="1020648"/>
                </a:lnTo>
                <a:lnTo>
                  <a:pt x="1235634" y="1016837"/>
                </a:lnTo>
                <a:lnTo>
                  <a:pt x="1228963" y="1013979"/>
                </a:lnTo>
                <a:lnTo>
                  <a:pt x="1221658" y="1011121"/>
                </a:lnTo>
                <a:lnTo>
                  <a:pt x="1207681" y="1006040"/>
                </a:lnTo>
                <a:lnTo>
                  <a:pt x="1192752" y="1000641"/>
                </a:lnTo>
                <a:lnTo>
                  <a:pt x="1185446" y="998101"/>
                </a:lnTo>
                <a:lnTo>
                  <a:pt x="1178458" y="995243"/>
                </a:lnTo>
                <a:lnTo>
                  <a:pt x="1113659" y="967932"/>
                </a:lnTo>
                <a:lnTo>
                  <a:pt x="1080941" y="953960"/>
                </a:lnTo>
                <a:lnTo>
                  <a:pt x="1049177" y="940622"/>
                </a:lnTo>
                <a:lnTo>
                  <a:pt x="1013601" y="930778"/>
                </a:lnTo>
                <a:lnTo>
                  <a:pt x="1011060" y="928555"/>
                </a:lnTo>
                <a:lnTo>
                  <a:pt x="1008519" y="926014"/>
                </a:lnTo>
                <a:lnTo>
                  <a:pt x="1005977" y="923156"/>
                </a:lnTo>
                <a:lnTo>
                  <a:pt x="1003436" y="919980"/>
                </a:lnTo>
                <a:lnTo>
                  <a:pt x="998036" y="912358"/>
                </a:lnTo>
                <a:lnTo>
                  <a:pt x="993589" y="904102"/>
                </a:lnTo>
                <a:lnTo>
                  <a:pt x="989142" y="895528"/>
                </a:lnTo>
                <a:lnTo>
                  <a:pt x="985013" y="887271"/>
                </a:lnTo>
                <a:lnTo>
                  <a:pt x="978025" y="872663"/>
                </a:lnTo>
                <a:lnTo>
                  <a:pt x="955790" y="869487"/>
                </a:lnTo>
                <a:lnTo>
                  <a:pt x="956107" y="865359"/>
                </a:lnTo>
                <a:lnTo>
                  <a:pt x="956743" y="861231"/>
                </a:lnTo>
                <a:lnTo>
                  <a:pt x="957696" y="857738"/>
                </a:lnTo>
                <a:lnTo>
                  <a:pt x="958649" y="854562"/>
                </a:lnTo>
                <a:lnTo>
                  <a:pt x="960237" y="852021"/>
                </a:lnTo>
                <a:lnTo>
                  <a:pt x="961507" y="849481"/>
                </a:lnTo>
                <a:lnTo>
                  <a:pt x="965319" y="845035"/>
                </a:lnTo>
                <a:lnTo>
                  <a:pt x="968813" y="840272"/>
                </a:lnTo>
                <a:lnTo>
                  <a:pt x="972307" y="835826"/>
                </a:lnTo>
                <a:lnTo>
                  <a:pt x="973895" y="833603"/>
                </a:lnTo>
                <a:lnTo>
                  <a:pt x="975484" y="830745"/>
                </a:lnTo>
                <a:lnTo>
                  <a:pt x="977072" y="827887"/>
                </a:lnTo>
                <a:lnTo>
                  <a:pt x="978025" y="824393"/>
                </a:lnTo>
                <a:lnTo>
                  <a:pt x="978978" y="821218"/>
                </a:lnTo>
                <a:lnTo>
                  <a:pt x="979613" y="818042"/>
                </a:lnTo>
                <a:lnTo>
                  <a:pt x="980566" y="811373"/>
                </a:lnTo>
                <a:lnTo>
                  <a:pt x="981201" y="804069"/>
                </a:lnTo>
                <a:lnTo>
                  <a:pt x="981837" y="797083"/>
                </a:lnTo>
                <a:lnTo>
                  <a:pt x="982154" y="789779"/>
                </a:lnTo>
                <a:lnTo>
                  <a:pt x="983107" y="783110"/>
                </a:lnTo>
                <a:lnTo>
                  <a:pt x="983742" y="779935"/>
                </a:lnTo>
                <a:lnTo>
                  <a:pt x="984695" y="776759"/>
                </a:lnTo>
                <a:lnTo>
                  <a:pt x="985966" y="773266"/>
                </a:lnTo>
                <a:lnTo>
                  <a:pt x="987236" y="770408"/>
                </a:lnTo>
                <a:lnTo>
                  <a:pt x="988507" y="768502"/>
                </a:lnTo>
                <a:lnTo>
                  <a:pt x="989778" y="766915"/>
                </a:lnTo>
                <a:lnTo>
                  <a:pt x="991366" y="765327"/>
                </a:lnTo>
                <a:lnTo>
                  <a:pt x="992636" y="764056"/>
                </a:lnTo>
                <a:lnTo>
                  <a:pt x="996131" y="761834"/>
                </a:lnTo>
                <a:lnTo>
                  <a:pt x="999942" y="759928"/>
                </a:lnTo>
                <a:lnTo>
                  <a:pt x="1003436" y="758023"/>
                </a:lnTo>
                <a:lnTo>
                  <a:pt x="1006930" y="755800"/>
                </a:lnTo>
                <a:lnTo>
                  <a:pt x="1010107" y="753259"/>
                </a:lnTo>
                <a:lnTo>
                  <a:pt x="1011695" y="751989"/>
                </a:lnTo>
                <a:lnTo>
                  <a:pt x="1012966" y="750401"/>
                </a:lnTo>
                <a:lnTo>
                  <a:pt x="1014871" y="746908"/>
                </a:lnTo>
                <a:lnTo>
                  <a:pt x="1017095" y="743097"/>
                </a:lnTo>
                <a:lnTo>
                  <a:pt x="1019001" y="738651"/>
                </a:lnTo>
                <a:lnTo>
                  <a:pt x="1020589" y="734523"/>
                </a:lnTo>
                <a:lnTo>
                  <a:pt x="1023130" y="725631"/>
                </a:lnTo>
                <a:lnTo>
                  <a:pt x="1024718" y="717057"/>
                </a:lnTo>
                <a:lnTo>
                  <a:pt x="1025989" y="709753"/>
                </a:lnTo>
                <a:lnTo>
                  <a:pt x="1026942" y="701814"/>
                </a:lnTo>
                <a:lnTo>
                  <a:pt x="1027895" y="693875"/>
                </a:lnTo>
                <a:lnTo>
                  <a:pt x="1028213" y="685618"/>
                </a:lnTo>
                <a:lnTo>
                  <a:pt x="1027895" y="677362"/>
                </a:lnTo>
                <a:lnTo>
                  <a:pt x="1027577" y="673233"/>
                </a:lnTo>
                <a:lnTo>
                  <a:pt x="1026942" y="669105"/>
                </a:lnTo>
                <a:lnTo>
                  <a:pt x="1025989" y="665294"/>
                </a:lnTo>
                <a:lnTo>
                  <a:pt x="1025036" y="661484"/>
                </a:lnTo>
                <a:lnTo>
                  <a:pt x="1023766" y="657673"/>
                </a:lnTo>
                <a:lnTo>
                  <a:pt x="1022177" y="654180"/>
                </a:lnTo>
                <a:lnTo>
                  <a:pt x="1019001" y="647511"/>
                </a:lnTo>
                <a:lnTo>
                  <a:pt x="1015824" y="642747"/>
                </a:lnTo>
                <a:lnTo>
                  <a:pt x="1014871" y="640207"/>
                </a:lnTo>
                <a:lnTo>
                  <a:pt x="1013919" y="637349"/>
                </a:lnTo>
                <a:lnTo>
                  <a:pt x="1012966" y="633856"/>
                </a:lnTo>
                <a:lnTo>
                  <a:pt x="1012330" y="629410"/>
                </a:lnTo>
                <a:lnTo>
                  <a:pt x="1012013" y="626234"/>
                </a:lnTo>
                <a:lnTo>
                  <a:pt x="1012013" y="622106"/>
                </a:lnTo>
                <a:lnTo>
                  <a:pt x="1012330" y="612261"/>
                </a:lnTo>
                <a:lnTo>
                  <a:pt x="1012966" y="601147"/>
                </a:lnTo>
                <a:lnTo>
                  <a:pt x="1013919" y="588762"/>
                </a:lnTo>
                <a:lnTo>
                  <a:pt x="1016460" y="566215"/>
                </a:lnTo>
                <a:lnTo>
                  <a:pt x="1017095" y="557323"/>
                </a:lnTo>
                <a:lnTo>
                  <a:pt x="1017413" y="551607"/>
                </a:lnTo>
                <a:lnTo>
                  <a:pt x="1017730" y="534141"/>
                </a:lnTo>
                <a:lnTo>
                  <a:pt x="1017413" y="527472"/>
                </a:lnTo>
                <a:lnTo>
                  <a:pt x="1016777" y="521756"/>
                </a:lnTo>
                <a:lnTo>
                  <a:pt x="1015824" y="516040"/>
                </a:lnTo>
                <a:lnTo>
                  <a:pt x="1014236" y="509371"/>
                </a:lnTo>
                <a:lnTo>
                  <a:pt x="1010424" y="492222"/>
                </a:lnTo>
                <a:lnTo>
                  <a:pt x="1008836" y="488412"/>
                </a:lnTo>
                <a:lnTo>
                  <a:pt x="1006930" y="483966"/>
                </a:lnTo>
                <a:lnTo>
                  <a:pt x="1004707" y="478567"/>
                </a:lnTo>
                <a:lnTo>
                  <a:pt x="1001530" y="473169"/>
                </a:lnTo>
                <a:lnTo>
                  <a:pt x="997401" y="467770"/>
                </a:lnTo>
                <a:lnTo>
                  <a:pt x="995495" y="465547"/>
                </a:lnTo>
                <a:lnTo>
                  <a:pt x="993272" y="463324"/>
                </a:lnTo>
                <a:lnTo>
                  <a:pt x="991048" y="460784"/>
                </a:lnTo>
                <a:lnTo>
                  <a:pt x="988825" y="459196"/>
                </a:lnTo>
                <a:lnTo>
                  <a:pt x="962143" y="454750"/>
                </a:lnTo>
                <a:lnTo>
                  <a:pt x="945943" y="439825"/>
                </a:lnTo>
                <a:lnTo>
                  <a:pt x="939908" y="436331"/>
                </a:lnTo>
                <a:lnTo>
                  <a:pt x="933555" y="433156"/>
                </a:lnTo>
                <a:lnTo>
                  <a:pt x="927202" y="430298"/>
                </a:lnTo>
                <a:lnTo>
                  <a:pt x="921167" y="427757"/>
                </a:lnTo>
                <a:lnTo>
                  <a:pt x="915131" y="425534"/>
                </a:lnTo>
                <a:lnTo>
                  <a:pt x="908778" y="423629"/>
                </a:lnTo>
                <a:lnTo>
                  <a:pt x="902426" y="422041"/>
                </a:lnTo>
                <a:lnTo>
                  <a:pt x="896390" y="421088"/>
                </a:lnTo>
                <a:lnTo>
                  <a:pt x="890038" y="420136"/>
                </a:lnTo>
                <a:lnTo>
                  <a:pt x="884002" y="419501"/>
                </a:lnTo>
                <a:lnTo>
                  <a:pt x="878285" y="419183"/>
                </a:lnTo>
                <a:lnTo>
                  <a:pt x="871932" y="418865"/>
                </a:lnTo>
                <a:close/>
                <a:moveTo>
                  <a:pt x="1477962" y="0"/>
                </a:moveTo>
                <a:lnTo>
                  <a:pt x="1622425" y="0"/>
                </a:lnTo>
                <a:lnTo>
                  <a:pt x="1622425" y="366713"/>
                </a:lnTo>
                <a:lnTo>
                  <a:pt x="1477962" y="366713"/>
                </a:lnTo>
                <a:lnTo>
                  <a:pt x="1477962" y="0"/>
                </a:lnTo>
                <a:close/>
                <a:moveTo>
                  <a:pt x="326855" y="0"/>
                </a:moveTo>
                <a:lnTo>
                  <a:pt x="1403350" y="0"/>
                </a:lnTo>
                <a:lnTo>
                  <a:pt x="1403350" y="1601788"/>
                </a:lnTo>
                <a:lnTo>
                  <a:pt x="326855" y="1601788"/>
                </a:lnTo>
                <a:lnTo>
                  <a:pt x="326855" y="0"/>
                </a:lnTo>
                <a:close/>
                <a:moveTo>
                  <a:pt x="90211" y="0"/>
                </a:moveTo>
                <a:lnTo>
                  <a:pt x="94975" y="0"/>
                </a:lnTo>
                <a:lnTo>
                  <a:pt x="212503" y="0"/>
                </a:lnTo>
                <a:lnTo>
                  <a:pt x="212503" y="1601788"/>
                </a:lnTo>
                <a:lnTo>
                  <a:pt x="94975" y="1601788"/>
                </a:lnTo>
                <a:lnTo>
                  <a:pt x="90211" y="1601788"/>
                </a:lnTo>
                <a:lnTo>
                  <a:pt x="85446" y="1601471"/>
                </a:lnTo>
                <a:lnTo>
                  <a:pt x="80681" y="1600835"/>
                </a:lnTo>
                <a:lnTo>
                  <a:pt x="75917" y="1599883"/>
                </a:lnTo>
                <a:lnTo>
                  <a:pt x="71470" y="1598930"/>
                </a:lnTo>
                <a:lnTo>
                  <a:pt x="67023" y="1597660"/>
                </a:lnTo>
                <a:lnTo>
                  <a:pt x="62258" y="1596072"/>
                </a:lnTo>
                <a:lnTo>
                  <a:pt x="58129" y="1594484"/>
                </a:lnTo>
                <a:lnTo>
                  <a:pt x="53999" y="1592261"/>
                </a:lnTo>
                <a:lnTo>
                  <a:pt x="49870" y="1590356"/>
                </a:lnTo>
                <a:lnTo>
                  <a:pt x="45740" y="1587815"/>
                </a:lnTo>
                <a:lnTo>
                  <a:pt x="41929" y="1585592"/>
                </a:lnTo>
                <a:lnTo>
                  <a:pt x="38117" y="1583052"/>
                </a:lnTo>
                <a:lnTo>
                  <a:pt x="34623" y="1580194"/>
                </a:lnTo>
                <a:lnTo>
                  <a:pt x="31446" y="1577336"/>
                </a:lnTo>
                <a:lnTo>
                  <a:pt x="27635" y="1573843"/>
                </a:lnTo>
                <a:lnTo>
                  <a:pt x="24776" y="1570667"/>
                </a:lnTo>
                <a:lnTo>
                  <a:pt x="21917" y="1567174"/>
                </a:lnTo>
                <a:lnTo>
                  <a:pt x="19058" y="1563681"/>
                </a:lnTo>
                <a:lnTo>
                  <a:pt x="16517" y="1559870"/>
                </a:lnTo>
                <a:lnTo>
                  <a:pt x="13976" y="1556059"/>
                </a:lnTo>
                <a:lnTo>
                  <a:pt x="11435" y="1551931"/>
                </a:lnTo>
                <a:lnTo>
                  <a:pt x="9211" y="1548120"/>
                </a:lnTo>
                <a:lnTo>
                  <a:pt x="7306" y="1543992"/>
                </a:lnTo>
                <a:lnTo>
                  <a:pt x="5717" y="1539228"/>
                </a:lnTo>
                <a:lnTo>
                  <a:pt x="4447" y="1535100"/>
                </a:lnTo>
                <a:lnTo>
                  <a:pt x="3176" y="1530654"/>
                </a:lnTo>
                <a:lnTo>
                  <a:pt x="1906" y="1525891"/>
                </a:lnTo>
                <a:lnTo>
                  <a:pt x="1270" y="1521127"/>
                </a:lnTo>
                <a:lnTo>
                  <a:pt x="635" y="1516364"/>
                </a:lnTo>
                <a:lnTo>
                  <a:pt x="317" y="1511600"/>
                </a:lnTo>
                <a:lnTo>
                  <a:pt x="0" y="1506837"/>
                </a:lnTo>
                <a:lnTo>
                  <a:pt x="0" y="94951"/>
                </a:lnTo>
                <a:lnTo>
                  <a:pt x="317" y="90188"/>
                </a:lnTo>
                <a:lnTo>
                  <a:pt x="635" y="85424"/>
                </a:lnTo>
                <a:lnTo>
                  <a:pt x="1270" y="80661"/>
                </a:lnTo>
                <a:lnTo>
                  <a:pt x="1906" y="75580"/>
                </a:lnTo>
                <a:lnTo>
                  <a:pt x="3176" y="71134"/>
                </a:lnTo>
                <a:lnTo>
                  <a:pt x="4447" y="66688"/>
                </a:lnTo>
                <a:lnTo>
                  <a:pt x="5717" y="62560"/>
                </a:lnTo>
                <a:lnTo>
                  <a:pt x="7306" y="57796"/>
                </a:lnTo>
                <a:lnTo>
                  <a:pt x="9211" y="53668"/>
                </a:lnTo>
                <a:lnTo>
                  <a:pt x="11435" y="49857"/>
                </a:lnTo>
                <a:lnTo>
                  <a:pt x="13976" y="45729"/>
                </a:lnTo>
                <a:lnTo>
                  <a:pt x="16517" y="41601"/>
                </a:lnTo>
                <a:lnTo>
                  <a:pt x="19058" y="38107"/>
                </a:lnTo>
                <a:lnTo>
                  <a:pt x="21917" y="34614"/>
                </a:lnTo>
                <a:lnTo>
                  <a:pt x="24776" y="31121"/>
                </a:lnTo>
                <a:lnTo>
                  <a:pt x="27635" y="27945"/>
                </a:lnTo>
                <a:lnTo>
                  <a:pt x="31446" y="24452"/>
                </a:lnTo>
                <a:lnTo>
                  <a:pt x="34623" y="21594"/>
                </a:lnTo>
                <a:lnTo>
                  <a:pt x="38117" y="18736"/>
                </a:lnTo>
                <a:lnTo>
                  <a:pt x="41929" y="16195"/>
                </a:lnTo>
                <a:lnTo>
                  <a:pt x="45740" y="13655"/>
                </a:lnTo>
                <a:lnTo>
                  <a:pt x="49870" y="11432"/>
                </a:lnTo>
                <a:lnTo>
                  <a:pt x="53999" y="9527"/>
                </a:lnTo>
                <a:lnTo>
                  <a:pt x="58129" y="7304"/>
                </a:lnTo>
                <a:lnTo>
                  <a:pt x="62258" y="5716"/>
                </a:lnTo>
                <a:lnTo>
                  <a:pt x="67023" y="4128"/>
                </a:lnTo>
                <a:lnTo>
                  <a:pt x="71470" y="2858"/>
                </a:lnTo>
                <a:lnTo>
                  <a:pt x="75917" y="1905"/>
                </a:lnTo>
                <a:lnTo>
                  <a:pt x="80681" y="952"/>
                </a:lnTo>
                <a:lnTo>
                  <a:pt x="85446" y="317"/>
                </a:lnTo>
                <a:lnTo>
                  <a:pt x="9021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5" name="手机"/>
          <p:cNvSpPr/>
          <p:nvPr/>
        </p:nvSpPr>
        <p:spPr bwMode="auto">
          <a:xfrm>
            <a:off x="5269865" y="4688962"/>
            <a:ext cx="319405" cy="609600"/>
          </a:xfrm>
          <a:custGeom>
            <a:avLst/>
            <a:gdLst>
              <a:gd name="T0" fmla="*/ 134485 w 2938"/>
              <a:gd name="T1" fmla="*/ 2420 h 5511"/>
              <a:gd name="T2" fmla="*/ 89887 w 2938"/>
              <a:gd name="T3" fmla="*/ 15901 h 5511"/>
              <a:gd name="T4" fmla="*/ 51858 w 2938"/>
              <a:gd name="T5" fmla="*/ 41481 h 5511"/>
              <a:gd name="T6" fmla="*/ 22817 w 2938"/>
              <a:gd name="T7" fmla="*/ 77085 h 5511"/>
              <a:gd name="T8" fmla="*/ 4840 w 2938"/>
              <a:gd name="T9" fmla="*/ 119257 h 5511"/>
              <a:gd name="T10" fmla="*/ 0 w 2938"/>
              <a:gd name="T11" fmla="*/ 1746336 h 5511"/>
              <a:gd name="T12" fmla="*/ 4840 w 2938"/>
              <a:gd name="T13" fmla="*/ 1786089 h 5511"/>
              <a:gd name="T14" fmla="*/ 22817 w 2938"/>
              <a:gd name="T15" fmla="*/ 1828606 h 5511"/>
              <a:gd name="T16" fmla="*/ 51858 w 2938"/>
              <a:gd name="T17" fmla="*/ 1863865 h 5511"/>
              <a:gd name="T18" fmla="*/ 89887 w 2938"/>
              <a:gd name="T19" fmla="*/ 1889445 h 5511"/>
              <a:gd name="T20" fmla="*/ 134485 w 2938"/>
              <a:gd name="T21" fmla="*/ 1903272 h 5511"/>
              <a:gd name="T22" fmla="*/ 864989 w 2938"/>
              <a:gd name="T23" fmla="*/ 1905000 h 5511"/>
              <a:gd name="T24" fmla="*/ 911316 w 2938"/>
              <a:gd name="T25" fmla="*/ 1895667 h 5511"/>
              <a:gd name="T26" fmla="*/ 952111 w 2938"/>
              <a:gd name="T27" fmla="*/ 1873544 h 5511"/>
              <a:gd name="T28" fmla="*/ 984263 w 2938"/>
              <a:gd name="T29" fmla="*/ 1841396 h 5511"/>
              <a:gd name="T30" fmla="*/ 1006043 w 2938"/>
              <a:gd name="T31" fmla="*/ 1800953 h 5511"/>
              <a:gd name="T32" fmla="*/ 1015377 w 2938"/>
              <a:gd name="T33" fmla="*/ 1754633 h 5511"/>
              <a:gd name="T34" fmla="*/ 1013994 w 2938"/>
              <a:gd name="T35" fmla="*/ 134812 h 5511"/>
              <a:gd name="T36" fmla="*/ 999820 w 2938"/>
              <a:gd name="T37" fmla="*/ 90220 h 5511"/>
              <a:gd name="T38" fmla="*/ 974237 w 2938"/>
              <a:gd name="T39" fmla="*/ 52542 h 5511"/>
              <a:gd name="T40" fmla="*/ 938973 w 2938"/>
              <a:gd name="T41" fmla="*/ 23160 h 5511"/>
              <a:gd name="T42" fmla="*/ 896450 w 2938"/>
              <a:gd name="T43" fmla="*/ 5531 h 5511"/>
              <a:gd name="T44" fmla="*/ 412789 w 2938"/>
              <a:gd name="T45" fmla="*/ 127553 h 5511"/>
              <a:gd name="T46" fmla="*/ 615380 w 2938"/>
              <a:gd name="T47" fmla="*/ 129973 h 5511"/>
              <a:gd name="T48" fmla="*/ 629209 w 2938"/>
              <a:gd name="T49" fmla="*/ 141034 h 5511"/>
              <a:gd name="T50" fmla="*/ 635086 w 2938"/>
              <a:gd name="T51" fmla="*/ 159009 h 5511"/>
              <a:gd name="T52" fmla="*/ 630938 w 2938"/>
              <a:gd name="T53" fmla="*/ 174219 h 5511"/>
              <a:gd name="T54" fmla="*/ 618146 w 2938"/>
              <a:gd name="T55" fmla="*/ 187009 h 5511"/>
              <a:gd name="T56" fmla="*/ 412789 w 2938"/>
              <a:gd name="T57" fmla="*/ 190811 h 5511"/>
              <a:gd name="T58" fmla="*/ 397577 w 2938"/>
              <a:gd name="T59" fmla="*/ 187009 h 5511"/>
              <a:gd name="T60" fmla="*/ 384440 w 2938"/>
              <a:gd name="T61" fmla="*/ 174219 h 5511"/>
              <a:gd name="T62" fmla="*/ 380637 w 2938"/>
              <a:gd name="T63" fmla="*/ 159009 h 5511"/>
              <a:gd name="T64" fmla="*/ 386168 w 2938"/>
              <a:gd name="T65" fmla="*/ 141034 h 5511"/>
              <a:gd name="T66" fmla="*/ 400343 w 2938"/>
              <a:gd name="T67" fmla="*/ 129973 h 5511"/>
              <a:gd name="T68" fmla="*/ 507516 w 2938"/>
              <a:gd name="T69" fmla="*/ 1841742 h 5511"/>
              <a:gd name="T70" fmla="*/ 479513 w 2938"/>
              <a:gd name="T71" fmla="*/ 1837594 h 5511"/>
              <a:gd name="T72" fmla="*/ 454275 w 2938"/>
              <a:gd name="T73" fmla="*/ 1825495 h 5511"/>
              <a:gd name="T74" fmla="*/ 434223 w 2938"/>
              <a:gd name="T75" fmla="*/ 1806829 h 5511"/>
              <a:gd name="T76" fmla="*/ 420049 w 2938"/>
              <a:gd name="T77" fmla="*/ 1783323 h 5511"/>
              <a:gd name="T78" fmla="*/ 413134 w 2938"/>
              <a:gd name="T79" fmla="*/ 1756015 h 5511"/>
              <a:gd name="T80" fmla="*/ 413826 w 2938"/>
              <a:gd name="T81" fmla="*/ 1731818 h 5511"/>
              <a:gd name="T82" fmla="*/ 422123 w 2938"/>
              <a:gd name="T83" fmla="*/ 1704856 h 5511"/>
              <a:gd name="T84" fmla="*/ 437335 w 2938"/>
              <a:gd name="T85" fmla="*/ 1682387 h 5511"/>
              <a:gd name="T86" fmla="*/ 458078 w 2938"/>
              <a:gd name="T87" fmla="*/ 1665103 h 5511"/>
              <a:gd name="T88" fmla="*/ 483661 w 2938"/>
              <a:gd name="T89" fmla="*/ 1654042 h 5511"/>
              <a:gd name="T90" fmla="*/ 507516 w 2938"/>
              <a:gd name="T91" fmla="*/ 1651277 h 5511"/>
              <a:gd name="T92" fmla="*/ 536210 w 2938"/>
              <a:gd name="T93" fmla="*/ 1655425 h 5511"/>
              <a:gd name="T94" fmla="*/ 561102 w 2938"/>
              <a:gd name="T95" fmla="*/ 1667523 h 5511"/>
              <a:gd name="T96" fmla="*/ 581154 w 2938"/>
              <a:gd name="T97" fmla="*/ 1685498 h 5511"/>
              <a:gd name="T98" fmla="*/ 595674 w 2938"/>
              <a:gd name="T99" fmla="*/ 1709349 h 5511"/>
              <a:gd name="T100" fmla="*/ 602589 w 2938"/>
              <a:gd name="T101" fmla="*/ 1737003 h 5511"/>
              <a:gd name="T102" fmla="*/ 601897 w 2938"/>
              <a:gd name="T103" fmla="*/ 1761200 h 5511"/>
              <a:gd name="T104" fmla="*/ 593600 w 2938"/>
              <a:gd name="T105" fmla="*/ 1787817 h 5511"/>
              <a:gd name="T106" fmla="*/ 578388 w 2938"/>
              <a:gd name="T107" fmla="*/ 1810631 h 5511"/>
              <a:gd name="T108" fmla="*/ 556954 w 2938"/>
              <a:gd name="T109" fmla="*/ 1827915 h 5511"/>
              <a:gd name="T110" fmla="*/ 531370 w 2938"/>
              <a:gd name="T111" fmla="*/ 1838631 h 5511"/>
              <a:gd name="T112" fmla="*/ 952456 w 2938"/>
              <a:gd name="T113" fmla="*/ 1587673 h 55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938" h="5511">
                <a:moveTo>
                  <a:pt x="2479" y="0"/>
                </a:moveTo>
                <a:lnTo>
                  <a:pt x="458" y="0"/>
                </a:lnTo>
                <a:lnTo>
                  <a:pt x="435" y="1"/>
                </a:lnTo>
                <a:lnTo>
                  <a:pt x="412" y="3"/>
                </a:lnTo>
                <a:lnTo>
                  <a:pt x="389" y="7"/>
                </a:lnTo>
                <a:lnTo>
                  <a:pt x="366" y="11"/>
                </a:lnTo>
                <a:lnTo>
                  <a:pt x="345" y="16"/>
                </a:lnTo>
                <a:lnTo>
                  <a:pt x="322" y="22"/>
                </a:lnTo>
                <a:lnTo>
                  <a:pt x="301" y="29"/>
                </a:lnTo>
                <a:lnTo>
                  <a:pt x="281" y="37"/>
                </a:lnTo>
                <a:lnTo>
                  <a:pt x="260" y="46"/>
                </a:lnTo>
                <a:lnTo>
                  <a:pt x="240" y="56"/>
                </a:lnTo>
                <a:lnTo>
                  <a:pt x="221" y="67"/>
                </a:lnTo>
                <a:lnTo>
                  <a:pt x="203" y="80"/>
                </a:lnTo>
                <a:lnTo>
                  <a:pt x="184" y="93"/>
                </a:lnTo>
                <a:lnTo>
                  <a:pt x="167" y="106"/>
                </a:lnTo>
                <a:lnTo>
                  <a:pt x="150" y="120"/>
                </a:lnTo>
                <a:lnTo>
                  <a:pt x="135" y="135"/>
                </a:lnTo>
                <a:lnTo>
                  <a:pt x="119" y="152"/>
                </a:lnTo>
                <a:lnTo>
                  <a:pt x="104" y="169"/>
                </a:lnTo>
                <a:lnTo>
                  <a:pt x="91" y="186"/>
                </a:lnTo>
                <a:lnTo>
                  <a:pt x="78" y="203"/>
                </a:lnTo>
                <a:lnTo>
                  <a:pt x="66" y="223"/>
                </a:lnTo>
                <a:lnTo>
                  <a:pt x="55" y="242"/>
                </a:lnTo>
                <a:lnTo>
                  <a:pt x="45" y="261"/>
                </a:lnTo>
                <a:lnTo>
                  <a:pt x="35" y="281"/>
                </a:lnTo>
                <a:lnTo>
                  <a:pt x="27" y="303"/>
                </a:lnTo>
                <a:lnTo>
                  <a:pt x="20" y="324"/>
                </a:lnTo>
                <a:lnTo>
                  <a:pt x="14" y="345"/>
                </a:lnTo>
                <a:lnTo>
                  <a:pt x="9" y="368"/>
                </a:lnTo>
                <a:lnTo>
                  <a:pt x="5" y="390"/>
                </a:lnTo>
                <a:lnTo>
                  <a:pt x="2" y="413"/>
                </a:lnTo>
                <a:lnTo>
                  <a:pt x="0" y="437"/>
                </a:lnTo>
                <a:lnTo>
                  <a:pt x="0" y="460"/>
                </a:lnTo>
                <a:lnTo>
                  <a:pt x="0" y="5052"/>
                </a:lnTo>
                <a:lnTo>
                  <a:pt x="0" y="5076"/>
                </a:lnTo>
                <a:lnTo>
                  <a:pt x="2" y="5099"/>
                </a:lnTo>
                <a:lnTo>
                  <a:pt x="5" y="5122"/>
                </a:lnTo>
                <a:lnTo>
                  <a:pt x="9" y="5144"/>
                </a:lnTo>
                <a:lnTo>
                  <a:pt x="14" y="5167"/>
                </a:lnTo>
                <a:lnTo>
                  <a:pt x="20" y="5189"/>
                </a:lnTo>
                <a:lnTo>
                  <a:pt x="27" y="5210"/>
                </a:lnTo>
                <a:lnTo>
                  <a:pt x="35" y="5230"/>
                </a:lnTo>
                <a:lnTo>
                  <a:pt x="45" y="5251"/>
                </a:lnTo>
                <a:lnTo>
                  <a:pt x="55" y="5271"/>
                </a:lnTo>
                <a:lnTo>
                  <a:pt x="66" y="5290"/>
                </a:lnTo>
                <a:lnTo>
                  <a:pt x="78" y="5309"/>
                </a:lnTo>
                <a:lnTo>
                  <a:pt x="91" y="5327"/>
                </a:lnTo>
                <a:lnTo>
                  <a:pt x="104" y="5344"/>
                </a:lnTo>
                <a:lnTo>
                  <a:pt x="119" y="5360"/>
                </a:lnTo>
                <a:lnTo>
                  <a:pt x="135" y="5377"/>
                </a:lnTo>
                <a:lnTo>
                  <a:pt x="150" y="5392"/>
                </a:lnTo>
                <a:lnTo>
                  <a:pt x="167" y="5406"/>
                </a:lnTo>
                <a:lnTo>
                  <a:pt x="184" y="5420"/>
                </a:lnTo>
                <a:lnTo>
                  <a:pt x="203" y="5433"/>
                </a:lnTo>
                <a:lnTo>
                  <a:pt x="221" y="5445"/>
                </a:lnTo>
                <a:lnTo>
                  <a:pt x="240" y="5456"/>
                </a:lnTo>
                <a:lnTo>
                  <a:pt x="260" y="5466"/>
                </a:lnTo>
                <a:lnTo>
                  <a:pt x="281" y="5475"/>
                </a:lnTo>
                <a:lnTo>
                  <a:pt x="301" y="5484"/>
                </a:lnTo>
                <a:lnTo>
                  <a:pt x="322" y="5491"/>
                </a:lnTo>
                <a:lnTo>
                  <a:pt x="345" y="5497"/>
                </a:lnTo>
                <a:lnTo>
                  <a:pt x="366" y="5502"/>
                </a:lnTo>
                <a:lnTo>
                  <a:pt x="389" y="5506"/>
                </a:lnTo>
                <a:lnTo>
                  <a:pt x="412" y="5509"/>
                </a:lnTo>
                <a:lnTo>
                  <a:pt x="435" y="5511"/>
                </a:lnTo>
                <a:lnTo>
                  <a:pt x="458" y="5511"/>
                </a:lnTo>
                <a:lnTo>
                  <a:pt x="2479" y="5511"/>
                </a:lnTo>
                <a:lnTo>
                  <a:pt x="2502" y="5511"/>
                </a:lnTo>
                <a:lnTo>
                  <a:pt x="2525" y="5509"/>
                </a:lnTo>
                <a:lnTo>
                  <a:pt x="2549" y="5506"/>
                </a:lnTo>
                <a:lnTo>
                  <a:pt x="2571" y="5502"/>
                </a:lnTo>
                <a:lnTo>
                  <a:pt x="2593" y="5497"/>
                </a:lnTo>
                <a:lnTo>
                  <a:pt x="2615" y="5491"/>
                </a:lnTo>
                <a:lnTo>
                  <a:pt x="2636" y="5484"/>
                </a:lnTo>
                <a:lnTo>
                  <a:pt x="2657" y="5475"/>
                </a:lnTo>
                <a:lnTo>
                  <a:pt x="2677" y="5466"/>
                </a:lnTo>
                <a:lnTo>
                  <a:pt x="2698" y="5456"/>
                </a:lnTo>
                <a:lnTo>
                  <a:pt x="2716" y="5445"/>
                </a:lnTo>
                <a:lnTo>
                  <a:pt x="2735" y="5433"/>
                </a:lnTo>
                <a:lnTo>
                  <a:pt x="2754" y="5420"/>
                </a:lnTo>
                <a:lnTo>
                  <a:pt x="2771" y="5406"/>
                </a:lnTo>
                <a:lnTo>
                  <a:pt x="2787" y="5392"/>
                </a:lnTo>
                <a:lnTo>
                  <a:pt x="2803" y="5377"/>
                </a:lnTo>
                <a:lnTo>
                  <a:pt x="2818" y="5360"/>
                </a:lnTo>
                <a:lnTo>
                  <a:pt x="2833" y="5344"/>
                </a:lnTo>
                <a:lnTo>
                  <a:pt x="2847" y="5327"/>
                </a:lnTo>
                <a:lnTo>
                  <a:pt x="2859" y="5309"/>
                </a:lnTo>
                <a:lnTo>
                  <a:pt x="2871" y="5290"/>
                </a:lnTo>
                <a:lnTo>
                  <a:pt x="2882" y="5271"/>
                </a:lnTo>
                <a:lnTo>
                  <a:pt x="2892" y="5251"/>
                </a:lnTo>
                <a:lnTo>
                  <a:pt x="2902" y="5230"/>
                </a:lnTo>
                <a:lnTo>
                  <a:pt x="2910" y="5210"/>
                </a:lnTo>
                <a:lnTo>
                  <a:pt x="2918" y="5189"/>
                </a:lnTo>
                <a:lnTo>
                  <a:pt x="2924" y="5167"/>
                </a:lnTo>
                <a:lnTo>
                  <a:pt x="2929" y="5144"/>
                </a:lnTo>
                <a:lnTo>
                  <a:pt x="2933" y="5122"/>
                </a:lnTo>
                <a:lnTo>
                  <a:pt x="2936" y="5099"/>
                </a:lnTo>
                <a:lnTo>
                  <a:pt x="2937" y="5076"/>
                </a:lnTo>
                <a:lnTo>
                  <a:pt x="2938" y="5052"/>
                </a:lnTo>
                <a:lnTo>
                  <a:pt x="2938" y="460"/>
                </a:lnTo>
                <a:lnTo>
                  <a:pt x="2937" y="437"/>
                </a:lnTo>
                <a:lnTo>
                  <a:pt x="2936" y="413"/>
                </a:lnTo>
                <a:lnTo>
                  <a:pt x="2933" y="390"/>
                </a:lnTo>
                <a:lnTo>
                  <a:pt x="2929" y="368"/>
                </a:lnTo>
                <a:lnTo>
                  <a:pt x="2924" y="345"/>
                </a:lnTo>
                <a:lnTo>
                  <a:pt x="2918" y="324"/>
                </a:lnTo>
                <a:lnTo>
                  <a:pt x="2910" y="303"/>
                </a:lnTo>
                <a:lnTo>
                  <a:pt x="2902" y="281"/>
                </a:lnTo>
                <a:lnTo>
                  <a:pt x="2892" y="261"/>
                </a:lnTo>
                <a:lnTo>
                  <a:pt x="2882" y="242"/>
                </a:lnTo>
                <a:lnTo>
                  <a:pt x="2871" y="223"/>
                </a:lnTo>
                <a:lnTo>
                  <a:pt x="2859" y="203"/>
                </a:lnTo>
                <a:lnTo>
                  <a:pt x="2847" y="186"/>
                </a:lnTo>
                <a:lnTo>
                  <a:pt x="2833" y="169"/>
                </a:lnTo>
                <a:lnTo>
                  <a:pt x="2818" y="152"/>
                </a:lnTo>
                <a:lnTo>
                  <a:pt x="2803" y="135"/>
                </a:lnTo>
                <a:lnTo>
                  <a:pt x="2787" y="120"/>
                </a:lnTo>
                <a:lnTo>
                  <a:pt x="2771" y="106"/>
                </a:lnTo>
                <a:lnTo>
                  <a:pt x="2754" y="93"/>
                </a:lnTo>
                <a:lnTo>
                  <a:pt x="2735" y="80"/>
                </a:lnTo>
                <a:lnTo>
                  <a:pt x="2716" y="67"/>
                </a:lnTo>
                <a:lnTo>
                  <a:pt x="2698" y="56"/>
                </a:lnTo>
                <a:lnTo>
                  <a:pt x="2677" y="46"/>
                </a:lnTo>
                <a:lnTo>
                  <a:pt x="2657" y="37"/>
                </a:lnTo>
                <a:lnTo>
                  <a:pt x="2636" y="29"/>
                </a:lnTo>
                <a:lnTo>
                  <a:pt x="2615" y="22"/>
                </a:lnTo>
                <a:lnTo>
                  <a:pt x="2593" y="16"/>
                </a:lnTo>
                <a:lnTo>
                  <a:pt x="2571" y="11"/>
                </a:lnTo>
                <a:lnTo>
                  <a:pt x="2549" y="7"/>
                </a:lnTo>
                <a:lnTo>
                  <a:pt x="2525" y="3"/>
                </a:lnTo>
                <a:lnTo>
                  <a:pt x="2502" y="1"/>
                </a:lnTo>
                <a:lnTo>
                  <a:pt x="2479" y="0"/>
                </a:lnTo>
                <a:close/>
                <a:moveTo>
                  <a:pt x="1194" y="369"/>
                </a:moveTo>
                <a:lnTo>
                  <a:pt x="1744" y="369"/>
                </a:lnTo>
                <a:lnTo>
                  <a:pt x="1753" y="369"/>
                </a:lnTo>
                <a:lnTo>
                  <a:pt x="1763" y="370"/>
                </a:lnTo>
                <a:lnTo>
                  <a:pt x="1772" y="373"/>
                </a:lnTo>
                <a:lnTo>
                  <a:pt x="1780" y="376"/>
                </a:lnTo>
                <a:lnTo>
                  <a:pt x="1788" y="379"/>
                </a:lnTo>
                <a:lnTo>
                  <a:pt x="1796" y="384"/>
                </a:lnTo>
                <a:lnTo>
                  <a:pt x="1803" y="389"/>
                </a:lnTo>
                <a:lnTo>
                  <a:pt x="1809" y="395"/>
                </a:lnTo>
                <a:lnTo>
                  <a:pt x="1815" y="401"/>
                </a:lnTo>
                <a:lnTo>
                  <a:pt x="1820" y="408"/>
                </a:lnTo>
                <a:lnTo>
                  <a:pt x="1825" y="416"/>
                </a:lnTo>
                <a:lnTo>
                  <a:pt x="1828" y="424"/>
                </a:lnTo>
                <a:lnTo>
                  <a:pt x="1833" y="433"/>
                </a:lnTo>
                <a:lnTo>
                  <a:pt x="1835" y="442"/>
                </a:lnTo>
                <a:lnTo>
                  <a:pt x="1836" y="451"/>
                </a:lnTo>
                <a:lnTo>
                  <a:pt x="1837" y="460"/>
                </a:lnTo>
                <a:lnTo>
                  <a:pt x="1836" y="469"/>
                </a:lnTo>
                <a:lnTo>
                  <a:pt x="1835" y="478"/>
                </a:lnTo>
                <a:lnTo>
                  <a:pt x="1833" y="487"/>
                </a:lnTo>
                <a:lnTo>
                  <a:pt x="1828" y="495"/>
                </a:lnTo>
                <a:lnTo>
                  <a:pt x="1825" y="504"/>
                </a:lnTo>
                <a:lnTo>
                  <a:pt x="1820" y="512"/>
                </a:lnTo>
                <a:lnTo>
                  <a:pt x="1815" y="519"/>
                </a:lnTo>
                <a:lnTo>
                  <a:pt x="1809" y="525"/>
                </a:lnTo>
                <a:lnTo>
                  <a:pt x="1803" y="531"/>
                </a:lnTo>
                <a:lnTo>
                  <a:pt x="1796" y="536"/>
                </a:lnTo>
                <a:lnTo>
                  <a:pt x="1788" y="541"/>
                </a:lnTo>
                <a:lnTo>
                  <a:pt x="1780" y="545"/>
                </a:lnTo>
                <a:lnTo>
                  <a:pt x="1772" y="548"/>
                </a:lnTo>
                <a:lnTo>
                  <a:pt x="1763" y="550"/>
                </a:lnTo>
                <a:lnTo>
                  <a:pt x="1753" y="551"/>
                </a:lnTo>
                <a:lnTo>
                  <a:pt x="1744" y="552"/>
                </a:lnTo>
                <a:lnTo>
                  <a:pt x="1194" y="552"/>
                </a:lnTo>
                <a:lnTo>
                  <a:pt x="1184" y="551"/>
                </a:lnTo>
                <a:lnTo>
                  <a:pt x="1175" y="550"/>
                </a:lnTo>
                <a:lnTo>
                  <a:pt x="1166" y="548"/>
                </a:lnTo>
                <a:lnTo>
                  <a:pt x="1158" y="545"/>
                </a:lnTo>
                <a:lnTo>
                  <a:pt x="1150" y="541"/>
                </a:lnTo>
                <a:lnTo>
                  <a:pt x="1142" y="536"/>
                </a:lnTo>
                <a:lnTo>
                  <a:pt x="1135" y="531"/>
                </a:lnTo>
                <a:lnTo>
                  <a:pt x="1129" y="525"/>
                </a:lnTo>
                <a:lnTo>
                  <a:pt x="1123" y="519"/>
                </a:lnTo>
                <a:lnTo>
                  <a:pt x="1117" y="512"/>
                </a:lnTo>
                <a:lnTo>
                  <a:pt x="1112" y="504"/>
                </a:lnTo>
                <a:lnTo>
                  <a:pt x="1108" y="495"/>
                </a:lnTo>
                <a:lnTo>
                  <a:pt x="1105" y="487"/>
                </a:lnTo>
                <a:lnTo>
                  <a:pt x="1103" y="478"/>
                </a:lnTo>
                <a:lnTo>
                  <a:pt x="1102" y="469"/>
                </a:lnTo>
                <a:lnTo>
                  <a:pt x="1101" y="460"/>
                </a:lnTo>
                <a:lnTo>
                  <a:pt x="1102" y="451"/>
                </a:lnTo>
                <a:lnTo>
                  <a:pt x="1103" y="442"/>
                </a:lnTo>
                <a:lnTo>
                  <a:pt x="1105" y="433"/>
                </a:lnTo>
                <a:lnTo>
                  <a:pt x="1108" y="424"/>
                </a:lnTo>
                <a:lnTo>
                  <a:pt x="1112" y="416"/>
                </a:lnTo>
                <a:lnTo>
                  <a:pt x="1117" y="408"/>
                </a:lnTo>
                <a:lnTo>
                  <a:pt x="1123" y="401"/>
                </a:lnTo>
                <a:lnTo>
                  <a:pt x="1129" y="395"/>
                </a:lnTo>
                <a:lnTo>
                  <a:pt x="1135" y="389"/>
                </a:lnTo>
                <a:lnTo>
                  <a:pt x="1142" y="384"/>
                </a:lnTo>
                <a:lnTo>
                  <a:pt x="1150" y="379"/>
                </a:lnTo>
                <a:lnTo>
                  <a:pt x="1158" y="376"/>
                </a:lnTo>
                <a:lnTo>
                  <a:pt x="1166" y="373"/>
                </a:lnTo>
                <a:lnTo>
                  <a:pt x="1175" y="370"/>
                </a:lnTo>
                <a:lnTo>
                  <a:pt x="1184" y="369"/>
                </a:lnTo>
                <a:lnTo>
                  <a:pt x="1194" y="369"/>
                </a:lnTo>
                <a:close/>
                <a:moveTo>
                  <a:pt x="1468" y="5328"/>
                </a:moveTo>
                <a:lnTo>
                  <a:pt x="1468" y="5328"/>
                </a:lnTo>
                <a:lnTo>
                  <a:pt x="1454" y="5328"/>
                </a:lnTo>
                <a:lnTo>
                  <a:pt x="1441" y="5327"/>
                </a:lnTo>
                <a:lnTo>
                  <a:pt x="1427" y="5325"/>
                </a:lnTo>
                <a:lnTo>
                  <a:pt x="1414" y="5322"/>
                </a:lnTo>
                <a:lnTo>
                  <a:pt x="1399" y="5319"/>
                </a:lnTo>
                <a:lnTo>
                  <a:pt x="1387" y="5316"/>
                </a:lnTo>
                <a:lnTo>
                  <a:pt x="1374" y="5312"/>
                </a:lnTo>
                <a:lnTo>
                  <a:pt x="1362" y="5307"/>
                </a:lnTo>
                <a:lnTo>
                  <a:pt x="1350" y="5300"/>
                </a:lnTo>
                <a:lnTo>
                  <a:pt x="1338" y="5294"/>
                </a:lnTo>
                <a:lnTo>
                  <a:pt x="1325" y="5288"/>
                </a:lnTo>
                <a:lnTo>
                  <a:pt x="1314" y="5281"/>
                </a:lnTo>
                <a:lnTo>
                  <a:pt x="1304" y="5273"/>
                </a:lnTo>
                <a:lnTo>
                  <a:pt x="1294" y="5265"/>
                </a:lnTo>
                <a:lnTo>
                  <a:pt x="1284" y="5257"/>
                </a:lnTo>
                <a:lnTo>
                  <a:pt x="1274" y="5248"/>
                </a:lnTo>
                <a:lnTo>
                  <a:pt x="1265" y="5238"/>
                </a:lnTo>
                <a:lnTo>
                  <a:pt x="1256" y="5227"/>
                </a:lnTo>
                <a:lnTo>
                  <a:pt x="1248" y="5217"/>
                </a:lnTo>
                <a:lnTo>
                  <a:pt x="1240" y="5206"/>
                </a:lnTo>
                <a:lnTo>
                  <a:pt x="1233" y="5195"/>
                </a:lnTo>
                <a:lnTo>
                  <a:pt x="1227" y="5184"/>
                </a:lnTo>
                <a:lnTo>
                  <a:pt x="1221" y="5172"/>
                </a:lnTo>
                <a:lnTo>
                  <a:pt x="1215" y="5159"/>
                </a:lnTo>
                <a:lnTo>
                  <a:pt x="1210" y="5147"/>
                </a:lnTo>
                <a:lnTo>
                  <a:pt x="1206" y="5134"/>
                </a:lnTo>
                <a:lnTo>
                  <a:pt x="1202" y="5121"/>
                </a:lnTo>
                <a:lnTo>
                  <a:pt x="1199" y="5108"/>
                </a:lnTo>
                <a:lnTo>
                  <a:pt x="1197" y="5095"/>
                </a:lnTo>
                <a:lnTo>
                  <a:pt x="1195" y="5080"/>
                </a:lnTo>
                <a:lnTo>
                  <a:pt x="1194" y="5066"/>
                </a:lnTo>
                <a:lnTo>
                  <a:pt x="1194" y="5052"/>
                </a:lnTo>
                <a:lnTo>
                  <a:pt x="1194" y="5038"/>
                </a:lnTo>
                <a:lnTo>
                  <a:pt x="1195" y="5025"/>
                </a:lnTo>
                <a:lnTo>
                  <a:pt x="1197" y="5010"/>
                </a:lnTo>
                <a:lnTo>
                  <a:pt x="1199" y="4997"/>
                </a:lnTo>
                <a:lnTo>
                  <a:pt x="1202" y="4983"/>
                </a:lnTo>
                <a:lnTo>
                  <a:pt x="1206" y="4970"/>
                </a:lnTo>
                <a:lnTo>
                  <a:pt x="1210" y="4958"/>
                </a:lnTo>
                <a:lnTo>
                  <a:pt x="1215" y="4945"/>
                </a:lnTo>
                <a:lnTo>
                  <a:pt x="1221" y="4932"/>
                </a:lnTo>
                <a:lnTo>
                  <a:pt x="1227" y="4921"/>
                </a:lnTo>
                <a:lnTo>
                  <a:pt x="1233" y="4909"/>
                </a:lnTo>
                <a:lnTo>
                  <a:pt x="1240" y="4898"/>
                </a:lnTo>
                <a:lnTo>
                  <a:pt x="1248" y="4888"/>
                </a:lnTo>
                <a:lnTo>
                  <a:pt x="1256" y="4876"/>
                </a:lnTo>
                <a:lnTo>
                  <a:pt x="1265" y="4867"/>
                </a:lnTo>
                <a:lnTo>
                  <a:pt x="1274" y="4857"/>
                </a:lnTo>
                <a:lnTo>
                  <a:pt x="1284" y="4848"/>
                </a:lnTo>
                <a:lnTo>
                  <a:pt x="1294" y="4840"/>
                </a:lnTo>
                <a:lnTo>
                  <a:pt x="1304" y="4832"/>
                </a:lnTo>
                <a:lnTo>
                  <a:pt x="1314" y="4824"/>
                </a:lnTo>
                <a:lnTo>
                  <a:pt x="1325" y="4817"/>
                </a:lnTo>
                <a:lnTo>
                  <a:pt x="1338" y="4810"/>
                </a:lnTo>
                <a:lnTo>
                  <a:pt x="1350" y="4803"/>
                </a:lnTo>
                <a:lnTo>
                  <a:pt x="1362" y="4798"/>
                </a:lnTo>
                <a:lnTo>
                  <a:pt x="1374" y="4793"/>
                </a:lnTo>
                <a:lnTo>
                  <a:pt x="1387" y="4789"/>
                </a:lnTo>
                <a:lnTo>
                  <a:pt x="1399" y="4785"/>
                </a:lnTo>
                <a:lnTo>
                  <a:pt x="1414" y="4782"/>
                </a:lnTo>
                <a:lnTo>
                  <a:pt x="1427" y="4780"/>
                </a:lnTo>
                <a:lnTo>
                  <a:pt x="1441" y="4778"/>
                </a:lnTo>
                <a:lnTo>
                  <a:pt x="1454" y="4777"/>
                </a:lnTo>
                <a:lnTo>
                  <a:pt x="1468" y="4777"/>
                </a:lnTo>
                <a:lnTo>
                  <a:pt x="1483" y="4777"/>
                </a:lnTo>
                <a:lnTo>
                  <a:pt x="1497" y="4778"/>
                </a:lnTo>
                <a:lnTo>
                  <a:pt x="1511" y="4780"/>
                </a:lnTo>
                <a:lnTo>
                  <a:pt x="1524" y="4782"/>
                </a:lnTo>
                <a:lnTo>
                  <a:pt x="1537" y="4785"/>
                </a:lnTo>
                <a:lnTo>
                  <a:pt x="1551" y="4789"/>
                </a:lnTo>
                <a:lnTo>
                  <a:pt x="1564" y="4793"/>
                </a:lnTo>
                <a:lnTo>
                  <a:pt x="1576" y="4798"/>
                </a:lnTo>
                <a:lnTo>
                  <a:pt x="1588" y="4803"/>
                </a:lnTo>
                <a:lnTo>
                  <a:pt x="1600" y="4810"/>
                </a:lnTo>
                <a:lnTo>
                  <a:pt x="1611" y="4817"/>
                </a:lnTo>
                <a:lnTo>
                  <a:pt x="1623" y="4824"/>
                </a:lnTo>
                <a:lnTo>
                  <a:pt x="1634" y="4832"/>
                </a:lnTo>
                <a:lnTo>
                  <a:pt x="1644" y="4840"/>
                </a:lnTo>
                <a:lnTo>
                  <a:pt x="1654" y="4848"/>
                </a:lnTo>
                <a:lnTo>
                  <a:pt x="1664" y="4857"/>
                </a:lnTo>
                <a:lnTo>
                  <a:pt x="1673" y="4867"/>
                </a:lnTo>
                <a:lnTo>
                  <a:pt x="1681" y="4876"/>
                </a:lnTo>
                <a:lnTo>
                  <a:pt x="1690" y="4888"/>
                </a:lnTo>
                <a:lnTo>
                  <a:pt x="1698" y="4898"/>
                </a:lnTo>
                <a:lnTo>
                  <a:pt x="1705" y="4909"/>
                </a:lnTo>
                <a:lnTo>
                  <a:pt x="1711" y="4921"/>
                </a:lnTo>
                <a:lnTo>
                  <a:pt x="1717" y="4932"/>
                </a:lnTo>
                <a:lnTo>
                  <a:pt x="1723" y="4945"/>
                </a:lnTo>
                <a:lnTo>
                  <a:pt x="1728" y="4958"/>
                </a:lnTo>
                <a:lnTo>
                  <a:pt x="1732" y="4970"/>
                </a:lnTo>
                <a:lnTo>
                  <a:pt x="1736" y="4983"/>
                </a:lnTo>
                <a:lnTo>
                  <a:pt x="1739" y="4997"/>
                </a:lnTo>
                <a:lnTo>
                  <a:pt x="1741" y="5010"/>
                </a:lnTo>
                <a:lnTo>
                  <a:pt x="1743" y="5025"/>
                </a:lnTo>
                <a:lnTo>
                  <a:pt x="1744" y="5038"/>
                </a:lnTo>
                <a:lnTo>
                  <a:pt x="1744" y="5052"/>
                </a:lnTo>
                <a:lnTo>
                  <a:pt x="1744" y="5066"/>
                </a:lnTo>
                <a:lnTo>
                  <a:pt x="1743" y="5080"/>
                </a:lnTo>
                <a:lnTo>
                  <a:pt x="1741" y="5095"/>
                </a:lnTo>
                <a:lnTo>
                  <a:pt x="1739" y="5108"/>
                </a:lnTo>
                <a:lnTo>
                  <a:pt x="1736" y="5121"/>
                </a:lnTo>
                <a:lnTo>
                  <a:pt x="1732" y="5134"/>
                </a:lnTo>
                <a:lnTo>
                  <a:pt x="1728" y="5147"/>
                </a:lnTo>
                <a:lnTo>
                  <a:pt x="1723" y="5159"/>
                </a:lnTo>
                <a:lnTo>
                  <a:pt x="1717" y="5172"/>
                </a:lnTo>
                <a:lnTo>
                  <a:pt x="1711" y="5184"/>
                </a:lnTo>
                <a:lnTo>
                  <a:pt x="1705" y="5195"/>
                </a:lnTo>
                <a:lnTo>
                  <a:pt x="1698" y="5206"/>
                </a:lnTo>
                <a:lnTo>
                  <a:pt x="1690" y="5217"/>
                </a:lnTo>
                <a:lnTo>
                  <a:pt x="1681" y="5227"/>
                </a:lnTo>
                <a:lnTo>
                  <a:pt x="1673" y="5238"/>
                </a:lnTo>
                <a:lnTo>
                  <a:pt x="1664" y="5248"/>
                </a:lnTo>
                <a:lnTo>
                  <a:pt x="1654" y="5257"/>
                </a:lnTo>
                <a:lnTo>
                  <a:pt x="1644" y="5265"/>
                </a:lnTo>
                <a:lnTo>
                  <a:pt x="1634" y="5273"/>
                </a:lnTo>
                <a:lnTo>
                  <a:pt x="1623" y="5281"/>
                </a:lnTo>
                <a:lnTo>
                  <a:pt x="1611" y="5288"/>
                </a:lnTo>
                <a:lnTo>
                  <a:pt x="1600" y="5294"/>
                </a:lnTo>
                <a:lnTo>
                  <a:pt x="1588" y="5300"/>
                </a:lnTo>
                <a:lnTo>
                  <a:pt x="1576" y="5307"/>
                </a:lnTo>
                <a:lnTo>
                  <a:pt x="1564" y="5312"/>
                </a:lnTo>
                <a:lnTo>
                  <a:pt x="1551" y="5316"/>
                </a:lnTo>
                <a:lnTo>
                  <a:pt x="1537" y="5319"/>
                </a:lnTo>
                <a:lnTo>
                  <a:pt x="1524" y="5322"/>
                </a:lnTo>
                <a:lnTo>
                  <a:pt x="1511" y="5325"/>
                </a:lnTo>
                <a:lnTo>
                  <a:pt x="1497" y="5327"/>
                </a:lnTo>
                <a:lnTo>
                  <a:pt x="1483" y="5328"/>
                </a:lnTo>
                <a:lnTo>
                  <a:pt x="1468" y="5328"/>
                </a:lnTo>
                <a:close/>
                <a:moveTo>
                  <a:pt x="2755" y="4593"/>
                </a:moveTo>
                <a:lnTo>
                  <a:pt x="183" y="4593"/>
                </a:lnTo>
                <a:lnTo>
                  <a:pt x="183" y="919"/>
                </a:lnTo>
                <a:lnTo>
                  <a:pt x="2755" y="919"/>
                </a:lnTo>
                <a:lnTo>
                  <a:pt x="2755" y="459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6" name="显示器"/>
          <p:cNvSpPr/>
          <p:nvPr/>
        </p:nvSpPr>
        <p:spPr bwMode="auto">
          <a:xfrm>
            <a:off x="4511040" y="3036057"/>
            <a:ext cx="518795" cy="436245"/>
          </a:xfrm>
          <a:custGeom>
            <a:avLst/>
            <a:gdLst/>
            <a:ahLst/>
            <a:cxnLst/>
            <a:rect l="0" t="0" r="r" b="b"/>
            <a:pathLst>
              <a:path w="4999037" h="4260141">
                <a:moveTo>
                  <a:pt x="1900345" y="3557911"/>
                </a:moveTo>
                <a:lnTo>
                  <a:pt x="3097730" y="3557911"/>
                </a:lnTo>
                <a:lnTo>
                  <a:pt x="3102535" y="3590573"/>
                </a:lnTo>
                <a:lnTo>
                  <a:pt x="3107340" y="3623235"/>
                </a:lnTo>
                <a:lnTo>
                  <a:pt x="3113106" y="3656858"/>
                </a:lnTo>
                <a:lnTo>
                  <a:pt x="3119833" y="3691441"/>
                </a:lnTo>
                <a:lnTo>
                  <a:pt x="3126560" y="3717378"/>
                </a:lnTo>
                <a:lnTo>
                  <a:pt x="3134248" y="3744276"/>
                </a:lnTo>
                <a:lnTo>
                  <a:pt x="3140975" y="3769253"/>
                </a:lnTo>
                <a:lnTo>
                  <a:pt x="3148663" y="3795190"/>
                </a:lnTo>
                <a:lnTo>
                  <a:pt x="3158272" y="3821127"/>
                </a:lnTo>
                <a:lnTo>
                  <a:pt x="3166921" y="3846104"/>
                </a:lnTo>
                <a:lnTo>
                  <a:pt x="3177492" y="3871081"/>
                </a:lnTo>
                <a:lnTo>
                  <a:pt x="3189024" y="3895097"/>
                </a:lnTo>
                <a:lnTo>
                  <a:pt x="3200556" y="3919113"/>
                </a:lnTo>
                <a:lnTo>
                  <a:pt x="3213048" y="3941208"/>
                </a:lnTo>
                <a:lnTo>
                  <a:pt x="3226502" y="3964263"/>
                </a:lnTo>
                <a:lnTo>
                  <a:pt x="3240917" y="3984437"/>
                </a:lnTo>
                <a:lnTo>
                  <a:pt x="3256293" y="4004610"/>
                </a:lnTo>
                <a:lnTo>
                  <a:pt x="3271668" y="4024784"/>
                </a:lnTo>
                <a:lnTo>
                  <a:pt x="3288966" y="4042075"/>
                </a:lnTo>
                <a:lnTo>
                  <a:pt x="3306264" y="4058406"/>
                </a:lnTo>
                <a:lnTo>
                  <a:pt x="3318757" y="4069934"/>
                </a:lnTo>
                <a:lnTo>
                  <a:pt x="3331249" y="4079540"/>
                </a:lnTo>
                <a:lnTo>
                  <a:pt x="3344703" y="4089147"/>
                </a:lnTo>
                <a:lnTo>
                  <a:pt x="3358157" y="4097793"/>
                </a:lnTo>
                <a:lnTo>
                  <a:pt x="3372572" y="4106438"/>
                </a:lnTo>
                <a:lnTo>
                  <a:pt x="3386026" y="4114123"/>
                </a:lnTo>
                <a:lnTo>
                  <a:pt x="3402362" y="4121809"/>
                </a:lnTo>
                <a:lnTo>
                  <a:pt x="3417738" y="4127573"/>
                </a:lnTo>
                <a:lnTo>
                  <a:pt x="3433114" y="4133336"/>
                </a:lnTo>
                <a:lnTo>
                  <a:pt x="3450411" y="4138140"/>
                </a:lnTo>
                <a:lnTo>
                  <a:pt x="3467709" y="4142943"/>
                </a:lnTo>
                <a:lnTo>
                  <a:pt x="3485007" y="4145825"/>
                </a:lnTo>
                <a:lnTo>
                  <a:pt x="3504227" y="4148707"/>
                </a:lnTo>
                <a:lnTo>
                  <a:pt x="3523446" y="4151589"/>
                </a:lnTo>
                <a:lnTo>
                  <a:pt x="3543627" y="4152549"/>
                </a:lnTo>
                <a:lnTo>
                  <a:pt x="3564769" y="4152549"/>
                </a:lnTo>
                <a:lnTo>
                  <a:pt x="3564769" y="4260141"/>
                </a:lnTo>
                <a:lnTo>
                  <a:pt x="1434268" y="4260141"/>
                </a:lnTo>
                <a:lnTo>
                  <a:pt x="1434268" y="4152549"/>
                </a:lnTo>
                <a:lnTo>
                  <a:pt x="1455409" y="4152549"/>
                </a:lnTo>
                <a:lnTo>
                  <a:pt x="1474629" y="4151589"/>
                </a:lnTo>
                <a:lnTo>
                  <a:pt x="1493849" y="4148707"/>
                </a:lnTo>
                <a:lnTo>
                  <a:pt x="1513068" y="4145825"/>
                </a:lnTo>
                <a:lnTo>
                  <a:pt x="1530366" y="4142943"/>
                </a:lnTo>
                <a:lnTo>
                  <a:pt x="1547664" y="4138140"/>
                </a:lnTo>
                <a:lnTo>
                  <a:pt x="1564962" y="4133336"/>
                </a:lnTo>
                <a:lnTo>
                  <a:pt x="1581298" y="4127573"/>
                </a:lnTo>
                <a:lnTo>
                  <a:pt x="1596674" y="4121809"/>
                </a:lnTo>
                <a:lnTo>
                  <a:pt x="1612050" y="4114123"/>
                </a:lnTo>
                <a:lnTo>
                  <a:pt x="1626465" y="4106438"/>
                </a:lnTo>
                <a:lnTo>
                  <a:pt x="1639918" y="4097793"/>
                </a:lnTo>
                <a:lnTo>
                  <a:pt x="1653372" y="4089147"/>
                </a:lnTo>
                <a:lnTo>
                  <a:pt x="1666826" y="4079540"/>
                </a:lnTo>
                <a:lnTo>
                  <a:pt x="1679319" y="4069934"/>
                </a:lnTo>
                <a:lnTo>
                  <a:pt x="1691811" y="4058406"/>
                </a:lnTo>
                <a:lnTo>
                  <a:pt x="1703343" y="4047839"/>
                </a:lnTo>
                <a:lnTo>
                  <a:pt x="1715836" y="4036311"/>
                </a:lnTo>
                <a:lnTo>
                  <a:pt x="1726407" y="4024784"/>
                </a:lnTo>
                <a:lnTo>
                  <a:pt x="1736978" y="4012295"/>
                </a:lnTo>
                <a:lnTo>
                  <a:pt x="1757158" y="3985397"/>
                </a:lnTo>
                <a:lnTo>
                  <a:pt x="1776378" y="3956578"/>
                </a:lnTo>
                <a:lnTo>
                  <a:pt x="1793676" y="3926798"/>
                </a:lnTo>
                <a:lnTo>
                  <a:pt x="1809052" y="3895097"/>
                </a:lnTo>
                <a:lnTo>
                  <a:pt x="1824427" y="3863396"/>
                </a:lnTo>
                <a:lnTo>
                  <a:pt x="1837881" y="3829773"/>
                </a:lnTo>
                <a:lnTo>
                  <a:pt x="1849413" y="3795190"/>
                </a:lnTo>
                <a:lnTo>
                  <a:pt x="1859984" y="3761568"/>
                </a:lnTo>
                <a:lnTo>
                  <a:pt x="1868632" y="3726984"/>
                </a:lnTo>
                <a:lnTo>
                  <a:pt x="1878242" y="3692401"/>
                </a:lnTo>
                <a:lnTo>
                  <a:pt x="1884969" y="3657818"/>
                </a:lnTo>
                <a:lnTo>
                  <a:pt x="1890735" y="3623235"/>
                </a:lnTo>
                <a:lnTo>
                  <a:pt x="1896501" y="3590573"/>
                </a:lnTo>
                <a:lnTo>
                  <a:pt x="1900345" y="3557911"/>
                </a:lnTo>
                <a:close/>
                <a:moveTo>
                  <a:pt x="344993" y="345832"/>
                </a:moveTo>
                <a:lnTo>
                  <a:pt x="344993" y="3036592"/>
                </a:lnTo>
                <a:lnTo>
                  <a:pt x="4655005" y="3036592"/>
                </a:lnTo>
                <a:lnTo>
                  <a:pt x="4655005" y="345832"/>
                </a:lnTo>
                <a:lnTo>
                  <a:pt x="344993" y="345832"/>
                </a:lnTo>
                <a:close/>
                <a:moveTo>
                  <a:pt x="142226" y="0"/>
                </a:moveTo>
                <a:lnTo>
                  <a:pt x="4857773" y="0"/>
                </a:lnTo>
                <a:lnTo>
                  <a:pt x="4872187" y="961"/>
                </a:lnTo>
                <a:lnTo>
                  <a:pt x="4885641" y="2882"/>
                </a:lnTo>
                <a:lnTo>
                  <a:pt x="4899095" y="6725"/>
                </a:lnTo>
                <a:lnTo>
                  <a:pt x="4913510" y="10567"/>
                </a:lnTo>
                <a:lnTo>
                  <a:pt x="4925042" y="17292"/>
                </a:lnTo>
                <a:lnTo>
                  <a:pt x="4936573" y="24016"/>
                </a:lnTo>
                <a:lnTo>
                  <a:pt x="4947144" y="32662"/>
                </a:lnTo>
                <a:lnTo>
                  <a:pt x="4957715" y="42268"/>
                </a:lnTo>
                <a:lnTo>
                  <a:pt x="4967325" y="51875"/>
                </a:lnTo>
                <a:lnTo>
                  <a:pt x="4975974" y="62442"/>
                </a:lnTo>
                <a:lnTo>
                  <a:pt x="4982701" y="73970"/>
                </a:lnTo>
                <a:lnTo>
                  <a:pt x="4988466" y="87419"/>
                </a:lnTo>
                <a:lnTo>
                  <a:pt x="4993271" y="99907"/>
                </a:lnTo>
                <a:lnTo>
                  <a:pt x="4996154" y="113356"/>
                </a:lnTo>
                <a:lnTo>
                  <a:pt x="4999037" y="127766"/>
                </a:lnTo>
                <a:lnTo>
                  <a:pt x="4999037" y="142175"/>
                </a:lnTo>
                <a:lnTo>
                  <a:pt x="4999037" y="3238327"/>
                </a:lnTo>
                <a:lnTo>
                  <a:pt x="4999037" y="3253697"/>
                </a:lnTo>
                <a:lnTo>
                  <a:pt x="4996154" y="3268106"/>
                </a:lnTo>
                <a:lnTo>
                  <a:pt x="4993271" y="3281555"/>
                </a:lnTo>
                <a:lnTo>
                  <a:pt x="4988466" y="3295004"/>
                </a:lnTo>
                <a:lnTo>
                  <a:pt x="4982701" y="3307493"/>
                </a:lnTo>
                <a:lnTo>
                  <a:pt x="4975974" y="3319021"/>
                </a:lnTo>
                <a:lnTo>
                  <a:pt x="4967325" y="3329588"/>
                </a:lnTo>
                <a:lnTo>
                  <a:pt x="4957715" y="3339194"/>
                </a:lnTo>
                <a:lnTo>
                  <a:pt x="4947144" y="3349761"/>
                </a:lnTo>
                <a:lnTo>
                  <a:pt x="4936573" y="3357446"/>
                </a:lnTo>
                <a:lnTo>
                  <a:pt x="4925042" y="3364171"/>
                </a:lnTo>
                <a:lnTo>
                  <a:pt x="4913510" y="3369935"/>
                </a:lnTo>
                <a:lnTo>
                  <a:pt x="4899095" y="3374738"/>
                </a:lnTo>
                <a:lnTo>
                  <a:pt x="4885641" y="3378580"/>
                </a:lnTo>
                <a:lnTo>
                  <a:pt x="4872187" y="3380502"/>
                </a:lnTo>
                <a:lnTo>
                  <a:pt x="4857773" y="3381462"/>
                </a:lnTo>
                <a:lnTo>
                  <a:pt x="142226" y="3381462"/>
                </a:lnTo>
                <a:lnTo>
                  <a:pt x="127811" y="3380502"/>
                </a:lnTo>
                <a:lnTo>
                  <a:pt x="113396" y="3378580"/>
                </a:lnTo>
                <a:lnTo>
                  <a:pt x="99942" y="3374738"/>
                </a:lnTo>
                <a:lnTo>
                  <a:pt x="86489" y="3369935"/>
                </a:lnTo>
                <a:lnTo>
                  <a:pt x="73996" y="3364171"/>
                </a:lnTo>
                <a:lnTo>
                  <a:pt x="62464" y="3357446"/>
                </a:lnTo>
                <a:lnTo>
                  <a:pt x="51893" y="3349761"/>
                </a:lnTo>
                <a:lnTo>
                  <a:pt x="42283" y="3339194"/>
                </a:lnTo>
                <a:lnTo>
                  <a:pt x="31713" y="3329588"/>
                </a:lnTo>
                <a:lnTo>
                  <a:pt x="24025" y="3319021"/>
                </a:lnTo>
                <a:lnTo>
                  <a:pt x="17298" y="3307493"/>
                </a:lnTo>
                <a:lnTo>
                  <a:pt x="11532" y="3295004"/>
                </a:lnTo>
                <a:lnTo>
                  <a:pt x="6727" y="3281555"/>
                </a:lnTo>
                <a:lnTo>
                  <a:pt x="2883" y="3268106"/>
                </a:lnTo>
                <a:lnTo>
                  <a:pt x="961" y="3253697"/>
                </a:lnTo>
                <a:lnTo>
                  <a:pt x="0" y="3238327"/>
                </a:lnTo>
                <a:lnTo>
                  <a:pt x="0" y="142175"/>
                </a:lnTo>
                <a:lnTo>
                  <a:pt x="961" y="127766"/>
                </a:lnTo>
                <a:lnTo>
                  <a:pt x="2883" y="113356"/>
                </a:lnTo>
                <a:lnTo>
                  <a:pt x="6727" y="99907"/>
                </a:lnTo>
                <a:lnTo>
                  <a:pt x="11532" y="87419"/>
                </a:lnTo>
                <a:lnTo>
                  <a:pt x="17298" y="73970"/>
                </a:lnTo>
                <a:lnTo>
                  <a:pt x="24025" y="62442"/>
                </a:lnTo>
                <a:lnTo>
                  <a:pt x="31713" y="51875"/>
                </a:lnTo>
                <a:lnTo>
                  <a:pt x="42283" y="42268"/>
                </a:lnTo>
                <a:lnTo>
                  <a:pt x="51893" y="32662"/>
                </a:lnTo>
                <a:lnTo>
                  <a:pt x="62464" y="24016"/>
                </a:lnTo>
                <a:lnTo>
                  <a:pt x="73996" y="17292"/>
                </a:lnTo>
                <a:lnTo>
                  <a:pt x="86489" y="10567"/>
                </a:lnTo>
                <a:lnTo>
                  <a:pt x="99942" y="6725"/>
                </a:lnTo>
                <a:lnTo>
                  <a:pt x="113396" y="2882"/>
                </a:lnTo>
                <a:lnTo>
                  <a:pt x="127811" y="961"/>
                </a:lnTo>
                <a:lnTo>
                  <a:pt x="14222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bIns="396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7" name="安卓"/>
          <p:cNvSpPr/>
          <p:nvPr/>
        </p:nvSpPr>
        <p:spPr>
          <a:xfrm>
            <a:off x="10487660" y="4786117"/>
            <a:ext cx="544195" cy="544195"/>
          </a:xfrm>
          <a:custGeom>
            <a:avLst/>
            <a:gdLst/>
            <a:ahLst/>
            <a:cxnLst/>
            <a:rect l="l" t="t" r="r" b="b"/>
            <a:pathLst>
              <a:path w="1674289" h="2018114">
                <a:moveTo>
                  <a:pt x="307141" y="691642"/>
                </a:moveTo>
                <a:lnTo>
                  <a:pt x="1378912" y="691642"/>
                </a:lnTo>
                <a:lnTo>
                  <a:pt x="1369387" y="1458335"/>
                </a:lnTo>
                <a:cubicBezTo>
                  <a:pt x="1369387" y="1541769"/>
                  <a:pt x="1301750" y="1609406"/>
                  <a:pt x="1218316" y="1609406"/>
                </a:cubicBezTo>
                <a:lnTo>
                  <a:pt x="1158892" y="1609406"/>
                </a:lnTo>
                <a:lnTo>
                  <a:pt x="1158892" y="1898352"/>
                </a:lnTo>
                <a:cubicBezTo>
                  <a:pt x="1158892" y="1964495"/>
                  <a:pt x="1105273" y="2018114"/>
                  <a:pt x="1039130" y="2018114"/>
                </a:cubicBezTo>
                <a:cubicBezTo>
                  <a:pt x="972987" y="2018114"/>
                  <a:pt x="919368" y="1964495"/>
                  <a:pt x="919368" y="1898352"/>
                </a:cubicBezTo>
                <a:lnTo>
                  <a:pt x="919368" y="1609406"/>
                </a:lnTo>
                <a:lnTo>
                  <a:pt x="765901" y="1609406"/>
                </a:lnTo>
                <a:lnTo>
                  <a:pt x="765901" y="1898351"/>
                </a:lnTo>
                <a:cubicBezTo>
                  <a:pt x="765901" y="1964494"/>
                  <a:pt x="712282" y="2018113"/>
                  <a:pt x="646139" y="2018113"/>
                </a:cubicBezTo>
                <a:cubicBezTo>
                  <a:pt x="579996" y="2018113"/>
                  <a:pt x="526377" y="1964494"/>
                  <a:pt x="526377" y="1898351"/>
                </a:cubicBezTo>
                <a:lnTo>
                  <a:pt x="526377" y="1609406"/>
                </a:lnTo>
                <a:lnTo>
                  <a:pt x="458213" y="1609406"/>
                </a:lnTo>
                <a:cubicBezTo>
                  <a:pt x="374779" y="1609406"/>
                  <a:pt x="307141" y="1541769"/>
                  <a:pt x="307141" y="1458335"/>
                </a:cubicBezTo>
                <a:lnTo>
                  <a:pt x="307141" y="1156202"/>
                </a:lnTo>
                <a:lnTo>
                  <a:pt x="307141" y="854070"/>
                </a:lnTo>
                <a:close/>
                <a:moveTo>
                  <a:pt x="1554528" y="683951"/>
                </a:moveTo>
                <a:cubicBezTo>
                  <a:pt x="1620671" y="683951"/>
                  <a:pt x="1674290" y="737570"/>
                  <a:pt x="1674290" y="803713"/>
                </a:cubicBezTo>
                <a:lnTo>
                  <a:pt x="1674290" y="1299148"/>
                </a:lnTo>
                <a:cubicBezTo>
                  <a:pt x="1674290" y="1365291"/>
                  <a:pt x="1620671" y="1418910"/>
                  <a:pt x="1554528" y="1418910"/>
                </a:cubicBezTo>
                <a:cubicBezTo>
                  <a:pt x="1488385" y="1418910"/>
                  <a:pt x="1434766" y="1365291"/>
                  <a:pt x="1434766" y="1299148"/>
                </a:cubicBezTo>
                <a:lnTo>
                  <a:pt x="1434766" y="803713"/>
                </a:lnTo>
                <a:cubicBezTo>
                  <a:pt x="1434766" y="737570"/>
                  <a:pt x="1488385" y="683951"/>
                  <a:pt x="1554528" y="683951"/>
                </a:cubicBezTo>
                <a:close/>
                <a:moveTo>
                  <a:pt x="119762" y="683950"/>
                </a:moveTo>
                <a:cubicBezTo>
                  <a:pt x="185905" y="683950"/>
                  <a:pt x="239524" y="737569"/>
                  <a:pt x="239524" y="803712"/>
                </a:cubicBezTo>
                <a:lnTo>
                  <a:pt x="239524" y="1299147"/>
                </a:lnTo>
                <a:cubicBezTo>
                  <a:pt x="239524" y="1365290"/>
                  <a:pt x="185905" y="1418909"/>
                  <a:pt x="119762" y="1418909"/>
                </a:cubicBezTo>
                <a:cubicBezTo>
                  <a:pt x="53619" y="1418909"/>
                  <a:pt x="0" y="1365290"/>
                  <a:pt x="0" y="1299147"/>
                </a:cubicBezTo>
                <a:lnTo>
                  <a:pt x="0" y="803712"/>
                </a:lnTo>
                <a:cubicBezTo>
                  <a:pt x="0" y="737569"/>
                  <a:pt x="53619" y="683950"/>
                  <a:pt x="119762" y="683950"/>
                </a:cubicBezTo>
                <a:close/>
                <a:moveTo>
                  <a:pt x="1058285" y="381191"/>
                </a:moveTo>
                <a:cubicBezTo>
                  <a:pt x="1028091" y="381191"/>
                  <a:pt x="1003614" y="405668"/>
                  <a:pt x="1003614" y="435862"/>
                </a:cubicBezTo>
                <a:cubicBezTo>
                  <a:pt x="1003614" y="466056"/>
                  <a:pt x="1028091" y="490533"/>
                  <a:pt x="1058285" y="490533"/>
                </a:cubicBezTo>
                <a:cubicBezTo>
                  <a:pt x="1088479" y="490533"/>
                  <a:pt x="1112956" y="466056"/>
                  <a:pt x="1112956" y="435862"/>
                </a:cubicBezTo>
                <a:cubicBezTo>
                  <a:pt x="1112956" y="405668"/>
                  <a:pt x="1088479" y="381191"/>
                  <a:pt x="1058285" y="381191"/>
                </a:cubicBezTo>
                <a:close/>
                <a:moveTo>
                  <a:pt x="620445" y="381191"/>
                </a:moveTo>
                <a:cubicBezTo>
                  <a:pt x="590251" y="381191"/>
                  <a:pt x="565774" y="405668"/>
                  <a:pt x="565774" y="435862"/>
                </a:cubicBezTo>
                <a:cubicBezTo>
                  <a:pt x="565774" y="466056"/>
                  <a:pt x="590251" y="490533"/>
                  <a:pt x="620445" y="490533"/>
                </a:cubicBezTo>
                <a:cubicBezTo>
                  <a:pt x="650639" y="490533"/>
                  <a:pt x="675116" y="466056"/>
                  <a:pt x="675116" y="435862"/>
                </a:cubicBezTo>
                <a:cubicBezTo>
                  <a:pt x="675116" y="405668"/>
                  <a:pt x="650639" y="381191"/>
                  <a:pt x="620445" y="381191"/>
                </a:cubicBezTo>
                <a:close/>
                <a:moveTo>
                  <a:pt x="508384" y="1373"/>
                </a:moveTo>
                <a:cubicBezTo>
                  <a:pt x="515956" y="3701"/>
                  <a:pt x="522639" y="8917"/>
                  <a:pt x="526639" y="16470"/>
                </a:cubicBezTo>
                <a:lnTo>
                  <a:pt x="615978" y="185144"/>
                </a:lnTo>
                <a:cubicBezTo>
                  <a:pt x="687009" y="148129"/>
                  <a:pt x="767930" y="128483"/>
                  <a:pt x="853439" y="128483"/>
                </a:cubicBezTo>
                <a:cubicBezTo>
                  <a:pt x="932860" y="128483"/>
                  <a:pt x="1008322" y="145431"/>
                  <a:pt x="1075718" y="177325"/>
                </a:cubicBezTo>
                <a:lnTo>
                  <a:pt x="1150798" y="40824"/>
                </a:lnTo>
                <a:cubicBezTo>
                  <a:pt x="1154917" y="33335"/>
                  <a:pt x="1161682" y="28224"/>
                  <a:pt x="1169289" y="26016"/>
                </a:cubicBezTo>
                <a:cubicBezTo>
                  <a:pt x="1176896" y="23808"/>
                  <a:pt x="1185346" y="24501"/>
                  <a:pt x="1192835" y="28621"/>
                </a:cubicBezTo>
                <a:cubicBezTo>
                  <a:pt x="1207813" y="36859"/>
                  <a:pt x="1213277" y="55680"/>
                  <a:pt x="1205038" y="70658"/>
                </a:cubicBezTo>
                <a:lnTo>
                  <a:pt x="1130773" y="205677"/>
                </a:lnTo>
                <a:cubicBezTo>
                  <a:pt x="1280708" y="293097"/>
                  <a:pt x="1383706" y="450928"/>
                  <a:pt x="1395615" y="633899"/>
                </a:cubicBezTo>
                <a:lnTo>
                  <a:pt x="311263" y="633899"/>
                </a:lnTo>
                <a:cubicBezTo>
                  <a:pt x="322782" y="456918"/>
                  <a:pt x="419524" y="303459"/>
                  <a:pt x="560939" y="213488"/>
                </a:cubicBezTo>
                <a:lnTo>
                  <a:pt x="471935" y="45445"/>
                </a:lnTo>
                <a:cubicBezTo>
                  <a:pt x="463934" y="30339"/>
                  <a:pt x="469694" y="11606"/>
                  <a:pt x="484800" y="3605"/>
                </a:cubicBezTo>
                <a:cubicBezTo>
                  <a:pt x="492353" y="-395"/>
                  <a:pt x="500812" y="-955"/>
                  <a:pt x="508384" y="1373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9" name="USB"/>
          <p:cNvSpPr/>
          <p:nvPr/>
        </p:nvSpPr>
        <p:spPr>
          <a:xfrm>
            <a:off x="7854950" y="4777862"/>
            <a:ext cx="348615" cy="552450"/>
          </a:xfrm>
          <a:custGeom>
            <a:avLst/>
            <a:gdLst/>
            <a:ahLst/>
            <a:cxnLst/>
            <a:rect l="l" t="t" r="r" b="b"/>
            <a:pathLst>
              <a:path w="1364908" h="2509016">
                <a:moveTo>
                  <a:pt x="679534" y="247"/>
                </a:moveTo>
                <a:cubicBezTo>
                  <a:pt x="699929" y="-2303"/>
                  <a:pt x="720325" y="14693"/>
                  <a:pt x="745819" y="58884"/>
                </a:cubicBezTo>
                <a:lnTo>
                  <a:pt x="895387" y="351220"/>
                </a:lnTo>
                <a:cubicBezTo>
                  <a:pt x="940710" y="439600"/>
                  <a:pt x="924847" y="476994"/>
                  <a:pt x="857995" y="473594"/>
                </a:cubicBezTo>
                <a:lnTo>
                  <a:pt x="743104" y="473594"/>
                </a:lnTo>
                <a:lnTo>
                  <a:pt x="743104" y="1468922"/>
                </a:lnTo>
                <a:cubicBezTo>
                  <a:pt x="890060" y="1445109"/>
                  <a:pt x="1036130" y="1328371"/>
                  <a:pt x="1103732" y="1102457"/>
                </a:cubicBezTo>
                <a:lnTo>
                  <a:pt x="1103144" y="1102457"/>
                </a:lnTo>
                <a:lnTo>
                  <a:pt x="1103144" y="984086"/>
                </a:lnTo>
                <a:lnTo>
                  <a:pt x="1086766" y="984086"/>
                </a:lnTo>
                <a:cubicBezTo>
                  <a:pt x="1056042" y="984086"/>
                  <a:pt x="1031136" y="959180"/>
                  <a:pt x="1031136" y="928456"/>
                </a:cubicBezTo>
                <a:lnTo>
                  <a:pt x="1031136" y="684885"/>
                </a:lnTo>
                <a:cubicBezTo>
                  <a:pt x="1031136" y="654161"/>
                  <a:pt x="1056042" y="629255"/>
                  <a:pt x="1086766" y="629255"/>
                </a:cubicBezTo>
                <a:lnTo>
                  <a:pt x="1309278" y="629255"/>
                </a:lnTo>
                <a:cubicBezTo>
                  <a:pt x="1340002" y="629255"/>
                  <a:pt x="1364908" y="654161"/>
                  <a:pt x="1364908" y="684885"/>
                </a:cubicBezTo>
                <a:lnTo>
                  <a:pt x="1364908" y="928456"/>
                </a:lnTo>
                <a:cubicBezTo>
                  <a:pt x="1364908" y="959180"/>
                  <a:pt x="1340002" y="984086"/>
                  <a:pt x="1309278" y="984086"/>
                </a:cubicBezTo>
                <a:lnTo>
                  <a:pt x="1269304" y="984086"/>
                </a:lnTo>
                <a:lnTo>
                  <a:pt x="1269304" y="1092260"/>
                </a:lnTo>
                <a:lnTo>
                  <a:pt x="1269304" y="1102457"/>
                </a:lnTo>
                <a:lnTo>
                  <a:pt x="1267470" y="1102457"/>
                </a:lnTo>
                <a:cubicBezTo>
                  <a:pt x="1240490" y="1351685"/>
                  <a:pt x="1043717" y="1576576"/>
                  <a:pt x="743104" y="1645582"/>
                </a:cubicBezTo>
                <a:lnTo>
                  <a:pt x="743104" y="2018972"/>
                </a:lnTo>
                <a:cubicBezTo>
                  <a:pt x="843551" y="2051243"/>
                  <a:pt x="915695" y="2145690"/>
                  <a:pt x="915695" y="2256988"/>
                </a:cubicBezTo>
                <a:cubicBezTo>
                  <a:pt x="915695" y="2396179"/>
                  <a:pt x="802858" y="2509016"/>
                  <a:pt x="663667" y="2509016"/>
                </a:cubicBezTo>
                <a:cubicBezTo>
                  <a:pt x="524476" y="2509016"/>
                  <a:pt x="411639" y="2396179"/>
                  <a:pt x="411639" y="2256988"/>
                </a:cubicBezTo>
                <a:cubicBezTo>
                  <a:pt x="411639" y="2150048"/>
                  <a:pt x="478245" y="2058665"/>
                  <a:pt x="572456" y="2022627"/>
                </a:cubicBezTo>
                <a:lnTo>
                  <a:pt x="572456" y="1892711"/>
                </a:lnTo>
                <a:cubicBezTo>
                  <a:pt x="447428" y="1856743"/>
                  <a:pt x="94846" y="1729564"/>
                  <a:pt x="77761" y="1175820"/>
                </a:cubicBezTo>
                <a:cubicBezTo>
                  <a:pt x="30457" y="1149722"/>
                  <a:pt x="0" y="1098915"/>
                  <a:pt x="0" y="1040993"/>
                </a:cubicBezTo>
                <a:cubicBezTo>
                  <a:pt x="0" y="951698"/>
                  <a:pt x="72387" y="879311"/>
                  <a:pt x="161682" y="879311"/>
                </a:cubicBezTo>
                <a:cubicBezTo>
                  <a:pt x="250977" y="879311"/>
                  <a:pt x="323364" y="951698"/>
                  <a:pt x="323364" y="1040993"/>
                </a:cubicBezTo>
                <a:cubicBezTo>
                  <a:pt x="323364" y="1101607"/>
                  <a:pt x="290009" y="1154430"/>
                  <a:pt x="239451" y="1179967"/>
                </a:cubicBezTo>
                <a:cubicBezTo>
                  <a:pt x="217442" y="1402984"/>
                  <a:pt x="361225" y="1693577"/>
                  <a:pt x="572456" y="1738822"/>
                </a:cubicBezTo>
                <a:lnTo>
                  <a:pt x="572456" y="473594"/>
                </a:lnTo>
                <a:lnTo>
                  <a:pt x="507871" y="473594"/>
                </a:lnTo>
                <a:cubicBezTo>
                  <a:pt x="404760" y="473594"/>
                  <a:pt x="403628" y="412407"/>
                  <a:pt x="433088" y="361418"/>
                </a:cubicBezTo>
                <a:cubicBezTo>
                  <a:pt x="462548" y="310429"/>
                  <a:pt x="553195" y="159729"/>
                  <a:pt x="613248" y="58884"/>
                </a:cubicBezTo>
                <a:cubicBezTo>
                  <a:pt x="638743" y="24891"/>
                  <a:pt x="659138" y="2796"/>
                  <a:pt x="679534" y="247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0" name="右箭头"/>
          <p:cNvSpPr/>
          <p:nvPr/>
        </p:nvSpPr>
        <p:spPr>
          <a:xfrm flipH="1">
            <a:off x="3667760" y="1882897"/>
            <a:ext cx="645160" cy="325120"/>
          </a:xfrm>
          <a:custGeom>
            <a:avLst/>
            <a:gdLst>
              <a:gd name="connsiteX0" fmla="*/ 1240677 w 4290025"/>
              <a:gd name="connsiteY0" fmla="*/ 0 h 1695451"/>
              <a:gd name="connsiteX1" fmla="*/ 1749568 w 4290025"/>
              <a:gd name="connsiteY1" fmla="*/ 0 h 1695451"/>
              <a:gd name="connsiteX2" fmla="*/ 776733 w 4290025"/>
              <a:gd name="connsiteY2" fmla="*/ 1329431 h 1695451"/>
              <a:gd name="connsiteX3" fmla="*/ 4290025 w 4290025"/>
              <a:gd name="connsiteY3" fmla="*/ 1329431 h 1695451"/>
              <a:gd name="connsiteX4" fmla="*/ 4290025 w 4290025"/>
              <a:gd name="connsiteY4" fmla="*/ 1695451 h 1695451"/>
              <a:gd name="connsiteX5" fmla="*/ 0 w 4290025"/>
              <a:gd name="connsiteY5" fmla="*/ 1695451 h 1695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0025" h="1695451">
                <a:moveTo>
                  <a:pt x="1240677" y="0"/>
                </a:moveTo>
                <a:lnTo>
                  <a:pt x="1749568" y="0"/>
                </a:lnTo>
                <a:lnTo>
                  <a:pt x="776733" y="1329431"/>
                </a:lnTo>
                <a:lnTo>
                  <a:pt x="4290025" y="1329431"/>
                </a:lnTo>
                <a:lnTo>
                  <a:pt x="4290025" y="1695451"/>
                </a:lnTo>
                <a:lnTo>
                  <a:pt x="0" y="1695451"/>
                </a:lnTo>
                <a:close/>
              </a:path>
            </a:pathLst>
          </a:custGeom>
          <a:solidFill>
            <a:srgbClr val="D529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1" name="右箭头"/>
          <p:cNvSpPr/>
          <p:nvPr/>
        </p:nvSpPr>
        <p:spPr>
          <a:xfrm flipH="1">
            <a:off x="4102735" y="4601332"/>
            <a:ext cx="645160" cy="325120"/>
          </a:xfrm>
          <a:custGeom>
            <a:avLst/>
            <a:gdLst>
              <a:gd name="connsiteX0" fmla="*/ 1240677 w 4290025"/>
              <a:gd name="connsiteY0" fmla="*/ 0 h 1695451"/>
              <a:gd name="connsiteX1" fmla="*/ 1749568 w 4290025"/>
              <a:gd name="connsiteY1" fmla="*/ 0 h 1695451"/>
              <a:gd name="connsiteX2" fmla="*/ 776733 w 4290025"/>
              <a:gd name="connsiteY2" fmla="*/ 1329431 h 1695451"/>
              <a:gd name="connsiteX3" fmla="*/ 4290025 w 4290025"/>
              <a:gd name="connsiteY3" fmla="*/ 1329431 h 1695451"/>
              <a:gd name="connsiteX4" fmla="*/ 4290025 w 4290025"/>
              <a:gd name="connsiteY4" fmla="*/ 1695451 h 1695451"/>
              <a:gd name="connsiteX5" fmla="*/ 0 w 4290025"/>
              <a:gd name="connsiteY5" fmla="*/ 1695451 h 1695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0025" h="1695451">
                <a:moveTo>
                  <a:pt x="1240677" y="0"/>
                </a:moveTo>
                <a:lnTo>
                  <a:pt x="1749568" y="0"/>
                </a:lnTo>
                <a:lnTo>
                  <a:pt x="776733" y="1329431"/>
                </a:lnTo>
                <a:lnTo>
                  <a:pt x="4290025" y="1329431"/>
                </a:lnTo>
                <a:lnTo>
                  <a:pt x="4290025" y="1695451"/>
                </a:lnTo>
                <a:lnTo>
                  <a:pt x="0" y="1695451"/>
                </a:lnTo>
                <a:close/>
              </a:path>
            </a:pathLst>
          </a:custGeom>
          <a:solidFill>
            <a:srgbClr val="E52F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2" name="右箭头"/>
          <p:cNvSpPr/>
          <p:nvPr/>
        </p:nvSpPr>
        <p:spPr>
          <a:xfrm flipH="1">
            <a:off x="6061710" y="4601332"/>
            <a:ext cx="645160" cy="325120"/>
          </a:xfrm>
          <a:custGeom>
            <a:avLst/>
            <a:gdLst>
              <a:gd name="connsiteX0" fmla="*/ 1240677 w 4290025"/>
              <a:gd name="connsiteY0" fmla="*/ 0 h 1695451"/>
              <a:gd name="connsiteX1" fmla="*/ 1749568 w 4290025"/>
              <a:gd name="connsiteY1" fmla="*/ 0 h 1695451"/>
              <a:gd name="connsiteX2" fmla="*/ 776733 w 4290025"/>
              <a:gd name="connsiteY2" fmla="*/ 1329431 h 1695451"/>
              <a:gd name="connsiteX3" fmla="*/ 4290025 w 4290025"/>
              <a:gd name="connsiteY3" fmla="*/ 1329431 h 1695451"/>
              <a:gd name="connsiteX4" fmla="*/ 4290025 w 4290025"/>
              <a:gd name="connsiteY4" fmla="*/ 1695451 h 1695451"/>
              <a:gd name="connsiteX5" fmla="*/ 0 w 4290025"/>
              <a:gd name="connsiteY5" fmla="*/ 1695451 h 1695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0025" h="1695451">
                <a:moveTo>
                  <a:pt x="1240677" y="0"/>
                </a:moveTo>
                <a:lnTo>
                  <a:pt x="1749568" y="0"/>
                </a:lnTo>
                <a:lnTo>
                  <a:pt x="776733" y="1329431"/>
                </a:lnTo>
                <a:lnTo>
                  <a:pt x="4290025" y="1329431"/>
                </a:lnTo>
                <a:lnTo>
                  <a:pt x="4290025" y="1695451"/>
                </a:lnTo>
                <a:lnTo>
                  <a:pt x="0" y="1695451"/>
                </a:lnTo>
                <a:close/>
              </a:path>
            </a:pathLst>
          </a:custGeom>
          <a:solidFill>
            <a:srgbClr val="F16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3" name="右箭头"/>
          <p:cNvSpPr/>
          <p:nvPr/>
        </p:nvSpPr>
        <p:spPr>
          <a:xfrm flipH="1">
            <a:off x="8674100" y="4601332"/>
            <a:ext cx="645160" cy="325120"/>
          </a:xfrm>
          <a:custGeom>
            <a:avLst/>
            <a:gdLst>
              <a:gd name="connsiteX0" fmla="*/ 1240677 w 4290025"/>
              <a:gd name="connsiteY0" fmla="*/ 0 h 1695451"/>
              <a:gd name="connsiteX1" fmla="*/ 1749568 w 4290025"/>
              <a:gd name="connsiteY1" fmla="*/ 0 h 1695451"/>
              <a:gd name="connsiteX2" fmla="*/ 776733 w 4290025"/>
              <a:gd name="connsiteY2" fmla="*/ 1329431 h 1695451"/>
              <a:gd name="connsiteX3" fmla="*/ 4290025 w 4290025"/>
              <a:gd name="connsiteY3" fmla="*/ 1329431 h 1695451"/>
              <a:gd name="connsiteX4" fmla="*/ 4290025 w 4290025"/>
              <a:gd name="connsiteY4" fmla="*/ 1695451 h 1695451"/>
              <a:gd name="connsiteX5" fmla="*/ 0 w 4290025"/>
              <a:gd name="connsiteY5" fmla="*/ 1695451 h 1695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0025" h="1695451">
                <a:moveTo>
                  <a:pt x="1240677" y="0"/>
                </a:moveTo>
                <a:lnTo>
                  <a:pt x="1749568" y="0"/>
                </a:lnTo>
                <a:lnTo>
                  <a:pt x="776733" y="1329431"/>
                </a:lnTo>
                <a:lnTo>
                  <a:pt x="4290025" y="1329431"/>
                </a:lnTo>
                <a:lnTo>
                  <a:pt x="4290025" y="1695451"/>
                </a:lnTo>
                <a:lnTo>
                  <a:pt x="0" y="1695451"/>
                </a:lnTo>
                <a:close/>
              </a:path>
            </a:pathLst>
          </a:custGeom>
          <a:solidFill>
            <a:srgbClr val="F579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4" name="文本框 20"/>
          <p:cNvSpPr txBox="1"/>
          <p:nvPr/>
        </p:nvSpPr>
        <p:spPr>
          <a:xfrm flipH="1">
            <a:off x="792480" y="1784472"/>
            <a:ext cx="1234440" cy="52197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en-US" altLang="zh-CN" sz="2800">
                <a:solidFill>
                  <a:srgbClr val="D5293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201X </a:t>
            </a:r>
            <a:endParaRPr lang="zh-CN" altLang="en-US" sz="2800">
              <a:solidFill>
                <a:srgbClr val="D52931"/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5" name="文本框 20"/>
          <p:cNvSpPr txBox="1"/>
          <p:nvPr/>
        </p:nvSpPr>
        <p:spPr>
          <a:xfrm flipH="1">
            <a:off x="3795395" y="2381372"/>
            <a:ext cx="1234440" cy="52197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en-US" altLang="zh-CN" sz="2800">
                <a:solidFill>
                  <a:srgbClr val="E52F1E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201X</a:t>
            </a:r>
            <a:endParaRPr lang="zh-CN" altLang="en-US" sz="2800">
              <a:solidFill>
                <a:srgbClr val="E52F1E"/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6" name="文本框 20"/>
          <p:cNvSpPr txBox="1"/>
          <p:nvPr/>
        </p:nvSpPr>
        <p:spPr>
          <a:xfrm flipH="1">
            <a:off x="4981575" y="4079362"/>
            <a:ext cx="1234440" cy="52197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en-US" altLang="zh-CN" sz="2800">
                <a:solidFill>
                  <a:srgbClr val="F16026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2020</a:t>
            </a:r>
            <a:endParaRPr lang="zh-CN" altLang="en-US" sz="2800">
              <a:solidFill>
                <a:srgbClr val="F16026"/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7" name="文本框 20"/>
          <p:cNvSpPr txBox="1"/>
          <p:nvPr/>
        </p:nvSpPr>
        <p:spPr>
          <a:xfrm flipH="1">
            <a:off x="6706870" y="4516877"/>
            <a:ext cx="1234440" cy="52197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en-US" altLang="zh-CN" sz="2800">
                <a:solidFill>
                  <a:srgbClr val="F5790B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2021</a:t>
            </a:r>
            <a:endParaRPr lang="zh-CN" altLang="en-US" sz="2800">
              <a:solidFill>
                <a:srgbClr val="F5790B"/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8" name="文本框 20"/>
          <p:cNvSpPr txBox="1"/>
          <p:nvPr/>
        </p:nvSpPr>
        <p:spPr>
          <a:xfrm flipH="1">
            <a:off x="9394825" y="4527672"/>
            <a:ext cx="1234440" cy="52197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en-US" altLang="zh-CN" sz="2800">
                <a:solidFill>
                  <a:srgbClr val="FCB11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2022</a:t>
            </a:r>
            <a:endParaRPr lang="zh-CN" altLang="en-US" sz="2800">
              <a:solidFill>
                <a:srgbClr val="FCB111"/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1011793" y="2918581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rgbClr val="004C8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单击此处输入标题</a:t>
            </a:r>
            <a:endParaRPr lang="en-US" altLang="zh-CN" sz="2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请在这里输入您的主要叙述内容</a:t>
            </a:r>
            <a:endParaRPr lang="en-US" altLang="zh-CN"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请在这里输入您的主要叙述内容</a:t>
            </a:r>
            <a:endParaRPr lang="en-US" altLang="zh-CN"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3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5515848" y="2895783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rgbClr val="004C8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单击此处输入标题</a:t>
            </a:r>
            <a:endParaRPr lang="en-US" altLang="zh-CN" sz="2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请在这里输入您的主要叙述内容</a:t>
            </a:r>
            <a:endParaRPr lang="en-US" altLang="zh-CN"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请在这里输入您的主要叙述内容</a:t>
            </a:r>
            <a:endParaRPr lang="en-US" altLang="zh-CN"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3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2820789" y="5622025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rgbClr val="004C8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单击此处输入标题</a:t>
            </a:r>
            <a:endParaRPr lang="en-US" altLang="zh-CN" sz="2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请在这里输入您的主要叙述内容</a:t>
            </a:r>
            <a:endParaRPr lang="en-US" altLang="zh-CN"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请在这里输入您的主要叙述内容</a:t>
            </a:r>
            <a:endParaRPr lang="en-US" altLang="zh-CN"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3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5887085" y="5622025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rgbClr val="004C8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单击此处输入标题</a:t>
            </a:r>
            <a:endParaRPr lang="en-US" altLang="zh-CN" sz="2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请在这里输入您的主要叙述内容</a:t>
            </a:r>
            <a:endParaRPr lang="en-US" altLang="zh-CN"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请在这里输入您的主要叙述内容</a:t>
            </a:r>
            <a:endParaRPr lang="en-US" altLang="zh-CN"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3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8955660" y="5568104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rgbClr val="004C8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单击此处输入标题</a:t>
            </a:r>
            <a:endParaRPr lang="en-US" altLang="zh-CN" sz="2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请在这里输入您的主要叙述内容</a:t>
            </a:r>
            <a:endParaRPr lang="en-US" altLang="zh-CN"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请在这里输入您的主要叙述内容</a:t>
            </a:r>
            <a:endParaRPr lang="en-US" altLang="zh-CN"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3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9" grpId="0"/>
      <p:bldP spid="40" grpId="0"/>
      <p:bldP spid="41" grpId="0"/>
      <p:bldP spid="42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9" t="7719"/>
          <a:stretch>
            <a:fillRect/>
          </a:stretch>
        </p:blipFill>
        <p:spPr>
          <a:xfrm flipH="1">
            <a:off x="8057322" y="0"/>
            <a:ext cx="4134678" cy="227528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508213" y="277265"/>
            <a:ext cx="5134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>
                <a:solidFill>
                  <a:srgbClr val="F16025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请在这里输入标题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2093843" cy="1385529"/>
          </a:xfrm>
          <a:prstGeom prst="rect">
            <a:avLst/>
          </a:prstGeom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等腰三角形 24"/>
          <p:cNvSpPr/>
          <p:nvPr/>
        </p:nvSpPr>
        <p:spPr>
          <a:xfrm rot="9497902">
            <a:off x="-2039389" y="1941385"/>
            <a:ext cx="1966384" cy="710856"/>
          </a:xfrm>
          <a:custGeom>
            <a:avLst/>
            <a:gdLst>
              <a:gd name="connsiteX0" fmla="*/ 0 w 1385236"/>
              <a:gd name="connsiteY0" fmla="*/ 500769 h 500769"/>
              <a:gd name="connsiteX1" fmla="*/ 707068 w 1385236"/>
              <a:gd name="connsiteY1" fmla="*/ 0 h 500769"/>
              <a:gd name="connsiteX2" fmla="*/ 1385236 w 1385236"/>
              <a:gd name="connsiteY2" fmla="*/ 500769 h 500769"/>
              <a:gd name="connsiteX3" fmla="*/ 0 w 1385236"/>
              <a:gd name="connsiteY3" fmla="*/ 500769 h 500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5236" h="500769">
                <a:moveTo>
                  <a:pt x="0" y="500769"/>
                </a:moveTo>
                <a:lnTo>
                  <a:pt x="707068" y="0"/>
                </a:lnTo>
                <a:lnTo>
                  <a:pt x="1385236" y="500769"/>
                </a:lnTo>
                <a:lnTo>
                  <a:pt x="0" y="500769"/>
                </a:lnTo>
                <a:close/>
              </a:path>
            </a:pathLst>
          </a:custGeom>
          <a:solidFill>
            <a:srgbClr val="D529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24"/>
          <p:cNvSpPr/>
          <p:nvPr/>
        </p:nvSpPr>
        <p:spPr>
          <a:xfrm rot="9497902">
            <a:off x="-2028125" y="3146615"/>
            <a:ext cx="1966384" cy="710856"/>
          </a:xfrm>
          <a:custGeom>
            <a:avLst/>
            <a:gdLst>
              <a:gd name="connsiteX0" fmla="*/ 0 w 1385236"/>
              <a:gd name="connsiteY0" fmla="*/ 500769 h 500769"/>
              <a:gd name="connsiteX1" fmla="*/ 707068 w 1385236"/>
              <a:gd name="connsiteY1" fmla="*/ 0 h 500769"/>
              <a:gd name="connsiteX2" fmla="*/ 1385236 w 1385236"/>
              <a:gd name="connsiteY2" fmla="*/ 500769 h 500769"/>
              <a:gd name="connsiteX3" fmla="*/ 0 w 1385236"/>
              <a:gd name="connsiteY3" fmla="*/ 500769 h 500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5236" h="500769">
                <a:moveTo>
                  <a:pt x="0" y="500769"/>
                </a:moveTo>
                <a:lnTo>
                  <a:pt x="707068" y="0"/>
                </a:lnTo>
                <a:lnTo>
                  <a:pt x="1385236" y="500769"/>
                </a:lnTo>
                <a:lnTo>
                  <a:pt x="0" y="500769"/>
                </a:lnTo>
                <a:close/>
              </a:path>
            </a:pathLst>
          </a:custGeom>
          <a:solidFill>
            <a:srgbClr val="F16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等腰三角形 24"/>
          <p:cNvSpPr/>
          <p:nvPr/>
        </p:nvSpPr>
        <p:spPr>
          <a:xfrm rot="9497902">
            <a:off x="-2039390" y="4351845"/>
            <a:ext cx="1966384" cy="710856"/>
          </a:xfrm>
          <a:custGeom>
            <a:avLst/>
            <a:gdLst>
              <a:gd name="connsiteX0" fmla="*/ 0 w 1385236"/>
              <a:gd name="connsiteY0" fmla="*/ 500769 h 500769"/>
              <a:gd name="connsiteX1" fmla="*/ 707068 w 1385236"/>
              <a:gd name="connsiteY1" fmla="*/ 0 h 500769"/>
              <a:gd name="connsiteX2" fmla="*/ 1385236 w 1385236"/>
              <a:gd name="connsiteY2" fmla="*/ 500769 h 500769"/>
              <a:gd name="connsiteX3" fmla="*/ 0 w 1385236"/>
              <a:gd name="connsiteY3" fmla="*/ 500769 h 500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5236" h="500769">
                <a:moveTo>
                  <a:pt x="0" y="500769"/>
                </a:moveTo>
                <a:lnTo>
                  <a:pt x="707068" y="0"/>
                </a:lnTo>
                <a:lnTo>
                  <a:pt x="1385236" y="500769"/>
                </a:lnTo>
                <a:lnTo>
                  <a:pt x="0" y="500769"/>
                </a:lnTo>
                <a:close/>
              </a:path>
            </a:pathLst>
          </a:custGeom>
          <a:solidFill>
            <a:srgbClr val="F579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等腰三角形 24"/>
          <p:cNvSpPr/>
          <p:nvPr/>
        </p:nvSpPr>
        <p:spPr>
          <a:xfrm rot="9497902">
            <a:off x="-2028126" y="5557075"/>
            <a:ext cx="1966384" cy="710856"/>
          </a:xfrm>
          <a:custGeom>
            <a:avLst/>
            <a:gdLst>
              <a:gd name="connsiteX0" fmla="*/ 0 w 1385236"/>
              <a:gd name="connsiteY0" fmla="*/ 500769 h 500769"/>
              <a:gd name="connsiteX1" fmla="*/ 707068 w 1385236"/>
              <a:gd name="connsiteY1" fmla="*/ 0 h 500769"/>
              <a:gd name="connsiteX2" fmla="*/ 1385236 w 1385236"/>
              <a:gd name="connsiteY2" fmla="*/ 500769 h 500769"/>
              <a:gd name="connsiteX3" fmla="*/ 0 w 1385236"/>
              <a:gd name="connsiteY3" fmla="*/ 500769 h 500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5236" h="500769">
                <a:moveTo>
                  <a:pt x="0" y="500769"/>
                </a:moveTo>
                <a:lnTo>
                  <a:pt x="707068" y="0"/>
                </a:lnTo>
                <a:lnTo>
                  <a:pt x="1385236" y="500769"/>
                </a:lnTo>
                <a:lnTo>
                  <a:pt x="0" y="500769"/>
                </a:lnTo>
                <a:close/>
              </a:path>
            </a:pathLst>
          </a:custGeom>
          <a:solidFill>
            <a:srgbClr val="FCB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等腰三角形 24"/>
          <p:cNvSpPr/>
          <p:nvPr/>
        </p:nvSpPr>
        <p:spPr>
          <a:xfrm rot="9497902">
            <a:off x="-1980747" y="2635179"/>
            <a:ext cx="1966384" cy="710856"/>
          </a:xfrm>
          <a:custGeom>
            <a:avLst/>
            <a:gdLst>
              <a:gd name="connsiteX0" fmla="*/ 0 w 1385236"/>
              <a:gd name="connsiteY0" fmla="*/ 500769 h 500769"/>
              <a:gd name="connsiteX1" fmla="*/ 707068 w 1385236"/>
              <a:gd name="connsiteY1" fmla="*/ 0 h 500769"/>
              <a:gd name="connsiteX2" fmla="*/ 1385236 w 1385236"/>
              <a:gd name="connsiteY2" fmla="*/ 500769 h 500769"/>
              <a:gd name="connsiteX3" fmla="*/ 0 w 1385236"/>
              <a:gd name="connsiteY3" fmla="*/ 500769 h 500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5236" h="500769">
                <a:moveTo>
                  <a:pt x="0" y="500769"/>
                </a:moveTo>
                <a:lnTo>
                  <a:pt x="707068" y="0"/>
                </a:lnTo>
                <a:lnTo>
                  <a:pt x="1385236" y="500769"/>
                </a:lnTo>
                <a:lnTo>
                  <a:pt x="0" y="500769"/>
                </a:lnTo>
                <a:close/>
              </a:path>
            </a:pathLst>
          </a:custGeom>
          <a:solidFill>
            <a:srgbClr val="E52F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874"/>
          <p:cNvSpPr>
            <a:spLocks noChangeAspect="1"/>
          </p:cNvSpPr>
          <p:nvPr/>
        </p:nvSpPr>
        <p:spPr bwMode="auto">
          <a:xfrm>
            <a:off x="5342209" y="2254929"/>
            <a:ext cx="2129143" cy="1800000"/>
          </a:xfrm>
          <a:custGeom>
            <a:avLst/>
            <a:gdLst>
              <a:gd name="T0" fmla="*/ 59 w 175"/>
              <a:gd name="T1" fmla="*/ 29 h 148"/>
              <a:gd name="T2" fmla="*/ 59 w 175"/>
              <a:gd name="T3" fmla="*/ 0 h 148"/>
              <a:gd name="T4" fmla="*/ 0 w 175"/>
              <a:gd name="T5" fmla="*/ 49 h 148"/>
              <a:gd name="T6" fmla="*/ 59 w 175"/>
              <a:gd name="T7" fmla="*/ 99 h 148"/>
              <a:gd name="T8" fmla="*/ 59 w 175"/>
              <a:gd name="T9" fmla="*/ 71 h 148"/>
              <a:gd name="T10" fmla="*/ 59 w 175"/>
              <a:gd name="T11" fmla="*/ 148 h 148"/>
              <a:gd name="T12" fmla="*/ 59 w 175"/>
              <a:gd name="T13" fmla="*/ 2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5" h="148">
                <a:moveTo>
                  <a:pt x="59" y="29"/>
                </a:moveTo>
                <a:cubicBezTo>
                  <a:pt x="59" y="0"/>
                  <a:pt x="59" y="0"/>
                  <a:pt x="59" y="0"/>
                </a:cubicBezTo>
                <a:cubicBezTo>
                  <a:pt x="0" y="49"/>
                  <a:pt x="0" y="49"/>
                  <a:pt x="0" y="49"/>
                </a:cubicBezTo>
                <a:cubicBezTo>
                  <a:pt x="59" y="99"/>
                  <a:pt x="59" y="99"/>
                  <a:pt x="59" y="99"/>
                </a:cubicBezTo>
                <a:cubicBezTo>
                  <a:pt x="59" y="71"/>
                  <a:pt x="59" y="71"/>
                  <a:pt x="59" y="71"/>
                </a:cubicBezTo>
                <a:cubicBezTo>
                  <a:pt x="118" y="79"/>
                  <a:pt x="92" y="114"/>
                  <a:pt x="59" y="148"/>
                </a:cubicBezTo>
                <a:cubicBezTo>
                  <a:pt x="175" y="72"/>
                  <a:pt x="106" y="37"/>
                  <a:pt x="59" y="29"/>
                </a:cubicBezTo>
                <a:close/>
              </a:path>
            </a:pathLst>
          </a:custGeom>
          <a:solidFill>
            <a:srgbClr val="E52F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4" name="Freeform 874"/>
          <p:cNvSpPr>
            <a:spLocks noChangeAspect="1"/>
          </p:cNvSpPr>
          <p:nvPr/>
        </p:nvSpPr>
        <p:spPr bwMode="auto">
          <a:xfrm flipH="1" flipV="1">
            <a:off x="4652695" y="4054929"/>
            <a:ext cx="2129143" cy="1800000"/>
          </a:xfrm>
          <a:custGeom>
            <a:avLst/>
            <a:gdLst>
              <a:gd name="T0" fmla="*/ 59 w 175"/>
              <a:gd name="T1" fmla="*/ 29 h 148"/>
              <a:gd name="T2" fmla="*/ 59 w 175"/>
              <a:gd name="T3" fmla="*/ 0 h 148"/>
              <a:gd name="T4" fmla="*/ 0 w 175"/>
              <a:gd name="T5" fmla="*/ 49 h 148"/>
              <a:gd name="T6" fmla="*/ 59 w 175"/>
              <a:gd name="T7" fmla="*/ 99 h 148"/>
              <a:gd name="T8" fmla="*/ 59 w 175"/>
              <a:gd name="T9" fmla="*/ 71 h 148"/>
              <a:gd name="T10" fmla="*/ 59 w 175"/>
              <a:gd name="T11" fmla="*/ 148 h 148"/>
              <a:gd name="T12" fmla="*/ 59 w 175"/>
              <a:gd name="T13" fmla="*/ 2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5" h="148">
                <a:moveTo>
                  <a:pt x="59" y="29"/>
                </a:moveTo>
                <a:cubicBezTo>
                  <a:pt x="59" y="0"/>
                  <a:pt x="59" y="0"/>
                  <a:pt x="59" y="0"/>
                </a:cubicBezTo>
                <a:cubicBezTo>
                  <a:pt x="0" y="49"/>
                  <a:pt x="0" y="49"/>
                  <a:pt x="0" y="49"/>
                </a:cubicBezTo>
                <a:cubicBezTo>
                  <a:pt x="59" y="99"/>
                  <a:pt x="59" y="99"/>
                  <a:pt x="59" y="99"/>
                </a:cubicBezTo>
                <a:cubicBezTo>
                  <a:pt x="59" y="71"/>
                  <a:pt x="59" y="71"/>
                  <a:pt x="59" y="71"/>
                </a:cubicBezTo>
                <a:cubicBezTo>
                  <a:pt x="118" y="79"/>
                  <a:pt x="92" y="114"/>
                  <a:pt x="59" y="148"/>
                </a:cubicBezTo>
                <a:cubicBezTo>
                  <a:pt x="175" y="72"/>
                  <a:pt x="106" y="37"/>
                  <a:pt x="59" y="29"/>
                </a:cubicBezTo>
                <a:close/>
              </a:path>
            </a:pathLst>
          </a:custGeom>
          <a:solidFill>
            <a:srgbClr val="FCB11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5" name="TextBox 17"/>
          <p:cNvSpPr txBox="1"/>
          <p:nvPr/>
        </p:nvSpPr>
        <p:spPr>
          <a:xfrm>
            <a:off x="7977612" y="2460163"/>
            <a:ext cx="2189055" cy="615549"/>
          </a:xfrm>
          <a:prstGeom prst="rect">
            <a:avLst/>
          </a:prstGeom>
          <a:solidFill>
            <a:srgbClr val="FCB111"/>
          </a:solidFill>
        </p:spPr>
        <p:txBody>
          <a:bodyPr wrap="none" lIns="121917" tIns="60958" rIns="121917" bIns="60958" rtlCol="0">
            <a:spAutoFit/>
          </a:bodyPr>
          <a:lstStyle/>
          <a:p>
            <a:pPr algn="r"/>
            <a:r>
              <a:rPr lang="zh-CN" altLang="en-US" sz="3200" b="1">
                <a:solidFill>
                  <a:schemeClr val="bg1"/>
                </a:solidFill>
              </a:rPr>
              <a:t>标          题</a:t>
            </a:r>
            <a:endParaRPr lang="en-US" altLang="zh-CN" sz="3200" b="1">
              <a:solidFill>
                <a:schemeClr val="bg1"/>
              </a:solidFill>
            </a:endParaRPr>
          </a:p>
        </p:txBody>
      </p:sp>
      <p:sp>
        <p:nvSpPr>
          <p:cNvPr id="16" name="TextBox 17"/>
          <p:cNvSpPr txBox="1"/>
          <p:nvPr/>
        </p:nvSpPr>
        <p:spPr>
          <a:xfrm>
            <a:off x="2156799" y="2460163"/>
            <a:ext cx="2189055" cy="615549"/>
          </a:xfrm>
          <a:prstGeom prst="rect">
            <a:avLst/>
          </a:prstGeom>
          <a:solidFill>
            <a:srgbClr val="E52F1E"/>
          </a:solidFill>
        </p:spPr>
        <p:txBody>
          <a:bodyPr wrap="none" lIns="121917" tIns="60958" rIns="121917" bIns="60958" rtlCol="0">
            <a:spAutoFit/>
          </a:bodyPr>
          <a:lstStyle/>
          <a:p>
            <a:pPr algn="r"/>
            <a:r>
              <a:rPr lang="zh-CN" altLang="en-US" sz="3200" b="1">
                <a:solidFill>
                  <a:schemeClr val="bg1"/>
                </a:solidFill>
              </a:rPr>
              <a:t>标          题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631851" y="3313068"/>
            <a:ext cx="3189958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点击输入简要文字内容，文字内容需概括精炼，不用多余的文字修饰，言简意赅的说明分项内容。点击输入简要文字内容，文字内容需概括精炼，不用多余的文字修饰，言简意赅的说明分项内容。</a:t>
            </a:r>
            <a:endParaRPr lang="en-US" altLang="zh-CN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582958" y="3307403"/>
            <a:ext cx="3189958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点击输入简要文字内容，文字内容需概括精炼，不用多余的文字修饰，言简意赅的说明分项内容。点击输入简要文字内容，文字内容需概括精炼，不用多余的文字修饰，言简意赅的说明分项内容。</a:t>
            </a:r>
            <a:endParaRPr lang="en-US" altLang="zh-CN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14" grpId="0" animBg="1"/>
      <p:bldP spid="15" grpId="0" animBg="1"/>
      <p:bldP spid="16" grpId="0" animBg="1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9" t="7719"/>
          <a:stretch>
            <a:fillRect/>
          </a:stretch>
        </p:blipFill>
        <p:spPr>
          <a:xfrm flipH="1">
            <a:off x="8057322" y="0"/>
            <a:ext cx="4134678" cy="227528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508213" y="277265"/>
            <a:ext cx="5134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>
                <a:solidFill>
                  <a:srgbClr val="F16025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请在这里输入标题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2093843" cy="1385529"/>
          </a:xfrm>
          <a:prstGeom prst="rect">
            <a:avLst/>
          </a:prstGeom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等腰三角形 24"/>
          <p:cNvSpPr/>
          <p:nvPr/>
        </p:nvSpPr>
        <p:spPr>
          <a:xfrm rot="9497902">
            <a:off x="-2039389" y="1941385"/>
            <a:ext cx="1966384" cy="710856"/>
          </a:xfrm>
          <a:custGeom>
            <a:avLst/>
            <a:gdLst>
              <a:gd name="connsiteX0" fmla="*/ 0 w 1385236"/>
              <a:gd name="connsiteY0" fmla="*/ 500769 h 500769"/>
              <a:gd name="connsiteX1" fmla="*/ 707068 w 1385236"/>
              <a:gd name="connsiteY1" fmla="*/ 0 h 500769"/>
              <a:gd name="connsiteX2" fmla="*/ 1385236 w 1385236"/>
              <a:gd name="connsiteY2" fmla="*/ 500769 h 500769"/>
              <a:gd name="connsiteX3" fmla="*/ 0 w 1385236"/>
              <a:gd name="connsiteY3" fmla="*/ 500769 h 500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5236" h="500769">
                <a:moveTo>
                  <a:pt x="0" y="500769"/>
                </a:moveTo>
                <a:lnTo>
                  <a:pt x="707068" y="0"/>
                </a:lnTo>
                <a:lnTo>
                  <a:pt x="1385236" y="500769"/>
                </a:lnTo>
                <a:lnTo>
                  <a:pt x="0" y="500769"/>
                </a:lnTo>
                <a:close/>
              </a:path>
            </a:pathLst>
          </a:custGeom>
          <a:solidFill>
            <a:srgbClr val="D529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24"/>
          <p:cNvSpPr/>
          <p:nvPr/>
        </p:nvSpPr>
        <p:spPr>
          <a:xfrm rot="9497902">
            <a:off x="-2028125" y="3146615"/>
            <a:ext cx="1966384" cy="710856"/>
          </a:xfrm>
          <a:custGeom>
            <a:avLst/>
            <a:gdLst>
              <a:gd name="connsiteX0" fmla="*/ 0 w 1385236"/>
              <a:gd name="connsiteY0" fmla="*/ 500769 h 500769"/>
              <a:gd name="connsiteX1" fmla="*/ 707068 w 1385236"/>
              <a:gd name="connsiteY1" fmla="*/ 0 h 500769"/>
              <a:gd name="connsiteX2" fmla="*/ 1385236 w 1385236"/>
              <a:gd name="connsiteY2" fmla="*/ 500769 h 500769"/>
              <a:gd name="connsiteX3" fmla="*/ 0 w 1385236"/>
              <a:gd name="connsiteY3" fmla="*/ 500769 h 500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5236" h="500769">
                <a:moveTo>
                  <a:pt x="0" y="500769"/>
                </a:moveTo>
                <a:lnTo>
                  <a:pt x="707068" y="0"/>
                </a:lnTo>
                <a:lnTo>
                  <a:pt x="1385236" y="500769"/>
                </a:lnTo>
                <a:lnTo>
                  <a:pt x="0" y="500769"/>
                </a:lnTo>
                <a:close/>
              </a:path>
            </a:pathLst>
          </a:custGeom>
          <a:solidFill>
            <a:srgbClr val="F16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等腰三角形 24"/>
          <p:cNvSpPr/>
          <p:nvPr/>
        </p:nvSpPr>
        <p:spPr>
          <a:xfrm rot="9497902">
            <a:off x="-2039390" y="4351845"/>
            <a:ext cx="1966384" cy="710856"/>
          </a:xfrm>
          <a:custGeom>
            <a:avLst/>
            <a:gdLst>
              <a:gd name="connsiteX0" fmla="*/ 0 w 1385236"/>
              <a:gd name="connsiteY0" fmla="*/ 500769 h 500769"/>
              <a:gd name="connsiteX1" fmla="*/ 707068 w 1385236"/>
              <a:gd name="connsiteY1" fmla="*/ 0 h 500769"/>
              <a:gd name="connsiteX2" fmla="*/ 1385236 w 1385236"/>
              <a:gd name="connsiteY2" fmla="*/ 500769 h 500769"/>
              <a:gd name="connsiteX3" fmla="*/ 0 w 1385236"/>
              <a:gd name="connsiteY3" fmla="*/ 500769 h 500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5236" h="500769">
                <a:moveTo>
                  <a:pt x="0" y="500769"/>
                </a:moveTo>
                <a:lnTo>
                  <a:pt x="707068" y="0"/>
                </a:lnTo>
                <a:lnTo>
                  <a:pt x="1385236" y="500769"/>
                </a:lnTo>
                <a:lnTo>
                  <a:pt x="0" y="500769"/>
                </a:lnTo>
                <a:close/>
              </a:path>
            </a:pathLst>
          </a:custGeom>
          <a:solidFill>
            <a:srgbClr val="F579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等腰三角形 24"/>
          <p:cNvSpPr/>
          <p:nvPr/>
        </p:nvSpPr>
        <p:spPr>
          <a:xfrm rot="9497902">
            <a:off x="-2028126" y="5557075"/>
            <a:ext cx="1966384" cy="710856"/>
          </a:xfrm>
          <a:custGeom>
            <a:avLst/>
            <a:gdLst>
              <a:gd name="connsiteX0" fmla="*/ 0 w 1385236"/>
              <a:gd name="connsiteY0" fmla="*/ 500769 h 500769"/>
              <a:gd name="connsiteX1" fmla="*/ 707068 w 1385236"/>
              <a:gd name="connsiteY1" fmla="*/ 0 h 500769"/>
              <a:gd name="connsiteX2" fmla="*/ 1385236 w 1385236"/>
              <a:gd name="connsiteY2" fmla="*/ 500769 h 500769"/>
              <a:gd name="connsiteX3" fmla="*/ 0 w 1385236"/>
              <a:gd name="connsiteY3" fmla="*/ 500769 h 500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5236" h="500769">
                <a:moveTo>
                  <a:pt x="0" y="500769"/>
                </a:moveTo>
                <a:lnTo>
                  <a:pt x="707068" y="0"/>
                </a:lnTo>
                <a:lnTo>
                  <a:pt x="1385236" y="500769"/>
                </a:lnTo>
                <a:lnTo>
                  <a:pt x="0" y="500769"/>
                </a:lnTo>
                <a:close/>
              </a:path>
            </a:pathLst>
          </a:custGeom>
          <a:solidFill>
            <a:srgbClr val="FCB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等腰三角形 24"/>
          <p:cNvSpPr/>
          <p:nvPr/>
        </p:nvSpPr>
        <p:spPr>
          <a:xfrm rot="9497902">
            <a:off x="-1980747" y="2635179"/>
            <a:ext cx="1966384" cy="710856"/>
          </a:xfrm>
          <a:custGeom>
            <a:avLst/>
            <a:gdLst>
              <a:gd name="connsiteX0" fmla="*/ 0 w 1385236"/>
              <a:gd name="connsiteY0" fmla="*/ 500769 h 500769"/>
              <a:gd name="connsiteX1" fmla="*/ 707068 w 1385236"/>
              <a:gd name="connsiteY1" fmla="*/ 0 h 500769"/>
              <a:gd name="connsiteX2" fmla="*/ 1385236 w 1385236"/>
              <a:gd name="connsiteY2" fmla="*/ 500769 h 500769"/>
              <a:gd name="connsiteX3" fmla="*/ 0 w 1385236"/>
              <a:gd name="connsiteY3" fmla="*/ 500769 h 500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5236" h="500769">
                <a:moveTo>
                  <a:pt x="0" y="500769"/>
                </a:moveTo>
                <a:lnTo>
                  <a:pt x="707068" y="0"/>
                </a:lnTo>
                <a:lnTo>
                  <a:pt x="1385236" y="500769"/>
                </a:lnTo>
                <a:lnTo>
                  <a:pt x="0" y="500769"/>
                </a:lnTo>
                <a:close/>
              </a:path>
            </a:pathLst>
          </a:custGeom>
          <a:solidFill>
            <a:srgbClr val="E52F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427027" y="2303597"/>
            <a:ext cx="3758110" cy="1617731"/>
          </a:xfrm>
          <a:prstGeom prst="rect">
            <a:avLst/>
          </a:prstGeom>
          <a:solidFill>
            <a:srgbClr val="D5293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495485" y="2250824"/>
            <a:ext cx="3758110" cy="1617731"/>
          </a:xfrm>
          <a:prstGeom prst="rect">
            <a:avLst/>
          </a:prstGeom>
          <a:solidFill>
            <a:srgbClr val="D529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4062243" y="2026267"/>
            <a:ext cx="1655351" cy="165417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6521190" y="2303597"/>
            <a:ext cx="3758110" cy="1617731"/>
          </a:xfrm>
          <a:prstGeom prst="rect">
            <a:avLst/>
          </a:prstGeom>
          <a:solidFill>
            <a:srgbClr val="F1602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6586948" y="2250824"/>
            <a:ext cx="3758110" cy="1617731"/>
          </a:xfrm>
          <a:prstGeom prst="rect">
            <a:avLst/>
          </a:prstGeom>
          <a:solidFill>
            <a:srgbClr val="F16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9153706" y="2026267"/>
            <a:ext cx="1655351" cy="1654179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1392103" y="4913711"/>
            <a:ext cx="3758110" cy="1617731"/>
          </a:xfrm>
          <a:prstGeom prst="rect">
            <a:avLst/>
          </a:prstGeom>
          <a:solidFill>
            <a:srgbClr val="F5790B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457862" y="4860939"/>
            <a:ext cx="3758110" cy="1617731"/>
          </a:xfrm>
          <a:prstGeom prst="rect">
            <a:avLst/>
          </a:prstGeom>
          <a:solidFill>
            <a:srgbClr val="F579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4024620" y="4636382"/>
            <a:ext cx="1655351" cy="1654179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6521190" y="4913711"/>
            <a:ext cx="3758110" cy="1617731"/>
          </a:xfrm>
          <a:prstGeom prst="rect">
            <a:avLst/>
          </a:prstGeom>
          <a:solidFill>
            <a:srgbClr val="FCB11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6586948" y="4860939"/>
            <a:ext cx="3758110" cy="1617731"/>
          </a:xfrm>
          <a:prstGeom prst="rect">
            <a:avLst/>
          </a:prstGeom>
          <a:solidFill>
            <a:srgbClr val="FCB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9153706" y="4636382"/>
            <a:ext cx="1655351" cy="1654179"/>
          </a:xfrm>
          <a:prstGeom prst="rect">
            <a:avLst/>
          </a:prstGeom>
          <a:blipFill dpi="0" rotWithShape="0"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1587187" y="2633057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rgbClr val="004C8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单击此处输入标题</a:t>
            </a:r>
            <a:endParaRPr lang="en-US" altLang="zh-CN" sz="2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请在这里输入您的主要叙述内容</a:t>
            </a:r>
            <a:endParaRPr lang="en-US" altLang="zh-CN" sz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请在这里输入您的主要叙述内容</a:t>
            </a:r>
            <a:endParaRPr lang="en-US" altLang="zh-CN" sz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3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619759" y="5322330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rgbClr val="004C8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单击此处输入标题</a:t>
            </a:r>
            <a:endParaRPr lang="en-US" altLang="zh-CN" sz="2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请在这里输入您的主要叙述内容</a:t>
            </a:r>
            <a:endParaRPr lang="en-US" altLang="zh-CN" sz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请在这里输入您的主要叙述内容</a:t>
            </a:r>
            <a:endParaRPr lang="en-US" altLang="zh-CN" sz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3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700776" y="2606671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rgbClr val="004C8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单击此处输入标题</a:t>
            </a:r>
            <a:endParaRPr lang="en-US" altLang="zh-CN" sz="2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请在这里输入您的主要叙述内容</a:t>
            </a:r>
            <a:endParaRPr lang="en-US" altLang="zh-CN" sz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请在这里输入您的主要叙述内容</a:t>
            </a:r>
            <a:endParaRPr lang="en-US" altLang="zh-CN" sz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3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748846" y="5322330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rgbClr val="004C8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单击此处输入标题</a:t>
            </a:r>
            <a:endParaRPr lang="en-US" altLang="zh-CN" sz="2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请在这里输入您的主要叙述内容</a:t>
            </a:r>
            <a:endParaRPr lang="en-US" altLang="zh-CN" sz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请在这里输入您的主要叙述内容</a:t>
            </a:r>
            <a:endParaRPr lang="en-US" altLang="zh-CN" sz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3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5" grpId="0"/>
      <p:bldP spid="26" grpId="0"/>
      <p:bldP spid="27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2" y="-1"/>
            <a:ext cx="5387261" cy="3564836"/>
          </a:xfrm>
          <a:prstGeom prst="rect">
            <a:avLst/>
          </a:prstGeom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9" t="7719"/>
          <a:stretch>
            <a:fillRect/>
          </a:stretch>
        </p:blipFill>
        <p:spPr>
          <a:xfrm flipH="1" flipV="1">
            <a:off x="3697356" y="2183458"/>
            <a:ext cx="8494643" cy="4674542"/>
          </a:xfrm>
          <a:prstGeom prst="rect">
            <a:avLst/>
          </a:prstGeom>
        </p:spPr>
      </p:pic>
      <p:sp>
        <p:nvSpPr>
          <p:cNvPr id="6" name="文本框 5" descr="e7d195523061f1c0deeec63e560781cfd59afb0ea006f2a87ABB68BF51EA6619813959095094C18C62A12F549504892A4AAA8C1554C6663626E05CA27F281A14E6983772AFC3FB97135759321DEA3D703E9D8D869A2273EE9477143BE8480365BCBE2D24A02EAB7E6C95ABAFF4E43DB12B859CC73C0CD52B12CC59CA45669975474AFB4EC1F7920016A2E4929EE3CC36"/>
          <p:cNvSpPr txBox="1"/>
          <p:nvPr/>
        </p:nvSpPr>
        <p:spPr>
          <a:xfrm flipH="1">
            <a:off x="1148970" y="3750750"/>
            <a:ext cx="1790875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800" b="1">
                <a:solidFill>
                  <a:srgbClr val="F57709"/>
                </a:solidFill>
                <a:latin typeface="Agency FB" panose="020B0503020202020204" pitchFamily="34" charset="0"/>
                <a:ea typeface="微软雅黑" panose="020B0503020204020204" charset="-122"/>
                <a:cs typeface="Aharoni" panose="02010803020104030203" pitchFamily="2" charset="-79"/>
              </a:rPr>
              <a:t>02</a:t>
            </a:r>
            <a:endParaRPr lang="zh-CN" altLang="en-US" sz="13800" b="1">
              <a:solidFill>
                <a:srgbClr val="F57709"/>
              </a:solidFill>
              <a:latin typeface="Agency FB" panose="020B0503020202020204" pitchFamily="34" charset="0"/>
              <a:ea typeface="微软雅黑" panose="020B0503020204020204" charset="-122"/>
              <a:cs typeface="Aharoni" panose="02010803020104030203" pitchFamily="2" charset="-79"/>
            </a:endParaRPr>
          </a:p>
          <a:p>
            <a:endParaRPr lang="zh-CN" altLang="en-US" sz="2000">
              <a:solidFill>
                <a:srgbClr val="0170C1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307747" y="2020956"/>
            <a:ext cx="5134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>
                <a:solidFill>
                  <a:srgbClr val="F16025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请在这里输入标题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9" t="7719"/>
          <a:stretch>
            <a:fillRect/>
          </a:stretch>
        </p:blipFill>
        <p:spPr>
          <a:xfrm flipH="1">
            <a:off x="8057322" y="0"/>
            <a:ext cx="4134678" cy="227528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508213" y="277265"/>
            <a:ext cx="5134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>
                <a:solidFill>
                  <a:srgbClr val="F16025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请在这里输入标题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2093843" cy="1385529"/>
          </a:xfrm>
          <a:prstGeom prst="rect">
            <a:avLst/>
          </a:prstGeom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等腰三角形 24"/>
          <p:cNvSpPr/>
          <p:nvPr/>
        </p:nvSpPr>
        <p:spPr>
          <a:xfrm rot="9497902">
            <a:off x="-2039389" y="1941385"/>
            <a:ext cx="1966384" cy="710856"/>
          </a:xfrm>
          <a:custGeom>
            <a:avLst/>
            <a:gdLst>
              <a:gd name="connsiteX0" fmla="*/ 0 w 1385236"/>
              <a:gd name="connsiteY0" fmla="*/ 500769 h 500769"/>
              <a:gd name="connsiteX1" fmla="*/ 707068 w 1385236"/>
              <a:gd name="connsiteY1" fmla="*/ 0 h 500769"/>
              <a:gd name="connsiteX2" fmla="*/ 1385236 w 1385236"/>
              <a:gd name="connsiteY2" fmla="*/ 500769 h 500769"/>
              <a:gd name="connsiteX3" fmla="*/ 0 w 1385236"/>
              <a:gd name="connsiteY3" fmla="*/ 500769 h 500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5236" h="500769">
                <a:moveTo>
                  <a:pt x="0" y="500769"/>
                </a:moveTo>
                <a:lnTo>
                  <a:pt x="707068" y="0"/>
                </a:lnTo>
                <a:lnTo>
                  <a:pt x="1385236" y="500769"/>
                </a:lnTo>
                <a:lnTo>
                  <a:pt x="0" y="500769"/>
                </a:lnTo>
                <a:close/>
              </a:path>
            </a:pathLst>
          </a:custGeom>
          <a:solidFill>
            <a:srgbClr val="D529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24"/>
          <p:cNvSpPr/>
          <p:nvPr/>
        </p:nvSpPr>
        <p:spPr>
          <a:xfrm rot="9497902">
            <a:off x="-2028125" y="3146615"/>
            <a:ext cx="1966384" cy="710856"/>
          </a:xfrm>
          <a:custGeom>
            <a:avLst/>
            <a:gdLst>
              <a:gd name="connsiteX0" fmla="*/ 0 w 1385236"/>
              <a:gd name="connsiteY0" fmla="*/ 500769 h 500769"/>
              <a:gd name="connsiteX1" fmla="*/ 707068 w 1385236"/>
              <a:gd name="connsiteY1" fmla="*/ 0 h 500769"/>
              <a:gd name="connsiteX2" fmla="*/ 1385236 w 1385236"/>
              <a:gd name="connsiteY2" fmla="*/ 500769 h 500769"/>
              <a:gd name="connsiteX3" fmla="*/ 0 w 1385236"/>
              <a:gd name="connsiteY3" fmla="*/ 500769 h 500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5236" h="500769">
                <a:moveTo>
                  <a:pt x="0" y="500769"/>
                </a:moveTo>
                <a:lnTo>
                  <a:pt x="707068" y="0"/>
                </a:lnTo>
                <a:lnTo>
                  <a:pt x="1385236" y="500769"/>
                </a:lnTo>
                <a:lnTo>
                  <a:pt x="0" y="500769"/>
                </a:lnTo>
                <a:close/>
              </a:path>
            </a:pathLst>
          </a:custGeom>
          <a:solidFill>
            <a:srgbClr val="F16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等腰三角形 24"/>
          <p:cNvSpPr/>
          <p:nvPr/>
        </p:nvSpPr>
        <p:spPr>
          <a:xfrm rot="9497902">
            <a:off x="-2039390" y="4351845"/>
            <a:ext cx="1966384" cy="710856"/>
          </a:xfrm>
          <a:custGeom>
            <a:avLst/>
            <a:gdLst>
              <a:gd name="connsiteX0" fmla="*/ 0 w 1385236"/>
              <a:gd name="connsiteY0" fmla="*/ 500769 h 500769"/>
              <a:gd name="connsiteX1" fmla="*/ 707068 w 1385236"/>
              <a:gd name="connsiteY1" fmla="*/ 0 h 500769"/>
              <a:gd name="connsiteX2" fmla="*/ 1385236 w 1385236"/>
              <a:gd name="connsiteY2" fmla="*/ 500769 h 500769"/>
              <a:gd name="connsiteX3" fmla="*/ 0 w 1385236"/>
              <a:gd name="connsiteY3" fmla="*/ 500769 h 500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5236" h="500769">
                <a:moveTo>
                  <a:pt x="0" y="500769"/>
                </a:moveTo>
                <a:lnTo>
                  <a:pt x="707068" y="0"/>
                </a:lnTo>
                <a:lnTo>
                  <a:pt x="1385236" y="500769"/>
                </a:lnTo>
                <a:lnTo>
                  <a:pt x="0" y="500769"/>
                </a:lnTo>
                <a:close/>
              </a:path>
            </a:pathLst>
          </a:custGeom>
          <a:solidFill>
            <a:srgbClr val="F579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等腰三角形 24"/>
          <p:cNvSpPr/>
          <p:nvPr/>
        </p:nvSpPr>
        <p:spPr>
          <a:xfrm rot="9497902">
            <a:off x="-2028126" y="5557075"/>
            <a:ext cx="1966384" cy="710856"/>
          </a:xfrm>
          <a:custGeom>
            <a:avLst/>
            <a:gdLst>
              <a:gd name="connsiteX0" fmla="*/ 0 w 1385236"/>
              <a:gd name="connsiteY0" fmla="*/ 500769 h 500769"/>
              <a:gd name="connsiteX1" fmla="*/ 707068 w 1385236"/>
              <a:gd name="connsiteY1" fmla="*/ 0 h 500769"/>
              <a:gd name="connsiteX2" fmla="*/ 1385236 w 1385236"/>
              <a:gd name="connsiteY2" fmla="*/ 500769 h 500769"/>
              <a:gd name="connsiteX3" fmla="*/ 0 w 1385236"/>
              <a:gd name="connsiteY3" fmla="*/ 500769 h 500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5236" h="500769">
                <a:moveTo>
                  <a:pt x="0" y="500769"/>
                </a:moveTo>
                <a:lnTo>
                  <a:pt x="707068" y="0"/>
                </a:lnTo>
                <a:lnTo>
                  <a:pt x="1385236" y="500769"/>
                </a:lnTo>
                <a:lnTo>
                  <a:pt x="0" y="500769"/>
                </a:lnTo>
                <a:close/>
              </a:path>
            </a:pathLst>
          </a:custGeom>
          <a:solidFill>
            <a:srgbClr val="FCB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等腰三角形 24"/>
          <p:cNvSpPr/>
          <p:nvPr/>
        </p:nvSpPr>
        <p:spPr>
          <a:xfrm rot="9497902">
            <a:off x="-1980747" y="2635179"/>
            <a:ext cx="1966384" cy="710856"/>
          </a:xfrm>
          <a:custGeom>
            <a:avLst/>
            <a:gdLst>
              <a:gd name="connsiteX0" fmla="*/ 0 w 1385236"/>
              <a:gd name="connsiteY0" fmla="*/ 500769 h 500769"/>
              <a:gd name="connsiteX1" fmla="*/ 707068 w 1385236"/>
              <a:gd name="connsiteY1" fmla="*/ 0 h 500769"/>
              <a:gd name="connsiteX2" fmla="*/ 1385236 w 1385236"/>
              <a:gd name="connsiteY2" fmla="*/ 500769 h 500769"/>
              <a:gd name="connsiteX3" fmla="*/ 0 w 1385236"/>
              <a:gd name="connsiteY3" fmla="*/ 500769 h 500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5236" h="500769">
                <a:moveTo>
                  <a:pt x="0" y="500769"/>
                </a:moveTo>
                <a:lnTo>
                  <a:pt x="707068" y="0"/>
                </a:lnTo>
                <a:lnTo>
                  <a:pt x="1385236" y="500769"/>
                </a:lnTo>
                <a:lnTo>
                  <a:pt x="0" y="500769"/>
                </a:lnTo>
                <a:close/>
              </a:path>
            </a:pathLst>
          </a:custGeom>
          <a:solidFill>
            <a:srgbClr val="E52F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Group 18"/>
          <p:cNvGrpSpPr/>
          <p:nvPr/>
        </p:nvGrpSpPr>
        <p:grpSpPr>
          <a:xfrm>
            <a:off x="3865770" y="2380169"/>
            <a:ext cx="2099627" cy="2294197"/>
            <a:chOff x="4562419" y="1485635"/>
            <a:chExt cx="1506603" cy="1646218"/>
          </a:xfrm>
          <a:solidFill>
            <a:srgbClr val="E52F1E"/>
          </a:solidFill>
        </p:grpSpPr>
        <p:sp>
          <p:nvSpPr>
            <p:cNvPr id="31" name="Freeform: Shape 5"/>
            <p:cNvSpPr/>
            <p:nvPr/>
          </p:nvSpPr>
          <p:spPr bwMode="gray">
            <a:xfrm rot="5400000">
              <a:off x="4572780" y="1475274"/>
              <a:ext cx="1250184" cy="1270905"/>
            </a:xfrm>
            <a:custGeom>
              <a:avLst/>
              <a:gdLst>
                <a:gd name="T0" fmla="*/ 0 w 1448"/>
                <a:gd name="T1" fmla="*/ 1452 h 1452"/>
                <a:gd name="T2" fmla="*/ 6 w 1448"/>
                <a:gd name="T3" fmla="*/ 1320 h 1452"/>
                <a:gd name="T4" fmla="*/ 24 w 1448"/>
                <a:gd name="T5" fmla="*/ 1190 h 1452"/>
                <a:gd name="T6" fmla="*/ 52 w 1448"/>
                <a:gd name="T7" fmla="*/ 1066 h 1452"/>
                <a:gd name="T8" fmla="*/ 90 w 1448"/>
                <a:gd name="T9" fmla="*/ 946 h 1452"/>
                <a:gd name="T10" fmla="*/ 140 w 1448"/>
                <a:gd name="T11" fmla="*/ 830 h 1452"/>
                <a:gd name="T12" fmla="*/ 198 w 1448"/>
                <a:gd name="T13" fmla="*/ 718 h 1452"/>
                <a:gd name="T14" fmla="*/ 264 w 1448"/>
                <a:gd name="T15" fmla="*/ 614 h 1452"/>
                <a:gd name="T16" fmla="*/ 340 w 1448"/>
                <a:gd name="T17" fmla="*/ 516 h 1452"/>
                <a:gd name="T18" fmla="*/ 424 w 1448"/>
                <a:gd name="T19" fmla="*/ 424 h 1452"/>
                <a:gd name="T20" fmla="*/ 516 w 1448"/>
                <a:gd name="T21" fmla="*/ 342 h 1452"/>
                <a:gd name="T22" fmla="*/ 612 w 1448"/>
                <a:gd name="T23" fmla="*/ 266 h 1452"/>
                <a:gd name="T24" fmla="*/ 718 w 1448"/>
                <a:gd name="T25" fmla="*/ 198 h 1452"/>
                <a:gd name="T26" fmla="*/ 828 w 1448"/>
                <a:gd name="T27" fmla="*/ 140 h 1452"/>
                <a:gd name="T28" fmla="*/ 942 w 1448"/>
                <a:gd name="T29" fmla="*/ 90 h 1452"/>
                <a:gd name="T30" fmla="*/ 1064 w 1448"/>
                <a:gd name="T31" fmla="*/ 52 h 1452"/>
                <a:gd name="T32" fmla="*/ 1188 w 1448"/>
                <a:gd name="T33" fmla="*/ 22 h 1452"/>
                <a:gd name="T34" fmla="*/ 1316 w 1448"/>
                <a:gd name="T35" fmla="*/ 6 h 1452"/>
                <a:gd name="T36" fmla="*/ 1448 w 1448"/>
                <a:gd name="T37" fmla="*/ 0 h 1452"/>
                <a:gd name="T38" fmla="*/ 1448 w 1448"/>
                <a:gd name="T39" fmla="*/ 726 h 1452"/>
                <a:gd name="T40" fmla="*/ 1358 w 1448"/>
                <a:gd name="T41" fmla="*/ 732 h 1452"/>
                <a:gd name="T42" fmla="*/ 1270 w 1448"/>
                <a:gd name="T43" fmla="*/ 748 h 1452"/>
                <a:gd name="T44" fmla="*/ 1186 w 1448"/>
                <a:gd name="T45" fmla="*/ 774 h 1452"/>
                <a:gd name="T46" fmla="*/ 1108 w 1448"/>
                <a:gd name="T47" fmla="*/ 810 h 1452"/>
                <a:gd name="T48" fmla="*/ 1034 w 1448"/>
                <a:gd name="T49" fmla="*/ 856 h 1452"/>
                <a:gd name="T50" fmla="*/ 968 w 1448"/>
                <a:gd name="T51" fmla="*/ 910 h 1452"/>
                <a:gd name="T52" fmla="*/ 906 w 1448"/>
                <a:gd name="T53" fmla="*/ 970 h 1452"/>
                <a:gd name="T54" fmla="*/ 854 w 1448"/>
                <a:gd name="T55" fmla="*/ 1038 h 1452"/>
                <a:gd name="T56" fmla="*/ 808 w 1448"/>
                <a:gd name="T57" fmla="*/ 1110 h 1452"/>
                <a:gd name="T58" fmla="*/ 772 w 1448"/>
                <a:gd name="T59" fmla="*/ 1190 h 1452"/>
                <a:gd name="T60" fmla="*/ 746 w 1448"/>
                <a:gd name="T61" fmla="*/ 1274 h 1452"/>
                <a:gd name="T62" fmla="*/ 730 w 1448"/>
                <a:gd name="T63" fmla="*/ 1360 h 1452"/>
                <a:gd name="T64" fmla="*/ 724 w 1448"/>
                <a:gd name="T65" fmla="*/ 1452 h 1452"/>
                <a:gd name="T66" fmla="*/ 0 w 1448"/>
                <a:gd name="T67" fmla="*/ 1452 h 1452"/>
                <a:gd name="T68" fmla="*/ 0 w 1448"/>
                <a:gd name="T69" fmla="*/ 1452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48" h="1452">
                  <a:moveTo>
                    <a:pt x="0" y="1452"/>
                  </a:moveTo>
                  <a:lnTo>
                    <a:pt x="6" y="1320"/>
                  </a:lnTo>
                  <a:lnTo>
                    <a:pt x="24" y="1190"/>
                  </a:lnTo>
                  <a:lnTo>
                    <a:pt x="52" y="1066"/>
                  </a:lnTo>
                  <a:lnTo>
                    <a:pt x="90" y="946"/>
                  </a:lnTo>
                  <a:lnTo>
                    <a:pt x="140" y="830"/>
                  </a:lnTo>
                  <a:lnTo>
                    <a:pt x="198" y="718"/>
                  </a:lnTo>
                  <a:lnTo>
                    <a:pt x="264" y="614"/>
                  </a:lnTo>
                  <a:lnTo>
                    <a:pt x="340" y="516"/>
                  </a:lnTo>
                  <a:lnTo>
                    <a:pt x="424" y="424"/>
                  </a:lnTo>
                  <a:lnTo>
                    <a:pt x="516" y="342"/>
                  </a:lnTo>
                  <a:lnTo>
                    <a:pt x="612" y="266"/>
                  </a:lnTo>
                  <a:lnTo>
                    <a:pt x="718" y="198"/>
                  </a:lnTo>
                  <a:lnTo>
                    <a:pt x="828" y="140"/>
                  </a:lnTo>
                  <a:lnTo>
                    <a:pt x="942" y="90"/>
                  </a:lnTo>
                  <a:lnTo>
                    <a:pt x="1064" y="52"/>
                  </a:lnTo>
                  <a:lnTo>
                    <a:pt x="1188" y="22"/>
                  </a:lnTo>
                  <a:lnTo>
                    <a:pt x="1316" y="6"/>
                  </a:lnTo>
                  <a:lnTo>
                    <a:pt x="1448" y="0"/>
                  </a:lnTo>
                  <a:lnTo>
                    <a:pt x="1448" y="726"/>
                  </a:lnTo>
                  <a:lnTo>
                    <a:pt x="1358" y="732"/>
                  </a:lnTo>
                  <a:lnTo>
                    <a:pt x="1270" y="748"/>
                  </a:lnTo>
                  <a:lnTo>
                    <a:pt x="1186" y="774"/>
                  </a:lnTo>
                  <a:lnTo>
                    <a:pt x="1108" y="810"/>
                  </a:lnTo>
                  <a:lnTo>
                    <a:pt x="1034" y="856"/>
                  </a:lnTo>
                  <a:lnTo>
                    <a:pt x="968" y="910"/>
                  </a:lnTo>
                  <a:lnTo>
                    <a:pt x="906" y="970"/>
                  </a:lnTo>
                  <a:lnTo>
                    <a:pt x="854" y="1038"/>
                  </a:lnTo>
                  <a:lnTo>
                    <a:pt x="808" y="1110"/>
                  </a:lnTo>
                  <a:lnTo>
                    <a:pt x="772" y="1190"/>
                  </a:lnTo>
                  <a:lnTo>
                    <a:pt x="746" y="1274"/>
                  </a:lnTo>
                  <a:lnTo>
                    <a:pt x="730" y="1360"/>
                  </a:lnTo>
                  <a:lnTo>
                    <a:pt x="724" y="1452"/>
                  </a:lnTo>
                  <a:lnTo>
                    <a:pt x="0" y="1452"/>
                  </a:lnTo>
                  <a:lnTo>
                    <a:pt x="0" y="14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6E2E8"/>
                  </a:solidFill>
                  <a:prstDash val="solid"/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32" name="Freeform: Shape 6"/>
            <p:cNvSpPr/>
            <p:nvPr/>
          </p:nvSpPr>
          <p:spPr bwMode="gray">
            <a:xfrm rot="7200000">
              <a:off x="4802416" y="1865248"/>
              <a:ext cx="1250045" cy="1283166"/>
            </a:xfrm>
            <a:custGeom>
              <a:avLst/>
              <a:gdLst>
                <a:gd name="T0" fmla="*/ 0 w 1448"/>
                <a:gd name="T1" fmla="*/ 1452 h 1452"/>
                <a:gd name="T2" fmla="*/ 6 w 1448"/>
                <a:gd name="T3" fmla="*/ 1320 h 1452"/>
                <a:gd name="T4" fmla="*/ 24 w 1448"/>
                <a:gd name="T5" fmla="*/ 1190 h 1452"/>
                <a:gd name="T6" fmla="*/ 52 w 1448"/>
                <a:gd name="T7" fmla="*/ 1066 h 1452"/>
                <a:gd name="T8" fmla="*/ 90 w 1448"/>
                <a:gd name="T9" fmla="*/ 946 h 1452"/>
                <a:gd name="T10" fmla="*/ 140 w 1448"/>
                <a:gd name="T11" fmla="*/ 830 h 1452"/>
                <a:gd name="T12" fmla="*/ 198 w 1448"/>
                <a:gd name="T13" fmla="*/ 718 h 1452"/>
                <a:gd name="T14" fmla="*/ 264 w 1448"/>
                <a:gd name="T15" fmla="*/ 614 h 1452"/>
                <a:gd name="T16" fmla="*/ 340 w 1448"/>
                <a:gd name="T17" fmla="*/ 516 h 1452"/>
                <a:gd name="T18" fmla="*/ 424 w 1448"/>
                <a:gd name="T19" fmla="*/ 424 h 1452"/>
                <a:gd name="T20" fmla="*/ 516 w 1448"/>
                <a:gd name="T21" fmla="*/ 342 h 1452"/>
                <a:gd name="T22" fmla="*/ 612 w 1448"/>
                <a:gd name="T23" fmla="*/ 266 h 1452"/>
                <a:gd name="T24" fmla="*/ 718 w 1448"/>
                <a:gd name="T25" fmla="*/ 198 h 1452"/>
                <a:gd name="T26" fmla="*/ 828 w 1448"/>
                <a:gd name="T27" fmla="*/ 140 h 1452"/>
                <a:gd name="T28" fmla="*/ 942 w 1448"/>
                <a:gd name="T29" fmla="*/ 90 h 1452"/>
                <a:gd name="T30" fmla="*/ 1064 w 1448"/>
                <a:gd name="T31" fmla="*/ 52 h 1452"/>
                <a:gd name="T32" fmla="*/ 1188 w 1448"/>
                <a:gd name="T33" fmla="*/ 22 h 1452"/>
                <a:gd name="T34" fmla="*/ 1316 w 1448"/>
                <a:gd name="T35" fmla="*/ 6 h 1452"/>
                <a:gd name="T36" fmla="*/ 1448 w 1448"/>
                <a:gd name="T37" fmla="*/ 0 h 1452"/>
                <a:gd name="T38" fmla="*/ 1448 w 1448"/>
                <a:gd name="T39" fmla="*/ 726 h 1452"/>
                <a:gd name="T40" fmla="*/ 1358 w 1448"/>
                <a:gd name="T41" fmla="*/ 732 h 1452"/>
                <a:gd name="T42" fmla="*/ 1270 w 1448"/>
                <a:gd name="T43" fmla="*/ 748 h 1452"/>
                <a:gd name="T44" fmla="*/ 1186 w 1448"/>
                <a:gd name="T45" fmla="*/ 774 h 1452"/>
                <a:gd name="T46" fmla="*/ 1108 w 1448"/>
                <a:gd name="T47" fmla="*/ 810 h 1452"/>
                <a:gd name="T48" fmla="*/ 1034 w 1448"/>
                <a:gd name="T49" fmla="*/ 856 h 1452"/>
                <a:gd name="T50" fmla="*/ 968 w 1448"/>
                <a:gd name="T51" fmla="*/ 910 h 1452"/>
                <a:gd name="T52" fmla="*/ 906 w 1448"/>
                <a:gd name="T53" fmla="*/ 970 h 1452"/>
                <a:gd name="T54" fmla="*/ 854 w 1448"/>
                <a:gd name="T55" fmla="*/ 1038 h 1452"/>
                <a:gd name="T56" fmla="*/ 808 w 1448"/>
                <a:gd name="T57" fmla="*/ 1110 h 1452"/>
                <a:gd name="T58" fmla="*/ 772 w 1448"/>
                <a:gd name="T59" fmla="*/ 1190 h 1452"/>
                <a:gd name="T60" fmla="*/ 746 w 1448"/>
                <a:gd name="T61" fmla="*/ 1274 h 1452"/>
                <a:gd name="T62" fmla="*/ 730 w 1448"/>
                <a:gd name="T63" fmla="*/ 1360 h 1452"/>
                <a:gd name="T64" fmla="*/ 724 w 1448"/>
                <a:gd name="T65" fmla="*/ 1452 h 1452"/>
                <a:gd name="T66" fmla="*/ 0 w 1448"/>
                <a:gd name="T67" fmla="*/ 1452 h 1452"/>
                <a:gd name="T68" fmla="*/ 0 w 1448"/>
                <a:gd name="T69" fmla="*/ 1452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48" h="1452">
                  <a:moveTo>
                    <a:pt x="0" y="1452"/>
                  </a:moveTo>
                  <a:lnTo>
                    <a:pt x="6" y="1320"/>
                  </a:lnTo>
                  <a:lnTo>
                    <a:pt x="24" y="1190"/>
                  </a:lnTo>
                  <a:lnTo>
                    <a:pt x="52" y="1066"/>
                  </a:lnTo>
                  <a:lnTo>
                    <a:pt x="90" y="946"/>
                  </a:lnTo>
                  <a:lnTo>
                    <a:pt x="140" y="830"/>
                  </a:lnTo>
                  <a:lnTo>
                    <a:pt x="198" y="718"/>
                  </a:lnTo>
                  <a:lnTo>
                    <a:pt x="264" y="614"/>
                  </a:lnTo>
                  <a:lnTo>
                    <a:pt x="340" y="516"/>
                  </a:lnTo>
                  <a:lnTo>
                    <a:pt x="424" y="424"/>
                  </a:lnTo>
                  <a:lnTo>
                    <a:pt x="516" y="342"/>
                  </a:lnTo>
                  <a:lnTo>
                    <a:pt x="612" y="266"/>
                  </a:lnTo>
                  <a:lnTo>
                    <a:pt x="718" y="198"/>
                  </a:lnTo>
                  <a:lnTo>
                    <a:pt x="828" y="140"/>
                  </a:lnTo>
                  <a:lnTo>
                    <a:pt x="942" y="90"/>
                  </a:lnTo>
                  <a:lnTo>
                    <a:pt x="1064" y="52"/>
                  </a:lnTo>
                  <a:lnTo>
                    <a:pt x="1188" y="22"/>
                  </a:lnTo>
                  <a:lnTo>
                    <a:pt x="1316" y="6"/>
                  </a:lnTo>
                  <a:lnTo>
                    <a:pt x="1448" y="0"/>
                  </a:lnTo>
                  <a:lnTo>
                    <a:pt x="1448" y="726"/>
                  </a:lnTo>
                  <a:lnTo>
                    <a:pt x="1358" y="732"/>
                  </a:lnTo>
                  <a:lnTo>
                    <a:pt x="1270" y="748"/>
                  </a:lnTo>
                  <a:lnTo>
                    <a:pt x="1186" y="774"/>
                  </a:lnTo>
                  <a:lnTo>
                    <a:pt x="1108" y="810"/>
                  </a:lnTo>
                  <a:lnTo>
                    <a:pt x="1034" y="856"/>
                  </a:lnTo>
                  <a:lnTo>
                    <a:pt x="968" y="910"/>
                  </a:lnTo>
                  <a:lnTo>
                    <a:pt x="906" y="970"/>
                  </a:lnTo>
                  <a:lnTo>
                    <a:pt x="854" y="1038"/>
                  </a:lnTo>
                  <a:lnTo>
                    <a:pt x="808" y="1110"/>
                  </a:lnTo>
                  <a:lnTo>
                    <a:pt x="772" y="1190"/>
                  </a:lnTo>
                  <a:lnTo>
                    <a:pt x="746" y="1274"/>
                  </a:lnTo>
                  <a:lnTo>
                    <a:pt x="730" y="1360"/>
                  </a:lnTo>
                  <a:lnTo>
                    <a:pt x="724" y="1452"/>
                  </a:lnTo>
                  <a:lnTo>
                    <a:pt x="0" y="1452"/>
                  </a:lnTo>
                  <a:lnTo>
                    <a:pt x="0" y="14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6E2E8"/>
                  </a:solidFill>
                  <a:prstDash val="solid"/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/>
            </a:p>
          </p:txBody>
        </p:sp>
      </p:grpSp>
      <p:grpSp>
        <p:nvGrpSpPr>
          <p:cNvPr id="15" name="Group 16"/>
          <p:cNvGrpSpPr/>
          <p:nvPr/>
        </p:nvGrpSpPr>
        <p:grpSpPr>
          <a:xfrm>
            <a:off x="2651678" y="4131110"/>
            <a:ext cx="3147923" cy="2061853"/>
            <a:chOff x="3691238" y="2742035"/>
            <a:chExt cx="2258816" cy="1479499"/>
          </a:xfrm>
          <a:solidFill>
            <a:srgbClr val="FCB111"/>
          </a:solidFill>
        </p:grpSpPr>
        <p:sp>
          <p:nvSpPr>
            <p:cNvPr id="27" name="Isosceles Triangle 7"/>
            <p:cNvSpPr/>
            <p:nvPr/>
          </p:nvSpPr>
          <p:spPr bwMode="gray">
            <a:xfrm rot="1800000">
              <a:off x="4878073" y="2742035"/>
              <a:ext cx="1071981" cy="681039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29" name="Freeform: Shape 14"/>
            <p:cNvSpPr/>
            <p:nvPr/>
          </p:nvSpPr>
          <p:spPr bwMode="gray">
            <a:xfrm rot="12600000">
              <a:off x="4157953" y="2968588"/>
              <a:ext cx="1267162" cy="1252946"/>
            </a:xfrm>
            <a:custGeom>
              <a:avLst/>
              <a:gdLst>
                <a:gd name="T0" fmla="*/ 0 w 1448"/>
                <a:gd name="T1" fmla="*/ 1452 h 1452"/>
                <a:gd name="T2" fmla="*/ 6 w 1448"/>
                <a:gd name="T3" fmla="*/ 1320 h 1452"/>
                <a:gd name="T4" fmla="*/ 24 w 1448"/>
                <a:gd name="T5" fmla="*/ 1190 h 1452"/>
                <a:gd name="T6" fmla="*/ 52 w 1448"/>
                <a:gd name="T7" fmla="*/ 1066 h 1452"/>
                <a:gd name="T8" fmla="*/ 90 w 1448"/>
                <a:gd name="T9" fmla="*/ 946 h 1452"/>
                <a:gd name="T10" fmla="*/ 140 w 1448"/>
                <a:gd name="T11" fmla="*/ 830 h 1452"/>
                <a:gd name="T12" fmla="*/ 198 w 1448"/>
                <a:gd name="T13" fmla="*/ 718 h 1452"/>
                <a:gd name="T14" fmla="*/ 264 w 1448"/>
                <a:gd name="T15" fmla="*/ 614 h 1452"/>
                <a:gd name="T16" fmla="*/ 340 w 1448"/>
                <a:gd name="T17" fmla="*/ 516 h 1452"/>
                <a:gd name="T18" fmla="*/ 424 w 1448"/>
                <a:gd name="T19" fmla="*/ 424 h 1452"/>
                <a:gd name="T20" fmla="*/ 516 w 1448"/>
                <a:gd name="T21" fmla="*/ 342 h 1452"/>
                <a:gd name="T22" fmla="*/ 612 w 1448"/>
                <a:gd name="T23" fmla="*/ 266 h 1452"/>
                <a:gd name="T24" fmla="*/ 718 w 1448"/>
                <a:gd name="T25" fmla="*/ 198 h 1452"/>
                <a:gd name="T26" fmla="*/ 828 w 1448"/>
                <a:gd name="T27" fmla="*/ 140 h 1452"/>
                <a:gd name="T28" fmla="*/ 942 w 1448"/>
                <a:gd name="T29" fmla="*/ 90 h 1452"/>
                <a:gd name="T30" fmla="*/ 1064 w 1448"/>
                <a:gd name="T31" fmla="*/ 52 h 1452"/>
                <a:gd name="T32" fmla="*/ 1188 w 1448"/>
                <a:gd name="T33" fmla="*/ 22 h 1452"/>
                <a:gd name="T34" fmla="*/ 1316 w 1448"/>
                <a:gd name="T35" fmla="*/ 6 h 1452"/>
                <a:gd name="T36" fmla="*/ 1448 w 1448"/>
                <a:gd name="T37" fmla="*/ 0 h 1452"/>
                <a:gd name="T38" fmla="*/ 1448 w 1448"/>
                <a:gd name="T39" fmla="*/ 726 h 1452"/>
                <a:gd name="T40" fmla="*/ 1358 w 1448"/>
                <a:gd name="T41" fmla="*/ 732 h 1452"/>
                <a:gd name="T42" fmla="*/ 1270 w 1448"/>
                <a:gd name="T43" fmla="*/ 748 h 1452"/>
                <a:gd name="T44" fmla="*/ 1186 w 1448"/>
                <a:gd name="T45" fmla="*/ 774 h 1452"/>
                <a:gd name="T46" fmla="*/ 1108 w 1448"/>
                <a:gd name="T47" fmla="*/ 810 h 1452"/>
                <a:gd name="T48" fmla="*/ 1034 w 1448"/>
                <a:gd name="T49" fmla="*/ 856 h 1452"/>
                <a:gd name="T50" fmla="*/ 968 w 1448"/>
                <a:gd name="T51" fmla="*/ 910 h 1452"/>
                <a:gd name="T52" fmla="*/ 906 w 1448"/>
                <a:gd name="T53" fmla="*/ 970 h 1452"/>
                <a:gd name="T54" fmla="*/ 854 w 1448"/>
                <a:gd name="T55" fmla="*/ 1038 h 1452"/>
                <a:gd name="T56" fmla="*/ 808 w 1448"/>
                <a:gd name="T57" fmla="*/ 1110 h 1452"/>
                <a:gd name="T58" fmla="*/ 772 w 1448"/>
                <a:gd name="T59" fmla="*/ 1190 h 1452"/>
                <a:gd name="T60" fmla="*/ 746 w 1448"/>
                <a:gd name="T61" fmla="*/ 1274 h 1452"/>
                <a:gd name="T62" fmla="*/ 730 w 1448"/>
                <a:gd name="T63" fmla="*/ 1360 h 1452"/>
                <a:gd name="T64" fmla="*/ 724 w 1448"/>
                <a:gd name="T65" fmla="*/ 1452 h 1452"/>
                <a:gd name="T66" fmla="*/ 0 w 1448"/>
                <a:gd name="T67" fmla="*/ 1452 h 1452"/>
                <a:gd name="T68" fmla="*/ 0 w 1448"/>
                <a:gd name="T69" fmla="*/ 1452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48" h="1452">
                  <a:moveTo>
                    <a:pt x="0" y="1452"/>
                  </a:moveTo>
                  <a:lnTo>
                    <a:pt x="6" y="1320"/>
                  </a:lnTo>
                  <a:lnTo>
                    <a:pt x="24" y="1190"/>
                  </a:lnTo>
                  <a:lnTo>
                    <a:pt x="52" y="1066"/>
                  </a:lnTo>
                  <a:lnTo>
                    <a:pt x="90" y="946"/>
                  </a:lnTo>
                  <a:lnTo>
                    <a:pt x="140" y="830"/>
                  </a:lnTo>
                  <a:lnTo>
                    <a:pt x="198" y="718"/>
                  </a:lnTo>
                  <a:lnTo>
                    <a:pt x="264" y="614"/>
                  </a:lnTo>
                  <a:lnTo>
                    <a:pt x="340" y="516"/>
                  </a:lnTo>
                  <a:lnTo>
                    <a:pt x="424" y="424"/>
                  </a:lnTo>
                  <a:lnTo>
                    <a:pt x="516" y="342"/>
                  </a:lnTo>
                  <a:lnTo>
                    <a:pt x="612" y="266"/>
                  </a:lnTo>
                  <a:lnTo>
                    <a:pt x="718" y="198"/>
                  </a:lnTo>
                  <a:lnTo>
                    <a:pt x="828" y="140"/>
                  </a:lnTo>
                  <a:lnTo>
                    <a:pt x="942" y="90"/>
                  </a:lnTo>
                  <a:lnTo>
                    <a:pt x="1064" y="52"/>
                  </a:lnTo>
                  <a:lnTo>
                    <a:pt x="1188" y="22"/>
                  </a:lnTo>
                  <a:lnTo>
                    <a:pt x="1316" y="6"/>
                  </a:lnTo>
                  <a:lnTo>
                    <a:pt x="1448" y="0"/>
                  </a:lnTo>
                  <a:lnTo>
                    <a:pt x="1448" y="726"/>
                  </a:lnTo>
                  <a:lnTo>
                    <a:pt x="1358" y="732"/>
                  </a:lnTo>
                  <a:lnTo>
                    <a:pt x="1270" y="748"/>
                  </a:lnTo>
                  <a:lnTo>
                    <a:pt x="1186" y="774"/>
                  </a:lnTo>
                  <a:lnTo>
                    <a:pt x="1108" y="810"/>
                  </a:lnTo>
                  <a:lnTo>
                    <a:pt x="1034" y="856"/>
                  </a:lnTo>
                  <a:lnTo>
                    <a:pt x="968" y="910"/>
                  </a:lnTo>
                  <a:lnTo>
                    <a:pt x="906" y="970"/>
                  </a:lnTo>
                  <a:lnTo>
                    <a:pt x="854" y="1038"/>
                  </a:lnTo>
                  <a:lnTo>
                    <a:pt x="808" y="1110"/>
                  </a:lnTo>
                  <a:lnTo>
                    <a:pt x="772" y="1190"/>
                  </a:lnTo>
                  <a:lnTo>
                    <a:pt x="746" y="1274"/>
                  </a:lnTo>
                  <a:lnTo>
                    <a:pt x="730" y="1360"/>
                  </a:lnTo>
                  <a:lnTo>
                    <a:pt x="724" y="1452"/>
                  </a:lnTo>
                  <a:lnTo>
                    <a:pt x="0" y="1452"/>
                  </a:lnTo>
                  <a:lnTo>
                    <a:pt x="0" y="14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6E2E8"/>
                  </a:solidFill>
                  <a:prstDash val="solid"/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30" name="Freeform: Shape 15"/>
            <p:cNvSpPr/>
            <p:nvPr/>
          </p:nvSpPr>
          <p:spPr bwMode="gray">
            <a:xfrm rot="14400000">
              <a:off x="3702352" y="2954535"/>
              <a:ext cx="1254512" cy="1276739"/>
            </a:xfrm>
            <a:custGeom>
              <a:avLst/>
              <a:gdLst>
                <a:gd name="T0" fmla="*/ 0 w 1448"/>
                <a:gd name="T1" fmla="*/ 1452 h 1452"/>
                <a:gd name="T2" fmla="*/ 6 w 1448"/>
                <a:gd name="T3" fmla="*/ 1320 h 1452"/>
                <a:gd name="T4" fmla="*/ 24 w 1448"/>
                <a:gd name="T5" fmla="*/ 1190 h 1452"/>
                <a:gd name="T6" fmla="*/ 52 w 1448"/>
                <a:gd name="T7" fmla="*/ 1066 h 1452"/>
                <a:gd name="T8" fmla="*/ 90 w 1448"/>
                <a:gd name="T9" fmla="*/ 946 h 1452"/>
                <a:gd name="T10" fmla="*/ 140 w 1448"/>
                <a:gd name="T11" fmla="*/ 830 h 1452"/>
                <a:gd name="T12" fmla="*/ 198 w 1448"/>
                <a:gd name="T13" fmla="*/ 718 h 1452"/>
                <a:gd name="T14" fmla="*/ 264 w 1448"/>
                <a:gd name="T15" fmla="*/ 614 h 1452"/>
                <a:gd name="T16" fmla="*/ 340 w 1448"/>
                <a:gd name="T17" fmla="*/ 516 h 1452"/>
                <a:gd name="T18" fmla="*/ 424 w 1448"/>
                <a:gd name="T19" fmla="*/ 424 h 1452"/>
                <a:gd name="T20" fmla="*/ 516 w 1448"/>
                <a:gd name="T21" fmla="*/ 342 h 1452"/>
                <a:gd name="T22" fmla="*/ 612 w 1448"/>
                <a:gd name="T23" fmla="*/ 266 h 1452"/>
                <a:gd name="T24" fmla="*/ 718 w 1448"/>
                <a:gd name="T25" fmla="*/ 198 h 1452"/>
                <a:gd name="T26" fmla="*/ 828 w 1448"/>
                <a:gd name="T27" fmla="*/ 140 h 1452"/>
                <a:gd name="T28" fmla="*/ 942 w 1448"/>
                <a:gd name="T29" fmla="*/ 90 h 1452"/>
                <a:gd name="T30" fmla="*/ 1064 w 1448"/>
                <a:gd name="T31" fmla="*/ 52 h 1452"/>
                <a:gd name="T32" fmla="*/ 1188 w 1448"/>
                <a:gd name="T33" fmla="*/ 22 h 1452"/>
                <a:gd name="T34" fmla="*/ 1316 w 1448"/>
                <a:gd name="T35" fmla="*/ 6 h 1452"/>
                <a:gd name="T36" fmla="*/ 1448 w 1448"/>
                <a:gd name="T37" fmla="*/ 0 h 1452"/>
                <a:gd name="T38" fmla="*/ 1448 w 1448"/>
                <a:gd name="T39" fmla="*/ 726 h 1452"/>
                <a:gd name="T40" fmla="*/ 1358 w 1448"/>
                <a:gd name="T41" fmla="*/ 732 h 1452"/>
                <a:gd name="T42" fmla="*/ 1270 w 1448"/>
                <a:gd name="T43" fmla="*/ 748 h 1452"/>
                <a:gd name="T44" fmla="*/ 1186 w 1448"/>
                <a:gd name="T45" fmla="*/ 774 h 1452"/>
                <a:gd name="T46" fmla="*/ 1108 w 1448"/>
                <a:gd name="T47" fmla="*/ 810 h 1452"/>
                <a:gd name="T48" fmla="*/ 1034 w 1448"/>
                <a:gd name="T49" fmla="*/ 856 h 1452"/>
                <a:gd name="T50" fmla="*/ 968 w 1448"/>
                <a:gd name="T51" fmla="*/ 910 h 1452"/>
                <a:gd name="T52" fmla="*/ 906 w 1448"/>
                <a:gd name="T53" fmla="*/ 970 h 1452"/>
                <a:gd name="T54" fmla="*/ 854 w 1448"/>
                <a:gd name="T55" fmla="*/ 1038 h 1452"/>
                <a:gd name="T56" fmla="*/ 808 w 1448"/>
                <a:gd name="T57" fmla="*/ 1110 h 1452"/>
                <a:gd name="T58" fmla="*/ 772 w 1448"/>
                <a:gd name="T59" fmla="*/ 1190 h 1452"/>
                <a:gd name="T60" fmla="*/ 746 w 1448"/>
                <a:gd name="T61" fmla="*/ 1274 h 1452"/>
                <a:gd name="T62" fmla="*/ 730 w 1448"/>
                <a:gd name="T63" fmla="*/ 1360 h 1452"/>
                <a:gd name="T64" fmla="*/ 724 w 1448"/>
                <a:gd name="T65" fmla="*/ 1452 h 1452"/>
                <a:gd name="T66" fmla="*/ 0 w 1448"/>
                <a:gd name="T67" fmla="*/ 1452 h 1452"/>
                <a:gd name="T68" fmla="*/ 0 w 1448"/>
                <a:gd name="T69" fmla="*/ 1452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48" h="1452">
                  <a:moveTo>
                    <a:pt x="0" y="1452"/>
                  </a:moveTo>
                  <a:lnTo>
                    <a:pt x="6" y="1320"/>
                  </a:lnTo>
                  <a:lnTo>
                    <a:pt x="24" y="1190"/>
                  </a:lnTo>
                  <a:lnTo>
                    <a:pt x="52" y="1066"/>
                  </a:lnTo>
                  <a:lnTo>
                    <a:pt x="90" y="946"/>
                  </a:lnTo>
                  <a:lnTo>
                    <a:pt x="140" y="830"/>
                  </a:lnTo>
                  <a:lnTo>
                    <a:pt x="198" y="718"/>
                  </a:lnTo>
                  <a:lnTo>
                    <a:pt x="264" y="614"/>
                  </a:lnTo>
                  <a:lnTo>
                    <a:pt x="340" y="516"/>
                  </a:lnTo>
                  <a:lnTo>
                    <a:pt x="424" y="424"/>
                  </a:lnTo>
                  <a:lnTo>
                    <a:pt x="516" y="342"/>
                  </a:lnTo>
                  <a:lnTo>
                    <a:pt x="612" y="266"/>
                  </a:lnTo>
                  <a:lnTo>
                    <a:pt x="718" y="198"/>
                  </a:lnTo>
                  <a:lnTo>
                    <a:pt x="828" y="140"/>
                  </a:lnTo>
                  <a:lnTo>
                    <a:pt x="942" y="90"/>
                  </a:lnTo>
                  <a:lnTo>
                    <a:pt x="1064" y="52"/>
                  </a:lnTo>
                  <a:lnTo>
                    <a:pt x="1188" y="22"/>
                  </a:lnTo>
                  <a:lnTo>
                    <a:pt x="1316" y="6"/>
                  </a:lnTo>
                  <a:lnTo>
                    <a:pt x="1448" y="0"/>
                  </a:lnTo>
                  <a:lnTo>
                    <a:pt x="1448" y="726"/>
                  </a:lnTo>
                  <a:lnTo>
                    <a:pt x="1358" y="732"/>
                  </a:lnTo>
                  <a:lnTo>
                    <a:pt x="1270" y="748"/>
                  </a:lnTo>
                  <a:lnTo>
                    <a:pt x="1186" y="774"/>
                  </a:lnTo>
                  <a:lnTo>
                    <a:pt x="1108" y="810"/>
                  </a:lnTo>
                  <a:lnTo>
                    <a:pt x="1034" y="856"/>
                  </a:lnTo>
                  <a:lnTo>
                    <a:pt x="968" y="910"/>
                  </a:lnTo>
                  <a:lnTo>
                    <a:pt x="906" y="970"/>
                  </a:lnTo>
                  <a:lnTo>
                    <a:pt x="854" y="1038"/>
                  </a:lnTo>
                  <a:lnTo>
                    <a:pt x="808" y="1110"/>
                  </a:lnTo>
                  <a:lnTo>
                    <a:pt x="772" y="1190"/>
                  </a:lnTo>
                  <a:lnTo>
                    <a:pt x="746" y="1274"/>
                  </a:lnTo>
                  <a:lnTo>
                    <a:pt x="730" y="1360"/>
                  </a:lnTo>
                  <a:lnTo>
                    <a:pt x="724" y="1452"/>
                  </a:lnTo>
                  <a:lnTo>
                    <a:pt x="0" y="1452"/>
                  </a:lnTo>
                  <a:lnTo>
                    <a:pt x="0" y="14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6E2E8"/>
                  </a:solidFill>
                  <a:prstDash val="solid"/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/>
            </a:p>
          </p:txBody>
        </p:sp>
      </p:grpSp>
      <p:grpSp>
        <p:nvGrpSpPr>
          <p:cNvPr id="16" name="Group 3"/>
          <p:cNvGrpSpPr/>
          <p:nvPr/>
        </p:nvGrpSpPr>
        <p:grpSpPr>
          <a:xfrm>
            <a:off x="1775521" y="2377286"/>
            <a:ext cx="2087363" cy="2918553"/>
            <a:chOff x="3062544" y="1483563"/>
            <a:chExt cx="1497803" cy="2094231"/>
          </a:xfrm>
          <a:solidFill>
            <a:srgbClr val="F5790B"/>
          </a:solidFill>
        </p:grpSpPr>
        <p:sp>
          <p:nvSpPr>
            <p:cNvPr id="24" name="Isosceles Triangle 9"/>
            <p:cNvSpPr/>
            <p:nvPr/>
          </p:nvSpPr>
          <p:spPr bwMode="gray">
            <a:xfrm rot="9000000">
              <a:off x="3260432" y="2968588"/>
              <a:ext cx="1071981" cy="609206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25" name="Freeform: Shape 12"/>
            <p:cNvSpPr/>
            <p:nvPr/>
          </p:nvSpPr>
          <p:spPr bwMode="gray">
            <a:xfrm rot="19800000">
              <a:off x="3062544" y="1879710"/>
              <a:ext cx="1273436" cy="1259896"/>
            </a:xfrm>
            <a:custGeom>
              <a:avLst/>
              <a:gdLst>
                <a:gd name="T0" fmla="*/ 0 w 1448"/>
                <a:gd name="T1" fmla="*/ 1452 h 1452"/>
                <a:gd name="T2" fmla="*/ 6 w 1448"/>
                <a:gd name="T3" fmla="*/ 1320 h 1452"/>
                <a:gd name="T4" fmla="*/ 24 w 1448"/>
                <a:gd name="T5" fmla="*/ 1190 h 1452"/>
                <a:gd name="T6" fmla="*/ 52 w 1448"/>
                <a:gd name="T7" fmla="*/ 1066 h 1452"/>
                <a:gd name="T8" fmla="*/ 90 w 1448"/>
                <a:gd name="T9" fmla="*/ 946 h 1452"/>
                <a:gd name="T10" fmla="*/ 140 w 1448"/>
                <a:gd name="T11" fmla="*/ 830 h 1452"/>
                <a:gd name="T12" fmla="*/ 198 w 1448"/>
                <a:gd name="T13" fmla="*/ 718 h 1452"/>
                <a:gd name="T14" fmla="*/ 264 w 1448"/>
                <a:gd name="T15" fmla="*/ 614 h 1452"/>
                <a:gd name="T16" fmla="*/ 340 w 1448"/>
                <a:gd name="T17" fmla="*/ 516 h 1452"/>
                <a:gd name="T18" fmla="*/ 424 w 1448"/>
                <a:gd name="T19" fmla="*/ 424 h 1452"/>
                <a:gd name="T20" fmla="*/ 516 w 1448"/>
                <a:gd name="T21" fmla="*/ 342 h 1452"/>
                <a:gd name="T22" fmla="*/ 612 w 1448"/>
                <a:gd name="T23" fmla="*/ 266 h 1452"/>
                <a:gd name="T24" fmla="*/ 718 w 1448"/>
                <a:gd name="T25" fmla="*/ 198 h 1452"/>
                <a:gd name="T26" fmla="*/ 828 w 1448"/>
                <a:gd name="T27" fmla="*/ 140 h 1452"/>
                <a:gd name="T28" fmla="*/ 942 w 1448"/>
                <a:gd name="T29" fmla="*/ 90 h 1452"/>
                <a:gd name="T30" fmla="*/ 1064 w 1448"/>
                <a:gd name="T31" fmla="*/ 52 h 1452"/>
                <a:gd name="T32" fmla="*/ 1188 w 1448"/>
                <a:gd name="T33" fmla="*/ 22 h 1452"/>
                <a:gd name="T34" fmla="*/ 1316 w 1448"/>
                <a:gd name="T35" fmla="*/ 6 h 1452"/>
                <a:gd name="T36" fmla="*/ 1448 w 1448"/>
                <a:gd name="T37" fmla="*/ 0 h 1452"/>
                <a:gd name="T38" fmla="*/ 1448 w 1448"/>
                <a:gd name="T39" fmla="*/ 726 h 1452"/>
                <a:gd name="T40" fmla="*/ 1358 w 1448"/>
                <a:gd name="T41" fmla="*/ 732 h 1452"/>
                <a:gd name="T42" fmla="*/ 1270 w 1448"/>
                <a:gd name="T43" fmla="*/ 748 h 1452"/>
                <a:gd name="T44" fmla="*/ 1186 w 1448"/>
                <a:gd name="T45" fmla="*/ 774 h 1452"/>
                <a:gd name="T46" fmla="*/ 1108 w 1448"/>
                <a:gd name="T47" fmla="*/ 810 h 1452"/>
                <a:gd name="T48" fmla="*/ 1034 w 1448"/>
                <a:gd name="T49" fmla="*/ 856 h 1452"/>
                <a:gd name="T50" fmla="*/ 968 w 1448"/>
                <a:gd name="T51" fmla="*/ 910 h 1452"/>
                <a:gd name="T52" fmla="*/ 906 w 1448"/>
                <a:gd name="T53" fmla="*/ 970 h 1452"/>
                <a:gd name="T54" fmla="*/ 854 w 1448"/>
                <a:gd name="T55" fmla="*/ 1038 h 1452"/>
                <a:gd name="T56" fmla="*/ 808 w 1448"/>
                <a:gd name="T57" fmla="*/ 1110 h 1452"/>
                <a:gd name="T58" fmla="*/ 772 w 1448"/>
                <a:gd name="T59" fmla="*/ 1190 h 1452"/>
                <a:gd name="T60" fmla="*/ 746 w 1448"/>
                <a:gd name="T61" fmla="*/ 1274 h 1452"/>
                <a:gd name="T62" fmla="*/ 730 w 1448"/>
                <a:gd name="T63" fmla="*/ 1360 h 1452"/>
                <a:gd name="T64" fmla="*/ 724 w 1448"/>
                <a:gd name="T65" fmla="*/ 1452 h 1452"/>
                <a:gd name="T66" fmla="*/ 0 w 1448"/>
                <a:gd name="T67" fmla="*/ 1452 h 1452"/>
                <a:gd name="T68" fmla="*/ 0 w 1448"/>
                <a:gd name="T69" fmla="*/ 1452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48" h="1452">
                  <a:moveTo>
                    <a:pt x="0" y="1452"/>
                  </a:moveTo>
                  <a:lnTo>
                    <a:pt x="6" y="1320"/>
                  </a:lnTo>
                  <a:lnTo>
                    <a:pt x="24" y="1190"/>
                  </a:lnTo>
                  <a:lnTo>
                    <a:pt x="52" y="1066"/>
                  </a:lnTo>
                  <a:lnTo>
                    <a:pt x="90" y="946"/>
                  </a:lnTo>
                  <a:lnTo>
                    <a:pt x="140" y="830"/>
                  </a:lnTo>
                  <a:lnTo>
                    <a:pt x="198" y="718"/>
                  </a:lnTo>
                  <a:lnTo>
                    <a:pt x="264" y="614"/>
                  </a:lnTo>
                  <a:lnTo>
                    <a:pt x="340" y="516"/>
                  </a:lnTo>
                  <a:lnTo>
                    <a:pt x="424" y="424"/>
                  </a:lnTo>
                  <a:lnTo>
                    <a:pt x="516" y="342"/>
                  </a:lnTo>
                  <a:lnTo>
                    <a:pt x="612" y="266"/>
                  </a:lnTo>
                  <a:lnTo>
                    <a:pt x="718" y="198"/>
                  </a:lnTo>
                  <a:lnTo>
                    <a:pt x="828" y="140"/>
                  </a:lnTo>
                  <a:lnTo>
                    <a:pt x="942" y="90"/>
                  </a:lnTo>
                  <a:lnTo>
                    <a:pt x="1064" y="52"/>
                  </a:lnTo>
                  <a:lnTo>
                    <a:pt x="1188" y="22"/>
                  </a:lnTo>
                  <a:lnTo>
                    <a:pt x="1316" y="6"/>
                  </a:lnTo>
                  <a:lnTo>
                    <a:pt x="1448" y="0"/>
                  </a:lnTo>
                  <a:lnTo>
                    <a:pt x="1448" y="726"/>
                  </a:lnTo>
                  <a:lnTo>
                    <a:pt x="1358" y="732"/>
                  </a:lnTo>
                  <a:lnTo>
                    <a:pt x="1270" y="748"/>
                  </a:lnTo>
                  <a:lnTo>
                    <a:pt x="1186" y="774"/>
                  </a:lnTo>
                  <a:lnTo>
                    <a:pt x="1108" y="810"/>
                  </a:lnTo>
                  <a:lnTo>
                    <a:pt x="1034" y="856"/>
                  </a:lnTo>
                  <a:lnTo>
                    <a:pt x="968" y="910"/>
                  </a:lnTo>
                  <a:lnTo>
                    <a:pt x="906" y="970"/>
                  </a:lnTo>
                  <a:lnTo>
                    <a:pt x="854" y="1038"/>
                  </a:lnTo>
                  <a:lnTo>
                    <a:pt x="808" y="1110"/>
                  </a:lnTo>
                  <a:lnTo>
                    <a:pt x="772" y="1190"/>
                  </a:lnTo>
                  <a:lnTo>
                    <a:pt x="746" y="1274"/>
                  </a:lnTo>
                  <a:lnTo>
                    <a:pt x="730" y="1360"/>
                  </a:lnTo>
                  <a:lnTo>
                    <a:pt x="724" y="1452"/>
                  </a:lnTo>
                  <a:lnTo>
                    <a:pt x="0" y="1452"/>
                  </a:lnTo>
                  <a:lnTo>
                    <a:pt x="0" y="14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6E2E8"/>
                  </a:solidFill>
                  <a:prstDash val="solid"/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26" name="Freeform: Shape 13"/>
            <p:cNvSpPr/>
            <p:nvPr/>
          </p:nvSpPr>
          <p:spPr bwMode="gray">
            <a:xfrm>
              <a:off x="3293129" y="1483563"/>
              <a:ext cx="1267218" cy="1254085"/>
            </a:xfrm>
            <a:custGeom>
              <a:avLst/>
              <a:gdLst>
                <a:gd name="T0" fmla="*/ 0 w 1448"/>
                <a:gd name="T1" fmla="*/ 1452 h 1452"/>
                <a:gd name="T2" fmla="*/ 6 w 1448"/>
                <a:gd name="T3" fmla="*/ 1320 h 1452"/>
                <a:gd name="T4" fmla="*/ 24 w 1448"/>
                <a:gd name="T5" fmla="*/ 1190 h 1452"/>
                <a:gd name="T6" fmla="*/ 52 w 1448"/>
                <a:gd name="T7" fmla="*/ 1066 h 1452"/>
                <a:gd name="T8" fmla="*/ 90 w 1448"/>
                <a:gd name="T9" fmla="*/ 946 h 1452"/>
                <a:gd name="T10" fmla="*/ 140 w 1448"/>
                <a:gd name="T11" fmla="*/ 830 h 1452"/>
                <a:gd name="T12" fmla="*/ 198 w 1448"/>
                <a:gd name="T13" fmla="*/ 718 h 1452"/>
                <a:gd name="T14" fmla="*/ 264 w 1448"/>
                <a:gd name="T15" fmla="*/ 614 h 1452"/>
                <a:gd name="T16" fmla="*/ 340 w 1448"/>
                <a:gd name="T17" fmla="*/ 516 h 1452"/>
                <a:gd name="T18" fmla="*/ 424 w 1448"/>
                <a:gd name="T19" fmla="*/ 424 h 1452"/>
                <a:gd name="T20" fmla="*/ 516 w 1448"/>
                <a:gd name="T21" fmla="*/ 342 h 1452"/>
                <a:gd name="T22" fmla="*/ 612 w 1448"/>
                <a:gd name="T23" fmla="*/ 266 h 1452"/>
                <a:gd name="T24" fmla="*/ 718 w 1448"/>
                <a:gd name="T25" fmla="*/ 198 h 1452"/>
                <a:gd name="T26" fmla="*/ 828 w 1448"/>
                <a:gd name="T27" fmla="*/ 140 h 1452"/>
                <a:gd name="T28" fmla="*/ 942 w 1448"/>
                <a:gd name="T29" fmla="*/ 90 h 1452"/>
                <a:gd name="T30" fmla="*/ 1064 w 1448"/>
                <a:gd name="T31" fmla="*/ 52 h 1452"/>
                <a:gd name="T32" fmla="*/ 1188 w 1448"/>
                <a:gd name="T33" fmla="*/ 22 h 1452"/>
                <a:gd name="T34" fmla="*/ 1316 w 1448"/>
                <a:gd name="T35" fmla="*/ 6 h 1452"/>
                <a:gd name="T36" fmla="*/ 1448 w 1448"/>
                <a:gd name="T37" fmla="*/ 0 h 1452"/>
                <a:gd name="T38" fmla="*/ 1448 w 1448"/>
                <a:gd name="T39" fmla="*/ 726 h 1452"/>
                <a:gd name="T40" fmla="*/ 1358 w 1448"/>
                <a:gd name="T41" fmla="*/ 732 h 1452"/>
                <a:gd name="T42" fmla="*/ 1270 w 1448"/>
                <a:gd name="T43" fmla="*/ 748 h 1452"/>
                <a:gd name="T44" fmla="*/ 1186 w 1448"/>
                <a:gd name="T45" fmla="*/ 774 h 1452"/>
                <a:gd name="T46" fmla="*/ 1108 w 1448"/>
                <a:gd name="T47" fmla="*/ 810 h 1452"/>
                <a:gd name="T48" fmla="*/ 1034 w 1448"/>
                <a:gd name="T49" fmla="*/ 856 h 1452"/>
                <a:gd name="T50" fmla="*/ 968 w 1448"/>
                <a:gd name="T51" fmla="*/ 910 h 1452"/>
                <a:gd name="T52" fmla="*/ 906 w 1448"/>
                <a:gd name="T53" fmla="*/ 970 h 1452"/>
                <a:gd name="T54" fmla="*/ 854 w 1448"/>
                <a:gd name="T55" fmla="*/ 1038 h 1452"/>
                <a:gd name="T56" fmla="*/ 808 w 1448"/>
                <a:gd name="T57" fmla="*/ 1110 h 1452"/>
                <a:gd name="T58" fmla="*/ 772 w 1448"/>
                <a:gd name="T59" fmla="*/ 1190 h 1452"/>
                <a:gd name="T60" fmla="*/ 746 w 1448"/>
                <a:gd name="T61" fmla="*/ 1274 h 1452"/>
                <a:gd name="T62" fmla="*/ 730 w 1448"/>
                <a:gd name="T63" fmla="*/ 1360 h 1452"/>
                <a:gd name="T64" fmla="*/ 724 w 1448"/>
                <a:gd name="T65" fmla="*/ 1452 h 1452"/>
                <a:gd name="T66" fmla="*/ 0 w 1448"/>
                <a:gd name="T67" fmla="*/ 1452 h 1452"/>
                <a:gd name="T68" fmla="*/ 0 w 1448"/>
                <a:gd name="T69" fmla="*/ 1452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48" h="1452">
                  <a:moveTo>
                    <a:pt x="0" y="1452"/>
                  </a:moveTo>
                  <a:lnTo>
                    <a:pt x="6" y="1320"/>
                  </a:lnTo>
                  <a:lnTo>
                    <a:pt x="24" y="1190"/>
                  </a:lnTo>
                  <a:lnTo>
                    <a:pt x="52" y="1066"/>
                  </a:lnTo>
                  <a:lnTo>
                    <a:pt x="90" y="946"/>
                  </a:lnTo>
                  <a:lnTo>
                    <a:pt x="140" y="830"/>
                  </a:lnTo>
                  <a:lnTo>
                    <a:pt x="198" y="718"/>
                  </a:lnTo>
                  <a:lnTo>
                    <a:pt x="264" y="614"/>
                  </a:lnTo>
                  <a:lnTo>
                    <a:pt x="340" y="516"/>
                  </a:lnTo>
                  <a:lnTo>
                    <a:pt x="424" y="424"/>
                  </a:lnTo>
                  <a:lnTo>
                    <a:pt x="516" y="342"/>
                  </a:lnTo>
                  <a:lnTo>
                    <a:pt x="612" y="266"/>
                  </a:lnTo>
                  <a:lnTo>
                    <a:pt x="718" y="198"/>
                  </a:lnTo>
                  <a:lnTo>
                    <a:pt x="828" y="140"/>
                  </a:lnTo>
                  <a:lnTo>
                    <a:pt x="942" y="90"/>
                  </a:lnTo>
                  <a:lnTo>
                    <a:pt x="1064" y="52"/>
                  </a:lnTo>
                  <a:lnTo>
                    <a:pt x="1188" y="22"/>
                  </a:lnTo>
                  <a:lnTo>
                    <a:pt x="1316" y="6"/>
                  </a:lnTo>
                  <a:lnTo>
                    <a:pt x="1448" y="0"/>
                  </a:lnTo>
                  <a:lnTo>
                    <a:pt x="1448" y="726"/>
                  </a:lnTo>
                  <a:lnTo>
                    <a:pt x="1358" y="732"/>
                  </a:lnTo>
                  <a:lnTo>
                    <a:pt x="1270" y="748"/>
                  </a:lnTo>
                  <a:lnTo>
                    <a:pt x="1186" y="774"/>
                  </a:lnTo>
                  <a:lnTo>
                    <a:pt x="1108" y="810"/>
                  </a:lnTo>
                  <a:lnTo>
                    <a:pt x="1034" y="856"/>
                  </a:lnTo>
                  <a:lnTo>
                    <a:pt x="968" y="910"/>
                  </a:lnTo>
                  <a:lnTo>
                    <a:pt x="906" y="970"/>
                  </a:lnTo>
                  <a:lnTo>
                    <a:pt x="854" y="1038"/>
                  </a:lnTo>
                  <a:lnTo>
                    <a:pt x="808" y="1110"/>
                  </a:lnTo>
                  <a:lnTo>
                    <a:pt x="772" y="1190"/>
                  </a:lnTo>
                  <a:lnTo>
                    <a:pt x="746" y="1274"/>
                  </a:lnTo>
                  <a:lnTo>
                    <a:pt x="730" y="1360"/>
                  </a:lnTo>
                  <a:lnTo>
                    <a:pt x="724" y="1452"/>
                  </a:lnTo>
                  <a:lnTo>
                    <a:pt x="0" y="1452"/>
                  </a:lnTo>
                  <a:lnTo>
                    <a:pt x="0" y="14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6E2E8"/>
                  </a:solidFill>
                  <a:prstDash val="solid"/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/>
            </a:p>
          </p:txBody>
        </p:sp>
      </p:grpSp>
      <p:sp>
        <p:nvSpPr>
          <p:cNvPr id="17" name="Isosceles Triangle 11"/>
          <p:cNvSpPr/>
          <p:nvPr/>
        </p:nvSpPr>
        <p:spPr bwMode="gray">
          <a:xfrm rot="16200000">
            <a:off x="2915703" y="2344555"/>
            <a:ext cx="1474678" cy="962583"/>
          </a:xfrm>
          <a:prstGeom prst="triangle">
            <a:avLst>
              <a:gd name="adj" fmla="val 50000"/>
            </a:avLst>
          </a:prstGeom>
          <a:solidFill>
            <a:srgbClr val="E52F1E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 sz="2400"/>
          </a:p>
        </p:txBody>
      </p:sp>
      <p:sp>
        <p:nvSpPr>
          <p:cNvPr id="18" name="Freeform: Shape 51"/>
          <p:cNvSpPr/>
          <p:nvPr/>
        </p:nvSpPr>
        <p:spPr bwMode="auto">
          <a:xfrm>
            <a:off x="3670909" y="2633809"/>
            <a:ext cx="386840" cy="321985"/>
          </a:xfrm>
          <a:custGeom>
            <a:avLst/>
            <a:gdLst/>
            <a:ahLst/>
            <a:cxnLst>
              <a:cxn ang="0">
                <a:pos x="77" y="51"/>
              </a:cxn>
              <a:cxn ang="0">
                <a:pos x="75" y="55"/>
              </a:cxn>
              <a:cxn ang="0">
                <a:pos x="59" y="63"/>
              </a:cxn>
              <a:cxn ang="0">
                <a:pos x="57" y="64"/>
              </a:cxn>
              <a:cxn ang="0">
                <a:pos x="55" y="63"/>
              </a:cxn>
              <a:cxn ang="0">
                <a:pos x="39" y="55"/>
              </a:cxn>
              <a:cxn ang="0">
                <a:pos x="39" y="55"/>
              </a:cxn>
              <a:cxn ang="0">
                <a:pos x="38" y="55"/>
              </a:cxn>
              <a:cxn ang="0">
                <a:pos x="22" y="63"/>
              </a:cxn>
              <a:cxn ang="0">
                <a:pos x="20" y="64"/>
              </a:cxn>
              <a:cxn ang="0">
                <a:pos x="18" y="63"/>
              </a:cxn>
              <a:cxn ang="0">
                <a:pos x="2" y="55"/>
              </a:cxn>
              <a:cxn ang="0">
                <a:pos x="0" y="51"/>
              </a:cxn>
              <a:cxn ang="0">
                <a:pos x="0" y="37"/>
              </a:cxn>
              <a:cxn ang="0">
                <a:pos x="3" y="32"/>
              </a:cxn>
              <a:cxn ang="0">
                <a:pos x="18" y="26"/>
              </a:cxn>
              <a:cxn ang="0">
                <a:pos x="18" y="11"/>
              </a:cxn>
              <a:cxn ang="0">
                <a:pos x="21" y="7"/>
              </a:cxn>
              <a:cxn ang="0">
                <a:pos x="37" y="0"/>
              </a:cxn>
              <a:cxn ang="0">
                <a:pos x="39" y="0"/>
              </a:cxn>
              <a:cxn ang="0">
                <a:pos x="40" y="0"/>
              </a:cxn>
              <a:cxn ang="0">
                <a:pos x="56" y="7"/>
              </a:cxn>
              <a:cxn ang="0">
                <a:pos x="59" y="11"/>
              </a:cxn>
              <a:cxn ang="0">
                <a:pos x="59" y="26"/>
              </a:cxn>
              <a:cxn ang="0">
                <a:pos x="75" y="32"/>
              </a:cxn>
              <a:cxn ang="0">
                <a:pos x="77" y="37"/>
              </a:cxn>
              <a:cxn ang="0">
                <a:pos x="77" y="51"/>
              </a:cxn>
              <a:cxn ang="0">
                <a:pos x="35" y="36"/>
              </a:cxn>
              <a:cxn ang="0">
                <a:pos x="20" y="30"/>
              </a:cxn>
              <a:cxn ang="0">
                <a:pos x="6" y="36"/>
              </a:cxn>
              <a:cxn ang="0">
                <a:pos x="20" y="42"/>
              </a:cxn>
              <a:cxn ang="0">
                <a:pos x="35" y="36"/>
              </a:cxn>
              <a:cxn ang="0">
                <a:pos x="36" y="51"/>
              </a:cxn>
              <a:cxn ang="0">
                <a:pos x="36" y="40"/>
              </a:cxn>
              <a:cxn ang="0">
                <a:pos x="23" y="46"/>
              </a:cxn>
              <a:cxn ang="0">
                <a:pos x="23" y="58"/>
              </a:cxn>
              <a:cxn ang="0">
                <a:pos x="36" y="51"/>
              </a:cxn>
              <a:cxn ang="0">
                <a:pos x="54" y="11"/>
              </a:cxn>
              <a:cxn ang="0">
                <a:pos x="39" y="5"/>
              </a:cxn>
              <a:cxn ang="0">
                <a:pos x="23" y="11"/>
              </a:cxn>
              <a:cxn ang="0">
                <a:pos x="39" y="18"/>
              </a:cxn>
              <a:cxn ang="0">
                <a:pos x="54" y="11"/>
              </a:cxn>
              <a:cxn ang="0">
                <a:pos x="55" y="26"/>
              </a:cxn>
              <a:cxn ang="0">
                <a:pos x="55" y="16"/>
              </a:cxn>
              <a:cxn ang="0">
                <a:pos x="41" y="22"/>
              </a:cxn>
              <a:cxn ang="0">
                <a:pos x="41" y="32"/>
              </a:cxn>
              <a:cxn ang="0">
                <a:pos x="55" y="26"/>
              </a:cxn>
              <a:cxn ang="0">
                <a:pos x="71" y="36"/>
              </a:cxn>
              <a:cxn ang="0">
                <a:pos x="57" y="30"/>
              </a:cxn>
              <a:cxn ang="0">
                <a:pos x="42" y="36"/>
              </a:cxn>
              <a:cxn ang="0">
                <a:pos x="57" y="42"/>
              </a:cxn>
              <a:cxn ang="0">
                <a:pos x="71" y="36"/>
              </a:cxn>
              <a:cxn ang="0">
                <a:pos x="73" y="51"/>
              </a:cxn>
              <a:cxn ang="0">
                <a:pos x="73" y="40"/>
              </a:cxn>
              <a:cxn ang="0">
                <a:pos x="59" y="46"/>
              </a:cxn>
              <a:cxn ang="0">
                <a:pos x="59" y="58"/>
              </a:cxn>
              <a:cxn ang="0">
                <a:pos x="73" y="51"/>
              </a:cxn>
            </a:cxnLst>
            <a:rect l="0" t="0" r="r" b="b"/>
            <a:pathLst>
              <a:path w="77" h="64">
                <a:moveTo>
                  <a:pt x="77" y="51"/>
                </a:moveTo>
                <a:cubicBezTo>
                  <a:pt x="77" y="53"/>
                  <a:pt x="76" y="55"/>
                  <a:pt x="75" y="55"/>
                </a:cubicBezTo>
                <a:cubicBezTo>
                  <a:pt x="59" y="63"/>
                  <a:pt x="59" y="63"/>
                  <a:pt x="59" y="63"/>
                </a:cubicBezTo>
                <a:cubicBezTo>
                  <a:pt x="58" y="64"/>
                  <a:pt x="58" y="64"/>
                  <a:pt x="57" y="64"/>
                </a:cubicBezTo>
                <a:cubicBezTo>
                  <a:pt x="56" y="64"/>
                  <a:pt x="55" y="64"/>
                  <a:pt x="55" y="63"/>
                </a:cubicBezTo>
                <a:cubicBezTo>
                  <a:pt x="39" y="55"/>
                  <a:pt x="39" y="55"/>
                  <a:pt x="39" y="55"/>
                </a:cubicBezTo>
                <a:cubicBezTo>
                  <a:pt x="39" y="55"/>
                  <a:pt x="39" y="55"/>
                  <a:pt x="39" y="55"/>
                </a:cubicBezTo>
                <a:cubicBezTo>
                  <a:pt x="39" y="55"/>
                  <a:pt x="38" y="55"/>
                  <a:pt x="38" y="55"/>
                </a:cubicBezTo>
                <a:cubicBezTo>
                  <a:pt x="22" y="63"/>
                  <a:pt x="22" y="63"/>
                  <a:pt x="22" y="63"/>
                </a:cubicBezTo>
                <a:cubicBezTo>
                  <a:pt x="22" y="64"/>
                  <a:pt x="21" y="64"/>
                  <a:pt x="20" y="64"/>
                </a:cubicBezTo>
                <a:cubicBezTo>
                  <a:pt x="20" y="64"/>
                  <a:pt x="19" y="64"/>
                  <a:pt x="18" y="63"/>
                </a:cubicBezTo>
                <a:cubicBezTo>
                  <a:pt x="2" y="55"/>
                  <a:pt x="2" y="55"/>
                  <a:pt x="2" y="55"/>
                </a:cubicBezTo>
                <a:cubicBezTo>
                  <a:pt x="1" y="55"/>
                  <a:pt x="0" y="53"/>
                  <a:pt x="0" y="51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35"/>
                  <a:pt x="1" y="33"/>
                  <a:pt x="3" y="32"/>
                </a:cubicBezTo>
                <a:cubicBezTo>
                  <a:pt x="18" y="26"/>
                  <a:pt x="18" y="26"/>
                  <a:pt x="18" y="26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0"/>
                  <a:pt x="19" y="8"/>
                  <a:pt x="21" y="7"/>
                </a:cubicBezTo>
                <a:cubicBezTo>
                  <a:pt x="37" y="0"/>
                  <a:pt x="37" y="0"/>
                  <a:pt x="37" y="0"/>
                </a:cubicBezTo>
                <a:cubicBezTo>
                  <a:pt x="37" y="0"/>
                  <a:pt x="38" y="0"/>
                  <a:pt x="39" y="0"/>
                </a:cubicBezTo>
                <a:cubicBezTo>
                  <a:pt x="39" y="0"/>
                  <a:pt x="40" y="0"/>
                  <a:pt x="40" y="0"/>
                </a:cubicBezTo>
                <a:cubicBezTo>
                  <a:pt x="56" y="7"/>
                  <a:pt x="56" y="7"/>
                  <a:pt x="56" y="7"/>
                </a:cubicBezTo>
                <a:cubicBezTo>
                  <a:pt x="58" y="8"/>
                  <a:pt x="59" y="10"/>
                  <a:pt x="59" y="11"/>
                </a:cubicBezTo>
                <a:cubicBezTo>
                  <a:pt x="59" y="26"/>
                  <a:pt x="59" y="26"/>
                  <a:pt x="59" y="26"/>
                </a:cubicBezTo>
                <a:cubicBezTo>
                  <a:pt x="75" y="32"/>
                  <a:pt x="75" y="32"/>
                  <a:pt x="75" y="32"/>
                </a:cubicBezTo>
                <a:cubicBezTo>
                  <a:pt x="76" y="33"/>
                  <a:pt x="77" y="35"/>
                  <a:pt x="77" y="37"/>
                </a:cubicBezTo>
                <a:lnTo>
                  <a:pt x="77" y="51"/>
                </a:lnTo>
                <a:close/>
                <a:moveTo>
                  <a:pt x="35" y="36"/>
                </a:moveTo>
                <a:cubicBezTo>
                  <a:pt x="20" y="30"/>
                  <a:pt x="20" y="30"/>
                  <a:pt x="20" y="30"/>
                </a:cubicBezTo>
                <a:cubicBezTo>
                  <a:pt x="6" y="36"/>
                  <a:pt x="6" y="36"/>
                  <a:pt x="6" y="36"/>
                </a:cubicBezTo>
                <a:cubicBezTo>
                  <a:pt x="20" y="42"/>
                  <a:pt x="20" y="42"/>
                  <a:pt x="20" y="42"/>
                </a:cubicBezTo>
                <a:lnTo>
                  <a:pt x="35" y="36"/>
                </a:lnTo>
                <a:close/>
                <a:moveTo>
                  <a:pt x="36" y="51"/>
                </a:moveTo>
                <a:cubicBezTo>
                  <a:pt x="36" y="40"/>
                  <a:pt x="36" y="40"/>
                  <a:pt x="36" y="40"/>
                </a:cubicBezTo>
                <a:cubicBezTo>
                  <a:pt x="23" y="46"/>
                  <a:pt x="23" y="46"/>
                  <a:pt x="23" y="46"/>
                </a:cubicBezTo>
                <a:cubicBezTo>
                  <a:pt x="23" y="58"/>
                  <a:pt x="23" y="58"/>
                  <a:pt x="23" y="58"/>
                </a:cubicBezTo>
                <a:lnTo>
                  <a:pt x="36" y="51"/>
                </a:lnTo>
                <a:close/>
                <a:moveTo>
                  <a:pt x="54" y="11"/>
                </a:moveTo>
                <a:cubicBezTo>
                  <a:pt x="39" y="5"/>
                  <a:pt x="39" y="5"/>
                  <a:pt x="39" y="5"/>
                </a:cubicBezTo>
                <a:cubicBezTo>
                  <a:pt x="23" y="11"/>
                  <a:pt x="23" y="11"/>
                  <a:pt x="23" y="11"/>
                </a:cubicBezTo>
                <a:cubicBezTo>
                  <a:pt x="39" y="18"/>
                  <a:pt x="39" y="18"/>
                  <a:pt x="39" y="18"/>
                </a:cubicBezTo>
                <a:lnTo>
                  <a:pt x="54" y="11"/>
                </a:lnTo>
                <a:close/>
                <a:moveTo>
                  <a:pt x="55" y="26"/>
                </a:moveTo>
                <a:cubicBezTo>
                  <a:pt x="55" y="16"/>
                  <a:pt x="55" y="16"/>
                  <a:pt x="55" y="16"/>
                </a:cubicBezTo>
                <a:cubicBezTo>
                  <a:pt x="41" y="22"/>
                  <a:pt x="41" y="22"/>
                  <a:pt x="41" y="22"/>
                </a:cubicBezTo>
                <a:cubicBezTo>
                  <a:pt x="41" y="32"/>
                  <a:pt x="41" y="32"/>
                  <a:pt x="41" y="32"/>
                </a:cubicBezTo>
                <a:lnTo>
                  <a:pt x="55" y="26"/>
                </a:lnTo>
                <a:close/>
                <a:moveTo>
                  <a:pt x="71" y="36"/>
                </a:moveTo>
                <a:cubicBezTo>
                  <a:pt x="57" y="30"/>
                  <a:pt x="57" y="30"/>
                  <a:pt x="57" y="30"/>
                </a:cubicBezTo>
                <a:cubicBezTo>
                  <a:pt x="42" y="36"/>
                  <a:pt x="42" y="36"/>
                  <a:pt x="42" y="36"/>
                </a:cubicBezTo>
                <a:cubicBezTo>
                  <a:pt x="57" y="42"/>
                  <a:pt x="57" y="42"/>
                  <a:pt x="57" y="42"/>
                </a:cubicBezTo>
                <a:lnTo>
                  <a:pt x="71" y="36"/>
                </a:lnTo>
                <a:close/>
                <a:moveTo>
                  <a:pt x="73" y="51"/>
                </a:moveTo>
                <a:cubicBezTo>
                  <a:pt x="73" y="40"/>
                  <a:pt x="73" y="40"/>
                  <a:pt x="73" y="40"/>
                </a:cubicBezTo>
                <a:cubicBezTo>
                  <a:pt x="59" y="46"/>
                  <a:pt x="59" y="46"/>
                  <a:pt x="59" y="46"/>
                </a:cubicBezTo>
                <a:cubicBezTo>
                  <a:pt x="59" y="58"/>
                  <a:pt x="59" y="58"/>
                  <a:pt x="59" y="58"/>
                </a:cubicBezTo>
                <a:lnTo>
                  <a:pt x="73" y="5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2400"/>
          </a:p>
        </p:txBody>
      </p:sp>
      <p:sp>
        <p:nvSpPr>
          <p:cNvPr id="19" name="Freeform: Shape 52"/>
          <p:cNvSpPr/>
          <p:nvPr/>
        </p:nvSpPr>
        <p:spPr bwMode="auto">
          <a:xfrm>
            <a:off x="4832528" y="4587119"/>
            <a:ext cx="281091" cy="328330"/>
          </a:xfrm>
          <a:custGeom>
            <a:avLst/>
            <a:gdLst/>
            <a:ahLst/>
            <a:cxnLst>
              <a:cxn ang="0">
                <a:pos x="55" y="9"/>
              </a:cxn>
              <a:cxn ang="0">
                <a:pos x="55" y="14"/>
              </a:cxn>
              <a:cxn ang="0">
                <a:pos x="27" y="23"/>
              </a:cxn>
              <a:cxn ang="0">
                <a:pos x="0" y="14"/>
              </a:cxn>
              <a:cxn ang="0">
                <a:pos x="0" y="9"/>
              </a:cxn>
              <a:cxn ang="0">
                <a:pos x="27" y="0"/>
              </a:cxn>
              <a:cxn ang="0">
                <a:pos x="55" y="9"/>
              </a:cxn>
              <a:cxn ang="0">
                <a:pos x="55" y="21"/>
              </a:cxn>
              <a:cxn ang="0">
                <a:pos x="55" y="27"/>
              </a:cxn>
              <a:cxn ang="0">
                <a:pos x="27" y="37"/>
              </a:cxn>
              <a:cxn ang="0">
                <a:pos x="0" y="27"/>
              </a:cxn>
              <a:cxn ang="0">
                <a:pos x="0" y="21"/>
              </a:cxn>
              <a:cxn ang="0">
                <a:pos x="27" y="27"/>
              </a:cxn>
              <a:cxn ang="0">
                <a:pos x="55" y="21"/>
              </a:cxn>
              <a:cxn ang="0">
                <a:pos x="55" y="35"/>
              </a:cxn>
              <a:cxn ang="0">
                <a:pos x="55" y="41"/>
              </a:cxn>
              <a:cxn ang="0">
                <a:pos x="27" y="50"/>
              </a:cxn>
              <a:cxn ang="0">
                <a:pos x="0" y="41"/>
              </a:cxn>
              <a:cxn ang="0">
                <a:pos x="0" y="35"/>
              </a:cxn>
              <a:cxn ang="0">
                <a:pos x="27" y="41"/>
              </a:cxn>
              <a:cxn ang="0">
                <a:pos x="55" y="35"/>
              </a:cxn>
              <a:cxn ang="0">
                <a:pos x="55" y="49"/>
              </a:cxn>
              <a:cxn ang="0">
                <a:pos x="55" y="55"/>
              </a:cxn>
              <a:cxn ang="0">
                <a:pos x="27" y="64"/>
              </a:cxn>
              <a:cxn ang="0">
                <a:pos x="0" y="55"/>
              </a:cxn>
              <a:cxn ang="0">
                <a:pos x="0" y="49"/>
              </a:cxn>
              <a:cxn ang="0">
                <a:pos x="27" y="55"/>
              </a:cxn>
              <a:cxn ang="0">
                <a:pos x="55" y="49"/>
              </a:cxn>
            </a:cxnLst>
            <a:rect l="0" t="0" r="r" b="b"/>
            <a:pathLst>
              <a:path w="55" h="64">
                <a:moveTo>
                  <a:pt x="55" y="9"/>
                </a:moveTo>
                <a:cubicBezTo>
                  <a:pt x="55" y="14"/>
                  <a:pt x="55" y="14"/>
                  <a:pt x="55" y="14"/>
                </a:cubicBezTo>
                <a:cubicBezTo>
                  <a:pt x="55" y="19"/>
                  <a:pt x="42" y="23"/>
                  <a:pt x="27" y="23"/>
                </a:cubicBezTo>
                <a:cubicBezTo>
                  <a:pt x="12" y="23"/>
                  <a:pt x="0" y="19"/>
                  <a:pt x="0" y="14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12" y="0"/>
                  <a:pt x="27" y="0"/>
                </a:cubicBezTo>
                <a:cubicBezTo>
                  <a:pt x="42" y="0"/>
                  <a:pt x="55" y="4"/>
                  <a:pt x="55" y="9"/>
                </a:cubicBezTo>
                <a:close/>
                <a:moveTo>
                  <a:pt x="55" y="21"/>
                </a:moveTo>
                <a:cubicBezTo>
                  <a:pt x="55" y="27"/>
                  <a:pt x="55" y="27"/>
                  <a:pt x="55" y="27"/>
                </a:cubicBezTo>
                <a:cubicBezTo>
                  <a:pt x="55" y="32"/>
                  <a:pt x="42" y="37"/>
                  <a:pt x="27" y="37"/>
                </a:cubicBezTo>
                <a:cubicBezTo>
                  <a:pt x="12" y="37"/>
                  <a:pt x="0" y="32"/>
                  <a:pt x="0" y="27"/>
                </a:cubicBezTo>
                <a:cubicBezTo>
                  <a:pt x="0" y="21"/>
                  <a:pt x="0" y="21"/>
                  <a:pt x="0" y="21"/>
                </a:cubicBezTo>
                <a:cubicBezTo>
                  <a:pt x="6" y="25"/>
                  <a:pt x="16" y="27"/>
                  <a:pt x="27" y="27"/>
                </a:cubicBezTo>
                <a:cubicBezTo>
                  <a:pt x="38" y="27"/>
                  <a:pt x="49" y="25"/>
                  <a:pt x="55" y="21"/>
                </a:cubicBezTo>
                <a:close/>
                <a:moveTo>
                  <a:pt x="55" y="35"/>
                </a:moveTo>
                <a:cubicBezTo>
                  <a:pt x="55" y="41"/>
                  <a:pt x="55" y="41"/>
                  <a:pt x="55" y="41"/>
                </a:cubicBezTo>
                <a:cubicBezTo>
                  <a:pt x="55" y="46"/>
                  <a:pt x="42" y="50"/>
                  <a:pt x="27" y="50"/>
                </a:cubicBezTo>
                <a:cubicBezTo>
                  <a:pt x="12" y="50"/>
                  <a:pt x="0" y="46"/>
                  <a:pt x="0" y="41"/>
                </a:cubicBezTo>
                <a:cubicBezTo>
                  <a:pt x="0" y="35"/>
                  <a:pt x="0" y="35"/>
                  <a:pt x="0" y="35"/>
                </a:cubicBezTo>
                <a:cubicBezTo>
                  <a:pt x="6" y="39"/>
                  <a:pt x="16" y="41"/>
                  <a:pt x="27" y="41"/>
                </a:cubicBezTo>
                <a:cubicBezTo>
                  <a:pt x="38" y="41"/>
                  <a:pt x="49" y="39"/>
                  <a:pt x="55" y="35"/>
                </a:cubicBezTo>
                <a:close/>
                <a:moveTo>
                  <a:pt x="55" y="49"/>
                </a:moveTo>
                <a:cubicBezTo>
                  <a:pt x="55" y="55"/>
                  <a:pt x="55" y="55"/>
                  <a:pt x="55" y="55"/>
                </a:cubicBezTo>
                <a:cubicBezTo>
                  <a:pt x="55" y="60"/>
                  <a:pt x="42" y="64"/>
                  <a:pt x="27" y="64"/>
                </a:cubicBezTo>
                <a:cubicBezTo>
                  <a:pt x="12" y="64"/>
                  <a:pt x="0" y="60"/>
                  <a:pt x="0" y="55"/>
                </a:cubicBezTo>
                <a:cubicBezTo>
                  <a:pt x="0" y="49"/>
                  <a:pt x="0" y="49"/>
                  <a:pt x="0" y="49"/>
                </a:cubicBezTo>
                <a:cubicBezTo>
                  <a:pt x="6" y="53"/>
                  <a:pt x="16" y="55"/>
                  <a:pt x="27" y="55"/>
                </a:cubicBezTo>
                <a:cubicBezTo>
                  <a:pt x="38" y="55"/>
                  <a:pt x="49" y="53"/>
                  <a:pt x="55" y="4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2400"/>
          </a:p>
        </p:txBody>
      </p:sp>
      <p:sp>
        <p:nvSpPr>
          <p:cNvPr id="20" name="Freeform: Shape 53"/>
          <p:cNvSpPr/>
          <p:nvPr/>
        </p:nvSpPr>
        <p:spPr bwMode="auto">
          <a:xfrm>
            <a:off x="2593900" y="4545946"/>
            <a:ext cx="354200" cy="314550"/>
          </a:xfrm>
          <a:custGeom>
            <a:avLst/>
            <a:gdLst/>
            <a:ahLst/>
            <a:cxnLst>
              <a:cxn ang="0">
                <a:pos x="7" y="9"/>
              </a:cxn>
              <a:cxn ang="0">
                <a:pos x="7" y="54"/>
              </a:cxn>
              <a:cxn ang="0">
                <a:pos x="6" y="55"/>
              </a:cxn>
              <a:cxn ang="0">
                <a:pos x="3" y="55"/>
              </a:cxn>
              <a:cxn ang="0">
                <a:pos x="2" y="54"/>
              </a:cxn>
              <a:cxn ang="0">
                <a:pos x="2" y="9"/>
              </a:cxn>
              <a:cxn ang="0">
                <a:pos x="0" y="5"/>
              </a:cxn>
              <a:cxn ang="0">
                <a:pos x="5" y="0"/>
              </a:cxn>
              <a:cxn ang="0">
                <a:pos x="9" y="5"/>
              </a:cxn>
              <a:cxn ang="0">
                <a:pos x="7" y="9"/>
              </a:cxn>
              <a:cxn ang="0">
                <a:pos x="62" y="34"/>
              </a:cxn>
              <a:cxn ang="0">
                <a:pos x="60" y="36"/>
              </a:cxn>
              <a:cxn ang="0">
                <a:pos x="60" y="37"/>
              </a:cxn>
              <a:cxn ang="0">
                <a:pos x="47" y="41"/>
              </a:cxn>
              <a:cxn ang="0">
                <a:pos x="41" y="39"/>
              </a:cxn>
              <a:cxn ang="0">
                <a:pos x="40" y="39"/>
              </a:cxn>
              <a:cxn ang="0">
                <a:pos x="29" y="36"/>
              </a:cxn>
              <a:cxn ang="0">
                <a:pos x="13" y="41"/>
              </a:cxn>
              <a:cxn ang="0">
                <a:pos x="11" y="41"/>
              </a:cxn>
              <a:cxn ang="0">
                <a:pos x="10" y="41"/>
              </a:cxn>
              <a:cxn ang="0">
                <a:pos x="9" y="39"/>
              </a:cxn>
              <a:cxn ang="0">
                <a:pos x="9" y="12"/>
              </a:cxn>
              <a:cxn ang="0">
                <a:pos x="10" y="11"/>
              </a:cxn>
              <a:cxn ang="0">
                <a:pos x="28" y="5"/>
              </a:cxn>
              <a:cxn ang="0">
                <a:pos x="43" y="9"/>
              </a:cxn>
              <a:cxn ang="0">
                <a:pos x="46" y="10"/>
              </a:cxn>
              <a:cxn ang="0">
                <a:pos x="57" y="6"/>
              </a:cxn>
              <a:cxn ang="0">
                <a:pos x="58" y="5"/>
              </a:cxn>
              <a:cxn ang="0">
                <a:pos x="61" y="5"/>
              </a:cxn>
              <a:cxn ang="0">
                <a:pos x="62" y="7"/>
              </a:cxn>
              <a:cxn ang="0">
                <a:pos x="62" y="34"/>
              </a:cxn>
              <a:cxn ang="0">
                <a:pos x="27" y="9"/>
              </a:cxn>
              <a:cxn ang="0">
                <a:pos x="14" y="14"/>
              </a:cxn>
              <a:cxn ang="0">
                <a:pos x="14" y="21"/>
              </a:cxn>
              <a:cxn ang="0">
                <a:pos x="27" y="16"/>
              </a:cxn>
              <a:cxn ang="0">
                <a:pos x="27" y="9"/>
              </a:cxn>
              <a:cxn ang="0">
                <a:pos x="27" y="24"/>
              </a:cxn>
              <a:cxn ang="0">
                <a:pos x="14" y="29"/>
              </a:cxn>
              <a:cxn ang="0">
                <a:pos x="14" y="35"/>
              </a:cxn>
              <a:cxn ang="0">
                <a:pos x="27" y="31"/>
              </a:cxn>
              <a:cxn ang="0">
                <a:pos x="27" y="24"/>
              </a:cxn>
              <a:cxn ang="0">
                <a:pos x="57" y="26"/>
              </a:cxn>
              <a:cxn ang="0">
                <a:pos x="43" y="29"/>
              </a:cxn>
              <a:cxn ang="0">
                <a:pos x="43" y="21"/>
              </a:cxn>
              <a:cxn ang="0">
                <a:pos x="42" y="20"/>
              </a:cxn>
              <a:cxn ang="0">
                <a:pos x="29" y="16"/>
              </a:cxn>
              <a:cxn ang="0">
                <a:pos x="27" y="16"/>
              </a:cxn>
              <a:cxn ang="0">
                <a:pos x="27" y="24"/>
              </a:cxn>
              <a:cxn ang="0">
                <a:pos x="28" y="24"/>
              </a:cxn>
              <a:cxn ang="0">
                <a:pos x="42" y="28"/>
              </a:cxn>
              <a:cxn ang="0">
                <a:pos x="43" y="29"/>
              </a:cxn>
              <a:cxn ang="0">
                <a:pos x="43" y="36"/>
              </a:cxn>
              <a:cxn ang="0">
                <a:pos x="47" y="36"/>
              </a:cxn>
              <a:cxn ang="0">
                <a:pos x="57" y="33"/>
              </a:cxn>
              <a:cxn ang="0">
                <a:pos x="57" y="26"/>
              </a:cxn>
              <a:cxn ang="0">
                <a:pos x="57" y="11"/>
              </a:cxn>
              <a:cxn ang="0">
                <a:pos x="46" y="14"/>
              </a:cxn>
              <a:cxn ang="0">
                <a:pos x="43" y="14"/>
              </a:cxn>
              <a:cxn ang="0">
                <a:pos x="43" y="21"/>
              </a:cxn>
              <a:cxn ang="0">
                <a:pos x="57" y="18"/>
              </a:cxn>
              <a:cxn ang="0">
                <a:pos x="57" y="11"/>
              </a:cxn>
            </a:cxnLst>
            <a:rect l="0" t="0" r="r" b="b"/>
            <a:pathLst>
              <a:path w="62" h="55">
                <a:moveTo>
                  <a:pt x="7" y="9"/>
                </a:moveTo>
                <a:cubicBezTo>
                  <a:pt x="7" y="54"/>
                  <a:pt x="7" y="54"/>
                  <a:pt x="7" y="54"/>
                </a:cubicBezTo>
                <a:cubicBezTo>
                  <a:pt x="7" y="54"/>
                  <a:pt x="6" y="55"/>
                  <a:pt x="6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3" y="55"/>
                  <a:pt x="2" y="54"/>
                  <a:pt x="2" y="54"/>
                </a:cubicBezTo>
                <a:cubicBezTo>
                  <a:pt x="2" y="9"/>
                  <a:pt x="2" y="9"/>
                  <a:pt x="2" y="9"/>
                </a:cubicBezTo>
                <a:cubicBezTo>
                  <a:pt x="1" y="8"/>
                  <a:pt x="0" y="6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7" y="0"/>
                  <a:pt x="9" y="2"/>
                  <a:pt x="9" y="5"/>
                </a:cubicBezTo>
                <a:cubicBezTo>
                  <a:pt x="9" y="6"/>
                  <a:pt x="8" y="8"/>
                  <a:pt x="7" y="9"/>
                </a:cubicBezTo>
                <a:close/>
                <a:moveTo>
                  <a:pt x="62" y="34"/>
                </a:moveTo>
                <a:cubicBezTo>
                  <a:pt x="62" y="35"/>
                  <a:pt x="61" y="36"/>
                  <a:pt x="60" y="36"/>
                </a:cubicBezTo>
                <a:cubicBezTo>
                  <a:pt x="60" y="36"/>
                  <a:pt x="60" y="36"/>
                  <a:pt x="60" y="37"/>
                </a:cubicBezTo>
                <a:cubicBezTo>
                  <a:pt x="58" y="38"/>
                  <a:pt x="52" y="41"/>
                  <a:pt x="47" y="41"/>
                </a:cubicBezTo>
                <a:cubicBezTo>
                  <a:pt x="45" y="41"/>
                  <a:pt x="43" y="40"/>
                  <a:pt x="41" y="39"/>
                </a:cubicBezTo>
                <a:cubicBezTo>
                  <a:pt x="40" y="39"/>
                  <a:pt x="40" y="39"/>
                  <a:pt x="40" y="39"/>
                </a:cubicBezTo>
                <a:cubicBezTo>
                  <a:pt x="36" y="37"/>
                  <a:pt x="34" y="36"/>
                  <a:pt x="29" y="36"/>
                </a:cubicBezTo>
                <a:cubicBezTo>
                  <a:pt x="24" y="36"/>
                  <a:pt x="17" y="38"/>
                  <a:pt x="13" y="41"/>
                </a:cubicBezTo>
                <a:cubicBezTo>
                  <a:pt x="12" y="41"/>
                  <a:pt x="12" y="41"/>
                  <a:pt x="11" y="41"/>
                </a:cubicBezTo>
                <a:cubicBezTo>
                  <a:pt x="11" y="41"/>
                  <a:pt x="11" y="41"/>
                  <a:pt x="10" y="41"/>
                </a:cubicBezTo>
                <a:cubicBezTo>
                  <a:pt x="10" y="41"/>
                  <a:pt x="9" y="40"/>
                  <a:pt x="9" y="39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2"/>
                  <a:pt x="10" y="11"/>
                  <a:pt x="10" y="11"/>
                </a:cubicBezTo>
                <a:cubicBezTo>
                  <a:pt x="13" y="9"/>
                  <a:pt x="21" y="5"/>
                  <a:pt x="28" y="5"/>
                </a:cubicBezTo>
                <a:cubicBezTo>
                  <a:pt x="34" y="5"/>
                  <a:pt x="39" y="7"/>
                  <a:pt x="43" y="9"/>
                </a:cubicBezTo>
                <a:cubicBezTo>
                  <a:pt x="44" y="9"/>
                  <a:pt x="45" y="10"/>
                  <a:pt x="46" y="10"/>
                </a:cubicBezTo>
                <a:cubicBezTo>
                  <a:pt x="50" y="10"/>
                  <a:pt x="55" y="7"/>
                  <a:pt x="57" y="6"/>
                </a:cubicBezTo>
                <a:cubicBezTo>
                  <a:pt x="58" y="5"/>
                  <a:pt x="58" y="5"/>
                  <a:pt x="58" y="5"/>
                </a:cubicBezTo>
                <a:cubicBezTo>
                  <a:pt x="59" y="5"/>
                  <a:pt x="60" y="5"/>
                  <a:pt x="61" y="5"/>
                </a:cubicBezTo>
                <a:cubicBezTo>
                  <a:pt x="61" y="5"/>
                  <a:pt x="62" y="6"/>
                  <a:pt x="62" y="7"/>
                </a:cubicBezTo>
                <a:lnTo>
                  <a:pt x="62" y="34"/>
                </a:lnTo>
                <a:close/>
                <a:moveTo>
                  <a:pt x="27" y="9"/>
                </a:moveTo>
                <a:cubicBezTo>
                  <a:pt x="23" y="10"/>
                  <a:pt x="18" y="12"/>
                  <a:pt x="14" y="14"/>
                </a:cubicBezTo>
                <a:cubicBezTo>
                  <a:pt x="14" y="21"/>
                  <a:pt x="14" y="21"/>
                  <a:pt x="14" y="21"/>
                </a:cubicBezTo>
                <a:cubicBezTo>
                  <a:pt x="18" y="18"/>
                  <a:pt x="23" y="17"/>
                  <a:pt x="27" y="16"/>
                </a:cubicBezTo>
                <a:lnTo>
                  <a:pt x="27" y="9"/>
                </a:lnTo>
                <a:close/>
                <a:moveTo>
                  <a:pt x="27" y="24"/>
                </a:moveTo>
                <a:cubicBezTo>
                  <a:pt x="23" y="25"/>
                  <a:pt x="18" y="27"/>
                  <a:pt x="14" y="29"/>
                </a:cubicBezTo>
                <a:cubicBezTo>
                  <a:pt x="14" y="35"/>
                  <a:pt x="14" y="35"/>
                  <a:pt x="14" y="35"/>
                </a:cubicBezTo>
                <a:cubicBezTo>
                  <a:pt x="18" y="33"/>
                  <a:pt x="23" y="32"/>
                  <a:pt x="27" y="31"/>
                </a:cubicBezTo>
                <a:lnTo>
                  <a:pt x="27" y="24"/>
                </a:lnTo>
                <a:close/>
                <a:moveTo>
                  <a:pt x="57" y="26"/>
                </a:moveTo>
                <a:cubicBezTo>
                  <a:pt x="54" y="28"/>
                  <a:pt x="48" y="30"/>
                  <a:pt x="43" y="29"/>
                </a:cubicBezTo>
                <a:cubicBezTo>
                  <a:pt x="43" y="21"/>
                  <a:pt x="43" y="21"/>
                  <a:pt x="43" y="21"/>
                </a:cubicBezTo>
                <a:cubicBezTo>
                  <a:pt x="43" y="21"/>
                  <a:pt x="43" y="21"/>
                  <a:pt x="42" y="20"/>
                </a:cubicBezTo>
                <a:cubicBezTo>
                  <a:pt x="38" y="18"/>
                  <a:pt x="35" y="16"/>
                  <a:pt x="29" y="16"/>
                </a:cubicBezTo>
                <a:cubicBezTo>
                  <a:pt x="29" y="16"/>
                  <a:pt x="28" y="16"/>
                  <a:pt x="27" y="16"/>
                </a:cubicBezTo>
                <a:cubicBezTo>
                  <a:pt x="27" y="24"/>
                  <a:pt x="27" y="24"/>
                  <a:pt x="27" y="24"/>
                </a:cubicBezTo>
                <a:cubicBezTo>
                  <a:pt x="28" y="24"/>
                  <a:pt x="28" y="24"/>
                  <a:pt x="28" y="24"/>
                </a:cubicBezTo>
                <a:cubicBezTo>
                  <a:pt x="34" y="24"/>
                  <a:pt x="38" y="26"/>
                  <a:pt x="42" y="28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6"/>
                  <a:pt x="43" y="36"/>
                  <a:pt x="43" y="36"/>
                </a:cubicBezTo>
                <a:cubicBezTo>
                  <a:pt x="44" y="36"/>
                  <a:pt x="45" y="36"/>
                  <a:pt x="47" y="36"/>
                </a:cubicBezTo>
                <a:cubicBezTo>
                  <a:pt x="51" y="36"/>
                  <a:pt x="55" y="34"/>
                  <a:pt x="57" y="33"/>
                </a:cubicBezTo>
                <a:lnTo>
                  <a:pt x="57" y="26"/>
                </a:lnTo>
                <a:close/>
                <a:moveTo>
                  <a:pt x="57" y="11"/>
                </a:moveTo>
                <a:cubicBezTo>
                  <a:pt x="54" y="12"/>
                  <a:pt x="50" y="14"/>
                  <a:pt x="46" y="14"/>
                </a:cubicBezTo>
                <a:cubicBezTo>
                  <a:pt x="45" y="14"/>
                  <a:pt x="44" y="14"/>
                  <a:pt x="43" y="14"/>
                </a:cubicBezTo>
                <a:cubicBezTo>
                  <a:pt x="43" y="21"/>
                  <a:pt x="43" y="21"/>
                  <a:pt x="43" y="21"/>
                </a:cubicBezTo>
                <a:cubicBezTo>
                  <a:pt x="48" y="22"/>
                  <a:pt x="54" y="19"/>
                  <a:pt x="57" y="18"/>
                </a:cubicBezTo>
                <a:lnTo>
                  <a:pt x="57" y="1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2400"/>
          </a:p>
        </p:txBody>
      </p:sp>
      <p:sp>
        <p:nvSpPr>
          <p:cNvPr id="21" name="TextBox 32"/>
          <p:cNvSpPr txBox="1"/>
          <p:nvPr/>
        </p:nvSpPr>
        <p:spPr bwMode="auto">
          <a:xfrm>
            <a:off x="3264840" y="5234272"/>
            <a:ext cx="1258976" cy="309958"/>
          </a:xfrm>
          <a:prstGeom prst="rect">
            <a:avLst/>
          </a:prstGeom>
          <a:noFill/>
        </p:spPr>
        <p:txBody>
          <a:bodyPr wrap="none" lIns="120000" tIns="62400" rIns="120000" bIns="62400">
            <a:normAutofit fontScale="77500" lnSpcReduction="20000"/>
          </a:bodyPr>
          <a:lstStyle/>
          <a:p>
            <a:pPr latinLnBrk="0"/>
            <a:r>
              <a:rPr lang="zh-CN" altLang="en-US" sz="1865" b="1">
                <a:solidFill>
                  <a:schemeClr val="bg1"/>
                </a:solidFill>
              </a:rPr>
              <a:t>标题文本预设</a:t>
            </a:r>
          </a:p>
        </p:txBody>
      </p:sp>
      <p:sp>
        <p:nvSpPr>
          <p:cNvPr id="22" name="TextBox 33"/>
          <p:cNvSpPr txBox="1"/>
          <p:nvPr/>
        </p:nvSpPr>
        <p:spPr bwMode="auto">
          <a:xfrm rot="3341112">
            <a:off x="4302533" y="3304783"/>
            <a:ext cx="1258976" cy="309958"/>
          </a:xfrm>
          <a:prstGeom prst="rect">
            <a:avLst/>
          </a:prstGeom>
          <a:noFill/>
        </p:spPr>
        <p:txBody>
          <a:bodyPr wrap="none" lIns="120000" tIns="62400" rIns="120000" bIns="62400">
            <a:normAutofit fontScale="77500" lnSpcReduction="20000"/>
          </a:bodyPr>
          <a:lstStyle/>
          <a:p>
            <a:pPr latinLnBrk="0"/>
            <a:r>
              <a:rPr lang="zh-CN" altLang="en-US" sz="1865" b="1">
                <a:solidFill>
                  <a:schemeClr val="bg1"/>
                </a:solidFill>
              </a:rPr>
              <a:t>标题文本预设</a:t>
            </a:r>
          </a:p>
        </p:txBody>
      </p:sp>
      <p:sp>
        <p:nvSpPr>
          <p:cNvPr id="23" name="TextBox 34"/>
          <p:cNvSpPr txBox="1"/>
          <p:nvPr/>
        </p:nvSpPr>
        <p:spPr bwMode="auto">
          <a:xfrm rot="17948150">
            <a:off x="2088075" y="3479583"/>
            <a:ext cx="1258976" cy="309958"/>
          </a:xfrm>
          <a:prstGeom prst="rect">
            <a:avLst/>
          </a:prstGeom>
          <a:noFill/>
        </p:spPr>
        <p:txBody>
          <a:bodyPr wrap="none" lIns="120000" tIns="62400" rIns="120000" bIns="62400">
            <a:normAutofit fontScale="77500" lnSpcReduction="20000"/>
          </a:bodyPr>
          <a:lstStyle/>
          <a:p>
            <a:pPr latinLnBrk="0"/>
            <a:r>
              <a:rPr lang="zh-CN" altLang="en-US" sz="1865" b="1">
                <a:solidFill>
                  <a:schemeClr val="bg1"/>
                </a:solidFill>
              </a:rPr>
              <a:t>标题文本预设</a:t>
            </a:r>
          </a:p>
        </p:txBody>
      </p:sp>
      <p:sp>
        <p:nvSpPr>
          <p:cNvPr id="34" name="Oval 42"/>
          <p:cNvSpPr/>
          <p:nvPr/>
        </p:nvSpPr>
        <p:spPr bwMode="auto">
          <a:xfrm flipH="1">
            <a:off x="7325387" y="2153569"/>
            <a:ext cx="462800" cy="462813"/>
          </a:xfrm>
          <a:prstGeom prst="ellipse">
            <a:avLst/>
          </a:prstGeom>
          <a:solidFill>
            <a:srgbClr val="E52F1E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2400"/>
          </a:p>
        </p:txBody>
      </p:sp>
      <p:sp>
        <p:nvSpPr>
          <p:cNvPr id="39" name="Oval 45"/>
          <p:cNvSpPr/>
          <p:nvPr/>
        </p:nvSpPr>
        <p:spPr bwMode="auto">
          <a:xfrm flipH="1">
            <a:off x="7325387" y="3619691"/>
            <a:ext cx="462800" cy="462813"/>
          </a:xfrm>
          <a:prstGeom prst="ellipse">
            <a:avLst/>
          </a:prstGeom>
          <a:solidFill>
            <a:srgbClr val="F5790B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2400"/>
          </a:p>
        </p:txBody>
      </p:sp>
      <p:sp>
        <p:nvSpPr>
          <p:cNvPr id="44" name="Oval 48"/>
          <p:cNvSpPr/>
          <p:nvPr/>
        </p:nvSpPr>
        <p:spPr bwMode="auto">
          <a:xfrm flipH="1">
            <a:off x="7325387" y="5160166"/>
            <a:ext cx="462800" cy="462813"/>
          </a:xfrm>
          <a:prstGeom prst="ellipse">
            <a:avLst/>
          </a:prstGeom>
          <a:solidFill>
            <a:srgbClr val="FCB11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2400"/>
          </a:p>
        </p:txBody>
      </p:sp>
      <p:sp>
        <p:nvSpPr>
          <p:cNvPr id="48" name="文本框 47"/>
          <p:cNvSpPr txBox="1"/>
          <p:nvPr/>
        </p:nvSpPr>
        <p:spPr>
          <a:xfrm>
            <a:off x="8202557" y="1985440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单击此处输入标题</a:t>
            </a:r>
            <a:endParaRPr lang="en-US" altLang="zh-CN" sz="20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请在这里输入您的主要叙述内容</a:t>
            </a:r>
            <a:endParaRPr lang="en-US" altLang="zh-CN" sz="12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请在这里输入您的主要叙述内容</a:t>
            </a:r>
            <a:endParaRPr lang="en-US" altLang="zh-CN" sz="12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32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8202557" y="3459762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单击此处输入标题</a:t>
            </a:r>
            <a:endParaRPr lang="en-US" altLang="zh-CN" sz="20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请在这里输入您的主要叙述内容</a:t>
            </a:r>
            <a:endParaRPr lang="en-US" altLang="zh-CN" sz="12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请在这里输入您的主要叙述内容</a:t>
            </a:r>
            <a:endParaRPr lang="en-US" altLang="zh-CN" sz="12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32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8202557" y="5011228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单击此处输入标题</a:t>
            </a:r>
            <a:endParaRPr lang="en-US" altLang="zh-CN" sz="20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请在这里输入您的主要叙述内容</a:t>
            </a:r>
            <a:endParaRPr lang="en-US" altLang="zh-CN" sz="12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请在这里输入您的主要叙述内容</a:t>
            </a:r>
            <a:endParaRPr lang="en-US" altLang="zh-CN" sz="12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32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8" decel="25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8" decel="25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" presetClass="entr" presetSubtype="8" decel="25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8" grpId="0"/>
      <p:bldP spid="49" grpId="0"/>
      <p:bldP spid="5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2.0.50727.5485"/>
  <p:tag name="AS_OS" val="Microsoft Windows NT 6.1.7601 Service Pack 1"/>
  <p:tag name="AS_RELEASE_DATE" val="2018.04.09"/>
  <p:tag name="AS_TITLE" val="Aspose.Slides for .NET 2.0"/>
  <p:tag name="AS_VERSION" val="18.4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1597</Words>
  <Application>Microsoft Office PowerPoint</Application>
  <PresentationFormat>宽屏</PresentationFormat>
  <Paragraphs>229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40" baseType="lpstr">
      <vt:lpstr>Bebas</vt:lpstr>
      <vt:lpstr>Gulim</vt:lpstr>
      <vt:lpstr>等线</vt:lpstr>
      <vt:lpstr>等线 Light</vt:lpstr>
      <vt:lpstr>方正兰亭超细黑简体</vt:lpstr>
      <vt:lpstr>方正姚体</vt:lpstr>
      <vt:lpstr>微软雅黑</vt:lpstr>
      <vt:lpstr>微软雅黑 Light</vt:lpstr>
      <vt:lpstr>幼圆</vt:lpstr>
      <vt:lpstr>Agency FB</vt:lpstr>
      <vt:lpstr>Arial</vt:lpstr>
      <vt:lpstr>Arial Rounded MT Bold</vt:lpstr>
      <vt:lpstr>Calibri</vt:lpstr>
      <vt:lpstr>Impact</vt:lpstr>
      <vt:lpstr>Source Sans Pro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风云办公</Manager>
  <Company>上海剑姬网络科技有限公司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风云办公PPT模板</dc:title>
  <dc:creator>风云办公</dc:creator>
  <cp:keywords>风云办公</cp:keywords>
  <dc:description>风云办公 http://www.ppt118.com</dc:description>
  <cp:lastModifiedBy>天 下</cp:lastModifiedBy>
  <cp:revision>40</cp:revision>
  <dcterms:created xsi:type="dcterms:W3CDTF">2017-08-28T05:04:00Z</dcterms:created>
  <dcterms:modified xsi:type="dcterms:W3CDTF">2021-01-06T01:05:31Z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