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642" r:id="rId2"/>
    <p:sldId id="461" r:id="rId3"/>
    <p:sldId id="527" r:id="rId4"/>
    <p:sldId id="380" r:id="rId5"/>
    <p:sldId id="594" r:id="rId6"/>
    <p:sldId id="595" r:id="rId7"/>
    <p:sldId id="619" r:id="rId8"/>
    <p:sldId id="620" r:id="rId9"/>
    <p:sldId id="621" r:id="rId10"/>
    <p:sldId id="622" r:id="rId11"/>
    <p:sldId id="623" r:id="rId12"/>
    <p:sldId id="566" r:id="rId13"/>
    <p:sldId id="602" r:id="rId14"/>
    <p:sldId id="603" r:id="rId15"/>
    <p:sldId id="604" r:id="rId16"/>
    <p:sldId id="643" r:id="rId17"/>
    <p:sldId id="606" r:id="rId18"/>
    <p:sldId id="607" r:id="rId19"/>
    <p:sldId id="629" r:id="rId20"/>
    <p:sldId id="624" r:id="rId21"/>
    <p:sldId id="625" r:id="rId22"/>
    <p:sldId id="626" r:id="rId23"/>
    <p:sldId id="627" r:id="rId24"/>
    <p:sldId id="613" r:id="rId25"/>
    <p:sldId id="630" r:id="rId26"/>
    <p:sldId id="581" r:id="rId27"/>
    <p:sldId id="582" r:id="rId28"/>
    <p:sldId id="631" r:id="rId29"/>
    <p:sldId id="632" r:id="rId30"/>
    <p:sldId id="633" r:id="rId31"/>
    <p:sldId id="597" r:id="rId32"/>
    <p:sldId id="616" r:id="rId33"/>
    <p:sldId id="634" r:id="rId34"/>
    <p:sldId id="635" r:id="rId35"/>
    <p:sldId id="636" r:id="rId36"/>
  </p:sldIdLst>
  <p:sldSz cx="12196763"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AF2019"/>
    <a:srgbClr val="BB231B"/>
    <a:srgbClr val="C2241C"/>
    <a:srgbClr val="DF2E25"/>
    <a:srgbClr val="FFB13F"/>
    <a:srgbClr val="EA8B00"/>
    <a:srgbClr val="A9BECB"/>
    <a:srgbClr val="781E1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0" autoAdjust="0"/>
    <p:restoredTop sz="92166" autoAdjust="0"/>
  </p:normalViewPr>
  <p:slideViewPr>
    <p:cSldViewPr snapToObjects="1">
      <p:cViewPr varScale="1">
        <p:scale>
          <a:sx n="107" d="100"/>
          <a:sy n="107" d="100"/>
        </p:scale>
        <p:origin x="240" y="156"/>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extLst>
      <p:ext uri="{BB962C8B-B14F-4D97-AF65-F5344CB8AC3E}">
        <p14:creationId xmlns:p14="http://schemas.microsoft.com/office/powerpoint/2010/main" val="77972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2021/1/6</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xmlns:p14="http://schemas.microsoft.com/office/powerpoint/2010/main" val="381145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356007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extLst>
      <p:ext uri="{BB962C8B-B14F-4D97-AF65-F5344CB8AC3E}">
        <p14:creationId xmlns:p14="http://schemas.microsoft.com/office/powerpoint/2010/main" val="58116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extLst>
      <p:ext uri="{BB962C8B-B14F-4D97-AF65-F5344CB8AC3E}">
        <p14:creationId xmlns:p14="http://schemas.microsoft.com/office/powerpoint/2010/main" val="414518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extLst>
      <p:ext uri="{BB962C8B-B14F-4D97-AF65-F5344CB8AC3E}">
        <p14:creationId xmlns:p14="http://schemas.microsoft.com/office/powerpoint/2010/main" val="77850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extLst>
      <p:ext uri="{BB962C8B-B14F-4D97-AF65-F5344CB8AC3E}">
        <p14:creationId xmlns:p14="http://schemas.microsoft.com/office/powerpoint/2010/main" val="113719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extLst>
      <p:ext uri="{BB962C8B-B14F-4D97-AF65-F5344CB8AC3E}">
        <p14:creationId xmlns:p14="http://schemas.microsoft.com/office/powerpoint/2010/main" val="280491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extLst>
      <p:ext uri="{BB962C8B-B14F-4D97-AF65-F5344CB8AC3E}">
        <p14:creationId xmlns:p14="http://schemas.microsoft.com/office/powerpoint/2010/main" val="1267392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extLst>
      <p:ext uri="{BB962C8B-B14F-4D97-AF65-F5344CB8AC3E}">
        <p14:creationId xmlns:p14="http://schemas.microsoft.com/office/powerpoint/2010/main" val="255940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132385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extLst>
      <p:ext uri="{BB962C8B-B14F-4D97-AF65-F5344CB8AC3E}">
        <p14:creationId xmlns:p14="http://schemas.microsoft.com/office/powerpoint/2010/main" val="277971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extLst>
      <p:ext uri="{BB962C8B-B14F-4D97-AF65-F5344CB8AC3E}">
        <p14:creationId xmlns:p14="http://schemas.microsoft.com/office/powerpoint/2010/main" val="190341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2502859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3203178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extLst>
      <p:ext uri="{BB962C8B-B14F-4D97-AF65-F5344CB8AC3E}">
        <p14:creationId xmlns:p14="http://schemas.microsoft.com/office/powerpoint/2010/main" val="126409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extLst>
      <p:ext uri="{BB962C8B-B14F-4D97-AF65-F5344CB8AC3E}">
        <p14:creationId xmlns:p14="http://schemas.microsoft.com/office/powerpoint/2010/main" val="4079321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extLst>
      <p:ext uri="{BB962C8B-B14F-4D97-AF65-F5344CB8AC3E}">
        <p14:creationId xmlns:p14="http://schemas.microsoft.com/office/powerpoint/2010/main" val="144298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extLst>
      <p:ext uri="{BB962C8B-B14F-4D97-AF65-F5344CB8AC3E}">
        <p14:creationId xmlns:p14="http://schemas.microsoft.com/office/powerpoint/2010/main" val="1327512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extLst>
      <p:ext uri="{BB962C8B-B14F-4D97-AF65-F5344CB8AC3E}">
        <p14:creationId xmlns:p14="http://schemas.microsoft.com/office/powerpoint/2010/main" val="801434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extLst>
      <p:ext uri="{BB962C8B-B14F-4D97-AF65-F5344CB8AC3E}">
        <p14:creationId xmlns:p14="http://schemas.microsoft.com/office/powerpoint/2010/main" val="9218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27</a:t>
            </a:fld>
            <a:endParaRPr lang="en-US">
              <a:solidFill>
                <a:prstClr val="black"/>
              </a:solidFill>
            </a:endParaRPr>
          </a:p>
        </p:txBody>
      </p:sp>
    </p:spTree>
    <p:extLst>
      <p:ext uri="{BB962C8B-B14F-4D97-AF65-F5344CB8AC3E}">
        <p14:creationId xmlns:p14="http://schemas.microsoft.com/office/powerpoint/2010/main" val="926488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extLst>
      <p:ext uri="{BB962C8B-B14F-4D97-AF65-F5344CB8AC3E}">
        <p14:creationId xmlns:p14="http://schemas.microsoft.com/office/powerpoint/2010/main" val="1926425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extLst>
      <p:ext uri="{BB962C8B-B14F-4D97-AF65-F5344CB8AC3E}">
        <p14:creationId xmlns:p14="http://schemas.microsoft.com/office/powerpoint/2010/main" val="4189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291657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30</a:t>
            </a:fld>
            <a:endParaRPr lang="en-US">
              <a:solidFill>
                <a:prstClr val="black"/>
              </a:solidFill>
            </a:endParaRPr>
          </a:p>
        </p:txBody>
      </p:sp>
    </p:spTree>
    <p:extLst>
      <p:ext uri="{BB962C8B-B14F-4D97-AF65-F5344CB8AC3E}">
        <p14:creationId xmlns:p14="http://schemas.microsoft.com/office/powerpoint/2010/main" val="1529981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31</a:t>
            </a:fld>
            <a:endParaRPr lang="en-US">
              <a:solidFill>
                <a:prstClr val="black"/>
              </a:solidFill>
            </a:endParaRPr>
          </a:p>
        </p:txBody>
      </p:sp>
    </p:spTree>
    <p:extLst>
      <p:ext uri="{BB962C8B-B14F-4D97-AF65-F5344CB8AC3E}">
        <p14:creationId xmlns:p14="http://schemas.microsoft.com/office/powerpoint/2010/main" val="2372843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32</a:t>
            </a:fld>
            <a:endParaRPr lang="en-US">
              <a:solidFill>
                <a:prstClr val="black"/>
              </a:solidFill>
            </a:endParaRPr>
          </a:p>
        </p:txBody>
      </p:sp>
    </p:spTree>
    <p:extLst>
      <p:ext uri="{BB962C8B-B14F-4D97-AF65-F5344CB8AC3E}">
        <p14:creationId xmlns:p14="http://schemas.microsoft.com/office/powerpoint/2010/main" val="611143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33</a:t>
            </a:fld>
            <a:endParaRPr lang="en-US">
              <a:solidFill>
                <a:prstClr val="black"/>
              </a:solidFill>
            </a:endParaRPr>
          </a:p>
        </p:txBody>
      </p:sp>
    </p:spTree>
    <p:extLst>
      <p:ext uri="{BB962C8B-B14F-4D97-AF65-F5344CB8AC3E}">
        <p14:creationId xmlns:p14="http://schemas.microsoft.com/office/powerpoint/2010/main" val="2114145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34</a:t>
            </a:fld>
            <a:endParaRPr lang="en-US">
              <a:solidFill>
                <a:prstClr val="black"/>
              </a:solidFill>
            </a:endParaRPr>
          </a:p>
        </p:txBody>
      </p:sp>
    </p:spTree>
    <p:extLst>
      <p:ext uri="{BB962C8B-B14F-4D97-AF65-F5344CB8AC3E}">
        <p14:creationId xmlns:p14="http://schemas.microsoft.com/office/powerpoint/2010/main" val="1532432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35</a:t>
            </a:fld>
            <a:endParaRPr lang="en-US">
              <a:solidFill>
                <a:prstClr val="black"/>
              </a:solidFill>
            </a:endParaRPr>
          </a:p>
        </p:txBody>
      </p:sp>
    </p:spTree>
    <p:extLst>
      <p:ext uri="{BB962C8B-B14F-4D97-AF65-F5344CB8AC3E}">
        <p14:creationId xmlns:p14="http://schemas.microsoft.com/office/powerpoint/2010/main" val="377772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extLst>
      <p:ext uri="{BB962C8B-B14F-4D97-AF65-F5344CB8AC3E}">
        <p14:creationId xmlns:p14="http://schemas.microsoft.com/office/powerpoint/2010/main" val="2192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extLst>
      <p:ext uri="{BB962C8B-B14F-4D97-AF65-F5344CB8AC3E}">
        <p14:creationId xmlns:p14="http://schemas.microsoft.com/office/powerpoint/2010/main" val="279638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extLst>
      <p:ext uri="{BB962C8B-B14F-4D97-AF65-F5344CB8AC3E}">
        <p14:creationId xmlns:p14="http://schemas.microsoft.com/office/powerpoint/2010/main" val="408142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extLst>
      <p:ext uri="{BB962C8B-B14F-4D97-AF65-F5344CB8AC3E}">
        <p14:creationId xmlns:p14="http://schemas.microsoft.com/office/powerpoint/2010/main" val="284459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extLst>
      <p:ext uri="{BB962C8B-B14F-4D97-AF65-F5344CB8AC3E}">
        <p14:creationId xmlns:p14="http://schemas.microsoft.com/office/powerpoint/2010/main" val="342603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extLst>
      <p:ext uri="{BB962C8B-B14F-4D97-AF65-F5344CB8AC3E}">
        <p14:creationId xmlns:p14="http://schemas.microsoft.com/office/powerpoint/2010/main" val="61586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8.png"/><Relationship Id="rId7"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a:stretch>
        </a:blipFill>
        <a:effectLst/>
      </p:bgPr>
    </p:bg>
    <p:spTree>
      <p:nvGrpSpPr>
        <p:cNvPr id="1" name=""/>
        <p:cNvGrpSpPr/>
        <p:nvPr/>
      </p:nvGrpSpPr>
      <p:grpSpPr>
        <a:xfrm>
          <a:off x="0" y="0"/>
          <a:ext cx="0" cy="0"/>
          <a:chOff x="0" y="0"/>
          <a:chExt cx="0" cy="0"/>
        </a:xfrm>
      </p:grpSpPr>
      <p:sp>
        <p:nvSpPr>
          <p:cNvPr id="13" name="Freeform 6"/>
          <p:cNvSpPr/>
          <p:nvPr/>
        </p:nvSpPr>
        <p:spPr bwMode="auto">
          <a:xfrm>
            <a:off x="3892936" y="2062823"/>
            <a:ext cx="8340228" cy="2527151"/>
          </a:xfrm>
          <a:custGeom>
            <a:avLst/>
            <a:gdLst>
              <a:gd name="T0" fmla="*/ 206 w 10932"/>
              <a:gd name="T1" fmla="*/ 0 h 3294"/>
              <a:gd name="T2" fmla="*/ 10932 w 10932"/>
              <a:gd name="T3" fmla="*/ 0 h 3294"/>
              <a:gd name="T4" fmla="*/ 10932 w 10932"/>
              <a:gd name="T5" fmla="*/ 3294 h 3294"/>
              <a:gd name="T6" fmla="*/ 0 w 10932"/>
              <a:gd name="T7" fmla="*/ 3294 h 3294"/>
              <a:gd name="T8" fmla="*/ 892 w 10932"/>
              <a:gd name="T9" fmla="*/ 1564 h 3294"/>
              <a:gd name="T10" fmla="*/ 206 w 10932"/>
              <a:gd name="T11" fmla="*/ 0 h 3294"/>
            </a:gdLst>
            <a:ahLst/>
            <a:cxnLst>
              <a:cxn ang="0">
                <a:pos x="T0" y="T1"/>
              </a:cxn>
              <a:cxn ang="0">
                <a:pos x="T2" y="T3"/>
              </a:cxn>
              <a:cxn ang="0">
                <a:pos x="T4" y="T5"/>
              </a:cxn>
              <a:cxn ang="0">
                <a:pos x="T6" y="T7"/>
              </a:cxn>
              <a:cxn ang="0">
                <a:pos x="T8" y="T9"/>
              </a:cxn>
              <a:cxn ang="0">
                <a:pos x="T10" y="T11"/>
              </a:cxn>
            </a:cxnLst>
            <a:rect l="0" t="0" r="r" b="b"/>
            <a:pathLst>
              <a:path w="10932" h="3294">
                <a:moveTo>
                  <a:pt x="206" y="0"/>
                </a:moveTo>
                <a:lnTo>
                  <a:pt x="10932" y="0"/>
                </a:lnTo>
                <a:lnTo>
                  <a:pt x="10932" y="3294"/>
                </a:lnTo>
                <a:lnTo>
                  <a:pt x="0" y="3294"/>
                </a:lnTo>
                <a:cubicBezTo>
                  <a:pt x="540" y="2909"/>
                  <a:pt x="892" y="2277"/>
                  <a:pt x="892" y="1564"/>
                </a:cubicBezTo>
                <a:cubicBezTo>
                  <a:pt x="892" y="945"/>
                  <a:pt x="628" y="388"/>
                  <a:pt x="206"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14" name="Freeform 7"/>
          <p:cNvSpPr/>
          <p:nvPr/>
        </p:nvSpPr>
        <p:spPr bwMode="auto">
          <a:xfrm>
            <a:off x="0" y="2165425"/>
            <a:ext cx="1975317" cy="2527151"/>
          </a:xfrm>
          <a:custGeom>
            <a:avLst/>
            <a:gdLst>
              <a:gd name="T0" fmla="*/ 0 w 2589"/>
              <a:gd name="T1" fmla="*/ 0 h 3294"/>
              <a:gd name="T2" fmla="*/ 2383 w 2589"/>
              <a:gd name="T3" fmla="*/ 0 h 3294"/>
              <a:gd name="T4" fmla="*/ 1697 w 2589"/>
              <a:gd name="T5" fmla="*/ 1564 h 3294"/>
              <a:gd name="T6" fmla="*/ 2589 w 2589"/>
              <a:gd name="T7" fmla="*/ 3294 h 3294"/>
              <a:gd name="T8" fmla="*/ 0 w 2589"/>
              <a:gd name="T9" fmla="*/ 3294 h 3294"/>
              <a:gd name="T10" fmla="*/ 0 w 2589"/>
              <a:gd name="T11" fmla="*/ 0 h 3294"/>
            </a:gdLst>
            <a:ahLst/>
            <a:cxnLst>
              <a:cxn ang="0">
                <a:pos x="T0" y="T1"/>
              </a:cxn>
              <a:cxn ang="0">
                <a:pos x="T2" y="T3"/>
              </a:cxn>
              <a:cxn ang="0">
                <a:pos x="T4" y="T5"/>
              </a:cxn>
              <a:cxn ang="0">
                <a:pos x="T6" y="T7"/>
              </a:cxn>
              <a:cxn ang="0">
                <a:pos x="T8" y="T9"/>
              </a:cxn>
              <a:cxn ang="0">
                <a:pos x="T10" y="T11"/>
              </a:cxn>
            </a:cxnLst>
            <a:rect l="0" t="0" r="r" b="b"/>
            <a:pathLst>
              <a:path w="2589" h="3294">
                <a:moveTo>
                  <a:pt x="0" y="0"/>
                </a:moveTo>
                <a:lnTo>
                  <a:pt x="2383" y="0"/>
                </a:lnTo>
                <a:cubicBezTo>
                  <a:pt x="1961" y="388"/>
                  <a:pt x="1697" y="945"/>
                  <a:pt x="1697" y="1564"/>
                </a:cubicBezTo>
                <a:cubicBezTo>
                  <a:pt x="1697" y="2277"/>
                  <a:pt x="2049" y="2909"/>
                  <a:pt x="2589" y="3294"/>
                </a:cubicBezTo>
                <a:lnTo>
                  <a:pt x="0" y="3294"/>
                </a:lnTo>
                <a:lnTo>
                  <a:pt x="0" y="0"/>
                </a:ln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C4261D"/>
              </a:solidFill>
            </a:endParaRPr>
          </a:p>
        </p:txBody>
      </p:sp>
      <p:sp>
        <p:nvSpPr>
          <p:cNvPr id="4099" name="Rectangle 3"/>
          <p:cNvSpPr>
            <a:spLocks noGrp="1" noChangeArrowheads="1"/>
          </p:cNvSpPr>
          <p:nvPr>
            <p:ph type="ctrTitle" idx="4294967295"/>
          </p:nvPr>
        </p:nvSpPr>
        <p:spPr>
          <a:xfrm>
            <a:off x="5140325" y="2751138"/>
            <a:ext cx="7056438" cy="677862"/>
          </a:xfrm>
          <a:effectLst/>
        </p:spPr>
        <p:txBody>
          <a:bodyPr/>
          <a:lstStyle/>
          <a:p>
            <a:r>
              <a:rPr lang="en-US" altLang="zh-CN" sz="6600" b="1" dirty="0">
                <a:solidFill>
                  <a:srgbClr val="F8F8F8"/>
                </a:solidFill>
                <a:latin typeface="+mn-lt"/>
                <a:ea typeface="青鸟华光简综艺" pitchFamily="2" charset="-122"/>
              </a:rPr>
              <a:t>2020</a:t>
            </a:r>
            <a:br>
              <a:rPr lang="en-US" altLang="zh-CN" sz="5400" b="1" dirty="0">
                <a:solidFill>
                  <a:srgbClr val="F8F8F8"/>
                </a:solidFill>
                <a:latin typeface="+mj-ea"/>
              </a:rPr>
            </a:br>
            <a:r>
              <a:rPr lang="zh-CN" altLang="en-US" sz="3600" b="1" dirty="0">
                <a:solidFill>
                  <a:srgbClr val="F8F8F8"/>
                </a:solidFill>
                <a:latin typeface="+mj-ea"/>
              </a:rPr>
              <a:t>工作汇报年终总结</a:t>
            </a:r>
            <a:r>
              <a:rPr lang="en-US" altLang="zh-CN" sz="3600" b="1" dirty="0">
                <a:solidFill>
                  <a:srgbClr val="F8F8F8"/>
                </a:solidFill>
                <a:latin typeface="+mj-ea"/>
              </a:rPr>
              <a:t>PPT</a:t>
            </a:r>
            <a:r>
              <a:rPr lang="zh-CN" altLang="en-US" sz="3600" b="1" dirty="0">
                <a:solidFill>
                  <a:srgbClr val="F8F8F8"/>
                </a:solidFill>
                <a:latin typeface="+mj-ea"/>
              </a:rPr>
              <a:t>模板</a:t>
            </a:r>
            <a:endParaRPr lang="zh-CN" sz="4400" b="1" dirty="0">
              <a:solidFill>
                <a:srgbClr val="F8F8F8"/>
              </a:solidFill>
              <a:latin typeface="+mj-ea"/>
            </a:endParaRPr>
          </a:p>
        </p:txBody>
      </p:sp>
      <p:sp>
        <p:nvSpPr>
          <p:cNvPr id="18" name="TextBox 17"/>
          <p:cNvSpPr txBox="1"/>
          <p:nvPr/>
        </p:nvSpPr>
        <p:spPr>
          <a:xfrm>
            <a:off x="434460" y="379406"/>
            <a:ext cx="1872208" cy="461665"/>
          </a:xfrm>
          <a:prstGeom prst="rect">
            <a:avLst/>
          </a:prstGeom>
          <a:noFill/>
          <a:ln>
            <a:solidFill>
              <a:schemeClr val="tx2"/>
            </a:solidFill>
          </a:ln>
        </p:spPr>
        <p:txBody>
          <a:bodyPr wrap="square" rtlCol="0">
            <a:spAutoFit/>
          </a:bodyPr>
          <a:lstStyle/>
          <a:p>
            <a:r>
              <a:rPr lang="zh-CN" altLang="en-US" sz="2400">
                <a:solidFill>
                  <a:srgbClr val="080808"/>
                </a:solidFill>
                <a:latin typeface="+mn-ea"/>
                <a:ea typeface="+mn-ea"/>
              </a:rPr>
              <a:t>您的</a:t>
            </a:r>
            <a:r>
              <a:rPr lang="en-US" altLang="zh-CN" sz="2400" dirty="0">
                <a:solidFill>
                  <a:srgbClr val="080808"/>
                </a:solidFill>
                <a:latin typeface="+mn-ea"/>
                <a:ea typeface="+mn-ea"/>
              </a:rPr>
              <a:t>LOGO</a:t>
            </a:r>
            <a:endParaRPr lang="zh-CN" altLang="en-US" sz="2400" dirty="0">
              <a:solidFill>
                <a:srgbClr val="080808"/>
              </a:solidFill>
              <a:latin typeface="+mn-ea"/>
              <a:ea typeface="+mn-ea"/>
            </a:endParaRPr>
          </a:p>
        </p:txBody>
      </p:sp>
      <p:grpSp>
        <p:nvGrpSpPr>
          <p:cNvPr id="35" name="组合 34"/>
          <p:cNvGrpSpPr/>
          <p:nvPr/>
        </p:nvGrpSpPr>
        <p:grpSpPr>
          <a:xfrm>
            <a:off x="8952976" y="5949280"/>
            <a:ext cx="465708" cy="472063"/>
            <a:chOff x="4796805" y="-215900"/>
            <a:chExt cx="2093913" cy="2122488"/>
          </a:xfrm>
          <a:solidFill>
            <a:schemeClr val="tx2"/>
          </a:solidFill>
        </p:grpSpPr>
        <p:sp>
          <p:nvSpPr>
            <p:cNvPr id="3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sp>
          <p:nvSpPr>
            <p:cNvPr id="40"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41" name="组合 40"/>
          <p:cNvGrpSpPr/>
          <p:nvPr/>
        </p:nvGrpSpPr>
        <p:grpSpPr>
          <a:xfrm>
            <a:off x="9552381" y="5949280"/>
            <a:ext cx="465708" cy="472063"/>
            <a:chOff x="7772329" y="-1123557"/>
            <a:chExt cx="465708" cy="472063"/>
          </a:xfrm>
          <a:solidFill>
            <a:schemeClr val="tx2"/>
          </a:solidFill>
        </p:grpSpPr>
        <p:sp>
          <p:nvSpPr>
            <p:cNvPr id="42"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sp>
          <p:nvSpPr>
            <p:cNvPr id="43"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4" name="组合 43"/>
          <p:cNvGrpSpPr/>
          <p:nvPr/>
        </p:nvGrpSpPr>
        <p:grpSpPr>
          <a:xfrm>
            <a:off x="10151786" y="5949280"/>
            <a:ext cx="465708" cy="472063"/>
            <a:chOff x="10019977" y="-551766"/>
            <a:chExt cx="2093913" cy="2122488"/>
          </a:xfrm>
          <a:solidFill>
            <a:schemeClr val="tx2"/>
          </a:solidFill>
        </p:grpSpPr>
        <p:sp>
          <p:nvSpPr>
            <p:cNvPr id="45"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6"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7" name="组合 46"/>
          <p:cNvGrpSpPr/>
          <p:nvPr/>
        </p:nvGrpSpPr>
        <p:grpSpPr>
          <a:xfrm>
            <a:off x="10751191" y="5949280"/>
            <a:ext cx="465708" cy="472063"/>
            <a:chOff x="2317849" y="-1212230"/>
            <a:chExt cx="2093913" cy="2122488"/>
          </a:xfrm>
          <a:solidFill>
            <a:schemeClr val="tx2"/>
          </a:solidFill>
        </p:grpSpPr>
        <p:sp>
          <p:nvSpPr>
            <p:cNvPr id="48"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0" name="组合 49"/>
          <p:cNvGrpSpPr/>
          <p:nvPr/>
        </p:nvGrpSpPr>
        <p:grpSpPr>
          <a:xfrm>
            <a:off x="11372522" y="5949280"/>
            <a:ext cx="465708" cy="472063"/>
            <a:chOff x="4910385" y="-2248866"/>
            <a:chExt cx="2093913" cy="2122488"/>
          </a:xfrm>
          <a:solidFill>
            <a:schemeClr val="tx2"/>
          </a:solidFill>
        </p:grpSpPr>
        <p:sp>
          <p:nvSpPr>
            <p:cNvPr id="51"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2"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sp>
        <p:nvSpPr>
          <p:cNvPr id="15" name="Freeform 5"/>
          <p:cNvSpPr>
            <a:spLocks noEditPoints="1"/>
          </p:cNvSpPr>
          <p:nvPr/>
        </p:nvSpPr>
        <p:spPr bwMode="auto">
          <a:xfrm>
            <a:off x="1966913" y="2508250"/>
            <a:ext cx="2114550" cy="2047875"/>
          </a:xfrm>
          <a:custGeom>
            <a:avLst/>
            <a:gdLst>
              <a:gd name="T0" fmla="*/ 296 w 2736"/>
              <a:gd name="T1" fmla="*/ 1034 h 2655"/>
              <a:gd name="T2" fmla="*/ 408 w 2736"/>
              <a:gd name="T3" fmla="*/ 885 h 2655"/>
              <a:gd name="T4" fmla="*/ 653 w 2736"/>
              <a:gd name="T5" fmla="*/ 672 h 2655"/>
              <a:gd name="T6" fmla="*/ 529 w 2736"/>
              <a:gd name="T7" fmla="*/ 1064 h 2655"/>
              <a:gd name="T8" fmla="*/ 410 w 2736"/>
              <a:gd name="T9" fmla="*/ 1501 h 2655"/>
              <a:gd name="T10" fmla="*/ 334 w 2736"/>
              <a:gd name="T11" fmla="*/ 1721 h 2655"/>
              <a:gd name="T12" fmla="*/ 583 w 2736"/>
              <a:gd name="T13" fmla="*/ 1601 h 2655"/>
              <a:gd name="T14" fmla="*/ 731 w 2736"/>
              <a:gd name="T15" fmla="*/ 1208 h 2655"/>
              <a:gd name="T16" fmla="*/ 953 w 2736"/>
              <a:gd name="T17" fmla="*/ 1310 h 2655"/>
              <a:gd name="T18" fmla="*/ 1059 w 2736"/>
              <a:gd name="T19" fmla="*/ 1532 h 2655"/>
              <a:gd name="T20" fmla="*/ 1151 w 2736"/>
              <a:gd name="T21" fmla="*/ 1455 h 2655"/>
              <a:gd name="T22" fmla="*/ 1103 w 2736"/>
              <a:gd name="T23" fmla="*/ 1165 h 2655"/>
              <a:gd name="T24" fmla="*/ 890 w 2736"/>
              <a:gd name="T25" fmla="*/ 1058 h 2655"/>
              <a:gd name="T26" fmla="*/ 1161 w 2736"/>
              <a:gd name="T27" fmla="*/ 967 h 2655"/>
              <a:gd name="T28" fmla="*/ 1586 w 2736"/>
              <a:gd name="T29" fmla="*/ 831 h 2655"/>
              <a:gd name="T30" fmla="*/ 1205 w 2736"/>
              <a:gd name="T31" fmla="*/ 817 h 2655"/>
              <a:gd name="T32" fmla="*/ 922 w 2736"/>
              <a:gd name="T33" fmla="*/ 558 h 2655"/>
              <a:gd name="T34" fmla="*/ 774 w 2736"/>
              <a:gd name="T35" fmla="*/ 512 h 2655"/>
              <a:gd name="T36" fmla="*/ 367 w 2736"/>
              <a:gd name="T37" fmla="*/ 603 h 2655"/>
              <a:gd name="T38" fmla="*/ 1417 w 2736"/>
              <a:gd name="T39" fmla="*/ 2639 h 2655"/>
              <a:gd name="T40" fmla="*/ 1707 w 2736"/>
              <a:gd name="T41" fmla="*/ 1595 h 2655"/>
              <a:gd name="T42" fmla="*/ 1417 w 2736"/>
              <a:gd name="T43" fmla="*/ 1692 h 2655"/>
              <a:gd name="T44" fmla="*/ 2092 w 2736"/>
              <a:gd name="T45" fmla="*/ 1381 h 2655"/>
              <a:gd name="T46" fmla="*/ 2384 w 2736"/>
              <a:gd name="T47" fmla="*/ 2093 h 2655"/>
              <a:gd name="T48" fmla="*/ 2092 w 2736"/>
              <a:gd name="T49" fmla="*/ 1381 h 2655"/>
              <a:gd name="T50" fmla="*/ 1756 w 2736"/>
              <a:gd name="T51" fmla="*/ 1595 h 2655"/>
              <a:gd name="T52" fmla="*/ 2046 w 2736"/>
              <a:gd name="T53" fmla="*/ 2393 h 2655"/>
              <a:gd name="T54" fmla="*/ 1847 w 2736"/>
              <a:gd name="T55" fmla="*/ 1595 h 2655"/>
              <a:gd name="T56" fmla="*/ 2459 w 2736"/>
              <a:gd name="T57" fmla="*/ 858 h 2655"/>
              <a:gd name="T58" fmla="*/ 1572 w 2736"/>
              <a:gd name="T59" fmla="*/ 1445 h 2655"/>
              <a:gd name="T60" fmla="*/ 1132 w 2736"/>
              <a:gd name="T61" fmla="*/ 1692 h 2655"/>
              <a:gd name="T62" fmla="*/ 653 w 2736"/>
              <a:gd name="T63" fmla="*/ 1629 h 2655"/>
              <a:gd name="T64" fmla="*/ 265 w 2736"/>
              <a:gd name="T65" fmla="*/ 1830 h 2655"/>
              <a:gd name="T66" fmla="*/ 36 w 2736"/>
              <a:gd name="T67" fmla="*/ 2037 h 2655"/>
              <a:gd name="T68" fmla="*/ 933 w 2736"/>
              <a:gd name="T69" fmla="*/ 1732 h 2655"/>
              <a:gd name="T70" fmla="*/ 1528 w 2736"/>
              <a:gd name="T71" fmla="*/ 1527 h 2655"/>
              <a:gd name="T72" fmla="*/ 2515 w 2736"/>
              <a:gd name="T73" fmla="*/ 918 h 2655"/>
              <a:gd name="T74" fmla="*/ 2659 w 2736"/>
              <a:gd name="T75" fmla="*/ 728 h 2655"/>
              <a:gd name="T76" fmla="*/ 1079 w 2736"/>
              <a:gd name="T77" fmla="*/ 2649 h 2655"/>
              <a:gd name="T78" fmla="*/ 1234 w 2736"/>
              <a:gd name="T79" fmla="*/ 2654 h 2655"/>
              <a:gd name="T80" fmla="*/ 1364 w 2736"/>
              <a:gd name="T81" fmla="*/ 1721 h 2655"/>
              <a:gd name="T82" fmla="*/ 1079 w 2736"/>
              <a:gd name="T83" fmla="*/ 1832 h 2655"/>
              <a:gd name="T84" fmla="*/ 740 w 2736"/>
              <a:gd name="T85" fmla="*/ 2571 h 2655"/>
              <a:gd name="T86" fmla="*/ 1030 w 2736"/>
              <a:gd name="T87" fmla="*/ 1832 h 2655"/>
              <a:gd name="T88" fmla="*/ 740 w 2736"/>
              <a:gd name="T89" fmla="*/ 1764 h 2655"/>
              <a:gd name="T90" fmla="*/ 2436 w 2736"/>
              <a:gd name="T91" fmla="*/ 1095 h 2655"/>
              <a:gd name="T92" fmla="*/ 2550 w 2736"/>
              <a:gd name="T93" fmla="*/ 1843 h 2655"/>
              <a:gd name="T94" fmla="*/ 2727 w 2736"/>
              <a:gd name="T95" fmla="*/ 1131 h 2655"/>
              <a:gd name="T96" fmla="*/ 2696 w 2736"/>
              <a:gd name="T97" fmla="*/ 858 h 2655"/>
              <a:gd name="T98" fmla="*/ 721 w 2736"/>
              <a:gd name="T99" fmla="*/ 246 h 2655"/>
              <a:gd name="T100" fmla="*/ 953 w 2736"/>
              <a:gd name="T101" fmla="*/ 507 h 2655"/>
              <a:gd name="T102" fmla="*/ 1229 w 2736"/>
              <a:gd name="T103" fmla="*/ 261 h 2655"/>
              <a:gd name="T104" fmla="*/ 1006 w 2736"/>
              <a:gd name="T105" fmla="*/ 0 h 2655"/>
              <a:gd name="T106" fmla="*/ 721 w 2736"/>
              <a:gd name="T107" fmla="*/ 246 h 2655"/>
              <a:gd name="T108" fmla="*/ 692 w 2736"/>
              <a:gd name="T109" fmla="*/ 2562 h 2655"/>
              <a:gd name="T110" fmla="*/ 403 w 2736"/>
              <a:gd name="T111" fmla="*/ 1926 h 2655"/>
              <a:gd name="T112" fmla="*/ 64 w 2736"/>
              <a:gd name="T113" fmla="*/ 2122 h 2655"/>
              <a:gd name="T114" fmla="*/ 354 w 2736"/>
              <a:gd name="T115" fmla="*/ 1953 h 2655"/>
              <a:gd name="T116" fmla="*/ 64 w 2736"/>
              <a:gd name="T117" fmla="*/ 2122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6" h="2655">
                <a:moveTo>
                  <a:pt x="228" y="967"/>
                </a:moveTo>
                <a:cubicBezTo>
                  <a:pt x="228" y="997"/>
                  <a:pt x="266" y="1034"/>
                  <a:pt x="296" y="1034"/>
                </a:cubicBezTo>
                <a:lnTo>
                  <a:pt x="301" y="1034"/>
                </a:lnTo>
                <a:cubicBezTo>
                  <a:pt x="368" y="1034"/>
                  <a:pt x="387" y="938"/>
                  <a:pt x="408" y="885"/>
                </a:cubicBezTo>
                <a:cubicBezTo>
                  <a:pt x="430" y="828"/>
                  <a:pt x="457" y="753"/>
                  <a:pt x="485" y="703"/>
                </a:cubicBezTo>
                <a:lnTo>
                  <a:pt x="653" y="672"/>
                </a:lnTo>
                <a:cubicBezTo>
                  <a:pt x="638" y="738"/>
                  <a:pt x="533" y="1013"/>
                  <a:pt x="533" y="1044"/>
                </a:cubicBezTo>
                <a:lnTo>
                  <a:pt x="529" y="1064"/>
                </a:lnTo>
                <a:lnTo>
                  <a:pt x="586" y="1402"/>
                </a:lnTo>
                <a:cubicBezTo>
                  <a:pt x="565" y="1406"/>
                  <a:pt x="437" y="1485"/>
                  <a:pt x="410" y="1501"/>
                </a:cubicBezTo>
                <a:cubicBezTo>
                  <a:pt x="365" y="1529"/>
                  <a:pt x="262" y="1568"/>
                  <a:pt x="262" y="1629"/>
                </a:cubicBezTo>
                <a:cubicBezTo>
                  <a:pt x="262" y="1674"/>
                  <a:pt x="292" y="1721"/>
                  <a:pt x="334" y="1721"/>
                </a:cubicBezTo>
                <a:lnTo>
                  <a:pt x="363" y="1721"/>
                </a:lnTo>
                <a:cubicBezTo>
                  <a:pt x="389" y="1721"/>
                  <a:pt x="548" y="1620"/>
                  <a:pt x="583" y="1601"/>
                </a:cubicBezTo>
                <a:cubicBezTo>
                  <a:pt x="636" y="1574"/>
                  <a:pt x="769" y="1513"/>
                  <a:pt x="769" y="1445"/>
                </a:cubicBezTo>
                <a:cubicBezTo>
                  <a:pt x="769" y="1371"/>
                  <a:pt x="731" y="1282"/>
                  <a:pt x="731" y="1208"/>
                </a:cubicBezTo>
                <a:cubicBezTo>
                  <a:pt x="765" y="1208"/>
                  <a:pt x="832" y="1223"/>
                  <a:pt x="869" y="1230"/>
                </a:cubicBezTo>
                <a:cubicBezTo>
                  <a:pt x="946" y="1243"/>
                  <a:pt x="944" y="1228"/>
                  <a:pt x="953" y="1310"/>
                </a:cubicBezTo>
                <a:cubicBezTo>
                  <a:pt x="958" y="1350"/>
                  <a:pt x="970" y="1406"/>
                  <a:pt x="978" y="1449"/>
                </a:cubicBezTo>
                <a:cubicBezTo>
                  <a:pt x="987" y="1492"/>
                  <a:pt x="1006" y="1532"/>
                  <a:pt x="1059" y="1532"/>
                </a:cubicBezTo>
                <a:lnTo>
                  <a:pt x="1074" y="1532"/>
                </a:lnTo>
                <a:cubicBezTo>
                  <a:pt x="1117" y="1532"/>
                  <a:pt x="1151" y="1497"/>
                  <a:pt x="1151" y="1455"/>
                </a:cubicBezTo>
                <a:lnTo>
                  <a:pt x="1151" y="1431"/>
                </a:lnTo>
                <a:cubicBezTo>
                  <a:pt x="1151" y="1393"/>
                  <a:pt x="1113" y="1215"/>
                  <a:pt x="1103" y="1165"/>
                </a:cubicBezTo>
                <a:cubicBezTo>
                  <a:pt x="1094" y="1120"/>
                  <a:pt x="1075" y="1091"/>
                  <a:pt x="1028" y="1081"/>
                </a:cubicBezTo>
                <a:cubicBezTo>
                  <a:pt x="994" y="1073"/>
                  <a:pt x="922" y="1059"/>
                  <a:pt x="890" y="1058"/>
                </a:cubicBezTo>
                <a:lnTo>
                  <a:pt x="977" y="798"/>
                </a:lnTo>
                <a:cubicBezTo>
                  <a:pt x="1013" y="807"/>
                  <a:pt x="1114" y="967"/>
                  <a:pt x="1161" y="967"/>
                </a:cubicBezTo>
                <a:cubicBezTo>
                  <a:pt x="1212" y="967"/>
                  <a:pt x="1352" y="939"/>
                  <a:pt x="1402" y="927"/>
                </a:cubicBezTo>
                <a:cubicBezTo>
                  <a:pt x="1473" y="909"/>
                  <a:pt x="1586" y="921"/>
                  <a:pt x="1586" y="831"/>
                </a:cubicBezTo>
                <a:cubicBezTo>
                  <a:pt x="1586" y="799"/>
                  <a:pt x="1555" y="764"/>
                  <a:pt x="1524" y="764"/>
                </a:cubicBezTo>
                <a:cubicBezTo>
                  <a:pt x="1427" y="764"/>
                  <a:pt x="1294" y="817"/>
                  <a:pt x="1205" y="817"/>
                </a:cubicBezTo>
                <a:cubicBezTo>
                  <a:pt x="1190" y="817"/>
                  <a:pt x="1049" y="655"/>
                  <a:pt x="1027" y="632"/>
                </a:cubicBezTo>
                <a:cubicBezTo>
                  <a:pt x="979" y="582"/>
                  <a:pt x="1001" y="584"/>
                  <a:pt x="922" y="558"/>
                </a:cubicBezTo>
                <a:cubicBezTo>
                  <a:pt x="901" y="551"/>
                  <a:pt x="795" y="512"/>
                  <a:pt x="784" y="512"/>
                </a:cubicBezTo>
                <a:lnTo>
                  <a:pt x="774" y="512"/>
                </a:lnTo>
                <a:cubicBezTo>
                  <a:pt x="709" y="512"/>
                  <a:pt x="624" y="533"/>
                  <a:pt x="560" y="544"/>
                </a:cubicBezTo>
                <a:cubicBezTo>
                  <a:pt x="496" y="555"/>
                  <a:pt x="396" y="559"/>
                  <a:pt x="367" y="603"/>
                </a:cubicBezTo>
                <a:cubicBezTo>
                  <a:pt x="354" y="624"/>
                  <a:pt x="228" y="946"/>
                  <a:pt x="228" y="967"/>
                </a:cubicBezTo>
                <a:close/>
                <a:moveTo>
                  <a:pt x="1417" y="2639"/>
                </a:moveTo>
                <a:cubicBezTo>
                  <a:pt x="1463" y="2635"/>
                  <a:pt x="1707" y="2587"/>
                  <a:pt x="1707" y="2562"/>
                </a:cubicBezTo>
                <a:lnTo>
                  <a:pt x="1707" y="1595"/>
                </a:lnTo>
                <a:lnTo>
                  <a:pt x="1557" y="1595"/>
                </a:lnTo>
                <a:cubicBezTo>
                  <a:pt x="1537" y="1595"/>
                  <a:pt x="1417" y="1678"/>
                  <a:pt x="1417" y="1692"/>
                </a:cubicBezTo>
                <a:lnTo>
                  <a:pt x="1417" y="2639"/>
                </a:lnTo>
                <a:close/>
                <a:moveTo>
                  <a:pt x="2092" y="1381"/>
                </a:moveTo>
                <a:lnTo>
                  <a:pt x="2094" y="2368"/>
                </a:lnTo>
                <a:cubicBezTo>
                  <a:pt x="2134" y="2341"/>
                  <a:pt x="2384" y="2125"/>
                  <a:pt x="2384" y="2093"/>
                </a:cubicBezTo>
                <a:lnTo>
                  <a:pt x="2382" y="1119"/>
                </a:lnTo>
                <a:lnTo>
                  <a:pt x="2092" y="1381"/>
                </a:lnTo>
                <a:close/>
                <a:moveTo>
                  <a:pt x="1847" y="1595"/>
                </a:moveTo>
                <a:lnTo>
                  <a:pt x="1756" y="1595"/>
                </a:lnTo>
                <a:lnTo>
                  <a:pt x="1756" y="2552"/>
                </a:lnTo>
                <a:cubicBezTo>
                  <a:pt x="1799" y="2542"/>
                  <a:pt x="2046" y="2422"/>
                  <a:pt x="2046" y="2393"/>
                </a:cubicBezTo>
                <a:lnTo>
                  <a:pt x="2046" y="1426"/>
                </a:lnTo>
                <a:cubicBezTo>
                  <a:pt x="2021" y="1432"/>
                  <a:pt x="1866" y="1595"/>
                  <a:pt x="1847" y="1595"/>
                </a:cubicBezTo>
                <a:close/>
                <a:moveTo>
                  <a:pt x="2427" y="821"/>
                </a:moveTo>
                <a:lnTo>
                  <a:pt x="2459" y="858"/>
                </a:lnTo>
                <a:lnTo>
                  <a:pt x="1799" y="1445"/>
                </a:lnTo>
                <a:cubicBezTo>
                  <a:pt x="1723" y="1445"/>
                  <a:pt x="1648" y="1445"/>
                  <a:pt x="1572" y="1445"/>
                </a:cubicBezTo>
                <a:cubicBezTo>
                  <a:pt x="1476" y="1445"/>
                  <a:pt x="1471" y="1469"/>
                  <a:pt x="1409" y="1510"/>
                </a:cubicBezTo>
                <a:cubicBezTo>
                  <a:pt x="1326" y="1565"/>
                  <a:pt x="1216" y="1647"/>
                  <a:pt x="1132" y="1692"/>
                </a:cubicBezTo>
                <a:cubicBezTo>
                  <a:pt x="1113" y="1683"/>
                  <a:pt x="845" y="1631"/>
                  <a:pt x="807" y="1625"/>
                </a:cubicBezTo>
                <a:cubicBezTo>
                  <a:pt x="718" y="1611"/>
                  <a:pt x="730" y="1591"/>
                  <a:pt x="653" y="1629"/>
                </a:cubicBezTo>
                <a:cubicBezTo>
                  <a:pt x="609" y="1651"/>
                  <a:pt x="566" y="1675"/>
                  <a:pt x="523" y="1697"/>
                </a:cubicBezTo>
                <a:cubicBezTo>
                  <a:pt x="443" y="1736"/>
                  <a:pt x="340" y="1784"/>
                  <a:pt x="265" y="1830"/>
                </a:cubicBezTo>
                <a:cubicBezTo>
                  <a:pt x="234" y="1849"/>
                  <a:pt x="25" y="1957"/>
                  <a:pt x="0" y="1963"/>
                </a:cubicBezTo>
                <a:lnTo>
                  <a:pt x="36" y="2037"/>
                </a:lnTo>
                <a:lnTo>
                  <a:pt x="716" y="1687"/>
                </a:lnTo>
                <a:cubicBezTo>
                  <a:pt x="785" y="1703"/>
                  <a:pt x="863" y="1718"/>
                  <a:pt x="933" y="1732"/>
                </a:cubicBezTo>
                <a:cubicBezTo>
                  <a:pt x="986" y="1742"/>
                  <a:pt x="1105" y="1774"/>
                  <a:pt x="1156" y="1774"/>
                </a:cubicBezTo>
                <a:cubicBezTo>
                  <a:pt x="1159" y="1774"/>
                  <a:pt x="1495" y="1550"/>
                  <a:pt x="1528" y="1527"/>
                </a:cubicBezTo>
                <a:lnTo>
                  <a:pt x="1829" y="1528"/>
                </a:lnTo>
                <a:lnTo>
                  <a:pt x="2515" y="918"/>
                </a:lnTo>
                <a:lnTo>
                  <a:pt x="2552" y="947"/>
                </a:lnTo>
                <a:lnTo>
                  <a:pt x="2659" y="728"/>
                </a:lnTo>
                <a:lnTo>
                  <a:pt x="2427" y="821"/>
                </a:lnTo>
                <a:close/>
                <a:moveTo>
                  <a:pt x="1079" y="2649"/>
                </a:moveTo>
                <a:lnTo>
                  <a:pt x="1142" y="2655"/>
                </a:lnTo>
                <a:lnTo>
                  <a:pt x="1234" y="2654"/>
                </a:lnTo>
                <a:lnTo>
                  <a:pt x="1364" y="2648"/>
                </a:lnTo>
                <a:lnTo>
                  <a:pt x="1364" y="1721"/>
                </a:lnTo>
                <a:cubicBezTo>
                  <a:pt x="1318" y="1745"/>
                  <a:pt x="1278" y="1775"/>
                  <a:pt x="1234" y="1804"/>
                </a:cubicBezTo>
                <a:cubicBezTo>
                  <a:pt x="1142" y="1866"/>
                  <a:pt x="1189" y="1841"/>
                  <a:pt x="1079" y="1832"/>
                </a:cubicBezTo>
                <a:lnTo>
                  <a:pt x="1079" y="2649"/>
                </a:lnTo>
                <a:close/>
                <a:moveTo>
                  <a:pt x="740" y="2571"/>
                </a:moveTo>
                <a:cubicBezTo>
                  <a:pt x="740" y="2596"/>
                  <a:pt x="985" y="2643"/>
                  <a:pt x="1030" y="2644"/>
                </a:cubicBezTo>
                <a:lnTo>
                  <a:pt x="1030" y="1832"/>
                </a:lnTo>
                <a:cubicBezTo>
                  <a:pt x="1030" y="1808"/>
                  <a:pt x="914" y="1799"/>
                  <a:pt x="890" y="1794"/>
                </a:cubicBezTo>
                <a:cubicBezTo>
                  <a:pt x="850" y="1786"/>
                  <a:pt x="782" y="1765"/>
                  <a:pt x="740" y="1764"/>
                </a:cubicBezTo>
                <a:lnTo>
                  <a:pt x="740" y="2571"/>
                </a:lnTo>
                <a:close/>
                <a:moveTo>
                  <a:pt x="2436" y="1095"/>
                </a:moveTo>
                <a:lnTo>
                  <a:pt x="2437" y="2020"/>
                </a:lnTo>
                <a:cubicBezTo>
                  <a:pt x="2454" y="2009"/>
                  <a:pt x="2535" y="1872"/>
                  <a:pt x="2550" y="1843"/>
                </a:cubicBezTo>
                <a:cubicBezTo>
                  <a:pt x="2586" y="1771"/>
                  <a:pt x="2607" y="1716"/>
                  <a:pt x="2638" y="1637"/>
                </a:cubicBezTo>
                <a:cubicBezTo>
                  <a:pt x="2676" y="1540"/>
                  <a:pt x="2736" y="1272"/>
                  <a:pt x="2727" y="1131"/>
                </a:cubicBezTo>
                <a:lnTo>
                  <a:pt x="2700" y="860"/>
                </a:lnTo>
                <a:lnTo>
                  <a:pt x="2696" y="858"/>
                </a:lnTo>
                <a:lnTo>
                  <a:pt x="2436" y="1095"/>
                </a:lnTo>
                <a:close/>
                <a:moveTo>
                  <a:pt x="721" y="246"/>
                </a:moveTo>
                <a:lnTo>
                  <a:pt x="721" y="271"/>
                </a:lnTo>
                <a:cubicBezTo>
                  <a:pt x="721" y="388"/>
                  <a:pt x="838" y="507"/>
                  <a:pt x="953" y="507"/>
                </a:cubicBezTo>
                <a:lnTo>
                  <a:pt x="997" y="507"/>
                </a:lnTo>
                <a:cubicBezTo>
                  <a:pt x="1117" y="507"/>
                  <a:pt x="1229" y="387"/>
                  <a:pt x="1229" y="261"/>
                </a:cubicBezTo>
                <a:lnTo>
                  <a:pt x="1229" y="237"/>
                </a:lnTo>
                <a:cubicBezTo>
                  <a:pt x="1229" y="123"/>
                  <a:pt x="1114" y="0"/>
                  <a:pt x="1006" y="0"/>
                </a:cubicBezTo>
                <a:lnTo>
                  <a:pt x="943" y="0"/>
                </a:lnTo>
                <a:cubicBezTo>
                  <a:pt x="830" y="0"/>
                  <a:pt x="721" y="124"/>
                  <a:pt x="721" y="246"/>
                </a:cubicBezTo>
                <a:close/>
                <a:moveTo>
                  <a:pt x="402" y="2412"/>
                </a:moveTo>
                <a:cubicBezTo>
                  <a:pt x="402" y="2439"/>
                  <a:pt x="649" y="2552"/>
                  <a:pt x="692" y="2562"/>
                </a:cubicBezTo>
                <a:lnTo>
                  <a:pt x="692" y="1774"/>
                </a:lnTo>
                <a:lnTo>
                  <a:pt x="403" y="1926"/>
                </a:lnTo>
                <a:lnTo>
                  <a:pt x="402" y="2412"/>
                </a:lnTo>
                <a:close/>
                <a:moveTo>
                  <a:pt x="64" y="2122"/>
                </a:moveTo>
                <a:cubicBezTo>
                  <a:pt x="64" y="2149"/>
                  <a:pt x="315" y="2373"/>
                  <a:pt x="354" y="2383"/>
                </a:cubicBezTo>
                <a:lnTo>
                  <a:pt x="354" y="1953"/>
                </a:lnTo>
                <a:lnTo>
                  <a:pt x="65" y="2100"/>
                </a:lnTo>
                <a:lnTo>
                  <a:pt x="64" y="2122"/>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56" name="组合 55"/>
          <p:cNvGrpSpPr/>
          <p:nvPr/>
        </p:nvGrpSpPr>
        <p:grpSpPr>
          <a:xfrm>
            <a:off x="1367097" y="1813513"/>
            <a:ext cx="3109913" cy="3135314"/>
            <a:chOff x="1346200" y="1839912"/>
            <a:chExt cx="3109913" cy="3135314"/>
          </a:xfrm>
        </p:grpSpPr>
        <p:sp>
          <p:nvSpPr>
            <p:cNvPr id="16" name="Freeform 6"/>
            <p:cNvSpPr/>
            <p:nvPr/>
          </p:nvSpPr>
          <p:spPr bwMode="auto">
            <a:xfrm>
              <a:off x="3132138" y="1865313"/>
              <a:ext cx="844550" cy="587375"/>
            </a:xfrm>
            <a:custGeom>
              <a:avLst/>
              <a:gdLst>
                <a:gd name="T0" fmla="*/ 1092 w 1092"/>
                <a:gd name="T1" fmla="*/ 531 h 763"/>
                <a:gd name="T2" fmla="*/ 22 w 1092"/>
                <a:gd name="T3" fmla="*/ 0 h 763"/>
                <a:gd name="T4" fmla="*/ 0 w 1092"/>
                <a:gd name="T5" fmla="*/ 349 h 763"/>
                <a:gd name="T6" fmla="*/ 829 w 1092"/>
                <a:gd name="T7" fmla="*/ 763 h 763"/>
                <a:gd name="T8" fmla="*/ 1092 w 1092"/>
                <a:gd name="T9" fmla="*/ 531 h 763"/>
              </a:gdLst>
              <a:ahLst/>
              <a:cxnLst>
                <a:cxn ang="0">
                  <a:pos x="T0" y="T1"/>
                </a:cxn>
                <a:cxn ang="0">
                  <a:pos x="T2" y="T3"/>
                </a:cxn>
                <a:cxn ang="0">
                  <a:pos x="T4" y="T5"/>
                </a:cxn>
                <a:cxn ang="0">
                  <a:pos x="T6" y="T7"/>
                </a:cxn>
                <a:cxn ang="0">
                  <a:pos x="T8" y="T9"/>
                </a:cxn>
              </a:cxnLst>
              <a:rect l="0" t="0" r="r" b="b"/>
              <a:pathLst>
                <a:path w="1092" h="763">
                  <a:moveTo>
                    <a:pt x="1092" y="531"/>
                  </a:moveTo>
                  <a:cubicBezTo>
                    <a:pt x="805" y="257"/>
                    <a:pt x="436" y="66"/>
                    <a:pt x="22" y="0"/>
                  </a:cubicBezTo>
                  <a:lnTo>
                    <a:pt x="0" y="349"/>
                  </a:lnTo>
                  <a:cubicBezTo>
                    <a:pt x="318" y="407"/>
                    <a:pt x="603" y="554"/>
                    <a:pt x="829" y="763"/>
                  </a:cubicBezTo>
                  <a:lnTo>
                    <a:pt x="1092" y="531"/>
                  </a:lnTo>
                  <a:close/>
                </a:path>
              </a:pathLst>
            </a:custGeom>
            <a:solidFill>
              <a:srgbClr val="00A2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346200" y="3341688"/>
              <a:ext cx="2555875" cy="1633538"/>
            </a:xfrm>
            <a:custGeom>
              <a:avLst/>
              <a:gdLst>
                <a:gd name="T0" fmla="*/ 3076 w 3307"/>
                <a:gd name="T1" fmla="*/ 1351 h 2117"/>
                <a:gd name="T2" fmla="*/ 2139 w 3307"/>
                <a:gd name="T3" fmla="*/ 1731 h 2117"/>
                <a:gd name="T4" fmla="*/ 1914 w 3307"/>
                <a:gd name="T5" fmla="*/ 1731 h 2117"/>
                <a:gd name="T6" fmla="*/ 349 w 3307"/>
                <a:gd name="T7" fmla="*/ 22 h 2117"/>
                <a:gd name="T8" fmla="*/ 1 w 3307"/>
                <a:gd name="T9" fmla="*/ 0 h 2117"/>
                <a:gd name="T10" fmla="*/ 0 w 3307"/>
                <a:gd name="T11" fmla="*/ 93 h 2117"/>
                <a:gd name="T12" fmla="*/ 2 w 3307"/>
                <a:gd name="T13" fmla="*/ 150 h 2117"/>
                <a:gd name="T14" fmla="*/ 3 w 3307"/>
                <a:gd name="T15" fmla="*/ 182 h 2117"/>
                <a:gd name="T16" fmla="*/ 8 w 3307"/>
                <a:gd name="T17" fmla="*/ 254 h 2117"/>
                <a:gd name="T18" fmla="*/ 9 w 3307"/>
                <a:gd name="T19" fmla="*/ 267 h 2117"/>
                <a:gd name="T20" fmla="*/ 1891 w 3307"/>
                <a:gd name="T21" fmla="*/ 2087 h 2117"/>
                <a:gd name="T22" fmla="*/ 3158 w 3307"/>
                <a:gd name="T23" fmla="*/ 1729 h 2117"/>
                <a:gd name="T24" fmla="*/ 3158 w 3307"/>
                <a:gd name="T25" fmla="*/ 1726 h 2117"/>
                <a:gd name="T26" fmla="*/ 3307 w 3307"/>
                <a:gd name="T27" fmla="*/ 1613 h 2117"/>
                <a:gd name="T28" fmla="*/ 3076 w 3307"/>
                <a:gd name="T29" fmla="*/ 1351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07" h="2117">
                  <a:moveTo>
                    <a:pt x="3076" y="1351"/>
                  </a:moveTo>
                  <a:cubicBezTo>
                    <a:pt x="2816" y="1567"/>
                    <a:pt x="2491" y="1704"/>
                    <a:pt x="2139" y="1731"/>
                  </a:cubicBezTo>
                  <a:cubicBezTo>
                    <a:pt x="2065" y="1735"/>
                    <a:pt x="1990" y="1736"/>
                    <a:pt x="1914" y="1731"/>
                  </a:cubicBezTo>
                  <a:cubicBezTo>
                    <a:pt x="1015" y="1675"/>
                    <a:pt x="345" y="911"/>
                    <a:pt x="349" y="22"/>
                  </a:cubicBezTo>
                  <a:lnTo>
                    <a:pt x="1" y="0"/>
                  </a:lnTo>
                  <a:cubicBezTo>
                    <a:pt x="0" y="32"/>
                    <a:pt x="0" y="62"/>
                    <a:pt x="0" y="93"/>
                  </a:cubicBezTo>
                  <a:cubicBezTo>
                    <a:pt x="0" y="112"/>
                    <a:pt x="1" y="131"/>
                    <a:pt x="2" y="150"/>
                  </a:cubicBezTo>
                  <a:cubicBezTo>
                    <a:pt x="2" y="161"/>
                    <a:pt x="2" y="172"/>
                    <a:pt x="3" y="182"/>
                  </a:cubicBezTo>
                  <a:cubicBezTo>
                    <a:pt x="4" y="207"/>
                    <a:pt x="6" y="230"/>
                    <a:pt x="8" y="254"/>
                  </a:cubicBezTo>
                  <a:cubicBezTo>
                    <a:pt x="8" y="258"/>
                    <a:pt x="9" y="262"/>
                    <a:pt x="9" y="267"/>
                  </a:cubicBezTo>
                  <a:cubicBezTo>
                    <a:pt x="101" y="1248"/>
                    <a:pt x="896" y="2024"/>
                    <a:pt x="1891" y="2087"/>
                  </a:cubicBezTo>
                  <a:cubicBezTo>
                    <a:pt x="2359" y="2117"/>
                    <a:pt x="2799" y="1974"/>
                    <a:pt x="3158" y="1729"/>
                  </a:cubicBezTo>
                  <a:lnTo>
                    <a:pt x="3158" y="1726"/>
                  </a:lnTo>
                  <a:cubicBezTo>
                    <a:pt x="3209" y="1691"/>
                    <a:pt x="3259" y="1653"/>
                    <a:pt x="3307" y="1613"/>
                  </a:cubicBezTo>
                  <a:lnTo>
                    <a:pt x="3076" y="1351"/>
                  </a:lnTo>
                  <a:close/>
                </a:path>
              </a:pathLst>
            </a:custGeom>
            <a:solidFill>
              <a:srgbClr val="555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022475" y="1839912"/>
              <a:ext cx="903288" cy="481013"/>
            </a:xfrm>
            <a:custGeom>
              <a:avLst/>
              <a:gdLst>
                <a:gd name="T0" fmla="*/ 1147 w 1169"/>
                <a:gd name="T1" fmla="*/ 356 h 624"/>
                <a:gd name="T2" fmla="*/ 1169 w 1169"/>
                <a:gd name="T3" fmla="*/ 7 h 624"/>
                <a:gd name="T4" fmla="*/ 0 w 1169"/>
                <a:gd name="T5" fmla="*/ 360 h 624"/>
                <a:gd name="T6" fmla="*/ 232 w 1169"/>
                <a:gd name="T7" fmla="*/ 624 h 624"/>
                <a:gd name="T8" fmla="*/ 1147 w 1169"/>
                <a:gd name="T9" fmla="*/ 356 h 624"/>
              </a:gdLst>
              <a:ahLst/>
              <a:cxnLst>
                <a:cxn ang="0">
                  <a:pos x="T0" y="T1"/>
                </a:cxn>
                <a:cxn ang="0">
                  <a:pos x="T2" y="T3"/>
                </a:cxn>
                <a:cxn ang="0">
                  <a:pos x="T4" y="T5"/>
                </a:cxn>
                <a:cxn ang="0">
                  <a:pos x="T6" y="T7"/>
                </a:cxn>
                <a:cxn ang="0">
                  <a:pos x="T8" y="T9"/>
                </a:cxn>
              </a:cxnLst>
              <a:rect l="0" t="0" r="r" b="b"/>
              <a:pathLst>
                <a:path w="1169" h="624">
                  <a:moveTo>
                    <a:pt x="1147" y="356"/>
                  </a:moveTo>
                  <a:lnTo>
                    <a:pt x="1169" y="7"/>
                  </a:lnTo>
                  <a:cubicBezTo>
                    <a:pt x="738" y="0"/>
                    <a:pt x="333" y="131"/>
                    <a:pt x="0" y="360"/>
                  </a:cubicBezTo>
                  <a:lnTo>
                    <a:pt x="232" y="624"/>
                  </a:lnTo>
                  <a:cubicBezTo>
                    <a:pt x="497" y="452"/>
                    <a:pt x="812" y="354"/>
                    <a:pt x="1147" y="356"/>
                  </a:cubicBezTo>
                  <a:close/>
                </a:path>
              </a:pathLst>
            </a:custGeom>
            <a:solidFill>
              <a:srgbClr val="F19B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3884613" y="3521075"/>
              <a:ext cx="566738" cy="909638"/>
            </a:xfrm>
            <a:custGeom>
              <a:avLst/>
              <a:gdLst>
                <a:gd name="T0" fmla="*/ 0 w 734"/>
                <a:gd name="T1" fmla="*/ 914 h 1178"/>
                <a:gd name="T2" fmla="*/ 232 w 734"/>
                <a:gd name="T3" fmla="*/ 1178 h 1178"/>
                <a:gd name="T4" fmla="*/ 734 w 734"/>
                <a:gd name="T5" fmla="*/ 22 h 1178"/>
                <a:gd name="T6" fmla="*/ 386 w 734"/>
                <a:gd name="T7" fmla="*/ 0 h 1178"/>
                <a:gd name="T8" fmla="*/ 0 w 734"/>
                <a:gd name="T9" fmla="*/ 914 h 1178"/>
              </a:gdLst>
              <a:ahLst/>
              <a:cxnLst>
                <a:cxn ang="0">
                  <a:pos x="T0" y="T1"/>
                </a:cxn>
                <a:cxn ang="0">
                  <a:pos x="T2" y="T3"/>
                </a:cxn>
                <a:cxn ang="0">
                  <a:pos x="T4" y="T5"/>
                </a:cxn>
                <a:cxn ang="0">
                  <a:pos x="T6" y="T7"/>
                </a:cxn>
                <a:cxn ang="0">
                  <a:pos x="T8" y="T9"/>
                </a:cxn>
              </a:cxnLst>
              <a:rect l="0" t="0" r="r" b="b"/>
              <a:pathLst>
                <a:path w="734" h="1178">
                  <a:moveTo>
                    <a:pt x="0" y="914"/>
                  </a:moveTo>
                  <a:lnTo>
                    <a:pt x="232" y="1178"/>
                  </a:lnTo>
                  <a:cubicBezTo>
                    <a:pt x="510" y="867"/>
                    <a:pt x="693" y="467"/>
                    <a:pt x="734" y="22"/>
                  </a:cubicBezTo>
                  <a:lnTo>
                    <a:pt x="386" y="0"/>
                  </a:lnTo>
                  <a:cubicBezTo>
                    <a:pt x="352" y="349"/>
                    <a:pt x="212" y="664"/>
                    <a:pt x="0" y="914"/>
                  </a:cubicBezTo>
                  <a:close/>
                </a:path>
              </a:pathLst>
            </a:custGeom>
            <a:solidFill>
              <a:srgbClr val="008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1371600" y="2257425"/>
              <a:ext cx="654050" cy="879475"/>
            </a:xfrm>
            <a:custGeom>
              <a:avLst/>
              <a:gdLst>
                <a:gd name="T0" fmla="*/ 846 w 846"/>
                <a:gd name="T1" fmla="*/ 262 h 1140"/>
                <a:gd name="T2" fmla="*/ 615 w 846"/>
                <a:gd name="T3" fmla="*/ 0 h 1140"/>
                <a:gd name="T4" fmla="*/ 0 w 846"/>
                <a:gd name="T5" fmla="*/ 1117 h 1140"/>
                <a:gd name="T6" fmla="*/ 351 w 846"/>
                <a:gd name="T7" fmla="*/ 1140 h 1140"/>
                <a:gd name="T8" fmla="*/ 846 w 846"/>
                <a:gd name="T9" fmla="*/ 262 h 1140"/>
              </a:gdLst>
              <a:ahLst/>
              <a:cxnLst>
                <a:cxn ang="0">
                  <a:pos x="T0" y="T1"/>
                </a:cxn>
                <a:cxn ang="0">
                  <a:pos x="T2" y="T3"/>
                </a:cxn>
                <a:cxn ang="0">
                  <a:pos x="T4" y="T5"/>
                </a:cxn>
                <a:cxn ang="0">
                  <a:pos x="T6" y="T7"/>
                </a:cxn>
                <a:cxn ang="0">
                  <a:pos x="T8" y="T9"/>
                </a:cxn>
              </a:cxnLst>
              <a:rect l="0" t="0" r="r" b="b"/>
              <a:pathLst>
                <a:path w="846" h="1140">
                  <a:moveTo>
                    <a:pt x="846" y="262"/>
                  </a:moveTo>
                  <a:lnTo>
                    <a:pt x="615" y="0"/>
                  </a:lnTo>
                  <a:cubicBezTo>
                    <a:pt x="302" y="289"/>
                    <a:pt x="80" y="676"/>
                    <a:pt x="0" y="1117"/>
                  </a:cubicBezTo>
                  <a:lnTo>
                    <a:pt x="351" y="1140"/>
                  </a:lnTo>
                  <a:cubicBezTo>
                    <a:pt x="422" y="795"/>
                    <a:pt x="600" y="491"/>
                    <a:pt x="846" y="262"/>
                  </a:cubicBezTo>
                  <a:close/>
                </a:path>
              </a:pathLst>
            </a:custGeom>
            <a:solidFill>
              <a:srgbClr val="E24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3924300" y="2439988"/>
              <a:ext cx="531813" cy="874713"/>
            </a:xfrm>
            <a:custGeom>
              <a:avLst/>
              <a:gdLst>
                <a:gd name="T0" fmla="*/ 337 w 687"/>
                <a:gd name="T1" fmla="*/ 1111 h 1133"/>
                <a:gd name="T2" fmla="*/ 687 w 687"/>
                <a:gd name="T3" fmla="*/ 1133 h 1133"/>
                <a:gd name="T4" fmla="*/ 262 w 687"/>
                <a:gd name="T5" fmla="*/ 0 h 1133"/>
                <a:gd name="T6" fmla="*/ 0 w 687"/>
                <a:gd name="T7" fmla="*/ 231 h 1133"/>
                <a:gd name="T8" fmla="*/ 337 w 687"/>
                <a:gd name="T9" fmla="*/ 1111 h 1133"/>
              </a:gdLst>
              <a:ahLst/>
              <a:cxnLst>
                <a:cxn ang="0">
                  <a:pos x="T0" y="T1"/>
                </a:cxn>
                <a:cxn ang="0">
                  <a:pos x="T2" y="T3"/>
                </a:cxn>
                <a:cxn ang="0">
                  <a:pos x="T4" y="T5"/>
                </a:cxn>
                <a:cxn ang="0">
                  <a:pos x="T6" y="T7"/>
                </a:cxn>
                <a:cxn ang="0">
                  <a:pos x="T8" y="T9"/>
                </a:cxn>
              </a:cxnLst>
              <a:rect l="0" t="0" r="r" b="b"/>
              <a:pathLst>
                <a:path w="687" h="1133">
                  <a:moveTo>
                    <a:pt x="337" y="1111"/>
                  </a:moveTo>
                  <a:lnTo>
                    <a:pt x="687" y="1133"/>
                  </a:lnTo>
                  <a:cubicBezTo>
                    <a:pt x="665" y="710"/>
                    <a:pt x="511" y="317"/>
                    <a:pt x="262" y="0"/>
                  </a:cubicBezTo>
                  <a:lnTo>
                    <a:pt x="0" y="231"/>
                  </a:lnTo>
                  <a:cubicBezTo>
                    <a:pt x="190" y="481"/>
                    <a:pt x="311" y="784"/>
                    <a:pt x="337" y="1111"/>
                  </a:cubicBezTo>
                  <a:close/>
                </a:path>
              </a:pathLst>
            </a:custGeom>
            <a:solidFill>
              <a:srgbClr val="518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 name="背景音乐 - 轻快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971631" y="-1173360"/>
            <a:ext cx="609600" cy="609600"/>
          </a:xfrm>
          <a:prstGeom prst="rect">
            <a:avLst/>
          </a:prstGeom>
        </p:spPr>
      </p:pic>
      <p:cxnSp>
        <p:nvCxnSpPr>
          <p:cNvPr id="3" name="直接连接符 2"/>
          <p:cNvCxnSpPr/>
          <p:nvPr/>
        </p:nvCxnSpPr>
        <p:spPr bwMode="auto">
          <a:xfrm>
            <a:off x="4825218" y="4005064"/>
            <a:ext cx="5559422" cy="0"/>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860012" y="4067780"/>
            <a:ext cx="3374642" cy="307777"/>
          </a:xfrm>
          <a:prstGeom prst="rect">
            <a:avLst/>
          </a:prstGeom>
          <a:noFill/>
        </p:spPr>
        <p:txBody>
          <a:bodyPr wrap="none" rtlCol="0">
            <a:spAutoFit/>
          </a:bodyPr>
          <a:lstStyle/>
          <a:p>
            <a:r>
              <a:rPr lang="zh-CN" altLang="en-US" sz="1400" dirty="0">
                <a:solidFill>
                  <a:srgbClr val="F8F8F8"/>
                </a:solidFill>
                <a:latin typeface="+mj-ea"/>
                <a:ea typeface="+mj-ea"/>
              </a:rPr>
              <a:t>年终总结  新年计划  述职报告  工作汇报</a:t>
            </a:r>
          </a:p>
        </p:txBody>
      </p:sp>
    </p:spTree>
  </p:cSld>
  <p:clrMapOvr>
    <a:masterClrMapping/>
  </p:clrMapOvr>
  <mc:AlternateContent xmlns:mc="http://schemas.openxmlformats.org/markup-compatibility/2006" xmlns:p14="http://schemas.microsoft.com/office/powerpoint/2010/main">
    <mc:Choice Requires="p14">
      <p:transition spd="slow" p14:dur="1600" advTm="8827">
        <p:blinds dir="vert"/>
      </p:transition>
    </mc:Choice>
    <mc:Fallback xmlns="">
      <p:transition spd="slow" advTm="88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par>
                                <p:cTn id="12" presetID="63" presetClass="path" presetSubtype="0" accel="50000" decel="50000" fill="hold" grpId="1" nodeType="withEffect">
                                  <p:stCondLst>
                                    <p:cond delay="0"/>
                                  </p:stCondLst>
                                  <p:childTnLst>
                                    <p:animMotion origin="layout" path="M -0.37396 3.7037E-6 L 3.125E-6 3.7037E-6 " pathEditMode="relative" rAng="0" ptsTypes="AA">
                                      <p:cBhvr>
                                        <p:cTn id="13" dur="2000" fill="hold"/>
                                        <p:tgtEl>
                                          <p:spTgt spid="15"/>
                                        </p:tgtEl>
                                        <p:attrNameLst>
                                          <p:attrName>ppt_x</p:attrName>
                                          <p:attrName>ppt_y</p:attrName>
                                        </p:attrNameLst>
                                      </p:cBhvr>
                                      <p:rCtr x="18698" y="0"/>
                                    </p:animMotion>
                                  </p:childTnLst>
                                </p:cTn>
                              </p:par>
                              <p:par>
                                <p:cTn id="14" presetID="63" presetClass="path" presetSubtype="0" accel="50000" decel="50000" fill="hold" nodeType="withEffect">
                                  <p:stCondLst>
                                    <p:cond delay="0"/>
                                  </p:stCondLst>
                                  <p:childTnLst>
                                    <p:animMotion origin="layout" path="M -0.36549 -4.07407E-6 L -3.33333E-6 -4.07407E-6 " pathEditMode="relative" rAng="0" ptsTypes="AA">
                                      <p:cBhvr>
                                        <p:cTn id="15" dur="2000" fill="hold"/>
                                        <p:tgtEl>
                                          <p:spTgt spid="56"/>
                                        </p:tgtEl>
                                        <p:attrNameLst>
                                          <p:attrName>ppt_x</p:attrName>
                                          <p:attrName>ppt_y</p:attrName>
                                        </p:attrNameLst>
                                      </p:cBhvr>
                                      <p:rCtr x="18268" y="0"/>
                                    </p:animMotion>
                                  </p:childTnLst>
                                </p:cTn>
                              </p:par>
                              <p:par>
                                <p:cTn id="16" presetID="8" presetClass="emph" presetSubtype="0" fill="hold" nodeType="withEffect">
                                  <p:stCondLst>
                                    <p:cond delay="0"/>
                                  </p:stCondLst>
                                  <p:childTnLst>
                                    <p:animRot by="21600000">
                                      <p:cBhvr>
                                        <p:cTn id="17" dur="2000" fill="hold"/>
                                        <p:tgtEl>
                                          <p:spTgt spid="56"/>
                                        </p:tgtEl>
                                        <p:attrNameLst>
                                          <p:attrName>r</p:attrName>
                                        </p:attrNameLst>
                                      </p:cBhvr>
                                    </p:animRot>
                                  </p:childTnLst>
                                </p:cTn>
                              </p:par>
                            </p:childTnLst>
                          </p:cTn>
                        </p:par>
                        <p:par>
                          <p:cTn id="18" fill="hold">
                            <p:stCondLst>
                              <p:cond delay="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10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4099"/>
                                        </p:tgtEl>
                                        <p:attrNameLst>
                                          <p:attrName>style.visibility</p:attrName>
                                        </p:attrNameLst>
                                      </p:cBhvr>
                                      <p:to>
                                        <p:strVal val="visible"/>
                                      </p:to>
                                    </p:set>
                                    <p:anim calcmode="lin" valueType="num">
                                      <p:cBhvr additive="base">
                                        <p:cTn id="28" dur="500" fill="hold"/>
                                        <p:tgtEl>
                                          <p:spTgt spid="4099"/>
                                        </p:tgtEl>
                                        <p:attrNameLst>
                                          <p:attrName>ppt_x</p:attrName>
                                        </p:attrNameLst>
                                      </p:cBhvr>
                                      <p:tavLst>
                                        <p:tav tm="0">
                                          <p:val>
                                            <p:strVal val="1+#ppt_w/2"/>
                                          </p:val>
                                        </p:tav>
                                        <p:tav tm="100000">
                                          <p:val>
                                            <p:strVal val="#ppt_x"/>
                                          </p:val>
                                        </p:tav>
                                      </p:tavLst>
                                    </p:anim>
                                    <p:anim calcmode="lin" valueType="num">
                                      <p:cBhvr additive="base">
                                        <p:cTn id="29" dur="500" fill="hold"/>
                                        <p:tgtEl>
                                          <p:spTgt spid="4099"/>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2000"/>
                            </p:stCondLst>
                            <p:childTnLst>
                              <p:par>
                                <p:cTn id="38" presetID="2" presetClass="entr" presetSubtype="9"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2000" fill="hold"/>
                                        <p:tgtEl>
                                          <p:spTgt spid="35"/>
                                        </p:tgtEl>
                                        <p:attrNameLst>
                                          <p:attrName>ppt_x</p:attrName>
                                        </p:attrNameLst>
                                      </p:cBhvr>
                                      <p:tavLst>
                                        <p:tav tm="0">
                                          <p:val>
                                            <p:strVal val="0-#ppt_w/2"/>
                                          </p:val>
                                        </p:tav>
                                        <p:tav tm="100000">
                                          <p:val>
                                            <p:strVal val="#ppt_x"/>
                                          </p:val>
                                        </p:tav>
                                      </p:tavLst>
                                    </p:anim>
                                    <p:anim calcmode="lin" valueType="num">
                                      <p:cBhvr additive="base">
                                        <p:cTn id="41" dur="2000" fill="hold"/>
                                        <p:tgtEl>
                                          <p:spTgt spid="35"/>
                                        </p:tgtEl>
                                        <p:attrNameLst>
                                          <p:attrName>ppt_y</p:attrName>
                                        </p:attrNameLst>
                                      </p:cBhvr>
                                      <p:tavLst>
                                        <p:tav tm="0">
                                          <p:val>
                                            <p:strVal val="0-#ppt_h/2"/>
                                          </p:val>
                                        </p:tav>
                                        <p:tav tm="100000">
                                          <p:val>
                                            <p:strVal val="#ppt_y"/>
                                          </p:val>
                                        </p:tav>
                                      </p:tavLst>
                                    </p:anim>
                                  </p:childTnLst>
                                </p:cTn>
                              </p:par>
                              <p:par>
                                <p:cTn id="42" presetID="8" presetClass="emph" presetSubtype="0" fill="hold" nodeType="withEffect">
                                  <p:stCondLst>
                                    <p:cond delay="0"/>
                                  </p:stCondLst>
                                  <p:childTnLst>
                                    <p:animRot by="21600000">
                                      <p:cBhvr>
                                        <p:cTn id="43" dur="2000" fill="hold"/>
                                        <p:tgtEl>
                                          <p:spTgt spid="35"/>
                                        </p:tgtEl>
                                        <p:attrNameLst>
                                          <p:attrName>r</p:attrName>
                                        </p:attrNameLst>
                                      </p:cBhvr>
                                    </p:animRot>
                                  </p:childTnLst>
                                </p:cTn>
                              </p:par>
                              <p:par>
                                <p:cTn id="44" presetID="2" presetClass="entr" presetSubtype="9"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2000" fill="hold"/>
                                        <p:tgtEl>
                                          <p:spTgt spid="41"/>
                                        </p:tgtEl>
                                        <p:attrNameLst>
                                          <p:attrName>ppt_x</p:attrName>
                                        </p:attrNameLst>
                                      </p:cBhvr>
                                      <p:tavLst>
                                        <p:tav tm="0">
                                          <p:val>
                                            <p:strVal val="0-#ppt_w/2"/>
                                          </p:val>
                                        </p:tav>
                                        <p:tav tm="100000">
                                          <p:val>
                                            <p:strVal val="#ppt_x"/>
                                          </p:val>
                                        </p:tav>
                                      </p:tavLst>
                                    </p:anim>
                                    <p:anim calcmode="lin" valueType="num">
                                      <p:cBhvr additive="base">
                                        <p:cTn id="47" dur="2000" fill="hold"/>
                                        <p:tgtEl>
                                          <p:spTgt spid="41"/>
                                        </p:tgtEl>
                                        <p:attrNameLst>
                                          <p:attrName>ppt_y</p:attrName>
                                        </p:attrNameLst>
                                      </p:cBhvr>
                                      <p:tavLst>
                                        <p:tav tm="0">
                                          <p:val>
                                            <p:strVal val="0-#ppt_h/2"/>
                                          </p:val>
                                        </p:tav>
                                        <p:tav tm="100000">
                                          <p:val>
                                            <p:strVal val="#ppt_y"/>
                                          </p:val>
                                        </p:tav>
                                      </p:tavLst>
                                    </p:anim>
                                  </p:childTnLst>
                                </p:cTn>
                              </p:par>
                              <p:par>
                                <p:cTn id="48" presetID="8" presetClass="emph" presetSubtype="0" fill="hold" nodeType="withEffect">
                                  <p:stCondLst>
                                    <p:cond delay="0"/>
                                  </p:stCondLst>
                                  <p:childTnLst>
                                    <p:animRot by="21600000">
                                      <p:cBhvr>
                                        <p:cTn id="49" dur="2000" fill="hold"/>
                                        <p:tgtEl>
                                          <p:spTgt spid="41"/>
                                        </p:tgtEl>
                                        <p:attrNameLst>
                                          <p:attrName>r</p:attrName>
                                        </p:attrNameLst>
                                      </p:cBhvr>
                                    </p:animRot>
                                  </p:childTnLst>
                                </p:cTn>
                              </p:par>
                              <p:par>
                                <p:cTn id="50" presetID="2" presetClass="entr" presetSubtype="9" fill="hold" nodeType="withEffect">
                                  <p:stCondLst>
                                    <p:cond delay="4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2000" fill="hold"/>
                                        <p:tgtEl>
                                          <p:spTgt spid="44"/>
                                        </p:tgtEl>
                                        <p:attrNameLst>
                                          <p:attrName>ppt_x</p:attrName>
                                        </p:attrNameLst>
                                      </p:cBhvr>
                                      <p:tavLst>
                                        <p:tav tm="0">
                                          <p:val>
                                            <p:strVal val="0-#ppt_w/2"/>
                                          </p:val>
                                        </p:tav>
                                        <p:tav tm="100000">
                                          <p:val>
                                            <p:strVal val="#ppt_x"/>
                                          </p:val>
                                        </p:tav>
                                      </p:tavLst>
                                    </p:anim>
                                    <p:anim calcmode="lin" valueType="num">
                                      <p:cBhvr additive="base">
                                        <p:cTn id="53" dur="2000" fill="hold"/>
                                        <p:tgtEl>
                                          <p:spTgt spid="44"/>
                                        </p:tgtEl>
                                        <p:attrNameLst>
                                          <p:attrName>ppt_y</p:attrName>
                                        </p:attrNameLst>
                                      </p:cBhvr>
                                      <p:tavLst>
                                        <p:tav tm="0">
                                          <p:val>
                                            <p:strVal val="0-#ppt_h/2"/>
                                          </p:val>
                                        </p:tav>
                                        <p:tav tm="100000">
                                          <p:val>
                                            <p:strVal val="#ppt_y"/>
                                          </p:val>
                                        </p:tav>
                                      </p:tavLst>
                                    </p:anim>
                                  </p:childTnLst>
                                </p:cTn>
                              </p:par>
                              <p:par>
                                <p:cTn id="54" presetID="8" presetClass="emph" presetSubtype="0" fill="hold" nodeType="withEffect">
                                  <p:stCondLst>
                                    <p:cond delay="400"/>
                                  </p:stCondLst>
                                  <p:childTnLst>
                                    <p:animRot by="21600000">
                                      <p:cBhvr>
                                        <p:cTn id="55" dur="2000" fill="hold"/>
                                        <p:tgtEl>
                                          <p:spTgt spid="44"/>
                                        </p:tgtEl>
                                        <p:attrNameLst>
                                          <p:attrName>r</p:attrName>
                                        </p:attrNameLst>
                                      </p:cBhvr>
                                    </p:animRot>
                                  </p:childTnLst>
                                </p:cTn>
                              </p:par>
                              <p:par>
                                <p:cTn id="56" presetID="2" presetClass="entr" presetSubtype="9" fill="hold" nodeType="withEffect">
                                  <p:stCondLst>
                                    <p:cond delay="60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2000" fill="hold"/>
                                        <p:tgtEl>
                                          <p:spTgt spid="47"/>
                                        </p:tgtEl>
                                        <p:attrNameLst>
                                          <p:attrName>ppt_x</p:attrName>
                                        </p:attrNameLst>
                                      </p:cBhvr>
                                      <p:tavLst>
                                        <p:tav tm="0">
                                          <p:val>
                                            <p:strVal val="0-#ppt_w/2"/>
                                          </p:val>
                                        </p:tav>
                                        <p:tav tm="100000">
                                          <p:val>
                                            <p:strVal val="#ppt_x"/>
                                          </p:val>
                                        </p:tav>
                                      </p:tavLst>
                                    </p:anim>
                                    <p:anim calcmode="lin" valueType="num">
                                      <p:cBhvr additive="base">
                                        <p:cTn id="59" dur="2000" fill="hold"/>
                                        <p:tgtEl>
                                          <p:spTgt spid="47"/>
                                        </p:tgtEl>
                                        <p:attrNameLst>
                                          <p:attrName>ppt_y</p:attrName>
                                        </p:attrNameLst>
                                      </p:cBhvr>
                                      <p:tavLst>
                                        <p:tav tm="0">
                                          <p:val>
                                            <p:strVal val="0-#ppt_h/2"/>
                                          </p:val>
                                        </p:tav>
                                        <p:tav tm="100000">
                                          <p:val>
                                            <p:strVal val="#ppt_y"/>
                                          </p:val>
                                        </p:tav>
                                      </p:tavLst>
                                    </p:anim>
                                  </p:childTnLst>
                                </p:cTn>
                              </p:par>
                              <p:par>
                                <p:cTn id="60" presetID="8" presetClass="emph" presetSubtype="0" fill="hold" nodeType="withEffect">
                                  <p:stCondLst>
                                    <p:cond delay="600"/>
                                  </p:stCondLst>
                                  <p:childTnLst>
                                    <p:animRot by="21600000">
                                      <p:cBhvr>
                                        <p:cTn id="61" dur="2000" fill="hold"/>
                                        <p:tgtEl>
                                          <p:spTgt spid="47"/>
                                        </p:tgtEl>
                                        <p:attrNameLst>
                                          <p:attrName>r</p:attrName>
                                        </p:attrNameLst>
                                      </p:cBhvr>
                                    </p:animRot>
                                  </p:childTnLst>
                                </p:cTn>
                              </p:par>
                              <p:par>
                                <p:cTn id="62" presetID="2" presetClass="entr" presetSubtype="9" fill="hold" nodeType="withEffect">
                                  <p:stCondLst>
                                    <p:cond delay="2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2000" fill="hold"/>
                                        <p:tgtEl>
                                          <p:spTgt spid="50"/>
                                        </p:tgtEl>
                                        <p:attrNameLst>
                                          <p:attrName>ppt_x</p:attrName>
                                        </p:attrNameLst>
                                      </p:cBhvr>
                                      <p:tavLst>
                                        <p:tav tm="0">
                                          <p:val>
                                            <p:strVal val="0-#ppt_w/2"/>
                                          </p:val>
                                        </p:tav>
                                        <p:tav tm="100000">
                                          <p:val>
                                            <p:strVal val="#ppt_x"/>
                                          </p:val>
                                        </p:tav>
                                      </p:tavLst>
                                    </p:anim>
                                    <p:anim calcmode="lin" valueType="num">
                                      <p:cBhvr additive="base">
                                        <p:cTn id="65" dur="2000" fill="hold"/>
                                        <p:tgtEl>
                                          <p:spTgt spid="50"/>
                                        </p:tgtEl>
                                        <p:attrNameLst>
                                          <p:attrName>ppt_y</p:attrName>
                                        </p:attrNameLst>
                                      </p:cBhvr>
                                      <p:tavLst>
                                        <p:tav tm="0">
                                          <p:val>
                                            <p:strVal val="0-#ppt_h/2"/>
                                          </p:val>
                                        </p:tav>
                                        <p:tav tm="100000">
                                          <p:val>
                                            <p:strVal val="#ppt_y"/>
                                          </p:val>
                                        </p:tav>
                                      </p:tavLst>
                                    </p:anim>
                                  </p:childTnLst>
                                </p:cTn>
                              </p:par>
                              <p:par>
                                <p:cTn id="66" presetID="8" presetClass="emph" presetSubtype="0" fill="hold" nodeType="withEffect">
                                  <p:stCondLst>
                                    <p:cond delay="800"/>
                                  </p:stCondLst>
                                  <p:childTnLst>
                                    <p:animRot by="21600000">
                                      <p:cBhvr>
                                        <p:cTn id="67" dur="2000" fill="hold"/>
                                        <p:tgtEl>
                                          <p:spTgt spid="50"/>
                                        </p:tgtEl>
                                        <p:attrNameLst>
                                          <p:attrName>r</p:attrName>
                                        </p:attrNameLst>
                                      </p:cBhvr>
                                    </p:animRot>
                                  </p:childTnLst>
                                </p:cTn>
                              </p:par>
                            </p:childTnLst>
                          </p:cTn>
                        </p:par>
                        <p:par>
                          <p:cTn id="68" fill="hold">
                            <p:stCondLst>
                              <p:cond delay="4000"/>
                            </p:stCondLst>
                            <p:childTnLst>
                              <p:par>
                                <p:cTn id="69" presetID="16" presetClass="entr" presetSubtype="21"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inVertical)">
                                      <p:cBhvr>
                                        <p:cTn id="71" dur="500"/>
                                        <p:tgtEl>
                                          <p:spTgt spid="3"/>
                                        </p:tgtEl>
                                      </p:cBhvr>
                                    </p:animEffect>
                                  </p:childTnLst>
                                </p:cTn>
                              </p:par>
                            </p:childTnLst>
                          </p:cTn>
                        </p:par>
                        <p:par>
                          <p:cTn id="72" fill="hold">
                            <p:stCondLst>
                              <p:cond delay="4500"/>
                            </p:stCondLst>
                            <p:childTnLst>
                              <p:par>
                                <p:cTn id="73" presetID="6" presetClass="entr" presetSubtype="16"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circle(in)">
                                      <p:cBhvr>
                                        <p:cTn id="7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remove" display="0">
                  <p:stCondLst>
                    <p:cond delay="indefinite"/>
                  </p:stCondLst>
                  <p:endCondLst>
                    <p:cond evt="onStopAudio" delay="0">
                      <p:tgtEl>
                        <p:sldTgt/>
                      </p:tgtEl>
                    </p:cond>
                  </p:endCondLst>
                </p:cTn>
                <p:tgtEl>
                  <p:spTgt spid="5"/>
                </p:tgtEl>
              </p:cMediaNode>
            </p:audio>
          </p:childTnLst>
        </p:cTn>
      </p:par>
    </p:tnLst>
    <p:bldLst>
      <p:bldP spid="13" grpId="0" animBg="1"/>
      <p:bldP spid="14" grpId="0" animBg="1"/>
      <p:bldP spid="4099" grpId="0"/>
      <p:bldP spid="18" grpId="0" animBg="1"/>
      <p:bldP spid="15" grpId="0" animBg="1"/>
      <p:bldP spid="15" grpId="1"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031325" cy="461665"/>
          </a:xfrm>
          <a:prstGeom prst="rect">
            <a:avLst/>
          </a:prstGeom>
          <a:noFill/>
        </p:spPr>
        <p:txBody>
          <a:bodyPr wrap="none" rtlCol="0">
            <a:spAutoFit/>
          </a:bodyPr>
          <a:lstStyle/>
          <a:p>
            <a:r>
              <a:rPr lang="zh-CN" altLang="en-US" sz="2400" dirty="0">
                <a:solidFill>
                  <a:srgbClr val="333333"/>
                </a:solidFill>
                <a:latin typeface="微软雅黑" panose="020B0503020204020204" pitchFamily="34" charset="-122"/>
                <a:ea typeface="微软雅黑" panose="020B0503020204020204" pitchFamily="34" charset="-122"/>
              </a:rPr>
              <a:t>团队建设情况</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Rectangle 11"/>
          <p:cNvSpPr>
            <a:spLocks noChangeArrowheads="1"/>
          </p:cNvSpPr>
          <p:nvPr/>
        </p:nvSpPr>
        <p:spPr bwMode="auto">
          <a:xfrm>
            <a:off x="0" y="3043551"/>
            <a:ext cx="3878915" cy="192269"/>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5" name="Rectangle 12"/>
          <p:cNvSpPr>
            <a:spLocks noChangeArrowheads="1"/>
          </p:cNvSpPr>
          <p:nvPr/>
        </p:nvSpPr>
        <p:spPr bwMode="auto">
          <a:xfrm>
            <a:off x="0" y="3371610"/>
            <a:ext cx="6185721" cy="192269"/>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26" name="Rectangle 13"/>
          <p:cNvSpPr>
            <a:spLocks noChangeArrowheads="1"/>
          </p:cNvSpPr>
          <p:nvPr/>
        </p:nvSpPr>
        <p:spPr bwMode="auto">
          <a:xfrm>
            <a:off x="1" y="3716492"/>
            <a:ext cx="8883596" cy="19227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7" name="Rectangle 14"/>
          <p:cNvSpPr>
            <a:spLocks noChangeArrowheads="1"/>
          </p:cNvSpPr>
          <p:nvPr/>
        </p:nvSpPr>
        <p:spPr bwMode="auto">
          <a:xfrm>
            <a:off x="1" y="4040946"/>
            <a:ext cx="6807410" cy="192269"/>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28" name="Rectangle 15"/>
          <p:cNvSpPr>
            <a:spLocks noChangeArrowheads="1"/>
          </p:cNvSpPr>
          <p:nvPr/>
        </p:nvSpPr>
        <p:spPr bwMode="auto">
          <a:xfrm>
            <a:off x="0" y="4390636"/>
            <a:ext cx="4473747" cy="191067"/>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3240823" y="1960837"/>
            <a:ext cx="1274984" cy="1274983"/>
            <a:chOff x="2438400" y="1484313"/>
            <a:chExt cx="1684338" cy="1684337"/>
          </a:xfrm>
        </p:grpSpPr>
        <p:sp>
          <p:nvSpPr>
            <p:cNvPr id="30" name="Freeform 6"/>
            <p:cNvSpPr>
              <a:spLocks noEditPoints="1"/>
            </p:cNvSpPr>
            <p:nvPr/>
          </p:nvSpPr>
          <p:spPr bwMode="auto">
            <a:xfrm>
              <a:off x="2438400" y="1484313"/>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5 h 2222"/>
                <a:gd name="T12" fmla="*/ 1886 w 2222"/>
                <a:gd name="T13" fmla="*/ 1111 h 2222"/>
                <a:gd name="T14" fmla="*/ 1111 w 2222"/>
                <a:gd name="T15" fmla="*/ 1887 h 2222"/>
                <a:gd name="T16" fmla="*/ 335 w 2222"/>
                <a:gd name="T17" fmla="*/ 1111 h 2222"/>
                <a:gd name="T18" fmla="*/ 1111 w 2222"/>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TextBox 30"/>
            <p:cNvSpPr txBox="1"/>
            <p:nvPr/>
          </p:nvSpPr>
          <p:spPr>
            <a:xfrm>
              <a:off x="2690890" y="1903716"/>
              <a:ext cx="1158790" cy="853846"/>
            </a:xfrm>
            <a:prstGeom prst="rect">
              <a:avLst/>
            </a:prstGeom>
            <a:noFill/>
          </p:spPr>
          <p:txBody>
            <a:bodyPr wrap="none" rtlCol="0">
              <a:spAutoFit/>
            </a:bodyPr>
            <a:lstStyle/>
            <a:p>
              <a:pPr algn="ctr"/>
              <a:r>
                <a:rPr lang="zh-CN" altLang="en-US" dirty="0">
                  <a:solidFill>
                    <a:schemeClr val="tx2"/>
                  </a:solidFill>
                  <a:latin typeface="+mn-ea"/>
                  <a:ea typeface="+mn-ea"/>
                </a:rPr>
                <a:t>服务型</a:t>
              </a:r>
              <a:endParaRPr lang="en-US" altLang="zh-CN" dirty="0">
                <a:solidFill>
                  <a:schemeClr val="tx2"/>
                </a:solidFill>
                <a:latin typeface="+mn-ea"/>
                <a:ea typeface="+mn-ea"/>
              </a:endParaRPr>
            </a:p>
            <a:p>
              <a:pPr algn="ctr"/>
              <a:r>
                <a:rPr lang="zh-CN" altLang="en-US" dirty="0">
                  <a:solidFill>
                    <a:schemeClr val="tx2"/>
                  </a:solidFill>
                  <a:latin typeface="+mn-ea"/>
                  <a:ea typeface="+mn-ea"/>
                </a:rPr>
                <a:t>团队</a:t>
              </a:r>
            </a:p>
          </p:txBody>
        </p:sp>
      </p:grpSp>
      <p:grpSp>
        <p:nvGrpSpPr>
          <p:cNvPr id="32" name="组合 31"/>
          <p:cNvGrpSpPr/>
          <p:nvPr/>
        </p:nvGrpSpPr>
        <p:grpSpPr>
          <a:xfrm>
            <a:off x="5534721" y="2288896"/>
            <a:ext cx="1274984" cy="1274983"/>
            <a:chOff x="4879975" y="1917700"/>
            <a:chExt cx="1684338" cy="1684337"/>
          </a:xfrm>
        </p:grpSpPr>
        <p:sp>
          <p:nvSpPr>
            <p:cNvPr id="33" name="Freeform 7"/>
            <p:cNvSpPr>
              <a:spLocks noEditPoints="1"/>
            </p:cNvSpPr>
            <p:nvPr/>
          </p:nvSpPr>
          <p:spPr bwMode="auto">
            <a:xfrm>
              <a:off x="4879975" y="1917700"/>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6 h 2222"/>
                <a:gd name="T12" fmla="*/ 1887 w 2222"/>
                <a:gd name="T13" fmla="*/ 1111 h 2222"/>
                <a:gd name="T14" fmla="*/ 1111 w 2222"/>
                <a:gd name="T15" fmla="*/ 1887 h 2222"/>
                <a:gd name="T16" fmla="*/ 336 w 2222"/>
                <a:gd name="T17" fmla="*/ 1111 h 2222"/>
                <a:gd name="T18" fmla="*/ 1111 w 2222"/>
                <a:gd name="T19" fmla="*/ 336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TextBox 33"/>
            <p:cNvSpPr txBox="1"/>
            <p:nvPr/>
          </p:nvSpPr>
          <p:spPr>
            <a:xfrm>
              <a:off x="5160593" y="2375830"/>
              <a:ext cx="1158790" cy="853846"/>
            </a:xfrm>
            <a:prstGeom prst="rect">
              <a:avLst/>
            </a:prstGeom>
            <a:noFill/>
          </p:spPr>
          <p:txBody>
            <a:bodyPr wrap="none" rtlCol="0">
              <a:spAutoFit/>
            </a:bodyPr>
            <a:lstStyle/>
            <a:p>
              <a:pPr algn="ctr"/>
              <a:r>
                <a:rPr lang="zh-CN" altLang="en-US" dirty="0">
                  <a:solidFill>
                    <a:schemeClr val="tx2"/>
                  </a:solidFill>
                  <a:latin typeface="+mn-ea"/>
                  <a:ea typeface="+mn-ea"/>
                </a:rPr>
                <a:t>竞争型</a:t>
              </a:r>
              <a:endParaRPr lang="en-US" altLang="zh-CN" dirty="0">
                <a:solidFill>
                  <a:schemeClr val="tx2"/>
                </a:solidFill>
                <a:latin typeface="+mn-ea"/>
                <a:ea typeface="+mn-ea"/>
              </a:endParaRPr>
            </a:p>
            <a:p>
              <a:pPr algn="ctr"/>
              <a:r>
                <a:rPr lang="zh-CN" altLang="en-US" dirty="0">
                  <a:solidFill>
                    <a:schemeClr val="tx2"/>
                  </a:solidFill>
                  <a:latin typeface="+mn-ea"/>
                  <a:ea typeface="+mn-ea"/>
                </a:rPr>
                <a:t>团队</a:t>
              </a:r>
            </a:p>
          </p:txBody>
        </p:sp>
      </p:grpSp>
      <p:grpSp>
        <p:nvGrpSpPr>
          <p:cNvPr id="35" name="组合 34"/>
          <p:cNvGrpSpPr/>
          <p:nvPr/>
        </p:nvGrpSpPr>
        <p:grpSpPr>
          <a:xfrm>
            <a:off x="8246104" y="2634980"/>
            <a:ext cx="1274984" cy="1273782"/>
            <a:chOff x="8367713" y="2374900"/>
            <a:chExt cx="1684338" cy="1682750"/>
          </a:xfrm>
        </p:grpSpPr>
        <p:sp>
          <p:nvSpPr>
            <p:cNvPr id="36" name="Freeform 8"/>
            <p:cNvSpPr>
              <a:spLocks noEditPoints="1"/>
            </p:cNvSpPr>
            <p:nvPr/>
          </p:nvSpPr>
          <p:spPr bwMode="auto">
            <a:xfrm>
              <a:off x="8367713" y="2374900"/>
              <a:ext cx="1684338" cy="1682750"/>
            </a:xfrm>
            <a:custGeom>
              <a:avLst/>
              <a:gdLst>
                <a:gd name="T0" fmla="*/ 1110 w 2221"/>
                <a:gd name="T1" fmla="*/ 0 h 2222"/>
                <a:gd name="T2" fmla="*/ 2221 w 2221"/>
                <a:gd name="T3" fmla="*/ 1111 h 2222"/>
                <a:gd name="T4" fmla="*/ 1110 w 2221"/>
                <a:gd name="T5" fmla="*/ 2222 h 2222"/>
                <a:gd name="T6" fmla="*/ 0 w 2221"/>
                <a:gd name="T7" fmla="*/ 1111 h 2222"/>
                <a:gd name="T8" fmla="*/ 1110 w 2221"/>
                <a:gd name="T9" fmla="*/ 0 h 2222"/>
                <a:gd name="T10" fmla="*/ 1110 w 2221"/>
                <a:gd name="T11" fmla="*/ 335 h 2222"/>
                <a:gd name="T12" fmla="*/ 1886 w 2221"/>
                <a:gd name="T13" fmla="*/ 1111 h 2222"/>
                <a:gd name="T14" fmla="*/ 1110 w 2221"/>
                <a:gd name="T15" fmla="*/ 1886 h 2222"/>
                <a:gd name="T16" fmla="*/ 335 w 2221"/>
                <a:gd name="T17" fmla="*/ 1111 h 2222"/>
                <a:gd name="T18" fmla="*/ 1110 w 2221"/>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TextBox 36"/>
            <p:cNvSpPr txBox="1"/>
            <p:nvPr/>
          </p:nvSpPr>
          <p:spPr>
            <a:xfrm>
              <a:off x="8671294" y="2795749"/>
              <a:ext cx="1158790" cy="853846"/>
            </a:xfrm>
            <a:prstGeom prst="rect">
              <a:avLst/>
            </a:prstGeom>
            <a:noFill/>
          </p:spPr>
          <p:txBody>
            <a:bodyPr wrap="none" rtlCol="0">
              <a:spAutoFit/>
            </a:bodyPr>
            <a:lstStyle/>
            <a:p>
              <a:pPr algn="ctr"/>
              <a:r>
                <a:rPr lang="zh-CN" altLang="en-US" dirty="0">
                  <a:solidFill>
                    <a:schemeClr val="tx2"/>
                  </a:solidFill>
                  <a:latin typeface="+mn-ea"/>
                  <a:ea typeface="+mn-ea"/>
                </a:rPr>
                <a:t>学习型</a:t>
              </a:r>
              <a:endParaRPr lang="en-US" altLang="zh-CN" dirty="0">
                <a:solidFill>
                  <a:schemeClr val="tx2"/>
                </a:solidFill>
                <a:latin typeface="+mn-ea"/>
                <a:ea typeface="+mn-ea"/>
              </a:endParaRPr>
            </a:p>
            <a:p>
              <a:pPr algn="ctr"/>
              <a:r>
                <a:rPr lang="zh-CN" altLang="en-US" dirty="0">
                  <a:solidFill>
                    <a:schemeClr val="tx2"/>
                  </a:solidFill>
                  <a:latin typeface="+mn-ea"/>
                  <a:ea typeface="+mn-ea"/>
                </a:rPr>
                <a:t>团队</a:t>
              </a:r>
            </a:p>
          </p:txBody>
        </p:sp>
      </p:grpSp>
      <p:grpSp>
        <p:nvGrpSpPr>
          <p:cNvPr id="38" name="组合 37"/>
          <p:cNvGrpSpPr/>
          <p:nvPr/>
        </p:nvGrpSpPr>
        <p:grpSpPr>
          <a:xfrm>
            <a:off x="6169319" y="4040946"/>
            <a:ext cx="1274984" cy="1274983"/>
            <a:chOff x="6307138" y="4232275"/>
            <a:chExt cx="1684338" cy="1684337"/>
          </a:xfrm>
        </p:grpSpPr>
        <p:sp>
          <p:nvSpPr>
            <p:cNvPr id="39" name="Freeform 9"/>
            <p:cNvSpPr>
              <a:spLocks noEditPoints="1"/>
            </p:cNvSpPr>
            <p:nvPr/>
          </p:nvSpPr>
          <p:spPr bwMode="auto">
            <a:xfrm>
              <a:off x="6307138" y="4232275"/>
              <a:ext cx="1684338" cy="1684337"/>
            </a:xfrm>
            <a:custGeom>
              <a:avLst/>
              <a:gdLst>
                <a:gd name="T0" fmla="*/ 1111 w 2221"/>
                <a:gd name="T1" fmla="*/ 2222 h 2222"/>
                <a:gd name="T2" fmla="*/ 2221 w 2221"/>
                <a:gd name="T3" fmla="*/ 1111 h 2222"/>
                <a:gd name="T4" fmla="*/ 1111 w 2221"/>
                <a:gd name="T5" fmla="*/ 0 h 2222"/>
                <a:gd name="T6" fmla="*/ 0 w 2221"/>
                <a:gd name="T7" fmla="*/ 1111 h 2222"/>
                <a:gd name="T8" fmla="*/ 1111 w 2221"/>
                <a:gd name="T9" fmla="*/ 2222 h 2222"/>
                <a:gd name="T10" fmla="*/ 1111 w 2221"/>
                <a:gd name="T11" fmla="*/ 1887 h 2222"/>
                <a:gd name="T12" fmla="*/ 1886 w 2221"/>
                <a:gd name="T13" fmla="*/ 1111 h 2222"/>
                <a:gd name="T14" fmla="*/ 1111 w 2221"/>
                <a:gd name="T15" fmla="*/ 335 h 2222"/>
                <a:gd name="T16" fmla="*/ 335 w 2221"/>
                <a:gd name="T17" fmla="*/ 1111 h 2222"/>
                <a:gd name="T18" fmla="*/ 1111 w 2221"/>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TextBox 39"/>
            <p:cNvSpPr txBox="1"/>
            <p:nvPr/>
          </p:nvSpPr>
          <p:spPr>
            <a:xfrm>
              <a:off x="6590266" y="4698297"/>
              <a:ext cx="1158790" cy="853846"/>
            </a:xfrm>
            <a:prstGeom prst="rect">
              <a:avLst/>
            </a:prstGeom>
            <a:noFill/>
          </p:spPr>
          <p:txBody>
            <a:bodyPr wrap="none" rtlCol="0">
              <a:spAutoFit/>
            </a:bodyPr>
            <a:lstStyle/>
            <a:p>
              <a:pPr algn="ctr"/>
              <a:r>
                <a:rPr lang="zh-CN" altLang="en-US" dirty="0">
                  <a:solidFill>
                    <a:schemeClr val="tx2"/>
                  </a:solidFill>
                  <a:latin typeface="+mn-ea"/>
                  <a:ea typeface="+mn-ea"/>
                </a:rPr>
                <a:t>创新型</a:t>
              </a:r>
              <a:endParaRPr lang="en-US" altLang="zh-CN" dirty="0">
                <a:solidFill>
                  <a:schemeClr val="tx2"/>
                </a:solidFill>
                <a:latin typeface="+mn-ea"/>
                <a:ea typeface="+mn-ea"/>
              </a:endParaRPr>
            </a:p>
            <a:p>
              <a:pPr algn="ctr"/>
              <a:r>
                <a:rPr lang="zh-CN" altLang="en-US" dirty="0">
                  <a:solidFill>
                    <a:schemeClr val="tx2"/>
                  </a:solidFill>
                  <a:latin typeface="+mn-ea"/>
                  <a:ea typeface="+mn-ea"/>
                </a:rPr>
                <a:t>团队</a:t>
              </a:r>
              <a:endParaRPr lang="en-US" altLang="zh-CN" dirty="0">
                <a:solidFill>
                  <a:schemeClr val="tx2"/>
                </a:solidFill>
                <a:latin typeface="+mn-ea"/>
                <a:ea typeface="+mn-ea"/>
              </a:endParaRPr>
            </a:p>
          </p:txBody>
        </p:sp>
      </p:grpSp>
      <p:grpSp>
        <p:nvGrpSpPr>
          <p:cNvPr id="41" name="组合 40"/>
          <p:cNvGrpSpPr/>
          <p:nvPr/>
        </p:nvGrpSpPr>
        <p:grpSpPr>
          <a:xfrm>
            <a:off x="3836856" y="4390636"/>
            <a:ext cx="1273782" cy="1273782"/>
            <a:chOff x="3225800" y="4694238"/>
            <a:chExt cx="1682750" cy="1682750"/>
          </a:xfrm>
        </p:grpSpPr>
        <p:sp>
          <p:nvSpPr>
            <p:cNvPr id="42" name="Freeform 10"/>
            <p:cNvSpPr>
              <a:spLocks noEditPoints="1"/>
            </p:cNvSpPr>
            <p:nvPr/>
          </p:nvSpPr>
          <p:spPr bwMode="auto">
            <a:xfrm>
              <a:off x="3225800" y="4694238"/>
              <a:ext cx="1682750" cy="1682750"/>
            </a:xfrm>
            <a:custGeom>
              <a:avLst/>
              <a:gdLst>
                <a:gd name="T0" fmla="*/ 1111 w 2222"/>
                <a:gd name="T1" fmla="*/ 2222 h 2222"/>
                <a:gd name="T2" fmla="*/ 2222 w 2222"/>
                <a:gd name="T3" fmla="*/ 1111 h 2222"/>
                <a:gd name="T4" fmla="*/ 1111 w 2222"/>
                <a:gd name="T5" fmla="*/ 0 h 2222"/>
                <a:gd name="T6" fmla="*/ 0 w 2222"/>
                <a:gd name="T7" fmla="*/ 1111 h 2222"/>
                <a:gd name="T8" fmla="*/ 1111 w 2222"/>
                <a:gd name="T9" fmla="*/ 2222 h 2222"/>
                <a:gd name="T10" fmla="*/ 1111 w 2222"/>
                <a:gd name="T11" fmla="*/ 1887 h 2222"/>
                <a:gd name="T12" fmla="*/ 1887 w 2222"/>
                <a:gd name="T13" fmla="*/ 1111 h 2222"/>
                <a:gd name="T14" fmla="*/ 1111 w 2222"/>
                <a:gd name="T15" fmla="*/ 335 h 2222"/>
                <a:gd name="T16" fmla="*/ 335 w 2222"/>
                <a:gd name="T17" fmla="*/ 1111 h 2222"/>
                <a:gd name="T18" fmla="*/ 1111 w 2222"/>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TextBox 42"/>
            <p:cNvSpPr txBox="1"/>
            <p:nvPr/>
          </p:nvSpPr>
          <p:spPr>
            <a:xfrm>
              <a:off x="3502222" y="5108689"/>
              <a:ext cx="1158790" cy="853846"/>
            </a:xfrm>
            <a:prstGeom prst="rect">
              <a:avLst/>
            </a:prstGeom>
            <a:noFill/>
          </p:spPr>
          <p:txBody>
            <a:bodyPr wrap="none" rtlCol="0">
              <a:spAutoFit/>
            </a:bodyPr>
            <a:lstStyle/>
            <a:p>
              <a:pPr algn="ctr"/>
              <a:r>
                <a:rPr lang="zh-CN" altLang="en-US" dirty="0">
                  <a:solidFill>
                    <a:schemeClr val="tx2"/>
                  </a:solidFill>
                  <a:latin typeface="+mn-ea"/>
                  <a:ea typeface="+mn-ea"/>
                </a:rPr>
                <a:t>合作型</a:t>
              </a:r>
              <a:endParaRPr lang="en-US" altLang="zh-CN" dirty="0">
                <a:solidFill>
                  <a:schemeClr val="tx2"/>
                </a:solidFill>
                <a:latin typeface="+mn-ea"/>
                <a:ea typeface="+mn-ea"/>
              </a:endParaRPr>
            </a:p>
            <a:p>
              <a:pPr algn="ctr"/>
              <a:r>
                <a:rPr lang="zh-CN" altLang="en-US" dirty="0">
                  <a:solidFill>
                    <a:schemeClr val="tx2"/>
                  </a:solidFill>
                  <a:latin typeface="+mn-ea"/>
                  <a:ea typeface="+mn-ea"/>
                </a:rPr>
                <a:t>团队</a:t>
              </a:r>
            </a:p>
          </p:txBody>
        </p:sp>
      </p:grpSp>
      <p:sp>
        <p:nvSpPr>
          <p:cNvPr id="44" name="等腰三角形 1"/>
          <p:cNvSpPr/>
          <p:nvPr/>
        </p:nvSpPr>
        <p:spPr bwMode="auto">
          <a:xfrm flipV="1">
            <a:off x="3157077" y="1835699"/>
            <a:ext cx="1426909" cy="132914"/>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TextBox 44"/>
          <p:cNvSpPr txBox="1"/>
          <p:nvPr/>
        </p:nvSpPr>
        <p:spPr>
          <a:xfrm>
            <a:off x="3002831" y="991813"/>
            <a:ext cx="2084097" cy="830997"/>
          </a:xfrm>
          <a:prstGeom prst="rect">
            <a:avLst/>
          </a:prstGeom>
          <a:noFill/>
        </p:spPr>
        <p:txBody>
          <a:bodyPr wrap="square" rtlCol="0">
            <a:spAutoFit/>
          </a:bodyPr>
          <a:lstStyle/>
          <a:p>
            <a:r>
              <a:rPr lang="zh-CN" altLang="en-US" sz="1600" dirty="0">
                <a:solidFill>
                  <a:schemeClr val="tx2"/>
                </a:solidFill>
                <a:latin typeface="+mn-ea"/>
                <a:ea typeface="+mn-ea"/>
              </a:rPr>
              <a:t>服务型团队建设情况文字可以在这里简要说明。</a:t>
            </a:r>
          </a:p>
        </p:txBody>
      </p:sp>
      <p:sp>
        <p:nvSpPr>
          <p:cNvPr id="46" name="等腰三角形 1"/>
          <p:cNvSpPr/>
          <p:nvPr/>
        </p:nvSpPr>
        <p:spPr bwMode="auto">
          <a:xfrm flipV="1">
            <a:off x="5395310" y="2190541"/>
            <a:ext cx="1426909" cy="132914"/>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TextBox 46"/>
          <p:cNvSpPr txBox="1"/>
          <p:nvPr/>
        </p:nvSpPr>
        <p:spPr>
          <a:xfrm>
            <a:off x="5241064" y="1407312"/>
            <a:ext cx="2084097" cy="830997"/>
          </a:xfrm>
          <a:prstGeom prst="rect">
            <a:avLst/>
          </a:prstGeom>
          <a:noFill/>
        </p:spPr>
        <p:txBody>
          <a:bodyPr wrap="square" rtlCol="0">
            <a:spAutoFit/>
          </a:bodyPr>
          <a:lstStyle/>
          <a:p>
            <a:r>
              <a:rPr lang="zh-CN" altLang="en-US" sz="1600" dirty="0">
                <a:solidFill>
                  <a:schemeClr val="tx2"/>
                </a:solidFill>
                <a:latin typeface="+mn-ea"/>
                <a:ea typeface="+mn-ea"/>
              </a:rPr>
              <a:t>竞争型团队建设情况文字可以在这里简要说明。</a:t>
            </a:r>
          </a:p>
        </p:txBody>
      </p:sp>
      <p:sp>
        <p:nvSpPr>
          <p:cNvPr id="48" name="等腰三角形 1"/>
          <p:cNvSpPr/>
          <p:nvPr/>
        </p:nvSpPr>
        <p:spPr bwMode="auto">
          <a:xfrm flipV="1">
            <a:off x="8138510" y="2545383"/>
            <a:ext cx="1426909" cy="132914"/>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TextBox 48"/>
          <p:cNvSpPr txBox="1"/>
          <p:nvPr/>
        </p:nvSpPr>
        <p:spPr>
          <a:xfrm>
            <a:off x="7984264" y="1762154"/>
            <a:ext cx="2084097" cy="830997"/>
          </a:xfrm>
          <a:prstGeom prst="rect">
            <a:avLst/>
          </a:prstGeom>
          <a:noFill/>
        </p:spPr>
        <p:txBody>
          <a:bodyPr wrap="square" rtlCol="0">
            <a:spAutoFit/>
          </a:bodyPr>
          <a:lstStyle/>
          <a:p>
            <a:r>
              <a:rPr lang="zh-CN" altLang="en-US" sz="1600" dirty="0">
                <a:solidFill>
                  <a:schemeClr val="tx2"/>
                </a:solidFill>
                <a:latin typeface="+mn-ea"/>
                <a:ea typeface="+mn-ea"/>
              </a:rPr>
              <a:t>学习型团队建设情况文字可以在这里简要说明。</a:t>
            </a:r>
          </a:p>
        </p:txBody>
      </p:sp>
      <p:sp>
        <p:nvSpPr>
          <p:cNvPr id="50" name="等腰三角形 1"/>
          <p:cNvSpPr/>
          <p:nvPr/>
        </p:nvSpPr>
        <p:spPr bwMode="auto">
          <a:xfrm>
            <a:off x="6104993" y="5315929"/>
            <a:ext cx="1426909" cy="132914"/>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1" name="TextBox 50"/>
          <p:cNvSpPr txBox="1"/>
          <p:nvPr/>
        </p:nvSpPr>
        <p:spPr>
          <a:xfrm>
            <a:off x="5950747" y="5479752"/>
            <a:ext cx="2084097" cy="830997"/>
          </a:xfrm>
          <a:prstGeom prst="rect">
            <a:avLst/>
          </a:prstGeom>
          <a:noFill/>
        </p:spPr>
        <p:txBody>
          <a:bodyPr wrap="square" rtlCol="0">
            <a:spAutoFit/>
          </a:bodyPr>
          <a:lstStyle/>
          <a:p>
            <a:r>
              <a:rPr lang="zh-CN" altLang="en-US" sz="1600" dirty="0">
                <a:solidFill>
                  <a:schemeClr val="tx2"/>
                </a:solidFill>
                <a:latin typeface="+mn-ea"/>
                <a:ea typeface="+mn-ea"/>
              </a:rPr>
              <a:t>创新型团队建设情况文字可以在这里简要说明。</a:t>
            </a:r>
          </a:p>
        </p:txBody>
      </p:sp>
      <p:sp>
        <p:nvSpPr>
          <p:cNvPr id="52" name="等腰三角形 1"/>
          <p:cNvSpPr/>
          <p:nvPr/>
        </p:nvSpPr>
        <p:spPr bwMode="auto">
          <a:xfrm>
            <a:off x="3771226" y="5602532"/>
            <a:ext cx="1426909" cy="132914"/>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TextBox 52"/>
          <p:cNvSpPr txBox="1"/>
          <p:nvPr/>
        </p:nvSpPr>
        <p:spPr>
          <a:xfrm>
            <a:off x="3616980" y="5766355"/>
            <a:ext cx="2084097" cy="830997"/>
          </a:xfrm>
          <a:prstGeom prst="rect">
            <a:avLst/>
          </a:prstGeom>
          <a:noFill/>
        </p:spPr>
        <p:txBody>
          <a:bodyPr wrap="square" rtlCol="0">
            <a:spAutoFit/>
          </a:bodyPr>
          <a:lstStyle/>
          <a:p>
            <a:r>
              <a:rPr lang="zh-CN" altLang="en-US" sz="1600" dirty="0">
                <a:solidFill>
                  <a:schemeClr val="tx2"/>
                </a:solidFill>
                <a:latin typeface="+mn-ea"/>
                <a:ea typeface="+mn-ea"/>
              </a:rPr>
              <a:t>合作型团队建设情况文字可以在这里简要说明。</a:t>
            </a: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Tree>
  </p:cSld>
  <p:clrMapOvr>
    <a:masterClrMapping/>
  </p:clrMapOvr>
  <p:transition spd="slow" advTm="1133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4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2900"/>
                            </p:stCondLst>
                            <p:childTnLst>
                              <p:par>
                                <p:cTn id="31" presetID="31"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300" fill="hold"/>
                                        <p:tgtEl>
                                          <p:spTgt spid="44"/>
                                        </p:tgtEl>
                                        <p:attrNameLst>
                                          <p:attrName>ppt_w</p:attrName>
                                        </p:attrNameLst>
                                      </p:cBhvr>
                                      <p:tavLst>
                                        <p:tav tm="0">
                                          <p:val>
                                            <p:fltVal val="0"/>
                                          </p:val>
                                        </p:tav>
                                        <p:tav tm="100000">
                                          <p:val>
                                            <p:strVal val="#ppt_w"/>
                                          </p:val>
                                        </p:tav>
                                      </p:tavLst>
                                    </p:anim>
                                    <p:anim calcmode="lin" valueType="num">
                                      <p:cBhvr>
                                        <p:cTn id="34" dur="300" fill="hold"/>
                                        <p:tgtEl>
                                          <p:spTgt spid="44"/>
                                        </p:tgtEl>
                                        <p:attrNameLst>
                                          <p:attrName>ppt_h</p:attrName>
                                        </p:attrNameLst>
                                      </p:cBhvr>
                                      <p:tavLst>
                                        <p:tav tm="0">
                                          <p:val>
                                            <p:fltVal val="0"/>
                                          </p:val>
                                        </p:tav>
                                        <p:tav tm="100000">
                                          <p:val>
                                            <p:strVal val="#ppt_h"/>
                                          </p:val>
                                        </p:tav>
                                      </p:tavLst>
                                    </p:anim>
                                    <p:anim calcmode="lin" valueType="num">
                                      <p:cBhvr>
                                        <p:cTn id="35" dur="300" fill="hold"/>
                                        <p:tgtEl>
                                          <p:spTgt spid="44"/>
                                        </p:tgtEl>
                                        <p:attrNameLst>
                                          <p:attrName>style.rotation</p:attrName>
                                        </p:attrNameLst>
                                      </p:cBhvr>
                                      <p:tavLst>
                                        <p:tav tm="0">
                                          <p:val>
                                            <p:fltVal val="90"/>
                                          </p:val>
                                        </p:tav>
                                        <p:tav tm="100000">
                                          <p:val>
                                            <p:fltVal val="0"/>
                                          </p:val>
                                        </p:tav>
                                      </p:tavLst>
                                    </p:anim>
                                    <p:animEffect transition="in" filter="fade">
                                      <p:cBhvr>
                                        <p:cTn id="36" dur="300"/>
                                        <p:tgtEl>
                                          <p:spTgt spid="44"/>
                                        </p:tgtEl>
                                      </p:cBhvr>
                                    </p:animEffect>
                                  </p:childTnLst>
                                </p:cTn>
                              </p:par>
                            </p:childTnLst>
                          </p:cTn>
                        </p:par>
                        <p:par>
                          <p:cTn id="37" fill="hold">
                            <p:stCondLst>
                              <p:cond delay="3400"/>
                            </p:stCondLst>
                            <p:childTnLst>
                              <p:par>
                                <p:cTn id="38" presetID="22" presetClass="entr" presetSubtype="4"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childTnLst>
                          </p:cTn>
                        </p:par>
                        <p:par>
                          <p:cTn id="41" fill="hold">
                            <p:stCondLst>
                              <p:cond delay="39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4400"/>
                            </p:stCondLst>
                            <p:childTnLst>
                              <p:par>
                                <p:cTn id="46" presetID="22" presetClass="entr" presetSubtype="4"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par>
                          <p:cTn id="49" fill="hold">
                            <p:stCondLst>
                              <p:cond delay="4900"/>
                            </p:stCondLst>
                            <p:childTnLst>
                              <p:par>
                                <p:cTn id="50" presetID="31"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00" fill="hold"/>
                                        <p:tgtEl>
                                          <p:spTgt spid="46"/>
                                        </p:tgtEl>
                                        <p:attrNameLst>
                                          <p:attrName>ppt_w</p:attrName>
                                        </p:attrNameLst>
                                      </p:cBhvr>
                                      <p:tavLst>
                                        <p:tav tm="0">
                                          <p:val>
                                            <p:fltVal val="0"/>
                                          </p:val>
                                        </p:tav>
                                        <p:tav tm="100000">
                                          <p:val>
                                            <p:strVal val="#ppt_w"/>
                                          </p:val>
                                        </p:tav>
                                      </p:tavLst>
                                    </p:anim>
                                    <p:anim calcmode="lin" valueType="num">
                                      <p:cBhvr>
                                        <p:cTn id="53" dur="300" fill="hold"/>
                                        <p:tgtEl>
                                          <p:spTgt spid="46"/>
                                        </p:tgtEl>
                                        <p:attrNameLst>
                                          <p:attrName>ppt_h</p:attrName>
                                        </p:attrNameLst>
                                      </p:cBhvr>
                                      <p:tavLst>
                                        <p:tav tm="0">
                                          <p:val>
                                            <p:fltVal val="0"/>
                                          </p:val>
                                        </p:tav>
                                        <p:tav tm="100000">
                                          <p:val>
                                            <p:strVal val="#ppt_h"/>
                                          </p:val>
                                        </p:tav>
                                      </p:tavLst>
                                    </p:anim>
                                    <p:anim calcmode="lin" valueType="num">
                                      <p:cBhvr>
                                        <p:cTn id="54" dur="300" fill="hold"/>
                                        <p:tgtEl>
                                          <p:spTgt spid="46"/>
                                        </p:tgtEl>
                                        <p:attrNameLst>
                                          <p:attrName>style.rotation</p:attrName>
                                        </p:attrNameLst>
                                      </p:cBhvr>
                                      <p:tavLst>
                                        <p:tav tm="0">
                                          <p:val>
                                            <p:fltVal val="90"/>
                                          </p:val>
                                        </p:tav>
                                        <p:tav tm="100000">
                                          <p:val>
                                            <p:fltVal val="0"/>
                                          </p:val>
                                        </p:tav>
                                      </p:tavLst>
                                    </p:anim>
                                    <p:animEffect transition="in" filter="fade">
                                      <p:cBhvr>
                                        <p:cTn id="55" dur="300"/>
                                        <p:tgtEl>
                                          <p:spTgt spid="46"/>
                                        </p:tgtEl>
                                      </p:cBhvr>
                                    </p:animEffect>
                                  </p:childTnLst>
                                </p:cTn>
                              </p:par>
                            </p:childTnLst>
                          </p:cTn>
                        </p:par>
                        <p:par>
                          <p:cTn id="56" fill="hold">
                            <p:stCondLst>
                              <p:cond delay="5400"/>
                            </p:stCondLst>
                            <p:childTnLst>
                              <p:par>
                                <p:cTn id="57" presetID="22" presetClass="entr" presetSubtype="4"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par>
                          <p:cTn id="60" fill="hold">
                            <p:stCondLst>
                              <p:cond delay="59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6400"/>
                            </p:stCondLst>
                            <p:childTnLst>
                              <p:par>
                                <p:cTn id="65" presetID="22" presetClass="entr" presetSubtype="4"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par>
                          <p:cTn id="68" fill="hold">
                            <p:stCondLst>
                              <p:cond delay="6900"/>
                            </p:stCondLst>
                            <p:childTnLst>
                              <p:par>
                                <p:cTn id="69" presetID="31"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300" fill="hold"/>
                                        <p:tgtEl>
                                          <p:spTgt spid="48"/>
                                        </p:tgtEl>
                                        <p:attrNameLst>
                                          <p:attrName>ppt_w</p:attrName>
                                        </p:attrNameLst>
                                      </p:cBhvr>
                                      <p:tavLst>
                                        <p:tav tm="0">
                                          <p:val>
                                            <p:fltVal val="0"/>
                                          </p:val>
                                        </p:tav>
                                        <p:tav tm="100000">
                                          <p:val>
                                            <p:strVal val="#ppt_w"/>
                                          </p:val>
                                        </p:tav>
                                      </p:tavLst>
                                    </p:anim>
                                    <p:anim calcmode="lin" valueType="num">
                                      <p:cBhvr>
                                        <p:cTn id="72" dur="300" fill="hold"/>
                                        <p:tgtEl>
                                          <p:spTgt spid="48"/>
                                        </p:tgtEl>
                                        <p:attrNameLst>
                                          <p:attrName>ppt_h</p:attrName>
                                        </p:attrNameLst>
                                      </p:cBhvr>
                                      <p:tavLst>
                                        <p:tav tm="0">
                                          <p:val>
                                            <p:fltVal val="0"/>
                                          </p:val>
                                        </p:tav>
                                        <p:tav tm="100000">
                                          <p:val>
                                            <p:strVal val="#ppt_h"/>
                                          </p:val>
                                        </p:tav>
                                      </p:tavLst>
                                    </p:anim>
                                    <p:anim calcmode="lin" valueType="num">
                                      <p:cBhvr>
                                        <p:cTn id="73" dur="300" fill="hold"/>
                                        <p:tgtEl>
                                          <p:spTgt spid="48"/>
                                        </p:tgtEl>
                                        <p:attrNameLst>
                                          <p:attrName>style.rotation</p:attrName>
                                        </p:attrNameLst>
                                      </p:cBhvr>
                                      <p:tavLst>
                                        <p:tav tm="0">
                                          <p:val>
                                            <p:fltVal val="90"/>
                                          </p:val>
                                        </p:tav>
                                        <p:tav tm="100000">
                                          <p:val>
                                            <p:fltVal val="0"/>
                                          </p:val>
                                        </p:tav>
                                      </p:tavLst>
                                    </p:anim>
                                    <p:animEffect transition="in" filter="fade">
                                      <p:cBhvr>
                                        <p:cTn id="74" dur="300"/>
                                        <p:tgtEl>
                                          <p:spTgt spid="48"/>
                                        </p:tgtEl>
                                      </p:cBhvr>
                                    </p:animEffect>
                                  </p:childTnLst>
                                </p:cTn>
                              </p:par>
                            </p:childTnLst>
                          </p:cTn>
                        </p:par>
                        <p:par>
                          <p:cTn id="75" fill="hold">
                            <p:stCondLst>
                              <p:cond delay="7400"/>
                            </p:stCondLst>
                            <p:childTnLst>
                              <p:par>
                                <p:cTn id="76" presetID="22" presetClass="entr" presetSubtype="4"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childTnLst>
                          </p:cTn>
                        </p:par>
                        <p:par>
                          <p:cTn id="79" fill="hold">
                            <p:stCondLst>
                              <p:cond delay="79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par>
                          <p:cTn id="83" fill="hold">
                            <p:stCondLst>
                              <p:cond delay="8400"/>
                            </p:stCondLst>
                            <p:childTnLst>
                              <p:par>
                                <p:cTn id="84" presetID="22" presetClass="entr" presetSubtype="1" fill="hold"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89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300" fill="hold"/>
                                        <p:tgtEl>
                                          <p:spTgt spid="50"/>
                                        </p:tgtEl>
                                        <p:attrNameLst>
                                          <p:attrName>ppt_w</p:attrName>
                                        </p:attrNameLst>
                                      </p:cBhvr>
                                      <p:tavLst>
                                        <p:tav tm="0">
                                          <p:val>
                                            <p:fltVal val="0"/>
                                          </p:val>
                                        </p:tav>
                                        <p:tav tm="100000">
                                          <p:val>
                                            <p:strVal val="#ppt_w"/>
                                          </p:val>
                                        </p:tav>
                                      </p:tavLst>
                                    </p:anim>
                                    <p:anim calcmode="lin" valueType="num">
                                      <p:cBhvr>
                                        <p:cTn id="91" dur="300" fill="hold"/>
                                        <p:tgtEl>
                                          <p:spTgt spid="50"/>
                                        </p:tgtEl>
                                        <p:attrNameLst>
                                          <p:attrName>ppt_h</p:attrName>
                                        </p:attrNameLst>
                                      </p:cBhvr>
                                      <p:tavLst>
                                        <p:tav tm="0">
                                          <p:val>
                                            <p:fltVal val="0"/>
                                          </p:val>
                                        </p:tav>
                                        <p:tav tm="100000">
                                          <p:val>
                                            <p:strVal val="#ppt_h"/>
                                          </p:val>
                                        </p:tav>
                                      </p:tavLst>
                                    </p:anim>
                                    <p:anim calcmode="lin" valueType="num">
                                      <p:cBhvr>
                                        <p:cTn id="92" dur="300" fill="hold"/>
                                        <p:tgtEl>
                                          <p:spTgt spid="50"/>
                                        </p:tgtEl>
                                        <p:attrNameLst>
                                          <p:attrName>style.rotation</p:attrName>
                                        </p:attrNameLst>
                                      </p:cBhvr>
                                      <p:tavLst>
                                        <p:tav tm="0">
                                          <p:val>
                                            <p:fltVal val="90"/>
                                          </p:val>
                                        </p:tav>
                                        <p:tav tm="100000">
                                          <p:val>
                                            <p:fltVal val="0"/>
                                          </p:val>
                                        </p:tav>
                                      </p:tavLst>
                                    </p:anim>
                                    <p:animEffect transition="in" filter="fade">
                                      <p:cBhvr>
                                        <p:cTn id="93" dur="300"/>
                                        <p:tgtEl>
                                          <p:spTgt spid="50"/>
                                        </p:tgtEl>
                                      </p:cBhvr>
                                    </p:animEffect>
                                  </p:childTnLst>
                                </p:cTn>
                              </p:par>
                            </p:childTnLst>
                          </p:cTn>
                        </p:par>
                        <p:par>
                          <p:cTn id="94" fill="hold">
                            <p:stCondLst>
                              <p:cond delay="9400"/>
                            </p:stCondLst>
                            <p:childTnLst>
                              <p:par>
                                <p:cTn id="95" presetID="22" presetClass="entr" presetSubtype="1"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up)">
                                      <p:cBhvr>
                                        <p:cTn id="97" dur="500"/>
                                        <p:tgtEl>
                                          <p:spTgt spid="51"/>
                                        </p:tgtEl>
                                      </p:cBhvr>
                                    </p:animEffect>
                                  </p:childTnLst>
                                </p:cTn>
                              </p:par>
                            </p:childTnLst>
                          </p:cTn>
                        </p:par>
                        <p:par>
                          <p:cTn id="98" fill="hold">
                            <p:stCondLst>
                              <p:cond delay="9900"/>
                            </p:stCondLst>
                            <p:childTnLst>
                              <p:par>
                                <p:cTn id="99" presetID="22" presetClass="entr" presetSubtype="8"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par>
                          <p:cTn id="102" fill="hold">
                            <p:stCondLst>
                              <p:cond delay="10400"/>
                            </p:stCondLst>
                            <p:childTnLst>
                              <p:par>
                                <p:cTn id="103" presetID="22" presetClass="entr" presetSubtype="1" fill="hold"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up)">
                                      <p:cBhvr>
                                        <p:cTn id="105" dur="500"/>
                                        <p:tgtEl>
                                          <p:spTgt spid="41"/>
                                        </p:tgtEl>
                                      </p:cBhvr>
                                    </p:animEffect>
                                  </p:childTnLst>
                                </p:cTn>
                              </p:par>
                            </p:childTnLst>
                          </p:cTn>
                        </p:par>
                        <p:par>
                          <p:cTn id="106" fill="hold">
                            <p:stCondLst>
                              <p:cond delay="10900"/>
                            </p:stCondLst>
                            <p:childTnLst>
                              <p:par>
                                <p:cTn id="107" presetID="31" presetClass="entr" presetSubtype="0" fill="hold" grpId="0" nodeType="after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p:cTn id="109" dur="300" fill="hold"/>
                                        <p:tgtEl>
                                          <p:spTgt spid="52"/>
                                        </p:tgtEl>
                                        <p:attrNameLst>
                                          <p:attrName>ppt_w</p:attrName>
                                        </p:attrNameLst>
                                      </p:cBhvr>
                                      <p:tavLst>
                                        <p:tav tm="0">
                                          <p:val>
                                            <p:fltVal val="0"/>
                                          </p:val>
                                        </p:tav>
                                        <p:tav tm="100000">
                                          <p:val>
                                            <p:strVal val="#ppt_w"/>
                                          </p:val>
                                        </p:tav>
                                      </p:tavLst>
                                    </p:anim>
                                    <p:anim calcmode="lin" valueType="num">
                                      <p:cBhvr>
                                        <p:cTn id="110" dur="300" fill="hold"/>
                                        <p:tgtEl>
                                          <p:spTgt spid="52"/>
                                        </p:tgtEl>
                                        <p:attrNameLst>
                                          <p:attrName>ppt_h</p:attrName>
                                        </p:attrNameLst>
                                      </p:cBhvr>
                                      <p:tavLst>
                                        <p:tav tm="0">
                                          <p:val>
                                            <p:fltVal val="0"/>
                                          </p:val>
                                        </p:tav>
                                        <p:tav tm="100000">
                                          <p:val>
                                            <p:strVal val="#ppt_h"/>
                                          </p:val>
                                        </p:tav>
                                      </p:tavLst>
                                    </p:anim>
                                    <p:anim calcmode="lin" valueType="num">
                                      <p:cBhvr>
                                        <p:cTn id="111" dur="300" fill="hold"/>
                                        <p:tgtEl>
                                          <p:spTgt spid="52"/>
                                        </p:tgtEl>
                                        <p:attrNameLst>
                                          <p:attrName>style.rotation</p:attrName>
                                        </p:attrNameLst>
                                      </p:cBhvr>
                                      <p:tavLst>
                                        <p:tav tm="0">
                                          <p:val>
                                            <p:fltVal val="90"/>
                                          </p:val>
                                        </p:tav>
                                        <p:tav tm="100000">
                                          <p:val>
                                            <p:fltVal val="0"/>
                                          </p:val>
                                        </p:tav>
                                      </p:tavLst>
                                    </p:anim>
                                    <p:animEffect transition="in" filter="fade">
                                      <p:cBhvr>
                                        <p:cTn id="112" dur="300"/>
                                        <p:tgtEl>
                                          <p:spTgt spid="52"/>
                                        </p:tgtEl>
                                      </p:cBhvr>
                                    </p:animEffect>
                                  </p:childTnLst>
                                </p:cTn>
                              </p:par>
                            </p:childTnLst>
                          </p:cTn>
                        </p:par>
                        <p:par>
                          <p:cTn id="113" fill="hold">
                            <p:stCondLst>
                              <p:cond delay="11400"/>
                            </p:stCondLst>
                            <p:childTnLst>
                              <p:par>
                                <p:cTn id="114" presetID="22" presetClass="entr" presetSubtype="1" fill="hold" grpId="0" nodeType="after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up)">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24" grpId="0" animBg="1"/>
      <p:bldP spid="25" grpId="0" animBg="1"/>
      <p:bldP spid="26" grpId="0" animBg="1"/>
      <p:bldP spid="27" grpId="0" animBg="1"/>
      <p:bldP spid="28" grpId="0" animBg="1"/>
      <p:bldP spid="44" grpId="0" animBg="1"/>
      <p:bldP spid="45" grpId="0"/>
      <p:bldP spid="46" grpId="0" animBg="1"/>
      <p:bldP spid="47" grpId="0"/>
      <p:bldP spid="48" grpId="0" animBg="1"/>
      <p:bldP spid="49" grpId="0"/>
      <p:bldP spid="50" grpId="0" animBg="1"/>
      <p:bldP spid="51" grpId="0"/>
      <p:bldP spid="52"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031325" cy="461665"/>
          </a:xfrm>
          <a:prstGeom prst="rect">
            <a:avLst/>
          </a:prstGeom>
          <a:noFill/>
        </p:spPr>
        <p:txBody>
          <a:bodyPr wrap="none" rtlCol="0">
            <a:spAutoFit/>
          </a:bodyPr>
          <a:lstStyle/>
          <a:p>
            <a:r>
              <a:rPr lang="zh-CN" altLang="en-US" sz="2400" dirty="0">
                <a:solidFill>
                  <a:srgbClr val="333333"/>
                </a:solidFill>
                <a:latin typeface="微软雅黑" panose="020B0503020204020204" pitchFamily="34" charset="-122"/>
                <a:ea typeface="微软雅黑" panose="020B0503020204020204" pitchFamily="34" charset="-122"/>
              </a:rPr>
              <a:t>培训学习情况</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6602437" y="1556792"/>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8" name="TextBox 7"/>
          <p:cNvSpPr txBox="1"/>
          <p:nvPr/>
        </p:nvSpPr>
        <p:spPr>
          <a:xfrm>
            <a:off x="6589737" y="1954778"/>
            <a:ext cx="4680520" cy="830997"/>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cxnSp>
        <p:nvCxnSpPr>
          <p:cNvPr id="9" name="直接连接符 8"/>
          <p:cNvCxnSpPr/>
          <p:nvPr/>
        </p:nvCxnSpPr>
        <p:spPr bwMode="auto">
          <a:xfrm flipH="1">
            <a:off x="6602561" y="1940620"/>
            <a:ext cx="46085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602437" y="2966492"/>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11" name="TextBox 10"/>
          <p:cNvSpPr txBox="1"/>
          <p:nvPr/>
        </p:nvSpPr>
        <p:spPr>
          <a:xfrm>
            <a:off x="6589737" y="3364478"/>
            <a:ext cx="4680520" cy="830997"/>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cxnSp>
        <p:nvCxnSpPr>
          <p:cNvPr id="12" name="直接连接符 11"/>
          <p:cNvCxnSpPr/>
          <p:nvPr/>
        </p:nvCxnSpPr>
        <p:spPr bwMode="auto">
          <a:xfrm flipH="1">
            <a:off x="6602561" y="3350320"/>
            <a:ext cx="46085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602437" y="4363492"/>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14" name="TextBox 13"/>
          <p:cNvSpPr txBox="1"/>
          <p:nvPr/>
        </p:nvSpPr>
        <p:spPr>
          <a:xfrm>
            <a:off x="6589737" y="4761478"/>
            <a:ext cx="4680520" cy="830997"/>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cxnSp>
        <p:nvCxnSpPr>
          <p:cNvPr id="15" name="直接连接符 14"/>
          <p:cNvCxnSpPr/>
          <p:nvPr/>
        </p:nvCxnSpPr>
        <p:spPr bwMode="auto">
          <a:xfrm flipH="1">
            <a:off x="6602561" y="4747320"/>
            <a:ext cx="46085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Documents and Settings\Administrator\My Documents\11664993_113400201185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75" y="1268761"/>
            <a:ext cx="6266662" cy="532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96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400"/>
                            </p:stCondLst>
                            <p:childTnLst>
                              <p:par>
                                <p:cTn id="42" presetID="31"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90"/>
                                          </p:val>
                                        </p:tav>
                                        <p:tav tm="100000">
                                          <p:val>
                                            <p:fltVal val="0"/>
                                          </p:val>
                                        </p:tav>
                                      </p:tavLst>
                                    </p:anim>
                                    <p:animEffect transition="in" filter="fade">
                                      <p:cBhvr>
                                        <p:cTn id="47" dur="500"/>
                                        <p:tgtEl>
                                          <p:spTgt spid="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90"/>
                                          </p:val>
                                        </p:tav>
                                        <p:tav tm="100000">
                                          <p:val>
                                            <p:fltVal val="0"/>
                                          </p:val>
                                        </p:tav>
                                      </p:tavLst>
                                    </p:anim>
                                    <p:animEffect transition="in" filter="fade">
                                      <p:cBhvr>
                                        <p:cTn id="53" dur="500"/>
                                        <p:tgtEl>
                                          <p:spTgt spid="10"/>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par>
                          <p:cTn id="60" fill="hold">
                            <p:stCondLst>
                              <p:cond delay="3900"/>
                            </p:stCondLst>
                            <p:childTnLst>
                              <p:par>
                                <p:cTn id="61" presetID="22" presetClass="entr" presetSubtype="1"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up)">
                                      <p:cBhvr>
                                        <p:cTn id="66" dur="500"/>
                                        <p:tgtEl>
                                          <p:spTgt spid="11"/>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7" grpId="0"/>
      <p:bldP spid="8" grpId="0"/>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5866298"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TextBox 6"/>
          <p:cNvSpPr txBox="1"/>
          <p:nvPr/>
        </p:nvSpPr>
        <p:spPr>
          <a:xfrm>
            <a:off x="4010149" y="2379094"/>
            <a:ext cx="5866298" cy="646331"/>
          </a:xfrm>
          <a:prstGeom prst="rect">
            <a:avLst/>
          </a:prstGeom>
          <a:noFill/>
        </p:spPr>
        <p:txBody>
          <a:bodyPr wrap="square"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二、取得成绩的原因和经验</a:t>
            </a:r>
          </a:p>
        </p:txBody>
      </p:sp>
      <p:cxnSp>
        <p:nvCxnSpPr>
          <p:cNvPr id="11" name="直接连接符 10"/>
          <p:cNvCxnSpPr/>
          <p:nvPr/>
        </p:nvCxnSpPr>
        <p:spPr bwMode="auto">
          <a:xfrm flipV="1">
            <a:off x="3754616" y="2276872"/>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组合 12"/>
          <p:cNvGrpSpPr/>
          <p:nvPr/>
        </p:nvGrpSpPr>
        <p:grpSpPr>
          <a:xfrm>
            <a:off x="4010150" y="3212599"/>
            <a:ext cx="2417322" cy="400110"/>
            <a:chOff x="3276600" y="3624263"/>
            <a:chExt cx="1930625" cy="319553"/>
          </a:xfrm>
        </p:grpSpPr>
        <p:grpSp>
          <p:nvGrpSpPr>
            <p:cNvPr id="14" name="Group 10"/>
            <p:cNvGrpSpPr/>
            <p:nvPr/>
          </p:nvGrpSpPr>
          <p:grpSpPr bwMode="auto">
            <a:xfrm>
              <a:off x="3276600" y="3649663"/>
              <a:ext cx="282575" cy="282575"/>
              <a:chOff x="0" y="0"/>
              <a:chExt cx="2494" cy="2494"/>
            </a:xfrm>
          </p:grpSpPr>
          <p:sp>
            <p:nvSpPr>
              <p:cNvPr id="1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1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15"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宏观环境的利好</a:t>
              </a:r>
            </a:p>
          </p:txBody>
        </p:sp>
      </p:grpSp>
      <p:grpSp>
        <p:nvGrpSpPr>
          <p:cNvPr id="20" name="组合 19"/>
          <p:cNvGrpSpPr/>
          <p:nvPr/>
        </p:nvGrpSpPr>
        <p:grpSpPr>
          <a:xfrm>
            <a:off x="4010151" y="3620150"/>
            <a:ext cx="2930283" cy="400110"/>
            <a:chOff x="3276600" y="3624263"/>
            <a:chExt cx="2340308" cy="319553"/>
          </a:xfrm>
        </p:grpSpPr>
        <p:grpSp>
          <p:nvGrpSpPr>
            <p:cNvPr id="21" name="Group 10"/>
            <p:cNvGrpSpPr/>
            <p:nvPr/>
          </p:nvGrpSpPr>
          <p:grpSpPr bwMode="auto">
            <a:xfrm>
              <a:off x="3276600" y="3649663"/>
              <a:ext cx="282575" cy="282575"/>
              <a:chOff x="0" y="0"/>
              <a:chExt cx="2494" cy="2494"/>
            </a:xfrm>
          </p:grpSpPr>
          <p:sp>
            <p:nvSpPr>
              <p:cNvPr id="2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2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22" name="Text Box 13"/>
            <p:cNvSpPr txBox="1">
              <a:spLocks noChangeArrowheads="1"/>
            </p:cNvSpPr>
            <p:nvPr/>
          </p:nvSpPr>
          <p:spPr bwMode="auto">
            <a:xfrm>
              <a:off x="3625850" y="3624263"/>
              <a:ext cx="1991058"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公司给予的大力支持</a:t>
              </a:r>
            </a:p>
          </p:txBody>
        </p:sp>
      </p:grpSp>
      <p:grpSp>
        <p:nvGrpSpPr>
          <p:cNvPr id="19" name="组合 18"/>
          <p:cNvGrpSpPr/>
          <p:nvPr/>
        </p:nvGrpSpPr>
        <p:grpSpPr>
          <a:xfrm>
            <a:off x="4010152" y="4039250"/>
            <a:ext cx="2417322" cy="400110"/>
            <a:chOff x="3276600" y="3624263"/>
            <a:chExt cx="1930625" cy="319553"/>
          </a:xfrm>
        </p:grpSpPr>
        <p:grpSp>
          <p:nvGrpSpPr>
            <p:cNvPr id="25" name="Group 10"/>
            <p:cNvGrpSpPr/>
            <p:nvPr/>
          </p:nvGrpSpPr>
          <p:grpSpPr bwMode="auto">
            <a:xfrm>
              <a:off x="3276600" y="3649663"/>
              <a:ext cx="282575" cy="282575"/>
              <a:chOff x="0" y="0"/>
              <a:chExt cx="2494" cy="2494"/>
            </a:xfrm>
          </p:grpSpPr>
          <p:sp>
            <p:nvSpPr>
              <p:cNvPr id="2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2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26"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竞争对手的失误</a:t>
              </a:r>
            </a:p>
          </p:txBody>
        </p:sp>
      </p:grpSp>
      <p:grpSp>
        <p:nvGrpSpPr>
          <p:cNvPr id="29" name="组合 28"/>
          <p:cNvGrpSpPr/>
          <p:nvPr/>
        </p:nvGrpSpPr>
        <p:grpSpPr>
          <a:xfrm>
            <a:off x="7202644" y="3244402"/>
            <a:ext cx="2673803" cy="400110"/>
            <a:chOff x="3276600" y="3624263"/>
            <a:chExt cx="2135467" cy="319553"/>
          </a:xfrm>
        </p:grpSpPr>
        <p:grpSp>
          <p:nvGrpSpPr>
            <p:cNvPr id="30" name="Group 10"/>
            <p:cNvGrpSpPr/>
            <p:nvPr/>
          </p:nvGrpSpPr>
          <p:grpSpPr bwMode="auto">
            <a:xfrm>
              <a:off x="3276600" y="3649663"/>
              <a:ext cx="282575" cy="282575"/>
              <a:chOff x="0" y="0"/>
              <a:chExt cx="2494" cy="2494"/>
            </a:xfrm>
          </p:grpSpPr>
          <p:sp>
            <p:nvSpPr>
              <p:cNvPr id="3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3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1" name="Text Box 13"/>
            <p:cNvSpPr txBox="1">
              <a:spLocks noChangeArrowheads="1"/>
            </p:cNvSpPr>
            <p:nvPr/>
          </p:nvSpPr>
          <p:spPr bwMode="auto">
            <a:xfrm>
              <a:off x="3625850" y="3624263"/>
              <a:ext cx="178621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自身对目标的重视</a:t>
              </a:r>
            </a:p>
          </p:txBody>
        </p:sp>
      </p:grpSp>
      <p:grpSp>
        <p:nvGrpSpPr>
          <p:cNvPr id="34" name="组合 33"/>
          <p:cNvGrpSpPr/>
          <p:nvPr/>
        </p:nvGrpSpPr>
        <p:grpSpPr>
          <a:xfrm>
            <a:off x="7202645" y="3639140"/>
            <a:ext cx="2417322" cy="400110"/>
            <a:chOff x="3276600" y="3624263"/>
            <a:chExt cx="1930625" cy="319553"/>
          </a:xfrm>
        </p:grpSpPr>
        <p:grpSp>
          <p:nvGrpSpPr>
            <p:cNvPr id="35" name="Group 10"/>
            <p:cNvGrpSpPr/>
            <p:nvPr/>
          </p:nvGrpSpPr>
          <p:grpSpPr bwMode="auto">
            <a:xfrm>
              <a:off x="3276600" y="3649663"/>
              <a:ext cx="282575" cy="282575"/>
              <a:chOff x="0" y="0"/>
              <a:chExt cx="2494" cy="2494"/>
            </a:xfrm>
          </p:grpSpPr>
          <p:sp>
            <p:nvSpPr>
              <p:cNvPr id="3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3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6"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自身能力的提升</a:t>
              </a:r>
            </a:p>
          </p:txBody>
        </p:sp>
      </p:grpSp>
      <p:grpSp>
        <p:nvGrpSpPr>
          <p:cNvPr id="40" name="组合 39"/>
          <p:cNvGrpSpPr/>
          <p:nvPr/>
        </p:nvGrpSpPr>
        <p:grpSpPr>
          <a:xfrm>
            <a:off x="7202646" y="4043434"/>
            <a:ext cx="2930283" cy="400110"/>
            <a:chOff x="3276600" y="3624263"/>
            <a:chExt cx="2340308" cy="319553"/>
          </a:xfrm>
        </p:grpSpPr>
        <p:grpSp>
          <p:nvGrpSpPr>
            <p:cNvPr id="41" name="Group 10"/>
            <p:cNvGrpSpPr/>
            <p:nvPr/>
          </p:nvGrpSpPr>
          <p:grpSpPr bwMode="auto">
            <a:xfrm>
              <a:off x="3276600" y="3649663"/>
              <a:ext cx="282575" cy="282575"/>
              <a:chOff x="0" y="0"/>
              <a:chExt cx="2494" cy="2494"/>
            </a:xfrm>
          </p:grpSpPr>
          <p:sp>
            <p:nvSpPr>
              <p:cNvPr id="4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4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2" name="Text Box 13"/>
            <p:cNvSpPr txBox="1">
              <a:spLocks noChangeArrowheads="1"/>
            </p:cNvSpPr>
            <p:nvPr/>
          </p:nvSpPr>
          <p:spPr bwMode="auto">
            <a:xfrm>
              <a:off x="3625850" y="3624263"/>
              <a:ext cx="1991058"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对市场前瞻性的认识</a:t>
              </a:r>
            </a:p>
          </p:txBody>
        </p:sp>
      </p:grpSp>
      <p:sp>
        <p:nvSpPr>
          <p:cNvPr id="39"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45"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grpSp>
        <p:nvGrpSpPr>
          <p:cNvPr id="46" name="组合 45"/>
          <p:cNvGrpSpPr>
            <a:grpSpLocks noChangeAspect="1"/>
          </p:cNvGrpSpPr>
          <p:nvPr/>
        </p:nvGrpSpPr>
        <p:grpSpPr>
          <a:xfrm>
            <a:off x="1241551" y="2354838"/>
            <a:ext cx="2095406" cy="2124000"/>
            <a:chOff x="7772329" y="-1123557"/>
            <a:chExt cx="465708" cy="472063"/>
          </a:xfrm>
          <a:solidFill>
            <a:schemeClr val="tx1"/>
          </a:solidFill>
        </p:grpSpPr>
        <p:sp>
          <p:nvSpPr>
            <p:cNvPr id="47"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745">
        <p:blinds dir="vert"/>
      </p:transition>
    </mc:Choice>
    <mc:Fallback xmlns="">
      <p:transition spd="slow" advTm="374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300" fill="hold"/>
                                        <p:tgtEl>
                                          <p:spTgt spid="46"/>
                                        </p:tgtEl>
                                        <p:attrNameLst>
                                          <p:attrName>ppt_w</p:attrName>
                                        </p:attrNameLst>
                                      </p:cBhvr>
                                      <p:tavLst>
                                        <p:tav tm="0">
                                          <p:val>
                                            <p:fltVal val="0"/>
                                          </p:val>
                                        </p:tav>
                                        <p:tav tm="100000">
                                          <p:val>
                                            <p:strVal val="#ppt_w"/>
                                          </p:val>
                                        </p:tav>
                                      </p:tavLst>
                                    </p:anim>
                                    <p:anim calcmode="lin" valueType="num">
                                      <p:cBhvr>
                                        <p:cTn id="8" dur="300" fill="hold"/>
                                        <p:tgtEl>
                                          <p:spTgt spid="46"/>
                                        </p:tgtEl>
                                        <p:attrNameLst>
                                          <p:attrName>ppt_h</p:attrName>
                                        </p:attrNameLst>
                                      </p:cBhvr>
                                      <p:tavLst>
                                        <p:tav tm="0">
                                          <p:val>
                                            <p:fltVal val="0"/>
                                          </p:val>
                                        </p:tav>
                                        <p:tav tm="100000">
                                          <p:val>
                                            <p:strVal val="#ppt_h"/>
                                          </p:val>
                                        </p:tav>
                                      </p:tavLst>
                                    </p:anim>
                                    <p:animEffect transition="in" filter="fade">
                                      <p:cBhvr>
                                        <p:cTn id="9" dur="300"/>
                                        <p:tgtEl>
                                          <p:spTgt spid="46"/>
                                        </p:tgtEl>
                                      </p:cBhvr>
                                    </p:animEffect>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1000"/>
                                        <p:tgtEl>
                                          <p:spTgt spid="11"/>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 presetClass="entr" presetSubtype="1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2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3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0-#ppt_w/2"/>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40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3" name="矩形 22"/>
          <p:cNvSpPr/>
          <p:nvPr/>
        </p:nvSpPr>
        <p:spPr bwMode="auto">
          <a:xfrm>
            <a:off x="0" y="666517"/>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4" name="矩形 23"/>
          <p:cNvSpPr/>
          <p:nvPr/>
        </p:nvSpPr>
        <p:spPr bwMode="auto">
          <a:xfrm>
            <a:off x="0" y="6533084"/>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2159566" cy="430887"/>
          </a:xfrm>
          <a:prstGeom prst="rect">
            <a:avLst/>
          </a:prstGeom>
          <a:noFill/>
        </p:spPr>
        <p:txBody>
          <a:bodyPr wrap="none" rtlCol="0">
            <a:spAutoFit/>
          </a:bodyPr>
          <a:lstStyle/>
          <a:p>
            <a:r>
              <a:rPr lang="zh-CN" altLang="en-US" sz="2200" dirty="0">
                <a:solidFill>
                  <a:srgbClr val="C2C1C1">
                    <a:lumMod val="20000"/>
                    <a:lumOff val="80000"/>
                  </a:srgbClr>
                </a:solidFill>
                <a:latin typeface="微软雅黑" panose="020B0503020204020204" pitchFamily="34" charset="-122"/>
                <a:ea typeface="微软雅黑" panose="020B0503020204020204" pitchFamily="34" charset="-122"/>
              </a:rPr>
              <a:t>宏观环境的利好</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等腰三角形 2"/>
          <p:cNvSpPr/>
          <p:nvPr/>
        </p:nvSpPr>
        <p:spPr bwMode="auto">
          <a:xfrm rot="3036074">
            <a:off x="5834270" y="1867044"/>
            <a:ext cx="1789502" cy="207054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6"/>
          </a:solidFill>
          <a:ln w="28575">
            <a:solidFill>
              <a:srgbClr val="F8F8F8"/>
            </a:solid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126656" y="2672535"/>
            <a:ext cx="1083564" cy="6214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宏观利好</a:t>
            </a:r>
            <a:endParaRPr lang="en-US" altLang="zh-CN" dirty="0"/>
          </a:p>
          <a:p>
            <a:r>
              <a:rPr lang="zh-CN" altLang="en-US" dirty="0"/>
              <a:t>表现一</a:t>
            </a:r>
          </a:p>
        </p:txBody>
      </p:sp>
      <p:sp>
        <p:nvSpPr>
          <p:cNvPr id="9" name="等腰三角形 2"/>
          <p:cNvSpPr/>
          <p:nvPr/>
        </p:nvSpPr>
        <p:spPr bwMode="auto">
          <a:xfrm rot="8763501">
            <a:off x="4689223" y="3124343"/>
            <a:ext cx="1789502" cy="207054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solidFill>
          <a:ln w="28575">
            <a:solidFill>
              <a:srgbClr val="F8F8F8"/>
            </a:solid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939449" y="3841150"/>
            <a:ext cx="1083564" cy="6214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宏观利好</a:t>
            </a:r>
            <a:endParaRPr lang="en-US" altLang="zh-CN" dirty="0"/>
          </a:p>
          <a:p>
            <a:r>
              <a:rPr lang="zh-CN" altLang="en-US" dirty="0"/>
              <a:t>表现二</a:t>
            </a:r>
          </a:p>
        </p:txBody>
      </p:sp>
      <p:sp>
        <p:nvSpPr>
          <p:cNvPr id="11" name="等腰三角形 2"/>
          <p:cNvSpPr/>
          <p:nvPr/>
        </p:nvSpPr>
        <p:spPr bwMode="auto">
          <a:xfrm rot="16474575">
            <a:off x="4164459" y="1439231"/>
            <a:ext cx="1789502" cy="207054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1"/>
          </a:solidFill>
          <a:ln w="28575">
            <a:solidFill>
              <a:srgbClr val="F8F8F8"/>
            </a:solid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666156" y="2126435"/>
            <a:ext cx="1083564" cy="6214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宏观利好</a:t>
            </a:r>
            <a:endParaRPr lang="en-US" altLang="zh-CN" dirty="0"/>
          </a:p>
          <a:p>
            <a:r>
              <a:rPr lang="zh-CN" altLang="en-US" dirty="0"/>
              <a:t>表现三</a:t>
            </a:r>
          </a:p>
        </p:txBody>
      </p:sp>
      <p:sp>
        <p:nvSpPr>
          <p:cNvPr id="13" name="TextBox 12"/>
          <p:cNvSpPr txBox="1"/>
          <p:nvPr/>
        </p:nvSpPr>
        <p:spPr>
          <a:xfrm>
            <a:off x="1188665" y="1340768"/>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14" name="TextBox 13"/>
          <p:cNvSpPr txBox="1"/>
          <p:nvPr/>
        </p:nvSpPr>
        <p:spPr>
          <a:xfrm>
            <a:off x="1188666" y="1649854"/>
            <a:ext cx="2767182" cy="1323439"/>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sp>
        <p:nvSpPr>
          <p:cNvPr id="15" name="TextBox 14"/>
          <p:cNvSpPr txBox="1"/>
          <p:nvPr/>
        </p:nvSpPr>
        <p:spPr>
          <a:xfrm>
            <a:off x="7907435" y="1024959"/>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16" name="TextBox 15"/>
          <p:cNvSpPr txBox="1"/>
          <p:nvPr/>
        </p:nvSpPr>
        <p:spPr>
          <a:xfrm>
            <a:off x="7907436" y="2929779"/>
            <a:ext cx="2767182" cy="1323439"/>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sp>
        <p:nvSpPr>
          <p:cNvPr id="17" name="TextBox 16"/>
          <p:cNvSpPr txBox="1"/>
          <p:nvPr/>
        </p:nvSpPr>
        <p:spPr>
          <a:xfrm>
            <a:off x="2372653" y="5018206"/>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18" name="TextBox 17"/>
          <p:cNvSpPr txBox="1"/>
          <p:nvPr/>
        </p:nvSpPr>
        <p:spPr>
          <a:xfrm>
            <a:off x="2372653" y="5327292"/>
            <a:ext cx="4429545" cy="830997"/>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sp>
        <p:nvSpPr>
          <p:cNvPr id="2" name="矩形 1"/>
          <p:cNvSpPr/>
          <p:nvPr/>
        </p:nvSpPr>
        <p:spPr bwMode="auto">
          <a:xfrm>
            <a:off x="8015185" y="1447103"/>
            <a:ext cx="2461443" cy="1504893"/>
          </a:xfrm>
          <a:prstGeom prst="rect">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矩形 19"/>
          <p:cNvSpPr/>
          <p:nvPr/>
        </p:nvSpPr>
        <p:spPr bwMode="auto">
          <a:xfrm>
            <a:off x="1301919" y="2964958"/>
            <a:ext cx="2461443" cy="1497649"/>
          </a:xfrm>
          <a:prstGeom prst="rect">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bwMode="auto">
          <a:xfrm>
            <a:off x="6904309" y="5012796"/>
            <a:ext cx="2506440" cy="1267575"/>
          </a:xfrm>
          <a:prstGeom prst="rect">
            <a:avLst/>
          </a:prstGeom>
          <a:blipFill>
            <a:blip r:embed="rId5"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advTm="9866">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439"/>
                                </p:stCondLst>
                                <p:childTnLst>
                                  <p:par>
                                    <p:cTn id="23" presetID="1" presetClass="entr" presetSubtype="0" fill="hold" grpId="1"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439"/>
                                </p:stCondLst>
                                <p:childTnLst>
                                  <p:par>
                                    <p:cTn id="26" presetID="42" presetClass="path" presetSubtype="0" accel="50000" decel="50000" fill="hold" grpId="0" nodeType="afterEffect">
                                      <p:stCondLst>
                                        <p:cond delay="0"/>
                                      </p:stCondLst>
                                      <p:childTnLst>
                                        <p:animMotion origin="layout" path="M 2.08333E-6 -0.86736 L 2.08333E-6 2.96296E-6 " pathEditMode="relative" rAng="0" ptsTypes="AA">
                                          <p:cBhvr>
                                            <p:cTn id="27" dur="500" fill="hold"/>
                                            <p:tgtEl>
                                              <p:spTgt spid="24"/>
                                            </p:tgtEl>
                                            <p:attrNameLst>
                                              <p:attrName>ppt_x</p:attrName>
                                              <p:attrName>ppt_y</p:attrName>
                                            </p:attrNameLst>
                                          </p:cBhvr>
                                          <p:rCtr x="0" y="43356"/>
                                        </p:animMotion>
                                      </p:childTnLst>
                                    </p:cTn>
                                  </p:par>
                                </p:childTnLst>
                              </p:cTn>
                            </p:par>
                            <p:par>
                              <p:cTn id="28" fill="hold">
                                <p:stCondLst>
                                  <p:cond delay="1939"/>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2439"/>
                                </p:stCondLst>
                                <p:childTnLst>
                                  <p:par>
                                    <p:cTn id="33" presetID="2" presetClass="entr" presetSubtype="12" fill="hold" grpId="0" nodeType="afterEffect" p14:presetBounceEnd="20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20000">
                                          <p:cBhvr additive="base">
                                            <p:cTn id="35" dur="50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939"/>
                                </p:stCondLst>
                                <p:childTnLst>
                                  <p:par>
                                    <p:cTn id="38" presetID="3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300" fill="hold"/>
                                            <p:tgtEl>
                                              <p:spTgt spid="8"/>
                                            </p:tgtEl>
                                            <p:attrNameLst>
                                              <p:attrName>ppt_w</p:attrName>
                                            </p:attrNameLst>
                                          </p:cBhvr>
                                          <p:tavLst>
                                            <p:tav tm="0">
                                              <p:val>
                                                <p:fltVal val="0"/>
                                              </p:val>
                                            </p:tav>
                                            <p:tav tm="100000">
                                              <p:val>
                                                <p:strVal val="#ppt_w"/>
                                              </p:val>
                                            </p:tav>
                                          </p:tavLst>
                                        </p:anim>
                                        <p:anim calcmode="lin" valueType="num">
                                          <p:cBhvr>
                                            <p:cTn id="41" dur="300" fill="hold"/>
                                            <p:tgtEl>
                                              <p:spTgt spid="8"/>
                                            </p:tgtEl>
                                            <p:attrNameLst>
                                              <p:attrName>ppt_h</p:attrName>
                                            </p:attrNameLst>
                                          </p:cBhvr>
                                          <p:tavLst>
                                            <p:tav tm="0">
                                              <p:val>
                                                <p:fltVal val="0"/>
                                              </p:val>
                                            </p:tav>
                                            <p:tav tm="100000">
                                              <p:val>
                                                <p:strVal val="#ppt_h"/>
                                              </p:val>
                                            </p:tav>
                                          </p:tavLst>
                                        </p:anim>
                                        <p:anim calcmode="lin" valueType="num">
                                          <p:cBhvr>
                                            <p:cTn id="42" dur="300" fill="hold"/>
                                            <p:tgtEl>
                                              <p:spTgt spid="8"/>
                                            </p:tgtEl>
                                            <p:attrNameLst>
                                              <p:attrName>style.rotation</p:attrName>
                                            </p:attrNameLst>
                                          </p:cBhvr>
                                          <p:tavLst>
                                            <p:tav tm="0">
                                              <p:val>
                                                <p:fltVal val="90"/>
                                              </p:val>
                                            </p:tav>
                                            <p:tav tm="100000">
                                              <p:val>
                                                <p:fltVal val="0"/>
                                              </p:val>
                                            </p:tav>
                                          </p:tavLst>
                                        </p:anim>
                                        <p:animEffect transition="in" filter="fade">
                                          <p:cBhvr>
                                            <p:cTn id="43" dur="300"/>
                                            <p:tgtEl>
                                              <p:spTgt spid="8"/>
                                            </p:tgtEl>
                                          </p:cBhvr>
                                        </p:animEffect>
                                      </p:childTnLst>
                                    </p:cTn>
                                  </p:par>
                                </p:childTnLst>
                              </p:cTn>
                            </p:par>
                            <p:par>
                              <p:cTn id="44" fill="hold">
                                <p:stCondLst>
                                  <p:cond delay="3439"/>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3939"/>
                                </p:stCondLst>
                                <p:childTnLst>
                                  <p:par>
                                    <p:cTn id="49" presetID="14" presetClass="entr" presetSubtype="1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par>
                              <p:cTn id="52" fill="hold">
                                <p:stCondLst>
                                  <p:cond delay="4439"/>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4939"/>
                                </p:stCondLst>
                                <p:childTnLst>
                                  <p:par>
                                    <p:cTn id="57" presetID="2" presetClass="entr" presetSubtype="9" fill="hold" grpId="0" nodeType="afterEffect" p14:presetBounceEnd="20000">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14:bounceEnd="20000">
                                          <p:cBhvr additive="base">
                                            <p:cTn id="59" dur="50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5439"/>
                                </p:stCondLst>
                                <p:childTnLst>
                                  <p:par>
                                    <p:cTn id="62" presetID="3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300" fill="hold"/>
                                            <p:tgtEl>
                                              <p:spTgt spid="10"/>
                                            </p:tgtEl>
                                            <p:attrNameLst>
                                              <p:attrName>ppt_w</p:attrName>
                                            </p:attrNameLst>
                                          </p:cBhvr>
                                          <p:tavLst>
                                            <p:tav tm="0">
                                              <p:val>
                                                <p:fltVal val="0"/>
                                              </p:val>
                                            </p:tav>
                                            <p:tav tm="100000">
                                              <p:val>
                                                <p:strVal val="#ppt_w"/>
                                              </p:val>
                                            </p:tav>
                                          </p:tavLst>
                                        </p:anim>
                                        <p:anim calcmode="lin" valueType="num">
                                          <p:cBhvr>
                                            <p:cTn id="65" dur="300" fill="hold"/>
                                            <p:tgtEl>
                                              <p:spTgt spid="10"/>
                                            </p:tgtEl>
                                            <p:attrNameLst>
                                              <p:attrName>ppt_h</p:attrName>
                                            </p:attrNameLst>
                                          </p:cBhvr>
                                          <p:tavLst>
                                            <p:tav tm="0">
                                              <p:val>
                                                <p:fltVal val="0"/>
                                              </p:val>
                                            </p:tav>
                                            <p:tav tm="100000">
                                              <p:val>
                                                <p:strVal val="#ppt_h"/>
                                              </p:val>
                                            </p:tav>
                                          </p:tavLst>
                                        </p:anim>
                                        <p:anim calcmode="lin" valueType="num">
                                          <p:cBhvr>
                                            <p:cTn id="66" dur="300" fill="hold"/>
                                            <p:tgtEl>
                                              <p:spTgt spid="10"/>
                                            </p:tgtEl>
                                            <p:attrNameLst>
                                              <p:attrName>style.rotation</p:attrName>
                                            </p:attrNameLst>
                                          </p:cBhvr>
                                          <p:tavLst>
                                            <p:tav tm="0">
                                              <p:val>
                                                <p:fltVal val="90"/>
                                              </p:val>
                                            </p:tav>
                                            <p:tav tm="100000">
                                              <p:val>
                                                <p:fltVal val="0"/>
                                              </p:val>
                                            </p:tav>
                                          </p:tavLst>
                                        </p:anim>
                                        <p:animEffect transition="in" filter="fade">
                                          <p:cBhvr>
                                            <p:cTn id="67" dur="300"/>
                                            <p:tgtEl>
                                              <p:spTgt spid="10"/>
                                            </p:tgtEl>
                                          </p:cBhvr>
                                        </p:animEffect>
                                      </p:childTnLst>
                                    </p:cTn>
                                  </p:par>
                                </p:childTnLst>
                              </p:cTn>
                            </p:par>
                            <p:par>
                              <p:cTn id="68" fill="hold">
                                <p:stCondLst>
                                  <p:cond delay="5939"/>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439"/>
                                </p:stCondLst>
                                <p:childTnLst>
                                  <p:par>
                                    <p:cTn id="73" presetID="22" presetClass="entr" presetSubtype="1"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par>
                              <p:cTn id="76" fill="hold">
                                <p:stCondLst>
                                  <p:cond delay="6939"/>
                                </p:stCondLst>
                                <p:childTnLst>
                                  <p:par>
                                    <p:cTn id="77" presetID="14" presetClass="entr" presetSubtype="1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par>
                              <p:cTn id="80" fill="hold">
                                <p:stCondLst>
                                  <p:cond delay="7439"/>
                                </p:stCondLst>
                                <p:childTnLst>
                                  <p:par>
                                    <p:cTn id="81" presetID="2" presetClass="entr" presetSubtype="2" fill="hold" grpId="0" nodeType="afterEffect" p14:presetBounceEnd="20000">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14:bounceEnd="20000">
                                          <p:cBhvr additive="base">
                                            <p:cTn id="83"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par>
                              <p:cTn id="85" fill="hold">
                                <p:stCondLst>
                                  <p:cond delay="7939"/>
                                </p:stCondLst>
                                <p:childTnLst>
                                  <p:par>
                                    <p:cTn id="86" presetID="31"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300" fill="hold"/>
                                            <p:tgtEl>
                                              <p:spTgt spid="12"/>
                                            </p:tgtEl>
                                            <p:attrNameLst>
                                              <p:attrName>ppt_w</p:attrName>
                                            </p:attrNameLst>
                                          </p:cBhvr>
                                          <p:tavLst>
                                            <p:tav tm="0">
                                              <p:val>
                                                <p:fltVal val="0"/>
                                              </p:val>
                                            </p:tav>
                                            <p:tav tm="100000">
                                              <p:val>
                                                <p:strVal val="#ppt_w"/>
                                              </p:val>
                                            </p:tav>
                                          </p:tavLst>
                                        </p:anim>
                                        <p:anim calcmode="lin" valueType="num">
                                          <p:cBhvr>
                                            <p:cTn id="89" dur="300" fill="hold"/>
                                            <p:tgtEl>
                                              <p:spTgt spid="12"/>
                                            </p:tgtEl>
                                            <p:attrNameLst>
                                              <p:attrName>ppt_h</p:attrName>
                                            </p:attrNameLst>
                                          </p:cBhvr>
                                          <p:tavLst>
                                            <p:tav tm="0">
                                              <p:val>
                                                <p:fltVal val="0"/>
                                              </p:val>
                                            </p:tav>
                                            <p:tav tm="100000">
                                              <p:val>
                                                <p:strVal val="#ppt_h"/>
                                              </p:val>
                                            </p:tav>
                                          </p:tavLst>
                                        </p:anim>
                                        <p:anim calcmode="lin" valueType="num">
                                          <p:cBhvr>
                                            <p:cTn id="90" dur="300" fill="hold"/>
                                            <p:tgtEl>
                                              <p:spTgt spid="12"/>
                                            </p:tgtEl>
                                            <p:attrNameLst>
                                              <p:attrName>style.rotation</p:attrName>
                                            </p:attrNameLst>
                                          </p:cBhvr>
                                          <p:tavLst>
                                            <p:tav tm="0">
                                              <p:val>
                                                <p:fltVal val="90"/>
                                              </p:val>
                                            </p:tav>
                                            <p:tav tm="100000">
                                              <p:val>
                                                <p:fltVal val="0"/>
                                              </p:val>
                                            </p:tav>
                                          </p:tavLst>
                                        </p:anim>
                                        <p:animEffect transition="in" filter="fade">
                                          <p:cBhvr>
                                            <p:cTn id="91" dur="300"/>
                                            <p:tgtEl>
                                              <p:spTgt spid="12"/>
                                            </p:tgtEl>
                                          </p:cBhvr>
                                        </p:animEffect>
                                      </p:childTnLst>
                                    </p:cTn>
                                  </p:par>
                                </p:childTnLst>
                              </p:cTn>
                            </p:par>
                            <p:par>
                              <p:cTn id="92" fill="hold">
                                <p:stCondLst>
                                  <p:cond delay="8439"/>
                                </p:stCondLst>
                                <p:childTnLst>
                                  <p:par>
                                    <p:cTn id="93" presetID="2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p:stCondLst>
                                  <p:cond delay="8939"/>
                                </p:stCondLst>
                                <p:childTnLst>
                                  <p:par>
                                    <p:cTn id="97" presetID="22" presetClass="entr" presetSubtype="1"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up)">
                                          <p:cBhvr>
                                            <p:cTn id="99" dur="500"/>
                                            <p:tgtEl>
                                              <p:spTgt spid="14"/>
                                            </p:tgtEl>
                                          </p:cBhvr>
                                        </p:animEffect>
                                      </p:childTnLst>
                                    </p:cTn>
                                  </p:par>
                                </p:childTnLst>
                              </p:cTn>
                            </p:par>
                            <p:par>
                              <p:cTn id="100" fill="hold">
                                <p:stCondLst>
                                  <p:cond delay="9439"/>
                                </p:stCondLst>
                                <p:childTnLst>
                                  <p:par>
                                    <p:cTn id="101" presetID="14" presetClass="entr" presetSubtype="1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randombar(horizontal)">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77" grpId="0"/>
          <p:bldP spid="27" grpId="0" animBg="1"/>
          <p:bldP spid="7" grpId="0" animBg="1"/>
          <p:bldP spid="8" grpId="0"/>
          <p:bldP spid="9" grpId="0" animBg="1"/>
          <p:bldP spid="10" grpId="0"/>
          <p:bldP spid="11" grpId="0" animBg="1"/>
          <p:bldP spid="12" grpId="0"/>
          <p:bldP spid="13" grpId="0"/>
          <p:bldP spid="14" grpId="0"/>
          <p:bldP spid="15" grpId="0"/>
          <p:bldP spid="16" grpId="0"/>
          <p:bldP spid="17" grpId="0"/>
          <p:bldP spid="18" grpId="0"/>
          <p:bldP spid="2"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439"/>
                                </p:stCondLst>
                                <p:childTnLst>
                                  <p:par>
                                    <p:cTn id="23" presetID="1" presetClass="entr" presetSubtype="0" fill="hold" grpId="1"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439"/>
                                </p:stCondLst>
                                <p:childTnLst>
                                  <p:par>
                                    <p:cTn id="26" presetID="42" presetClass="path" presetSubtype="0" accel="50000" decel="50000" fill="hold" grpId="0" nodeType="afterEffect">
                                      <p:stCondLst>
                                        <p:cond delay="0"/>
                                      </p:stCondLst>
                                      <p:childTnLst>
                                        <p:animMotion origin="layout" path="M 2.08333E-6 -0.86736 L 2.08333E-6 2.96296E-6 " pathEditMode="relative" rAng="0" ptsTypes="AA">
                                          <p:cBhvr>
                                            <p:cTn id="27" dur="500" fill="hold"/>
                                            <p:tgtEl>
                                              <p:spTgt spid="24"/>
                                            </p:tgtEl>
                                            <p:attrNameLst>
                                              <p:attrName>ppt_x</p:attrName>
                                              <p:attrName>ppt_y</p:attrName>
                                            </p:attrNameLst>
                                          </p:cBhvr>
                                          <p:rCtr x="0" y="43356"/>
                                        </p:animMotion>
                                      </p:childTnLst>
                                    </p:cTn>
                                  </p:par>
                                </p:childTnLst>
                              </p:cTn>
                            </p:par>
                            <p:par>
                              <p:cTn id="28" fill="hold">
                                <p:stCondLst>
                                  <p:cond delay="1939"/>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2439"/>
                                </p:stCondLst>
                                <p:childTnLst>
                                  <p:par>
                                    <p:cTn id="33" presetID="2" presetClass="entr" presetSubtype="1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939"/>
                                </p:stCondLst>
                                <p:childTnLst>
                                  <p:par>
                                    <p:cTn id="38" presetID="3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300" fill="hold"/>
                                            <p:tgtEl>
                                              <p:spTgt spid="8"/>
                                            </p:tgtEl>
                                            <p:attrNameLst>
                                              <p:attrName>ppt_w</p:attrName>
                                            </p:attrNameLst>
                                          </p:cBhvr>
                                          <p:tavLst>
                                            <p:tav tm="0">
                                              <p:val>
                                                <p:fltVal val="0"/>
                                              </p:val>
                                            </p:tav>
                                            <p:tav tm="100000">
                                              <p:val>
                                                <p:strVal val="#ppt_w"/>
                                              </p:val>
                                            </p:tav>
                                          </p:tavLst>
                                        </p:anim>
                                        <p:anim calcmode="lin" valueType="num">
                                          <p:cBhvr>
                                            <p:cTn id="41" dur="300" fill="hold"/>
                                            <p:tgtEl>
                                              <p:spTgt spid="8"/>
                                            </p:tgtEl>
                                            <p:attrNameLst>
                                              <p:attrName>ppt_h</p:attrName>
                                            </p:attrNameLst>
                                          </p:cBhvr>
                                          <p:tavLst>
                                            <p:tav tm="0">
                                              <p:val>
                                                <p:fltVal val="0"/>
                                              </p:val>
                                            </p:tav>
                                            <p:tav tm="100000">
                                              <p:val>
                                                <p:strVal val="#ppt_h"/>
                                              </p:val>
                                            </p:tav>
                                          </p:tavLst>
                                        </p:anim>
                                        <p:anim calcmode="lin" valueType="num">
                                          <p:cBhvr>
                                            <p:cTn id="42" dur="300" fill="hold"/>
                                            <p:tgtEl>
                                              <p:spTgt spid="8"/>
                                            </p:tgtEl>
                                            <p:attrNameLst>
                                              <p:attrName>style.rotation</p:attrName>
                                            </p:attrNameLst>
                                          </p:cBhvr>
                                          <p:tavLst>
                                            <p:tav tm="0">
                                              <p:val>
                                                <p:fltVal val="90"/>
                                              </p:val>
                                            </p:tav>
                                            <p:tav tm="100000">
                                              <p:val>
                                                <p:fltVal val="0"/>
                                              </p:val>
                                            </p:tav>
                                          </p:tavLst>
                                        </p:anim>
                                        <p:animEffect transition="in" filter="fade">
                                          <p:cBhvr>
                                            <p:cTn id="43" dur="300"/>
                                            <p:tgtEl>
                                              <p:spTgt spid="8"/>
                                            </p:tgtEl>
                                          </p:cBhvr>
                                        </p:animEffect>
                                      </p:childTnLst>
                                    </p:cTn>
                                  </p:par>
                                </p:childTnLst>
                              </p:cTn>
                            </p:par>
                            <p:par>
                              <p:cTn id="44" fill="hold">
                                <p:stCondLst>
                                  <p:cond delay="3439"/>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3939"/>
                                </p:stCondLst>
                                <p:childTnLst>
                                  <p:par>
                                    <p:cTn id="49" presetID="14" presetClass="entr" presetSubtype="1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par>
                              <p:cTn id="52" fill="hold">
                                <p:stCondLst>
                                  <p:cond delay="4439"/>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4939"/>
                                </p:stCondLst>
                                <p:childTnLst>
                                  <p:par>
                                    <p:cTn id="57" presetID="2" presetClass="entr" presetSubtype="9"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5439"/>
                                </p:stCondLst>
                                <p:childTnLst>
                                  <p:par>
                                    <p:cTn id="62" presetID="3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300" fill="hold"/>
                                            <p:tgtEl>
                                              <p:spTgt spid="10"/>
                                            </p:tgtEl>
                                            <p:attrNameLst>
                                              <p:attrName>ppt_w</p:attrName>
                                            </p:attrNameLst>
                                          </p:cBhvr>
                                          <p:tavLst>
                                            <p:tav tm="0">
                                              <p:val>
                                                <p:fltVal val="0"/>
                                              </p:val>
                                            </p:tav>
                                            <p:tav tm="100000">
                                              <p:val>
                                                <p:strVal val="#ppt_w"/>
                                              </p:val>
                                            </p:tav>
                                          </p:tavLst>
                                        </p:anim>
                                        <p:anim calcmode="lin" valueType="num">
                                          <p:cBhvr>
                                            <p:cTn id="65" dur="300" fill="hold"/>
                                            <p:tgtEl>
                                              <p:spTgt spid="10"/>
                                            </p:tgtEl>
                                            <p:attrNameLst>
                                              <p:attrName>ppt_h</p:attrName>
                                            </p:attrNameLst>
                                          </p:cBhvr>
                                          <p:tavLst>
                                            <p:tav tm="0">
                                              <p:val>
                                                <p:fltVal val="0"/>
                                              </p:val>
                                            </p:tav>
                                            <p:tav tm="100000">
                                              <p:val>
                                                <p:strVal val="#ppt_h"/>
                                              </p:val>
                                            </p:tav>
                                          </p:tavLst>
                                        </p:anim>
                                        <p:anim calcmode="lin" valueType="num">
                                          <p:cBhvr>
                                            <p:cTn id="66" dur="300" fill="hold"/>
                                            <p:tgtEl>
                                              <p:spTgt spid="10"/>
                                            </p:tgtEl>
                                            <p:attrNameLst>
                                              <p:attrName>style.rotation</p:attrName>
                                            </p:attrNameLst>
                                          </p:cBhvr>
                                          <p:tavLst>
                                            <p:tav tm="0">
                                              <p:val>
                                                <p:fltVal val="90"/>
                                              </p:val>
                                            </p:tav>
                                            <p:tav tm="100000">
                                              <p:val>
                                                <p:fltVal val="0"/>
                                              </p:val>
                                            </p:tav>
                                          </p:tavLst>
                                        </p:anim>
                                        <p:animEffect transition="in" filter="fade">
                                          <p:cBhvr>
                                            <p:cTn id="67" dur="300"/>
                                            <p:tgtEl>
                                              <p:spTgt spid="10"/>
                                            </p:tgtEl>
                                          </p:cBhvr>
                                        </p:animEffect>
                                      </p:childTnLst>
                                    </p:cTn>
                                  </p:par>
                                </p:childTnLst>
                              </p:cTn>
                            </p:par>
                            <p:par>
                              <p:cTn id="68" fill="hold">
                                <p:stCondLst>
                                  <p:cond delay="5939"/>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439"/>
                                </p:stCondLst>
                                <p:childTnLst>
                                  <p:par>
                                    <p:cTn id="73" presetID="22" presetClass="entr" presetSubtype="1"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par>
                              <p:cTn id="76" fill="hold">
                                <p:stCondLst>
                                  <p:cond delay="6939"/>
                                </p:stCondLst>
                                <p:childTnLst>
                                  <p:par>
                                    <p:cTn id="77" presetID="14" presetClass="entr" presetSubtype="1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par>
                              <p:cTn id="80" fill="hold">
                                <p:stCondLst>
                                  <p:cond delay="7439"/>
                                </p:stCondLst>
                                <p:childTnLst>
                                  <p:par>
                                    <p:cTn id="81" presetID="2" presetClass="entr" presetSubtype="2"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1+#ppt_w/2"/>
                                              </p:val>
                                            </p:tav>
                                            <p:tav tm="100000">
                                              <p:val>
                                                <p:strVal val="#ppt_x"/>
                                              </p:val>
                                            </p:tav>
                                          </p:tavLst>
                                        </p:anim>
                                        <p:anim calcmode="lin" valueType="num">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par>
                              <p:cTn id="85" fill="hold">
                                <p:stCondLst>
                                  <p:cond delay="7939"/>
                                </p:stCondLst>
                                <p:childTnLst>
                                  <p:par>
                                    <p:cTn id="86" presetID="31"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300" fill="hold"/>
                                            <p:tgtEl>
                                              <p:spTgt spid="12"/>
                                            </p:tgtEl>
                                            <p:attrNameLst>
                                              <p:attrName>ppt_w</p:attrName>
                                            </p:attrNameLst>
                                          </p:cBhvr>
                                          <p:tavLst>
                                            <p:tav tm="0">
                                              <p:val>
                                                <p:fltVal val="0"/>
                                              </p:val>
                                            </p:tav>
                                            <p:tav tm="100000">
                                              <p:val>
                                                <p:strVal val="#ppt_w"/>
                                              </p:val>
                                            </p:tav>
                                          </p:tavLst>
                                        </p:anim>
                                        <p:anim calcmode="lin" valueType="num">
                                          <p:cBhvr>
                                            <p:cTn id="89" dur="300" fill="hold"/>
                                            <p:tgtEl>
                                              <p:spTgt spid="12"/>
                                            </p:tgtEl>
                                            <p:attrNameLst>
                                              <p:attrName>ppt_h</p:attrName>
                                            </p:attrNameLst>
                                          </p:cBhvr>
                                          <p:tavLst>
                                            <p:tav tm="0">
                                              <p:val>
                                                <p:fltVal val="0"/>
                                              </p:val>
                                            </p:tav>
                                            <p:tav tm="100000">
                                              <p:val>
                                                <p:strVal val="#ppt_h"/>
                                              </p:val>
                                            </p:tav>
                                          </p:tavLst>
                                        </p:anim>
                                        <p:anim calcmode="lin" valueType="num">
                                          <p:cBhvr>
                                            <p:cTn id="90" dur="300" fill="hold"/>
                                            <p:tgtEl>
                                              <p:spTgt spid="12"/>
                                            </p:tgtEl>
                                            <p:attrNameLst>
                                              <p:attrName>style.rotation</p:attrName>
                                            </p:attrNameLst>
                                          </p:cBhvr>
                                          <p:tavLst>
                                            <p:tav tm="0">
                                              <p:val>
                                                <p:fltVal val="90"/>
                                              </p:val>
                                            </p:tav>
                                            <p:tav tm="100000">
                                              <p:val>
                                                <p:fltVal val="0"/>
                                              </p:val>
                                            </p:tav>
                                          </p:tavLst>
                                        </p:anim>
                                        <p:animEffect transition="in" filter="fade">
                                          <p:cBhvr>
                                            <p:cTn id="91" dur="300"/>
                                            <p:tgtEl>
                                              <p:spTgt spid="12"/>
                                            </p:tgtEl>
                                          </p:cBhvr>
                                        </p:animEffect>
                                      </p:childTnLst>
                                    </p:cTn>
                                  </p:par>
                                </p:childTnLst>
                              </p:cTn>
                            </p:par>
                            <p:par>
                              <p:cTn id="92" fill="hold">
                                <p:stCondLst>
                                  <p:cond delay="8439"/>
                                </p:stCondLst>
                                <p:childTnLst>
                                  <p:par>
                                    <p:cTn id="93" presetID="2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p:stCondLst>
                                  <p:cond delay="8939"/>
                                </p:stCondLst>
                                <p:childTnLst>
                                  <p:par>
                                    <p:cTn id="97" presetID="22" presetClass="entr" presetSubtype="1"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up)">
                                          <p:cBhvr>
                                            <p:cTn id="99" dur="500"/>
                                            <p:tgtEl>
                                              <p:spTgt spid="14"/>
                                            </p:tgtEl>
                                          </p:cBhvr>
                                        </p:animEffect>
                                      </p:childTnLst>
                                    </p:cTn>
                                  </p:par>
                                </p:childTnLst>
                              </p:cTn>
                            </p:par>
                            <p:par>
                              <p:cTn id="100" fill="hold">
                                <p:stCondLst>
                                  <p:cond delay="9439"/>
                                </p:stCondLst>
                                <p:childTnLst>
                                  <p:par>
                                    <p:cTn id="101" presetID="14" presetClass="entr" presetSubtype="1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randombar(horizontal)">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77" grpId="0"/>
          <p:bldP spid="27" grpId="0" animBg="1"/>
          <p:bldP spid="7" grpId="0" animBg="1"/>
          <p:bldP spid="8" grpId="0"/>
          <p:bldP spid="9" grpId="0" animBg="1"/>
          <p:bldP spid="10" grpId="0"/>
          <p:bldP spid="11" grpId="0" animBg="1"/>
          <p:bldP spid="12" grpId="0"/>
          <p:bldP spid="13" grpId="0"/>
          <p:bldP spid="14" grpId="0"/>
          <p:bldP spid="15" grpId="0"/>
          <p:bldP spid="16" grpId="0"/>
          <p:bldP spid="17" grpId="0"/>
          <p:bldP spid="18" grpId="0"/>
          <p:bldP spid="2" grpId="0" animBg="1"/>
          <p:bldP spid="20" grpId="0" animBg="1"/>
          <p:bldP spid="2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grpSp>
        <p:nvGrpSpPr>
          <p:cNvPr id="9" name="组合 8"/>
          <p:cNvGrpSpPr/>
          <p:nvPr/>
        </p:nvGrpSpPr>
        <p:grpSpPr>
          <a:xfrm>
            <a:off x="1182688" y="3901727"/>
            <a:ext cx="3592513" cy="2043044"/>
            <a:chOff x="1182688" y="3901727"/>
            <a:chExt cx="3592513" cy="2043044"/>
          </a:xfrm>
        </p:grpSpPr>
        <p:grpSp>
          <p:nvGrpSpPr>
            <p:cNvPr id="3" name="组合 2"/>
            <p:cNvGrpSpPr/>
            <p:nvPr/>
          </p:nvGrpSpPr>
          <p:grpSpPr>
            <a:xfrm>
              <a:off x="1182688" y="3901727"/>
              <a:ext cx="3133725" cy="2043044"/>
              <a:chOff x="1182688" y="3901727"/>
              <a:chExt cx="3133725" cy="2043044"/>
            </a:xfrm>
          </p:grpSpPr>
          <p:sp>
            <p:nvSpPr>
              <p:cNvPr id="20" name="矩形 8"/>
              <p:cNvSpPr>
                <a:spLocks noChangeArrowheads="1"/>
              </p:cNvSpPr>
              <p:nvPr/>
            </p:nvSpPr>
            <p:spPr bwMode="auto">
              <a:xfrm>
                <a:off x="1184275" y="3901727"/>
                <a:ext cx="3132138" cy="2043044"/>
              </a:xfrm>
              <a:custGeom>
                <a:avLst/>
                <a:gdLst>
                  <a:gd name="T0" fmla="*/ 0 w 3131956"/>
                  <a:gd name="T1" fmla="*/ 181088 h 1549400"/>
                  <a:gd name="T2" fmla="*/ 268941 w 3131956"/>
                  <a:gd name="T3" fmla="*/ 1794 h 1549400"/>
                  <a:gd name="T4" fmla="*/ 3131956 w 3131956"/>
                  <a:gd name="T5" fmla="*/ 0 h 1549400"/>
                  <a:gd name="T6" fmla="*/ 3131956 w 3131956"/>
                  <a:gd name="T7" fmla="*/ 1549400 h 1549400"/>
                  <a:gd name="T8" fmla="*/ 8965 w 3131956"/>
                  <a:gd name="T9" fmla="*/ 1549400 h 1549400"/>
                  <a:gd name="T10" fmla="*/ 0 w 3131956"/>
                  <a:gd name="T11" fmla="*/ 181088 h 1549400"/>
                  <a:gd name="T12" fmla="*/ 0 60000 65536"/>
                  <a:gd name="T13" fmla="*/ 0 60000 65536"/>
                  <a:gd name="T14" fmla="*/ 0 60000 65536"/>
                  <a:gd name="T15" fmla="*/ 0 60000 65536"/>
                  <a:gd name="T16" fmla="*/ 0 60000 65536"/>
                  <a:gd name="T17" fmla="*/ 0 60000 65536"/>
                  <a:gd name="T18" fmla="*/ 0 w 3131956"/>
                  <a:gd name="T19" fmla="*/ 0 h 1549400"/>
                  <a:gd name="T20" fmla="*/ 3131956 w 3131956"/>
                  <a:gd name="T21" fmla="*/ 1549400 h 1549400"/>
                </a:gdLst>
                <a:ahLst/>
                <a:cxnLst>
                  <a:cxn ang="T12">
                    <a:pos x="T0" y="T1"/>
                  </a:cxn>
                  <a:cxn ang="T13">
                    <a:pos x="T2" y="T3"/>
                  </a:cxn>
                  <a:cxn ang="T14">
                    <a:pos x="T4" y="T5"/>
                  </a:cxn>
                  <a:cxn ang="T15">
                    <a:pos x="T6" y="T7"/>
                  </a:cxn>
                  <a:cxn ang="T16">
                    <a:pos x="T8" y="T9"/>
                  </a:cxn>
                  <a:cxn ang="T17">
                    <a:pos x="T10" y="T11"/>
                  </a:cxn>
                </a:cxnLst>
                <a:rect l="T18" t="T19" r="T20" b="T21"/>
                <a:pathLst>
                  <a:path w="3131956" h="1549400">
                    <a:moveTo>
                      <a:pt x="0" y="181088"/>
                    </a:moveTo>
                    <a:lnTo>
                      <a:pt x="268941" y="1794"/>
                    </a:lnTo>
                    <a:lnTo>
                      <a:pt x="3131956" y="0"/>
                    </a:lnTo>
                    <a:lnTo>
                      <a:pt x="3131956" y="1549400"/>
                    </a:lnTo>
                    <a:lnTo>
                      <a:pt x="8965" y="1549400"/>
                    </a:lnTo>
                    <a:cubicBezTo>
                      <a:pt x="5977" y="1093296"/>
                      <a:pt x="2988" y="637192"/>
                      <a:pt x="0" y="181088"/>
                    </a:cubicBezTo>
                    <a:close/>
                  </a:path>
                </a:pathLst>
              </a:cu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任意多边形 11"/>
              <p:cNvSpPr>
                <a:spLocks noChangeArrowheads="1"/>
              </p:cNvSpPr>
              <p:nvPr/>
            </p:nvSpPr>
            <p:spPr bwMode="auto">
              <a:xfrm>
                <a:off x="1182688" y="3903314"/>
                <a:ext cx="347662" cy="214313"/>
              </a:xfrm>
              <a:custGeom>
                <a:avLst/>
                <a:gdLst>
                  <a:gd name="T0" fmla="*/ 0 w 347703"/>
                  <a:gd name="T1" fmla="*/ 183905 h 183905"/>
                  <a:gd name="T2" fmla="*/ 347703 w 347703"/>
                  <a:gd name="T3" fmla="*/ 178135 h 183905"/>
                  <a:gd name="T4" fmla="*/ 279050 w 347703"/>
                  <a:gd name="T5" fmla="*/ 0 h 183905"/>
                  <a:gd name="T6" fmla="*/ 0 w 347703"/>
                  <a:gd name="T7" fmla="*/ 183905 h 183905"/>
                  <a:gd name="T8" fmla="*/ 0 60000 65536"/>
                  <a:gd name="T9" fmla="*/ 0 60000 65536"/>
                  <a:gd name="T10" fmla="*/ 0 60000 65536"/>
                  <a:gd name="T11" fmla="*/ 0 60000 65536"/>
                  <a:gd name="T12" fmla="*/ 0 w 347703"/>
                  <a:gd name="T13" fmla="*/ 0 h 183905"/>
                  <a:gd name="T14" fmla="*/ 347703 w 347703"/>
                  <a:gd name="T15" fmla="*/ 183905 h 183905"/>
                </a:gdLst>
                <a:ahLst/>
                <a:cxnLst>
                  <a:cxn ang="T8">
                    <a:pos x="T0" y="T1"/>
                  </a:cxn>
                  <a:cxn ang="T9">
                    <a:pos x="T2" y="T3"/>
                  </a:cxn>
                  <a:cxn ang="T10">
                    <a:pos x="T4" y="T5"/>
                  </a:cxn>
                  <a:cxn ang="T11">
                    <a:pos x="T6" y="T7"/>
                  </a:cxn>
                </a:cxnLst>
                <a:rect l="T12" t="T13" r="T14" b="T15"/>
                <a:pathLst>
                  <a:path w="347703" h="183905">
                    <a:moveTo>
                      <a:pt x="0" y="183905"/>
                    </a:moveTo>
                    <a:lnTo>
                      <a:pt x="347703" y="178135"/>
                    </a:lnTo>
                    <a:lnTo>
                      <a:pt x="279050" y="0"/>
                    </a:lnTo>
                    <a:lnTo>
                      <a:pt x="0" y="183905"/>
                    </a:lnTo>
                    <a:close/>
                  </a:path>
                </a:pathLst>
              </a:custGeom>
              <a:solidFill>
                <a:schemeClr val="tx2">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7" name="等腰三角形 28"/>
            <p:cNvSpPr>
              <a:spLocks noChangeArrowheads="1"/>
            </p:cNvSpPr>
            <p:nvPr/>
          </p:nvSpPr>
          <p:spPr bwMode="auto">
            <a:xfrm rot="5400000">
              <a:off x="4226720" y="4704967"/>
              <a:ext cx="631825" cy="465137"/>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 name="组合 7"/>
          <p:cNvGrpSpPr/>
          <p:nvPr/>
        </p:nvGrpSpPr>
        <p:grpSpPr>
          <a:xfrm>
            <a:off x="1182688" y="1703982"/>
            <a:ext cx="3621087" cy="2043045"/>
            <a:chOff x="1182688" y="1703982"/>
            <a:chExt cx="3621087" cy="2043045"/>
          </a:xfrm>
        </p:grpSpPr>
        <p:grpSp>
          <p:nvGrpSpPr>
            <p:cNvPr id="2" name="组合 1"/>
            <p:cNvGrpSpPr/>
            <p:nvPr/>
          </p:nvGrpSpPr>
          <p:grpSpPr>
            <a:xfrm>
              <a:off x="1182688" y="1703982"/>
              <a:ext cx="3133725" cy="2043045"/>
              <a:chOff x="1182688" y="1703982"/>
              <a:chExt cx="3133725" cy="2043045"/>
            </a:xfrm>
          </p:grpSpPr>
          <p:sp>
            <p:nvSpPr>
              <p:cNvPr id="19" name="矩形 7"/>
              <p:cNvSpPr>
                <a:spLocks noChangeArrowheads="1"/>
              </p:cNvSpPr>
              <p:nvPr/>
            </p:nvSpPr>
            <p:spPr bwMode="auto">
              <a:xfrm>
                <a:off x="1193800" y="1703983"/>
                <a:ext cx="3122613" cy="2043044"/>
              </a:xfrm>
              <a:custGeom>
                <a:avLst/>
                <a:gdLst>
                  <a:gd name="T0" fmla="*/ 3858 w 3122991"/>
                  <a:gd name="T1" fmla="*/ 236778 h 1549400"/>
                  <a:gd name="T2" fmla="*/ 327949 w 3122991"/>
                  <a:gd name="T3" fmla="*/ 5284 h 1549400"/>
                  <a:gd name="T4" fmla="*/ 3122991 w 3122991"/>
                  <a:gd name="T5" fmla="*/ 0 h 1549400"/>
                  <a:gd name="T6" fmla="*/ 3122991 w 3122991"/>
                  <a:gd name="T7" fmla="*/ 1549400 h 1549400"/>
                  <a:gd name="T8" fmla="*/ 0 w 3122991"/>
                  <a:gd name="T9" fmla="*/ 1549400 h 1549400"/>
                  <a:gd name="T10" fmla="*/ 3858 w 3122991"/>
                  <a:gd name="T11" fmla="*/ 236778 h 1549400"/>
                  <a:gd name="T12" fmla="*/ 0 60000 65536"/>
                  <a:gd name="T13" fmla="*/ 0 60000 65536"/>
                  <a:gd name="T14" fmla="*/ 0 60000 65536"/>
                  <a:gd name="T15" fmla="*/ 0 60000 65536"/>
                  <a:gd name="T16" fmla="*/ 0 60000 65536"/>
                  <a:gd name="T17" fmla="*/ 0 60000 65536"/>
                  <a:gd name="T18" fmla="*/ 0 w 3122991"/>
                  <a:gd name="T19" fmla="*/ 0 h 1549400"/>
                  <a:gd name="T20" fmla="*/ 3122991 w 3122991"/>
                  <a:gd name="T21" fmla="*/ 1549400 h 1549400"/>
                </a:gdLst>
                <a:ahLst/>
                <a:cxnLst>
                  <a:cxn ang="T12">
                    <a:pos x="T0" y="T1"/>
                  </a:cxn>
                  <a:cxn ang="T13">
                    <a:pos x="T2" y="T3"/>
                  </a:cxn>
                  <a:cxn ang="T14">
                    <a:pos x="T4" y="T5"/>
                  </a:cxn>
                  <a:cxn ang="T15">
                    <a:pos x="T6" y="T7"/>
                  </a:cxn>
                  <a:cxn ang="T16">
                    <a:pos x="T8" y="T9"/>
                  </a:cxn>
                  <a:cxn ang="T17">
                    <a:pos x="T10" y="T11"/>
                  </a:cxn>
                </a:cxnLst>
                <a:rect l="T18" t="T19" r="T20" b="T21"/>
                <a:pathLst>
                  <a:path w="3122991" h="1549400">
                    <a:moveTo>
                      <a:pt x="3858" y="236778"/>
                    </a:moveTo>
                    <a:lnTo>
                      <a:pt x="327949" y="5284"/>
                    </a:lnTo>
                    <a:lnTo>
                      <a:pt x="3122991" y="0"/>
                    </a:lnTo>
                    <a:lnTo>
                      <a:pt x="3122991" y="1549400"/>
                    </a:lnTo>
                    <a:lnTo>
                      <a:pt x="0" y="1549400"/>
                    </a:lnTo>
                    <a:lnTo>
                      <a:pt x="3858" y="236778"/>
                    </a:lnTo>
                    <a:close/>
                  </a:path>
                </a:pathLst>
              </a:cu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任意多边形 10"/>
              <p:cNvSpPr>
                <a:spLocks noChangeArrowheads="1"/>
              </p:cNvSpPr>
              <p:nvPr/>
            </p:nvSpPr>
            <p:spPr bwMode="auto">
              <a:xfrm>
                <a:off x="1182688" y="1703982"/>
                <a:ext cx="360362" cy="338137"/>
              </a:xfrm>
              <a:custGeom>
                <a:avLst/>
                <a:gdLst>
                  <a:gd name="T0" fmla="*/ 0 w 344438"/>
                  <a:gd name="T1" fmla="*/ 229626 h 229626"/>
                  <a:gd name="T2" fmla="*/ 344438 w 344438"/>
                  <a:gd name="T3" fmla="*/ 217324 h 229626"/>
                  <a:gd name="T4" fmla="*/ 328036 w 344438"/>
                  <a:gd name="T5" fmla="*/ 0 h 229626"/>
                  <a:gd name="T6" fmla="*/ 0 w 344438"/>
                  <a:gd name="T7" fmla="*/ 229626 h 229626"/>
                  <a:gd name="T8" fmla="*/ 0 60000 65536"/>
                  <a:gd name="T9" fmla="*/ 0 60000 65536"/>
                  <a:gd name="T10" fmla="*/ 0 60000 65536"/>
                  <a:gd name="T11" fmla="*/ 0 60000 65536"/>
                  <a:gd name="T12" fmla="*/ 0 w 344438"/>
                  <a:gd name="T13" fmla="*/ 0 h 229626"/>
                  <a:gd name="T14" fmla="*/ 344438 w 344438"/>
                  <a:gd name="T15" fmla="*/ 229626 h 229626"/>
                </a:gdLst>
                <a:ahLst/>
                <a:cxnLst>
                  <a:cxn ang="T8">
                    <a:pos x="T0" y="T1"/>
                  </a:cxn>
                  <a:cxn ang="T9">
                    <a:pos x="T2" y="T3"/>
                  </a:cxn>
                  <a:cxn ang="T10">
                    <a:pos x="T4" y="T5"/>
                  </a:cxn>
                  <a:cxn ang="T11">
                    <a:pos x="T6" y="T7"/>
                  </a:cxn>
                </a:cxnLst>
                <a:rect l="T12" t="T13" r="T14" b="T15"/>
                <a:pathLst>
                  <a:path w="344438" h="229626">
                    <a:moveTo>
                      <a:pt x="0" y="229626"/>
                    </a:moveTo>
                    <a:lnTo>
                      <a:pt x="344438" y="217324"/>
                    </a:lnTo>
                    <a:lnTo>
                      <a:pt x="328036" y="0"/>
                    </a:lnTo>
                    <a:lnTo>
                      <a:pt x="0" y="229626"/>
                    </a:lnTo>
                    <a:close/>
                  </a:path>
                </a:pathLst>
              </a:custGeom>
              <a:solidFill>
                <a:schemeClr val="tx1">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5" name="等腰三角形 26"/>
            <p:cNvSpPr>
              <a:spLocks noChangeArrowheads="1"/>
            </p:cNvSpPr>
            <p:nvPr/>
          </p:nvSpPr>
          <p:spPr bwMode="auto">
            <a:xfrm rot="5400000">
              <a:off x="4228306" y="2519711"/>
              <a:ext cx="663575" cy="487362"/>
            </a:xfrm>
            <a:prstGeom prst="triangle">
              <a:avLst>
                <a:gd name="adj" fmla="val 50000"/>
              </a:avLst>
            </a:pr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17556" y="1700808"/>
            <a:ext cx="3584575" cy="2047231"/>
            <a:chOff x="7117556" y="1700808"/>
            <a:chExt cx="3584575" cy="2047231"/>
          </a:xfrm>
        </p:grpSpPr>
        <p:grpSp>
          <p:nvGrpSpPr>
            <p:cNvPr id="4" name="组合 3"/>
            <p:cNvGrpSpPr/>
            <p:nvPr/>
          </p:nvGrpSpPr>
          <p:grpSpPr>
            <a:xfrm>
              <a:off x="7579518" y="1700808"/>
              <a:ext cx="3122613" cy="2047231"/>
              <a:chOff x="7579518" y="1700808"/>
              <a:chExt cx="3122613" cy="2047231"/>
            </a:xfrm>
          </p:grpSpPr>
          <p:sp>
            <p:nvSpPr>
              <p:cNvPr id="21" name="矩形 5"/>
              <p:cNvSpPr>
                <a:spLocks noChangeArrowheads="1"/>
              </p:cNvSpPr>
              <p:nvPr/>
            </p:nvSpPr>
            <p:spPr bwMode="auto">
              <a:xfrm>
                <a:off x="7579518" y="1700808"/>
                <a:ext cx="3122613" cy="2047231"/>
              </a:xfrm>
              <a:custGeom>
                <a:avLst/>
                <a:gdLst>
                  <a:gd name="T0" fmla="*/ 0 w 3122991"/>
                  <a:gd name="T1" fmla="*/ 3230 h 1552630"/>
                  <a:gd name="T2" fmla="*/ 2876600 w 3122991"/>
                  <a:gd name="T3" fmla="*/ 0 h 1552630"/>
                  <a:gd name="T4" fmla="*/ 3107827 w 3122991"/>
                  <a:gd name="T5" fmla="*/ 252248 h 1552630"/>
                  <a:gd name="T6" fmla="*/ 3122991 w 3122991"/>
                  <a:gd name="T7" fmla="*/ 1552630 h 1552630"/>
                  <a:gd name="T8" fmla="*/ 0 w 3122991"/>
                  <a:gd name="T9" fmla="*/ 1552630 h 1552630"/>
                  <a:gd name="T10" fmla="*/ 0 w 3122991"/>
                  <a:gd name="T11" fmla="*/ 3230 h 1552630"/>
                  <a:gd name="T12" fmla="*/ 0 60000 65536"/>
                  <a:gd name="T13" fmla="*/ 0 60000 65536"/>
                  <a:gd name="T14" fmla="*/ 0 60000 65536"/>
                  <a:gd name="T15" fmla="*/ 0 60000 65536"/>
                  <a:gd name="T16" fmla="*/ 0 60000 65536"/>
                  <a:gd name="T17" fmla="*/ 0 60000 65536"/>
                  <a:gd name="T18" fmla="*/ 0 w 3122991"/>
                  <a:gd name="T19" fmla="*/ 0 h 1552630"/>
                  <a:gd name="T20" fmla="*/ 3122991 w 3122991"/>
                  <a:gd name="T21" fmla="*/ 1552630 h 1552630"/>
                </a:gdLst>
                <a:ahLst/>
                <a:cxnLst>
                  <a:cxn ang="T12">
                    <a:pos x="T0" y="T1"/>
                  </a:cxn>
                  <a:cxn ang="T13">
                    <a:pos x="T2" y="T3"/>
                  </a:cxn>
                  <a:cxn ang="T14">
                    <a:pos x="T4" y="T5"/>
                  </a:cxn>
                  <a:cxn ang="T15">
                    <a:pos x="T6" y="T7"/>
                  </a:cxn>
                  <a:cxn ang="T16">
                    <a:pos x="T8" y="T9"/>
                  </a:cxn>
                  <a:cxn ang="T17">
                    <a:pos x="T10" y="T11"/>
                  </a:cxn>
                </a:cxnLst>
                <a:rect l="T18" t="T19" r="T20" b="T21"/>
                <a:pathLst>
                  <a:path w="3122991" h="1552630">
                    <a:moveTo>
                      <a:pt x="0" y="3230"/>
                    </a:moveTo>
                    <a:lnTo>
                      <a:pt x="2876600" y="0"/>
                    </a:lnTo>
                    <a:lnTo>
                      <a:pt x="3107827" y="252248"/>
                    </a:lnTo>
                    <a:lnTo>
                      <a:pt x="3122991" y="1552630"/>
                    </a:lnTo>
                    <a:lnTo>
                      <a:pt x="0" y="1552630"/>
                    </a:lnTo>
                    <a:lnTo>
                      <a:pt x="0" y="3230"/>
                    </a:lnTo>
                    <a:close/>
                  </a:path>
                </a:pathLst>
              </a:cu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任意多边形 12"/>
              <p:cNvSpPr>
                <a:spLocks noChangeArrowheads="1"/>
              </p:cNvSpPr>
              <p:nvPr/>
            </p:nvSpPr>
            <p:spPr bwMode="auto">
              <a:xfrm flipH="1">
                <a:off x="10452893" y="1705570"/>
                <a:ext cx="234950" cy="336549"/>
              </a:xfrm>
              <a:custGeom>
                <a:avLst/>
                <a:gdLst>
                  <a:gd name="T0" fmla="*/ 0 w 233692"/>
                  <a:gd name="T1" fmla="*/ 244140 h 246353"/>
                  <a:gd name="T2" fmla="*/ 217436 w 233692"/>
                  <a:gd name="T3" fmla="*/ 246353 h 246353"/>
                  <a:gd name="T4" fmla="*/ 233692 w 233692"/>
                  <a:gd name="T5" fmla="*/ 0 h 246353"/>
                  <a:gd name="T6" fmla="*/ 0 w 233692"/>
                  <a:gd name="T7" fmla="*/ 244140 h 246353"/>
                  <a:gd name="T8" fmla="*/ 0 60000 65536"/>
                  <a:gd name="T9" fmla="*/ 0 60000 65536"/>
                  <a:gd name="T10" fmla="*/ 0 60000 65536"/>
                  <a:gd name="T11" fmla="*/ 0 60000 65536"/>
                  <a:gd name="T12" fmla="*/ 0 w 233692"/>
                  <a:gd name="T13" fmla="*/ 0 h 246353"/>
                  <a:gd name="T14" fmla="*/ 233692 w 233692"/>
                  <a:gd name="T15" fmla="*/ 246353 h 246353"/>
                </a:gdLst>
                <a:ahLst/>
                <a:cxnLst>
                  <a:cxn ang="T8">
                    <a:pos x="T0" y="T1"/>
                  </a:cxn>
                  <a:cxn ang="T9">
                    <a:pos x="T2" y="T3"/>
                  </a:cxn>
                  <a:cxn ang="T10">
                    <a:pos x="T4" y="T5"/>
                  </a:cxn>
                  <a:cxn ang="T11">
                    <a:pos x="T6" y="T7"/>
                  </a:cxn>
                </a:cxnLst>
                <a:rect l="T12" t="T13" r="T14" b="T15"/>
                <a:pathLst>
                  <a:path w="233692" h="246353">
                    <a:moveTo>
                      <a:pt x="0" y="244140"/>
                    </a:moveTo>
                    <a:lnTo>
                      <a:pt x="217436" y="246353"/>
                    </a:lnTo>
                    <a:lnTo>
                      <a:pt x="233692" y="0"/>
                    </a:lnTo>
                    <a:lnTo>
                      <a:pt x="0" y="244140"/>
                    </a:lnTo>
                    <a:close/>
                  </a:path>
                </a:pathLst>
              </a:custGeom>
              <a:solidFill>
                <a:schemeClr val="tx2">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6" name="等腰三角形 27"/>
            <p:cNvSpPr>
              <a:spLocks noChangeArrowheads="1"/>
            </p:cNvSpPr>
            <p:nvPr/>
          </p:nvSpPr>
          <p:spPr bwMode="auto">
            <a:xfrm rot="16200000">
              <a:off x="7033418" y="2536379"/>
              <a:ext cx="633413" cy="465137"/>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 name="组合 5"/>
          <p:cNvGrpSpPr/>
          <p:nvPr/>
        </p:nvGrpSpPr>
        <p:grpSpPr>
          <a:xfrm>
            <a:off x="7112794" y="3898552"/>
            <a:ext cx="3594099" cy="2047231"/>
            <a:chOff x="7112794" y="3898552"/>
            <a:chExt cx="3594099" cy="2047231"/>
          </a:xfrm>
        </p:grpSpPr>
        <p:grpSp>
          <p:nvGrpSpPr>
            <p:cNvPr id="5" name="组合 4"/>
            <p:cNvGrpSpPr/>
            <p:nvPr/>
          </p:nvGrpSpPr>
          <p:grpSpPr>
            <a:xfrm>
              <a:off x="7579518" y="3898552"/>
              <a:ext cx="3127375" cy="2047231"/>
              <a:chOff x="7579518" y="3898552"/>
              <a:chExt cx="3127375" cy="2047231"/>
            </a:xfrm>
          </p:grpSpPr>
          <p:sp>
            <p:nvSpPr>
              <p:cNvPr id="25" name="矩形 6"/>
              <p:cNvSpPr>
                <a:spLocks noChangeArrowheads="1"/>
              </p:cNvSpPr>
              <p:nvPr/>
            </p:nvSpPr>
            <p:spPr bwMode="auto">
              <a:xfrm>
                <a:off x="7579518" y="3898552"/>
                <a:ext cx="3122613" cy="2047231"/>
              </a:xfrm>
              <a:custGeom>
                <a:avLst/>
                <a:gdLst>
                  <a:gd name="T0" fmla="*/ 0 w 3122991"/>
                  <a:gd name="T1" fmla="*/ 3461 h 1552861"/>
                  <a:gd name="T2" fmla="*/ 2897620 w 3122991"/>
                  <a:gd name="T3" fmla="*/ 0 h 1552861"/>
                  <a:gd name="T4" fmla="*/ 3118337 w 3122991"/>
                  <a:gd name="T5" fmla="*/ 168165 h 1552861"/>
                  <a:gd name="T6" fmla="*/ 3122991 w 3122991"/>
                  <a:gd name="T7" fmla="*/ 1552861 h 1552861"/>
                  <a:gd name="T8" fmla="*/ 0 w 3122991"/>
                  <a:gd name="T9" fmla="*/ 1552861 h 1552861"/>
                  <a:gd name="T10" fmla="*/ 0 w 3122991"/>
                  <a:gd name="T11" fmla="*/ 3461 h 1552861"/>
                  <a:gd name="T12" fmla="*/ 0 60000 65536"/>
                  <a:gd name="T13" fmla="*/ 0 60000 65536"/>
                  <a:gd name="T14" fmla="*/ 0 60000 65536"/>
                  <a:gd name="T15" fmla="*/ 0 60000 65536"/>
                  <a:gd name="T16" fmla="*/ 0 60000 65536"/>
                  <a:gd name="T17" fmla="*/ 0 60000 65536"/>
                  <a:gd name="T18" fmla="*/ 0 w 3122991"/>
                  <a:gd name="T19" fmla="*/ 0 h 1552861"/>
                  <a:gd name="T20" fmla="*/ 3122991 w 3122991"/>
                  <a:gd name="T21" fmla="*/ 1552861 h 1552861"/>
                </a:gdLst>
                <a:ahLst/>
                <a:cxnLst>
                  <a:cxn ang="T12">
                    <a:pos x="T0" y="T1"/>
                  </a:cxn>
                  <a:cxn ang="T13">
                    <a:pos x="T2" y="T3"/>
                  </a:cxn>
                  <a:cxn ang="T14">
                    <a:pos x="T4" y="T5"/>
                  </a:cxn>
                  <a:cxn ang="T15">
                    <a:pos x="T6" y="T7"/>
                  </a:cxn>
                  <a:cxn ang="T16">
                    <a:pos x="T8" y="T9"/>
                  </a:cxn>
                  <a:cxn ang="T17">
                    <a:pos x="T10" y="T11"/>
                  </a:cxn>
                </a:cxnLst>
                <a:rect l="T18" t="T19" r="T20" b="T21"/>
                <a:pathLst>
                  <a:path w="3122991" h="1552861">
                    <a:moveTo>
                      <a:pt x="0" y="3461"/>
                    </a:moveTo>
                    <a:lnTo>
                      <a:pt x="2897620" y="0"/>
                    </a:lnTo>
                    <a:lnTo>
                      <a:pt x="3118337" y="168165"/>
                    </a:lnTo>
                    <a:cubicBezTo>
                      <a:pt x="3119888" y="629730"/>
                      <a:pt x="3121440" y="1091296"/>
                      <a:pt x="3122991" y="1552861"/>
                    </a:cubicBezTo>
                    <a:lnTo>
                      <a:pt x="0" y="1552861"/>
                    </a:lnTo>
                    <a:lnTo>
                      <a:pt x="0" y="3461"/>
                    </a:lnTo>
                    <a:close/>
                  </a:path>
                </a:pathLst>
              </a:cu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任意多边形 13"/>
              <p:cNvSpPr>
                <a:spLocks noChangeArrowheads="1"/>
              </p:cNvSpPr>
              <p:nvPr/>
            </p:nvSpPr>
            <p:spPr bwMode="auto">
              <a:xfrm flipH="1">
                <a:off x="10383043" y="3901727"/>
                <a:ext cx="323850" cy="215900"/>
              </a:xfrm>
              <a:custGeom>
                <a:avLst/>
                <a:gdLst>
                  <a:gd name="T0" fmla="*/ 0 w 323754"/>
                  <a:gd name="T1" fmla="*/ 175378 h 175378"/>
                  <a:gd name="T2" fmla="*/ 323754 w 323754"/>
                  <a:gd name="T3" fmla="*/ 170334 h 175378"/>
                  <a:gd name="T4" fmla="*/ 222988 w 323754"/>
                  <a:gd name="T5" fmla="*/ 0 h 175378"/>
                  <a:gd name="T6" fmla="*/ 0 w 323754"/>
                  <a:gd name="T7" fmla="*/ 175378 h 175378"/>
                  <a:gd name="T8" fmla="*/ 0 60000 65536"/>
                  <a:gd name="T9" fmla="*/ 0 60000 65536"/>
                  <a:gd name="T10" fmla="*/ 0 60000 65536"/>
                  <a:gd name="T11" fmla="*/ 0 60000 65536"/>
                  <a:gd name="T12" fmla="*/ 0 w 323754"/>
                  <a:gd name="T13" fmla="*/ 0 h 175378"/>
                  <a:gd name="T14" fmla="*/ 323754 w 323754"/>
                  <a:gd name="T15" fmla="*/ 175378 h 175378"/>
                </a:gdLst>
                <a:ahLst/>
                <a:cxnLst>
                  <a:cxn ang="T8">
                    <a:pos x="T0" y="T1"/>
                  </a:cxn>
                  <a:cxn ang="T9">
                    <a:pos x="T2" y="T3"/>
                  </a:cxn>
                  <a:cxn ang="T10">
                    <a:pos x="T4" y="T5"/>
                  </a:cxn>
                  <a:cxn ang="T11">
                    <a:pos x="T6" y="T7"/>
                  </a:cxn>
                </a:cxnLst>
                <a:rect l="T12" t="T13" r="T14" b="T15"/>
                <a:pathLst>
                  <a:path w="323754" h="175378">
                    <a:moveTo>
                      <a:pt x="0" y="175378"/>
                    </a:moveTo>
                    <a:lnTo>
                      <a:pt x="323754" y="170334"/>
                    </a:lnTo>
                    <a:lnTo>
                      <a:pt x="222988" y="0"/>
                    </a:lnTo>
                    <a:lnTo>
                      <a:pt x="0" y="175378"/>
                    </a:lnTo>
                    <a:close/>
                  </a:path>
                </a:pathLst>
              </a:custGeom>
              <a:solidFill>
                <a:schemeClr val="tx1">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8" name="等腰三角形 29"/>
            <p:cNvSpPr>
              <a:spLocks noChangeArrowheads="1"/>
            </p:cNvSpPr>
            <p:nvPr/>
          </p:nvSpPr>
          <p:spPr bwMode="auto">
            <a:xfrm rot="16200000">
              <a:off x="7029450" y="4690679"/>
              <a:ext cx="631825" cy="465138"/>
            </a:xfrm>
            <a:prstGeom prst="triangle">
              <a:avLst>
                <a:gd name="adj" fmla="val 50000"/>
              </a:avLst>
            </a:pr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3" name="矩形 22"/>
          <p:cNvSpPr/>
          <p:nvPr/>
        </p:nvSpPr>
        <p:spPr bwMode="auto">
          <a:xfrm>
            <a:off x="0" y="666517"/>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4" name="矩形 23"/>
          <p:cNvSpPr/>
          <p:nvPr/>
        </p:nvSpPr>
        <p:spPr bwMode="auto">
          <a:xfrm>
            <a:off x="0" y="6533084"/>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3288080" cy="430887"/>
          </a:xfrm>
          <a:prstGeom prst="rect">
            <a:avLst/>
          </a:prstGeom>
          <a:noFill/>
        </p:spPr>
        <p:txBody>
          <a:bodyPr wrap="none" rtlCol="0">
            <a:spAutoFit/>
          </a:bodyPr>
          <a:lstStyle/>
          <a:p>
            <a:r>
              <a:rPr lang="zh-CN" altLang="en-US" sz="2200" dirty="0">
                <a:solidFill>
                  <a:schemeClr val="bg2">
                    <a:lumMod val="20000"/>
                    <a:lumOff val="80000"/>
                  </a:schemeClr>
                </a:solidFill>
                <a:latin typeface="微软雅黑" panose="020B0503020204020204" pitchFamily="34" charset="-122"/>
                <a:ea typeface="微软雅黑" panose="020B0503020204020204" pitchFamily="34" charset="-122"/>
              </a:rPr>
              <a:t>公司领导给予的大力支持</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pic>
        <p:nvPicPr>
          <p:cNvPr id="26"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rot="5400000">
            <a:off x="1259321" y="3601038"/>
            <a:ext cx="5822204" cy="2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rot="16200000" flipH="1">
            <a:off x="4813537" y="3601906"/>
            <a:ext cx="5822201" cy="2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14"/>
          <p:cNvSpPr>
            <a:spLocks noChangeArrowheads="1"/>
          </p:cNvSpPr>
          <p:nvPr/>
        </p:nvSpPr>
        <p:spPr bwMode="auto">
          <a:xfrm>
            <a:off x="1433513" y="2269133"/>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15"/>
          <p:cNvSpPr>
            <a:spLocks noChangeArrowheads="1"/>
          </p:cNvSpPr>
          <p:nvPr/>
        </p:nvSpPr>
        <p:spPr bwMode="auto">
          <a:xfrm>
            <a:off x="1433513" y="4428777"/>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altLang="zh-CN"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16"/>
          <p:cNvSpPr>
            <a:spLocks noChangeArrowheads="1"/>
          </p:cNvSpPr>
          <p:nvPr/>
        </p:nvSpPr>
        <p:spPr bwMode="auto">
          <a:xfrm>
            <a:off x="7811293" y="2269133"/>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altLang="zh-CN"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17"/>
          <p:cNvSpPr>
            <a:spLocks noChangeArrowheads="1"/>
          </p:cNvSpPr>
          <p:nvPr/>
        </p:nvSpPr>
        <p:spPr bwMode="auto">
          <a:xfrm>
            <a:off x="7811293" y="4428777"/>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altLang="zh-CN"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直接连接符 18"/>
          <p:cNvSpPr>
            <a:spLocks noChangeShapeType="1"/>
          </p:cNvSpPr>
          <p:nvPr/>
        </p:nvSpPr>
        <p:spPr bwMode="auto">
          <a:xfrm>
            <a:off x="1543050" y="2237383"/>
            <a:ext cx="2508250" cy="0"/>
          </a:xfrm>
          <a:prstGeom prst="line">
            <a:avLst/>
          </a:prstGeom>
          <a:noFill/>
          <a:ln w="6350" cap="flat" cmpd="sng">
            <a:solidFill>
              <a:srgbClr val="F8F8F8">
                <a:alpha val="50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 name="直接连接符 19"/>
          <p:cNvSpPr>
            <a:spLocks noChangeShapeType="1"/>
          </p:cNvSpPr>
          <p:nvPr/>
        </p:nvSpPr>
        <p:spPr bwMode="auto">
          <a:xfrm>
            <a:off x="7924006" y="2237383"/>
            <a:ext cx="2508250" cy="0"/>
          </a:xfrm>
          <a:prstGeom prst="line">
            <a:avLst/>
          </a:prstGeom>
          <a:noFill/>
          <a:ln w="6350" cap="flat" cmpd="sng">
            <a:solidFill>
              <a:srgbClr val="F8F8F8">
                <a:alpha val="50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 name="直接连接符 20"/>
          <p:cNvSpPr>
            <a:spLocks noChangeShapeType="1"/>
          </p:cNvSpPr>
          <p:nvPr/>
        </p:nvSpPr>
        <p:spPr bwMode="auto">
          <a:xfrm>
            <a:off x="1543050" y="4397027"/>
            <a:ext cx="2508250" cy="0"/>
          </a:xfrm>
          <a:prstGeom prst="line">
            <a:avLst/>
          </a:prstGeom>
          <a:noFill/>
          <a:ln w="6350" cap="flat" cmpd="sng">
            <a:solidFill>
              <a:srgbClr val="F8F8F8">
                <a:alpha val="50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 name="直接连接符 21"/>
          <p:cNvSpPr>
            <a:spLocks noChangeShapeType="1"/>
          </p:cNvSpPr>
          <p:nvPr/>
        </p:nvSpPr>
        <p:spPr bwMode="auto">
          <a:xfrm>
            <a:off x="7906543" y="4397027"/>
            <a:ext cx="2508250" cy="0"/>
          </a:xfrm>
          <a:prstGeom prst="line">
            <a:avLst/>
          </a:prstGeom>
          <a:noFill/>
          <a:ln w="6350" cap="flat" cmpd="sng">
            <a:solidFill>
              <a:srgbClr val="F8F8F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 name="文本框 23"/>
          <p:cNvSpPr>
            <a:spLocks noChangeArrowheads="1"/>
          </p:cNvSpPr>
          <p:nvPr/>
        </p:nvSpPr>
        <p:spPr bwMode="auto">
          <a:xfrm>
            <a:off x="2006600" y="4038252"/>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dirty="0">
              <a:solidFill>
                <a:srgbClr val="F8F8F8"/>
              </a:solidFill>
              <a:latin typeface="+mn-ea"/>
              <a:ea typeface="+mn-ea"/>
            </a:endParaRPr>
          </a:p>
        </p:txBody>
      </p:sp>
      <p:sp>
        <p:nvSpPr>
          <p:cNvPr id="49" name="文本框 30"/>
          <p:cNvSpPr>
            <a:spLocks noChangeArrowheads="1"/>
          </p:cNvSpPr>
          <p:nvPr/>
        </p:nvSpPr>
        <p:spPr bwMode="auto">
          <a:xfrm>
            <a:off x="4724375" y="2351896"/>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solidFill>
                  <a:srgbClr val="595959"/>
                </a:solidFill>
                <a:latin typeface="+mn-ea"/>
                <a:ea typeface="+mn-ea"/>
                <a:sym typeface="Segoe UI Light" panose="020B0502040204020203" pitchFamily="2" charset="0"/>
              </a:rPr>
              <a:t>01</a:t>
            </a:r>
            <a:endParaRPr lang="zh-CN" altLang="en-US" sz="4400" dirty="0">
              <a:solidFill>
                <a:srgbClr val="595959"/>
              </a:solidFill>
              <a:latin typeface="+mn-ea"/>
              <a:ea typeface="+mn-ea"/>
              <a:sym typeface="Segoe UI Light" panose="020B0502040204020203" pitchFamily="2" charset="0"/>
            </a:endParaRPr>
          </a:p>
        </p:txBody>
      </p:sp>
      <p:sp>
        <p:nvSpPr>
          <p:cNvPr id="50" name="文本框 31"/>
          <p:cNvSpPr>
            <a:spLocks noChangeArrowheads="1"/>
          </p:cNvSpPr>
          <p:nvPr/>
        </p:nvSpPr>
        <p:spPr bwMode="auto">
          <a:xfrm>
            <a:off x="6364410" y="2340784"/>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solidFill>
                  <a:srgbClr val="595959"/>
                </a:solidFill>
                <a:latin typeface="+mn-ea"/>
                <a:ea typeface="+mn-ea"/>
                <a:sym typeface="Segoe UI Light" panose="020B0502040204020203" pitchFamily="2" charset="0"/>
              </a:rPr>
              <a:t>02</a:t>
            </a:r>
            <a:endParaRPr lang="zh-CN" altLang="en-US" sz="4400" dirty="0">
              <a:solidFill>
                <a:srgbClr val="595959"/>
              </a:solidFill>
              <a:latin typeface="+mn-ea"/>
              <a:ea typeface="+mn-ea"/>
              <a:sym typeface="Segoe UI Light" panose="020B0502040204020203" pitchFamily="2" charset="0"/>
            </a:endParaRPr>
          </a:p>
        </p:txBody>
      </p:sp>
      <p:sp>
        <p:nvSpPr>
          <p:cNvPr id="51" name="文本框 32"/>
          <p:cNvSpPr>
            <a:spLocks noChangeArrowheads="1"/>
          </p:cNvSpPr>
          <p:nvPr/>
        </p:nvSpPr>
        <p:spPr bwMode="auto">
          <a:xfrm>
            <a:off x="4710087" y="4552814"/>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solidFill>
                  <a:srgbClr val="595959"/>
                </a:solidFill>
                <a:latin typeface="+mn-ea"/>
                <a:ea typeface="+mn-ea"/>
                <a:sym typeface="Segoe UI Light" panose="020B0502040204020203" pitchFamily="2" charset="0"/>
              </a:rPr>
              <a:t>03</a:t>
            </a:r>
            <a:endParaRPr lang="zh-CN" altLang="en-US" sz="4400" dirty="0">
              <a:solidFill>
                <a:srgbClr val="595959"/>
              </a:solidFill>
              <a:latin typeface="+mn-ea"/>
              <a:ea typeface="+mn-ea"/>
              <a:sym typeface="Segoe UI Light" panose="020B0502040204020203" pitchFamily="2" charset="0"/>
            </a:endParaRPr>
          </a:p>
        </p:txBody>
      </p:sp>
      <p:sp>
        <p:nvSpPr>
          <p:cNvPr id="52" name="文本框 33"/>
          <p:cNvSpPr>
            <a:spLocks noChangeArrowheads="1"/>
          </p:cNvSpPr>
          <p:nvPr/>
        </p:nvSpPr>
        <p:spPr bwMode="auto">
          <a:xfrm>
            <a:off x="6329485" y="4552814"/>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solidFill>
                  <a:srgbClr val="595959"/>
                </a:solidFill>
                <a:latin typeface="+mn-ea"/>
                <a:ea typeface="+mn-ea"/>
                <a:sym typeface="Segoe UI Light" panose="020B0502040204020203" pitchFamily="2" charset="0"/>
              </a:rPr>
              <a:t>04</a:t>
            </a:r>
            <a:endParaRPr lang="zh-CN" altLang="en-US" sz="4400" dirty="0">
              <a:solidFill>
                <a:srgbClr val="595959"/>
              </a:solidFill>
              <a:latin typeface="+mn-ea"/>
              <a:ea typeface="+mn-ea"/>
              <a:sym typeface="Segoe UI Light" panose="020B0502040204020203" pitchFamily="2" charset="0"/>
            </a:endParaRPr>
          </a:p>
        </p:txBody>
      </p:sp>
      <p:grpSp>
        <p:nvGrpSpPr>
          <p:cNvPr id="12" name="组合 11"/>
          <p:cNvGrpSpPr/>
          <p:nvPr/>
        </p:nvGrpSpPr>
        <p:grpSpPr>
          <a:xfrm>
            <a:off x="7931943" y="1867496"/>
            <a:ext cx="2339569" cy="369887"/>
            <a:chOff x="7931943" y="1867496"/>
            <a:chExt cx="2339569" cy="369887"/>
          </a:xfrm>
        </p:grpSpPr>
        <p:sp>
          <p:nvSpPr>
            <p:cNvPr id="44" name="文本框 25"/>
            <p:cNvSpPr>
              <a:spLocks noChangeArrowheads="1"/>
            </p:cNvSpPr>
            <p:nvPr/>
          </p:nvSpPr>
          <p:spPr bwMode="auto">
            <a:xfrm>
              <a:off x="8253800" y="1867496"/>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8F8F8"/>
                  </a:solidFill>
                  <a:latin typeface="+mn-ea"/>
                  <a:ea typeface="+mn-ea"/>
                </a:rPr>
                <a:t>政策上的倾斜</a:t>
              </a:r>
            </a:p>
          </p:txBody>
        </p:sp>
        <p:pic>
          <p:nvPicPr>
            <p:cNvPr id="53" name="图片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1943" y="1920676"/>
              <a:ext cx="263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a:xfrm>
            <a:off x="1565275" y="1857175"/>
            <a:ext cx="2282826" cy="369887"/>
            <a:chOff x="1565275" y="1857175"/>
            <a:chExt cx="2282826" cy="369887"/>
          </a:xfrm>
        </p:grpSpPr>
        <p:sp>
          <p:nvSpPr>
            <p:cNvPr id="41" name="文本框 22"/>
            <p:cNvSpPr>
              <a:spLocks noChangeArrowheads="1"/>
            </p:cNvSpPr>
            <p:nvPr/>
          </p:nvSpPr>
          <p:spPr bwMode="auto">
            <a:xfrm>
              <a:off x="1831976" y="1857175"/>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8F8F8"/>
                  </a:solidFill>
                  <a:latin typeface="+mn-ea"/>
                  <a:ea typeface="+mn-ea"/>
                </a:rPr>
                <a:t>战略上的指导</a:t>
              </a:r>
            </a:p>
          </p:txBody>
        </p:sp>
        <p:pic>
          <p:nvPicPr>
            <p:cNvPr id="54" name="图片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275" y="1977033"/>
              <a:ext cx="1936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p:cNvGrpSpPr/>
          <p:nvPr/>
        </p:nvGrpSpPr>
        <p:grpSpPr>
          <a:xfrm>
            <a:off x="7924006" y="4038252"/>
            <a:ext cx="2385219" cy="369888"/>
            <a:chOff x="7924006" y="4038252"/>
            <a:chExt cx="2385219" cy="369888"/>
          </a:xfrm>
        </p:grpSpPr>
        <p:sp>
          <p:nvSpPr>
            <p:cNvPr id="43" name="文本框 24"/>
            <p:cNvSpPr>
              <a:spLocks noChangeArrowheads="1"/>
            </p:cNvSpPr>
            <p:nvPr/>
          </p:nvSpPr>
          <p:spPr bwMode="auto">
            <a:xfrm>
              <a:off x="8291513" y="4038252"/>
              <a:ext cx="201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8F8F8"/>
                  </a:solidFill>
                  <a:latin typeface="+mn-ea"/>
                  <a:ea typeface="+mn-ea"/>
                </a:rPr>
                <a:t>人事上的帮助</a:t>
              </a:r>
            </a:p>
          </p:txBody>
        </p:sp>
        <p:pic>
          <p:nvPicPr>
            <p:cNvPr id="55" name="图片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006" y="4038252"/>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a:xfrm>
            <a:off x="1530350" y="4038252"/>
            <a:ext cx="2319338" cy="369888"/>
            <a:chOff x="1530350" y="4038252"/>
            <a:chExt cx="2319338" cy="369888"/>
          </a:xfrm>
        </p:grpSpPr>
        <p:pic>
          <p:nvPicPr>
            <p:cNvPr id="56" name="图片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0350" y="4117627"/>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本框 24"/>
            <p:cNvSpPr>
              <a:spLocks noChangeArrowheads="1"/>
            </p:cNvSpPr>
            <p:nvPr/>
          </p:nvSpPr>
          <p:spPr bwMode="auto">
            <a:xfrm>
              <a:off x="1831976" y="4038252"/>
              <a:ext cx="201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8F8F8"/>
                  </a:solidFill>
                  <a:latin typeface="+mn-ea"/>
                  <a:ea typeface="+mn-ea"/>
                </a:rPr>
                <a:t>资金上的支持</a:t>
              </a:r>
            </a:p>
          </p:txBody>
        </p:sp>
      </p:grpSp>
    </p:spTree>
  </p:cSld>
  <p:clrMapOvr>
    <a:masterClrMapping/>
  </p:clrMapOvr>
  <p:transition spd="slow" advTm="793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22" presetClass="entr" presetSubtype="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16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300" fill="hold"/>
                                        <p:tgtEl>
                                          <p:spTgt spid="49"/>
                                        </p:tgtEl>
                                        <p:attrNameLst>
                                          <p:attrName>ppt_w</p:attrName>
                                        </p:attrNameLst>
                                      </p:cBhvr>
                                      <p:tavLst>
                                        <p:tav tm="0">
                                          <p:val>
                                            <p:fltVal val="0"/>
                                          </p:val>
                                        </p:tav>
                                        <p:tav tm="100000">
                                          <p:val>
                                            <p:strVal val="#ppt_w"/>
                                          </p:val>
                                        </p:tav>
                                      </p:tavLst>
                                    </p:anim>
                                    <p:anim calcmode="lin" valueType="num">
                                      <p:cBhvr>
                                        <p:cTn id="32" dur="300" fill="hold"/>
                                        <p:tgtEl>
                                          <p:spTgt spid="49"/>
                                        </p:tgtEl>
                                        <p:attrNameLst>
                                          <p:attrName>ppt_h</p:attrName>
                                        </p:attrNameLst>
                                      </p:cBhvr>
                                      <p:tavLst>
                                        <p:tav tm="0">
                                          <p:val>
                                            <p:fltVal val="0"/>
                                          </p:val>
                                        </p:tav>
                                        <p:tav tm="100000">
                                          <p:val>
                                            <p:strVal val="#ppt_h"/>
                                          </p:val>
                                        </p:tav>
                                      </p:tavLst>
                                    </p:anim>
                                    <p:anim calcmode="lin" valueType="num">
                                      <p:cBhvr>
                                        <p:cTn id="33" dur="300" fill="hold"/>
                                        <p:tgtEl>
                                          <p:spTgt spid="49"/>
                                        </p:tgtEl>
                                        <p:attrNameLst>
                                          <p:attrName>style.rotation</p:attrName>
                                        </p:attrNameLst>
                                      </p:cBhvr>
                                      <p:tavLst>
                                        <p:tav tm="0">
                                          <p:val>
                                            <p:fltVal val="90"/>
                                          </p:val>
                                        </p:tav>
                                        <p:tav tm="100000">
                                          <p:val>
                                            <p:fltVal val="0"/>
                                          </p:val>
                                        </p:tav>
                                      </p:tavLst>
                                    </p:anim>
                                    <p:animEffect transition="in" filter="fade">
                                      <p:cBhvr>
                                        <p:cTn id="34" dur="300"/>
                                        <p:tgtEl>
                                          <p:spTgt spid="49"/>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2600"/>
                            </p:stCondLst>
                            <p:childTnLst>
                              <p:par>
                                <p:cTn id="40" presetID="2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3100"/>
                            </p:stCondLst>
                            <p:childTnLst>
                              <p:par>
                                <p:cTn id="47" presetID="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3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300" fill="hold"/>
                                        <p:tgtEl>
                                          <p:spTgt spid="50"/>
                                        </p:tgtEl>
                                        <p:attrNameLst>
                                          <p:attrName>ppt_w</p:attrName>
                                        </p:attrNameLst>
                                      </p:cBhvr>
                                      <p:tavLst>
                                        <p:tav tm="0">
                                          <p:val>
                                            <p:fltVal val="0"/>
                                          </p:val>
                                        </p:tav>
                                        <p:tav tm="100000">
                                          <p:val>
                                            <p:strVal val="#ppt_w"/>
                                          </p:val>
                                        </p:tav>
                                      </p:tavLst>
                                    </p:anim>
                                    <p:anim calcmode="lin" valueType="num">
                                      <p:cBhvr>
                                        <p:cTn id="54" dur="300" fill="hold"/>
                                        <p:tgtEl>
                                          <p:spTgt spid="50"/>
                                        </p:tgtEl>
                                        <p:attrNameLst>
                                          <p:attrName>ppt_h</p:attrName>
                                        </p:attrNameLst>
                                      </p:cBhvr>
                                      <p:tavLst>
                                        <p:tav tm="0">
                                          <p:val>
                                            <p:fltVal val="0"/>
                                          </p:val>
                                        </p:tav>
                                        <p:tav tm="100000">
                                          <p:val>
                                            <p:strVal val="#ppt_h"/>
                                          </p:val>
                                        </p:tav>
                                      </p:tavLst>
                                    </p:anim>
                                    <p:anim calcmode="lin" valueType="num">
                                      <p:cBhvr>
                                        <p:cTn id="55" dur="300" fill="hold"/>
                                        <p:tgtEl>
                                          <p:spTgt spid="50"/>
                                        </p:tgtEl>
                                        <p:attrNameLst>
                                          <p:attrName>style.rotation</p:attrName>
                                        </p:attrNameLst>
                                      </p:cBhvr>
                                      <p:tavLst>
                                        <p:tav tm="0">
                                          <p:val>
                                            <p:fltVal val="90"/>
                                          </p:val>
                                        </p:tav>
                                        <p:tav tm="100000">
                                          <p:val>
                                            <p:fltVal val="0"/>
                                          </p:val>
                                        </p:tav>
                                      </p:tavLst>
                                    </p:anim>
                                    <p:animEffect transition="in" filter="fade">
                                      <p:cBhvr>
                                        <p:cTn id="56" dur="300"/>
                                        <p:tgtEl>
                                          <p:spTgt spid="50"/>
                                        </p:tgtEl>
                                      </p:cBhvr>
                                    </p:animEffect>
                                  </p:childTnLst>
                                </p:cTn>
                              </p:par>
                            </p:childTnLst>
                          </p:cTn>
                        </p:par>
                        <p:par>
                          <p:cTn id="57" fill="hold">
                            <p:stCondLst>
                              <p:cond delay="3600"/>
                            </p:stCondLst>
                            <p:childTnLst>
                              <p:par>
                                <p:cTn id="58" presetID="22" presetClass="entr" presetSubtype="8"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4100"/>
                            </p:stCondLst>
                            <p:childTnLst>
                              <p:par>
                                <p:cTn id="62" presetID="2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4600"/>
                            </p:stCondLst>
                            <p:childTnLst>
                              <p:par>
                                <p:cTn id="69" presetID="2" presetClass="entr" presetSubtype="4"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3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300" fill="hold"/>
                                        <p:tgtEl>
                                          <p:spTgt spid="51"/>
                                        </p:tgtEl>
                                        <p:attrNameLst>
                                          <p:attrName>ppt_w</p:attrName>
                                        </p:attrNameLst>
                                      </p:cBhvr>
                                      <p:tavLst>
                                        <p:tav tm="0">
                                          <p:val>
                                            <p:fltVal val="0"/>
                                          </p:val>
                                        </p:tav>
                                        <p:tav tm="100000">
                                          <p:val>
                                            <p:strVal val="#ppt_w"/>
                                          </p:val>
                                        </p:tav>
                                      </p:tavLst>
                                    </p:anim>
                                    <p:anim calcmode="lin" valueType="num">
                                      <p:cBhvr>
                                        <p:cTn id="76" dur="300" fill="hold"/>
                                        <p:tgtEl>
                                          <p:spTgt spid="51"/>
                                        </p:tgtEl>
                                        <p:attrNameLst>
                                          <p:attrName>ppt_h</p:attrName>
                                        </p:attrNameLst>
                                      </p:cBhvr>
                                      <p:tavLst>
                                        <p:tav tm="0">
                                          <p:val>
                                            <p:fltVal val="0"/>
                                          </p:val>
                                        </p:tav>
                                        <p:tav tm="100000">
                                          <p:val>
                                            <p:strVal val="#ppt_h"/>
                                          </p:val>
                                        </p:tav>
                                      </p:tavLst>
                                    </p:anim>
                                    <p:anim calcmode="lin" valueType="num">
                                      <p:cBhvr>
                                        <p:cTn id="77" dur="300" fill="hold"/>
                                        <p:tgtEl>
                                          <p:spTgt spid="51"/>
                                        </p:tgtEl>
                                        <p:attrNameLst>
                                          <p:attrName>style.rotation</p:attrName>
                                        </p:attrNameLst>
                                      </p:cBhvr>
                                      <p:tavLst>
                                        <p:tav tm="0">
                                          <p:val>
                                            <p:fltVal val="90"/>
                                          </p:val>
                                        </p:tav>
                                        <p:tav tm="100000">
                                          <p:val>
                                            <p:fltVal val="0"/>
                                          </p:val>
                                        </p:tav>
                                      </p:tavLst>
                                    </p:anim>
                                    <p:animEffect transition="in" filter="fade">
                                      <p:cBhvr>
                                        <p:cTn id="78" dur="300"/>
                                        <p:tgtEl>
                                          <p:spTgt spid="51"/>
                                        </p:tgtEl>
                                      </p:cBhvr>
                                    </p:animEffect>
                                  </p:childTnLst>
                                </p:cTn>
                              </p:par>
                            </p:childTnLst>
                          </p:cTn>
                        </p:par>
                        <p:par>
                          <p:cTn id="79" fill="hold">
                            <p:stCondLst>
                              <p:cond delay="5100"/>
                            </p:stCondLst>
                            <p:childTnLst>
                              <p:par>
                                <p:cTn id="80" presetID="22" presetClass="entr" presetSubtype="8"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par>
                          <p:cTn id="83" fill="hold">
                            <p:stCondLst>
                              <p:cond delay="56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up)">
                                      <p:cBhvr>
                                        <p:cTn id="89" dur="500"/>
                                        <p:tgtEl>
                                          <p:spTgt spid="34"/>
                                        </p:tgtEl>
                                      </p:cBhvr>
                                    </p:animEffect>
                                  </p:childTnLst>
                                </p:cTn>
                              </p:par>
                            </p:childTnLst>
                          </p:cTn>
                        </p:par>
                        <p:par>
                          <p:cTn id="90" fill="hold">
                            <p:stCondLst>
                              <p:cond delay="6100"/>
                            </p:stCondLst>
                            <p:childTnLst>
                              <p:par>
                                <p:cTn id="91" presetID="2" presetClass="entr" presetSubtype="4"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par>
                                <p:cTn id="95" presetID="3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300" fill="hold"/>
                                        <p:tgtEl>
                                          <p:spTgt spid="52"/>
                                        </p:tgtEl>
                                        <p:attrNameLst>
                                          <p:attrName>ppt_w</p:attrName>
                                        </p:attrNameLst>
                                      </p:cBhvr>
                                      <p:tavLst>
                                        <p:tav tm="0">
                                          <p:val>
                                            <p:fltVal val="0"/>
                                          </p:val>
                                        </p:tav>
                                        <p:tav tm="100000">
                                          <p:val>
                                            <p:strVal val="#ppt_w"/>
                                          </p:val>
                                        </p:tav>
                                      </p:tavLst>
                                    </p:anim>
                                    <p:anim calcmode="lin" valueType="num">
                                      <p:cBhvr>
                                        <p:cTn id="98" dur="300" fill="hold"/>
                                        <p:tgtEl>
                                          <p:spTgt spid="52"/>
                                        </p:tgtEl>
                                        <p:attrNameLst>
                                          <p:attrName>ppt_h</p:attrName>
                                        </p:attrNameLst>
                                      </p:cBhvr>
                                      <p:tavLst>
                                        <p:tav tm="0">
                                          <p:val>
                                            <p:fltVal val="0"/>
                                          </p:val>
                                        </p:tav>
                                        <p:tav tm="100000">
                                          <p:val>
                                            <p:strVal val="#ppt_h"/>
                                          </p:val>
                                        </p:tav>
                                      </p:tavLst>
                                    </p:anim>
                                    <p:anim calcmode="lin" valueType="num">
                                      <p:cBhvr>
                                        <p:cTn id="99" dur="300" fill="hold"/>
                                        <p:tgtEl>
                                          <p:spTgt spid="52"/>
                                        </p:tgtEl>
                                        <p:attrNameLst>
                                          <p:attrName>style.rotation</p:attrName>
                                        </p:attrNameLst>
                                      </p:cBhvr>
                                      <p:tavLst>
                                        <p:tav tm="0">
                                          <p:val>
                                            <p:fltVal val="90"/>
                                          </p:val>
                                        </p:tav>
                                        <p:tav tm="100000">
                                          <p:val>
                                            <p:fltVal val="0"/>
                                          </p:val>
                                        </p:tav>
                                      </p:tavLst>
                                    </p:anim>
                                    <p:animEffect transition="in" filter="fade">
                                      <p:cBhvr>
                                        <p:cTn id="100" dur="300"/>
                                        <p:tgtEl>
                                          <p:spTgt spid="52"/>
                                        </p:tgtEl>
                                      </p:cBhvr>
                                    </p:animEffect>
                                  </p:childTnLst>
                                </p:cTn>
                              </p:par>
                            </p:childTnLst>
                          </p:cTn>
                        </p:par>
                        <p:par>
                          <p:cTn id="101" fill="hold">
                            <p:stCondLst>
                              <p:cond delay="6600"/>
                            </p:stCondLst>
                            <p:childTnLst>
                              <p:par>
                                <p:cTn id="102" presetID="22" presetClass="entr" presetSubtype="8"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7100"/>
                            </p:stCondLst>
                            <p:childTnLst>
                              <p:par>
                                <p:cTn id="106" presetID="22" presetClass="entr" presetSubtype="4" fill="hold" nodeType="after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00"/>
                                        <p:tgtEl>
                                          <p:spTgt spid="13"/>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33" grpId="0"/>
      <p:bldP spid="34" grpId="0"/>
      <p:bldP spid="35" grpId="0"/>
      <p:bldP spid="36" grpId="0"/>
      <p:bldP spid="37" grpId="0" animBg="1"/>
      <p:bldP spid="38" grpId="0" animBg="1"/>
      <p:bldP spid="39" grpId="0" animBg="1"/>
      <p:bldP spid="40" grpId="0" animBg="1"/>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168"/>
          <a:stretch>
            <a:fillRect/>
          </a:stretch>
        </p:blipFill>
        <p:spPr>
          <a:xfrm>
            <a:off x="4064562" y="666516"/>
            <a:ext cx="8151986" cy="6004800"/>
          </a:xfrm>
          <a:prstGeom prst="rect">
            <a:avLst/>
          </a:prstGeom>
        </p:spPr>
      </p:pic>
      <p:sp>
        <p:nvSpPr>
          <p:cNvPr id="77" name="TextBox 76"/>
          <p:cNvSpPr txBox="1"/>
          <p:nvPr/>
        </p:nvSpPr>
        <p:spPr>
          <a:xfrm>
            <a:off x="434670" y="174412"/>
            <a:ext cx="2159566" cy="430887"/>
          </a:xfrm>
          <a:prstGeom prst="rect">
            <a:avLst/>
          </a:prstGeom>
          <a:noFill/>
        </p:spPr>
        <p:txBody>
          <a:bodyPr wrap="none" rtlCol="0">
            <a:spAutoFit/>
          </a:bodyPr>
          <a:lstStyle/>
          <a:p>
            <a:r>
              <a:rPr lang="zh-CN" altLang="en-US" sz="2200" dirty="0">
                <a:solidFill>
                  <a:schemeClr val="bg2">
                    <a:lumMod val="20000"/>
                    <a:lumOff val="80000"/>
                  </a:schemeClr>
                </a:solidFill>
                <a:latin typeface="微软雅黑" panose="020B0503020204020204" pitchFamily="34" charset="-122"/>
                <a:ea typeface="微软雅黑" panose="020B0503020204020204" pitchFamily="34" charset="-122"/>
              </a:rPr>
              <a:t>竞争对手的失误</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Freeform 5"/>
          <p:cNvSpPr/>
          <p:nvPr/>
        </p:nvSpPr>
        <p:spPr bwMode="auto">
          <a:xfrm>
            <a:off x="4723738" y="2592389"/>
            <a:ext cx="1389063" cy="1998663"/>
          </a:xfrm>
          <a:custGeom>
            <a:avLst/>
            <a:gdLst>
              <a:gd name="T0" fmla="*/ 619 w 2295"/>
              <a:gd name="T1" fmla="*/ 0 h 3291"/>
              <a:gd name="T2" fmla="*/ 2295 w 2295"/>
              <a:gd name="T3" fmla="*/ 1676 h 3291"/>
              <a:gd name="T4" fmla="*/ 680 w 2295"/>
              <a:gd name="T5" fmla="*/ 3291 h 3291"/>
              <a:gd name="T6" fmla="*/ 61 w 2295"/>
              <a:gd name="T7" fmla="*/ 2671 h 3291"/>
              <a:gd name="T8" fmla="*/ 1056 w 2295"/>
              <a:gd name="T9" fmla="*/ 1676 h 3291"/>
              <a:gd name="T10" fmla="*/ 0 w 2295"/>
              <a:gd name="T11" fmla="*/ 619 h 3291"/>
              <a:gd name="T12" fmla="*/ 619 w 2295"/>
              <a:gd name="T13" fmla="*/ 0 h 3291"/>
            </a:gdLst>
            <a:ahLst/>
            <a:cxnLst>
              <a:cxn ang="0">
                <a:pos x="T0" y="T1"/>
              </a:cxn>
              <a:cxn ang="0">
                <a:pos x="T2" y="T3"/>
              </a:cxn>
              <a:cxn ang="0">
                <a:pos x="T4" y="T5"/>
              </a:cxn>
              <a:cxn ang="0">
                <a:pos x="T6" y="T7"/>
              </a:cxn>
              <a:cxn ang="0">
                <a:pos x="T8" y="T9"/>
              </a:cxn>
              <a:cxn ang="0">
                <a:pos x="T10" y="T11"/>
              </a:cxn>
              <a:cxn ang="0">
                <a:pos x="T12" y="T13"/>
              </a:cxn>
            </a:cxnLst>
            <a:rect l="0" t="0" r="r" b="b"/>
            <a:pathLst>
              <a:path w="2295" h="3291">
                <a:moveTo>
                  <a:pt x="619" y="0"/>
                </a:moveTo>
                <a:lnTo>
                  <a:pt x="2295" y="1676"/>
                </a:lnTo>
                <a:lnTo>
                  <a:pt x="680" y="3291"/>
                </a:lnTo>
                <a:lnTo>
                  <a:pt x="61" y="2671"/>
                </a:lnTo>
                <a:lnTo>
                  <a:pt x="1056" y="1676"/>
                </a:lnTo>
                <a:lnTo>
                  <a:pt x="0" y="619"/>
                </a:lnTo>
                <a:lnTo>
                  <a:pt x="619"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8" name="Freeform 6"/>
          <p:cNvSpPr/>
          <p:nvPr/>
        </p:nvSpPr>
        <p:spPr bwMode="auto">
          <a:xfrm>
            <a:off x="3096550" y="1565276"/>
            <a:ext cx="1919288" cy="1355725"/>
          </a:xfrm>
          <a:custGeom>
            <a:avLst/>
            <a:gdLst>
              <a:gd name="T0" fmla="*/ 0 w 3170"/>
              <a:gd name="T1" fmla="*/ 1615 h 2234"/>
              <a:gd name="T2" fmla="*/ 1616 w 3170"/>
              <a:gd name="T3" fmla="*/ 0 h 2234"/>
              <a:gd name="T4" fmla="*/ 3170 w 3170"/>
              <a:gd name="T5" fmla="*/ 1555 h 2234"/>
              <a:gd name="T6" fmla="*/ 2551 w 3170"/>
              <a:gd name="T7" fmla="*/ 2174 h 2234"/>
              <a:gd name="T8" fmla="*/ 1616 w 3170"/>
              <a:gd name="T9" fmla="*/ 1239 h 2234"/>
              <a:gd name="T10" fmla="*/ 620 w 3170"/>
              <a:gd name="T11" fmla="*/ 2234 h 2234"/>
              <a:gd name="T12" fmla="*/ 0 w 3170"/>
              <a:gd name="T13" fmla="*/ 1615 h 2234"/>
            </a:gdLst>
            <a:ahLst/>
            <a:cxnLst>
              <a:cxn ang="0">
                <a:pos x="T0" y="T1"/>
              </a:cxn>
              <a:cxn ang="0">
                <a:pos x="T2" y="T3"/>
              </a:cxn>
              <a:cxn ang="0">
                <a:pos x="T4" y="T5"/>
              </a:cxn>
              <a:cxn ang="0">
                <a:pos x="T6" y="T7"/>
              </a:cxn>
              <a:cxn ang="0">
                <a:pos x="T8" y="T9"/>
              </a:cxn>
              <a:cxn ang="0">
                <a:pos x="T10" y="T11"/>
              </a:cxn>
              <a:cxn ang="0">
                <a:pos x="T12" y="T13"/>
              </a:cxn>
            </a:cxnLst>
            <a:rect l="0" t="0" r="r" b="b"/>
            <a:pathLst>
              <a:path w="3170" h="2234">
                <a:moveTo>
                  <a:pt x="0" y="1615"/>
                </a:moveTo>
                <a:lnTo>
                  <a:pt x="1616" y="0"/>
                </a:lnTo>
                <a:lnTo>
                  <a:pt x="3170" y="1555"/>
                </a:lnTo>
                <a:lnTo>
                  <a:pt x="2551" y="2174"/>
                </a:lnTo>
                <a:lnTo>
                  <a:pt x="1616" y="1239"/>
                </a:lnTo>
                <a:lnTo>
                  <a:pt x="620" y="2234"/>
                </a:lnTo>
                <a:lnTo>
                  <a:pt x="0" y="1615"/>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3060038" y="4260851"/>
            <a:ext cx="1992313" cy="1393825"/>
          </a:xfrm>
          <a:custGeom>
            <a:avLst/>
            <a:gdLst>
              <a:gd name="T0" fmla="*/ 619 w 3291"/>
              <a:gd name="T1" fmla="*/ 0 h 2295"/>
              <a:gd name="T2" fmla="*/ 1676 w 3291"/>
              <a:gd name="T3" fmla="*/ 1056 h 2295"/>
              <a:gd name="T4" fmla="*/ 2671 w 3291"/>
              <a:gd name="T5" fmla="*/ 61 h 2295"/>
              <a:gd name="T6" fmla="*/ 3291 w 3291"/>
              <a:gd name="T7" fmla="*/ 680 h 2295"/>
              <a:gd name="T8" fmla="*/ 1676 w 3291"/>
              <a:gd name="T9" fmla="*/ 2295 h 2295"/>
              <a:gd name="T10" fmla="*/ 0 w 3291"/>
              <a:gd name="T11" fmla="*/ 619 h 2295"/>
              <a:gd name="T12" fmla="*/ 619 w 3291"/>
              <a:gd name="T13" fmla="*/ 0 h 2295"/>
            </a:gdLst>
            <a:ahLst/>
            <a:cxnLst>
              <a:cxn ang="0">
                <a:pos x="T0" y="T1"/>
              </a:cxn>
              <a:cxn ang="0">
                <a:pos x="T2" y="T3"/>
              </a:cxn>
              <a:cxn ang="0">
                <a:pos x="T4" y="T5"/>
              </a:cxn>
              <a:cxn ang="0">
                <a:pos x="T6" y="T7"/>
              </a:cxn>
              <a:cxn ang="0">
                <a:pos x="T8" y="T9"/>
              </a:cxn>
              <a:cxn ang="0">
                <a:pos x="T10" y="T11"/>
              </a:cxn>
              <a:cxn ang="0">
                <a:pos x="T12" y="T13"/>
              </a:cxn>
            </a:cxnLst>
            <a:rect l="0" t="0" r="r" b="b"/>
            <a:pathLst>
              <a:path w="3291" h="2295">
                <a:moveTo>
                  <a:pt x="619" y="0"/>
                </a:moveTo>
                <a:lnTo>
                  <a:pt x="1676" y="1056"/>
                </a:lnTo>
                <a:lnTo>
                  <a:pt x="2671" y="61"/>
                </a:lnTo>
                <a:lnTo>
                  <a:pt x="3291" y="680"/>
                </a:lnTo>
                <a:lnTo>
                  <a:pt x="1676" y="2295"/>
                </a:lnTo>
                <a:lnTo>
                  <a:pt x="0" y="619"/>
                </a:lnTo>
                <a:lnTo>
                  <a:pt x="619"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Freeform 8"/>
          <p:cNvSpPr/>
          <p:nvPr/>
        </p:nvSpPr>
        <p:spPr bwMode="auto">
          <a:xfrm>
            <a:off x="2036100" y="2628901"/>
            <a:ext cx="1352550" cy="1924050"/>
          </a:xfrm>
          <a:custGeom>
            <a:avLst/>
            <a:gdLst>
              <a:gd name="T0" fmla="*/ 0 w 2234"/>
              <a:gd name="T1" fmla="*/ 1616 h 3170"/>
              <a:gd name="T2" fmla="*/ 1615 w 2234"/>
              <a:gd name="T3" fmla="*/ 0 h 3170"/>
              <a:gd name="T4" fmla="*/ 2234 w 2234"/>
              <a:gd name="T5" fmla="*/ 620 h 3170"/>
              <a:gd name="T6" fmla="*/ 1239 w 2234"/>
              <a:gd name="T7" fmla="*/ 1616 h 3170"/>
              <a:gd name="T8" fmla="*/ 2174 w 2234"/>
              <a:gd name="T9" fmla="*/ 2551 h 3170"/>
              <a:gd name="T10" fmla="*/ 1555 w 2234"/>
              <a:gd name="T11" fmla="*/ 3170 h 3170"/>
              <a:gd name="T12" fmla="*/ 0 w 2234"/>
              <a:gd name="T13" fmla="*/ 1616 h 3170"/>
            </a:gdLst>
            <a:ahLst/>
            <a:cxnLst>
              <a:cxn ang="0">
                <a:pos x="T0" y="T1"/>
              </a:cxn>
              <a:cxn ang="0">
                <a:pos x="T2" y="T3"/>
              </a:cxn>
              <a:cxn ang="0">
                <a:pos x="T4" y="T5"/>
              </a:cxn>
              <a:cxn ang="0">
                <a:pos x="T6" y="T7"/>
              </a:cxn>
              <a:cxn ang="0">
                <a:pos x="T8" y="T9"/>
              </a:cxn>
              <a:cxn ang="0">
                <a:pos x="T10" y="T11"/>
              </a:cxn>
              <a:cxn ang="0">
                <a:pos x="T12" y="T13"/>
              </a:cxn>
            </a:cxnLst>
            <a:rect l="0" t="0" r="r" b="b"/>
            <a:pathLst>
              <a:path w="2234" h="3170">
                <a:moveTo>
                  <a:pt x="0" y="1616"/>
                </a:moveTo>
                <a:lnTo>
                  <a:pt x="1615" y="0"/>
                </a:lnTo>
                <a:lnTo>
                  <a:pt x="2234" y="620"/>
                </a:lnTo>
                <a:lnTo>
                  <a:pt x="1239" y="1616"/>
                </a:lnTo>
                <a:lnTo>
                  <a:pt x="2174" y="2551"/>
                </a:lnTo>
                <a:lnTo>
                  <a:pt x="1555" y="3170"/>
                </a:lnTo>
                <a:lnTo>
                  <a:pt x="0" y="161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3400135" y="3060522"/>
            <a:ext cx="1584176" cy="1200329"/>
          </a:xfrm>
          <a:prstGeom prst="rect">
            <a:avLst/>
          </a:prstGeom>
          <a:noFill/>
        </p:spPr>
        <p:txBody>
          <a:bodyPr wrap="square" rtlCol="0">
            <a:spAutoFit/>
          </a:bodyPr>
          <a:lstStyle/>
          <a:p>
            <a:pPr algn="ctr"/>
            <a:r>
              <a:rPr lang="zh-CN" altLang="en-US" dirty="0">
                <a:solidFill>
                  <a:schemeClr val="tx2"/>
                </a:solidFill>
                <a:latin typeface="+mn-ea"/>
                <a:ea typeface="+mn-ea"/>
              </a:rPr>
              <a:t>竞争对手主要犯了四个错误，给我们留下了机会</a:t>
            </a:r>
          </a:p>
        </p:txBody>
      </p:sp>
      <p:sp>
        <p:nvSpPr>
          <p:cNvPr id="12" name="矩形 16"/>
          <p:cNvSpPr>
            <a:spLocks noChangeArrowheads="1"/>
          </p:cNvSpPr>
          <p:nvPr/>
        </p:nvSpPr>
        <p:spPr bwMode="auto">
          <a:xfrm>
            <a:off x="6218812" y="3344446"/>
            <a:ext cx="14637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25"/>
          <p:cNvSpPr>
            <a:spLocks noChangeArrowheads="1"/>
          </p:cNvSpPr>
          <p:nvPr/>
        </p:nvSpPr>
        <p:spPr bwMode="auto">
          <a:xfrm>
            <a:off x="6306100" y="2942809"/>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chemeClr val="tx2"/>
                </a:solidFill>
                <a:latin typeface="+mn-ea"/>
                <a:ea typeface="+mn-ea"/>
              </a:rPr>
              <a:t>■</a:t>
            </a:r>
            <a:r>
              <a:rPr lang="zh-CN" altLang="en-US" b="1" dirty="0">
                <a:solidFill>
                  <a:schemeClr val="tx2"/>
                </a:solidFill>
                <a:latin typeface="+mn-ea"/>
                <a:ea typeface="+mn-ea"/>
              </a:rPr>
              <a:t>失误一</a:t>
            </a:r>
          </a:p>
        </p:txBody>
      </p:sp>
      <p:sp>
        <p:nvSpPr>
          <p:cNvPr id="14" name="矩形 16"/>
          <p:cNvSpPr>
            <a:spLocks noChangeArrowheads="1"/>
          </p:cNvSpPr>
          <p:nvPr/>
        </p:nvSpPr>
        <p:spPr bwMode="auto">
          <a:xfrm>
            <a:off x="606250" y="3255545"/>
            <a:ext cx="13876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5"/>
          <p:cNvSpPr>
            <a:spLocks noChangeArrowheads="1"/>
          </p:cNvSpPr>
          <p:nvPr/>
        </p:nvSpPr>
        <p:spPr bwMode="auto">
          <a:xfrm>
            <a:off x="705706" y="2853908"/>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chemeClr val="tx2"/>
                </a:solidFill>
                <a:latin typeface="+mn-ea"/>
                <a:ea typeface="+mn-ea"/>
              </a:rPr>
              <a:t>■</a:t>
            </a:r>
            <a:r>
              <a:rPr lang="zh-CN" altLang="en-US" b="1" dirty="0">
                <a:solidFill>
                  <a:schemeClr val="tx2"/>
                </a:solidFill>
                <a:latin typeface="+mn-ea"/>
                <a:ea typeface="+mn-ea"/>
              </a:rPr>
              <a:t>失误二</a:t>
            </a:r>
          </a:p>
        </p:txBody>
      </p:sp>
      <p:sp>
        <p:nvSpPr>
          <p:cNvPr id="16" name="矩形 15"/>
          <p:cNvSpPr>
            <a:spLocks noChangeArrowheads="1"/>
          </p:cNvSpPr>
          <p:nvPr/>
        </p:nvSpPr>
        <p:spPr bwMode="auto">
          <a:xfrm>
            <a:off x="1961311" y="6017796"/>
            <a:ext cx="4344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5"/>
          <p:cNvSpPr>
            <a:spLocks noChangeArrowheads="1"/>
          </p:cNvSpPr>
          <p:nvPr/>
        </p:nvSpPr>
        <p:spPr bwMode="auto">
          <a:xfrm>
            <a:off x="3060038" y="5647909"/>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dirty="0">
                <a:solidFill>
                  <a:schemeClr val="tx2"/>
                </a:solidFill>
                <a:latin typeface="+mn-ea"/>
                <a:ea typeface="+mn-ea"/>
              </a:rPr>
              <a:t>■</a:t>
            </a:r>
            <a:r>
              <a:rPr lang="zh-CN" altLang="en-US" b="1" dirty="0">
                <a:solidFill>
                  <a:schemeClr val="tx2"/>
                </a:solidFill>
                <a:latin typeface="+mn-ea"/>
                <a:ea typeface="+mn-ea"/>
              </a:rPr>
              <a:t>失误四</a:t>
            </a:r>
          </a:p>
        </p:txBody>
      </p:sp>
      <p:sp>
        <p:nvSpPr>
          <p:cNvPr id="18" name="矩形 17"/>
          <p:cNvSpPr>
            <a:spLocks noChangeArrowheads="1"/>
          </p:cNvSpPr>
          <p:nvPr/>
        </p:nvSpPr>
        <p:spPr bwMode="auto">
          <a:xfrm>
            <a:off x="1973040" y="1208673"/>
            <a:ext cx="4250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25"/>
          <p:cNvSpPr>
            <a:spLocks noChangeArrowheads="1"/>
          </p:cNvSpPr>
          <p:nvPr/>
        </p:nvSpPr>
        <p:spPr bwMode="auto">
          <a:xfrm>
            <a:off x="3096550" y="838786"/>
            <a:ext cx="175867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dirty="0">
                <a:solidFill>
                  <a:schemeClr val="tx2"/>
                </a:solidFill>
                <a:latin typeface="+mn-ea"/>
                <a:ea typeface="+mn-ea"/>
              </a:rPr>
              <a:t>■</a:t>
            </a:r>
            <a:r>
              <a:rPr lang="zh-CN" altLang="en-US" b="1" dirty="0">
                <a:solidFill>
                  <a:schemeClr val="tx2"/>
                </a:solidFill>
                <a:latin typeface="+mn-ea"/>
                <a:ea typeface="+mn-ea"/>
              </a:rPr>
              <a:t>失误三</a:t>
            </a:r>
          </a:p>
        </p:txBody>
      </p:sp>
    </p:spTree>
  </p:cSld>
  <p:clrMapOvr>
    <a:masterClrMapping/>
  </p:clrMapOvr>
  <p:transition spd="slow" advTm="6158">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439"/>
                                </p:stCondLst>
                                <p:childTnLst>
                                  <p:par>
                                    <p:cTn id="22" presetID="2" presetClass="entr" presetSubtype="8" fill="hold" grpId="0" nodeType="afterEffect" p14:presetBounceEnd="2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20000">
                                          <p:cBhvr additive="base">
                                            <p:cTn id="24" dur="50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20000">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14:bounceEnd="20000">
                                          <p:cBhvr additive="base">
                                            <p:cTn id="28"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939"/>
                                </p:stCondLst>
                                <p:childTnLst>
                                  <p:par>
                                    <p:cTn id="31" presetID="2" presetClass="entr" presetSubtype="4" fill="hold" grpId="0" nodeType="afterEffect" p14:presetBounceEnd="2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20000">
                                          <p:cBhvr additive="base">
                                            <p:cTn id="33"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14:presetBounceEnd="20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2439"/>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3439"/>
                                </p:stCondLst>
                                <p:childTnLst>
                                  <p:par>
                                    <p:cTn id="47" presetID="3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00" fill="hold"/>
                                            <p:tgtEl>
                                              <p:spTgt spid="15"/>
                                            </p:tgtEl>
                                            <p:attrNameLst>
                                              <p:attrName>ppt_w</p:attrName>
                                            </p:attrNameLst>
                                          </p:cBhvr>
                                          <p:tavLst>
                                            <p:tav tm="0">
                                              <p:val>
                                                <p:fltVal val="0"/>
                                              </p:val>
                                            </p:tav>
                                            <p:tav tm="100000">
                                              <p:val>
                                                <p:strVal val="#ppt_w"/>
                                              </p:val>
                                            </p:tav>
                                          </p:tavLst>
                                        </p:anim>
                                        <p:anim calcmode="lin" valueType="num">
                                          <p:cBhvr>
                                            <p:cTn id="50" dur="300" fill="hold"/>
                                            <p:tgtEl>
                                              <p:spTgt spid="15"/>
                                            </p:tgtEl>
                                            <p:attrNameLst>
                                              <p:attrName>ppt_h</p:attrName>
                                            </p:attrNameLst>
                                          </p:cBhvr>
                                          <p:tavLst>
                                            <p:tav tm="0">
                                              <p:val>
                                                <p:fltVal val="0"/>
                                              </p:val>
                                            </p:tav>
                                            <p:tav tm="100000">
                                              <p:val>
                                                <p:strVal val="#ppt_h"/>
                                              </p:val>
                                            </p:tav>
                                          </p:tavLst>
                                        </p:anim>
                                        <p:anim calcmode="lin" valueType="num">
                                          <p:cBhvr>
                                            <p:cTn id="51" dur="300" fill="hold"/>
                                            <p:tgtEl>
                                              <p:spTgt spid="15"/>
                                            </p:tgtEl>
                                            <p:attrNameLst>
                                              <p:attrName>style.rotation</p:attrName>
                                            </p:attrNameLst>
                                          </p:cBhvr>
                                          <p:tavLst>
                                            <p:tav tm="0">
                                              <p:val>
                                                <p:fltVal val="90"/>
                                              </p:val>
                                            </p:tav>
                                            <p:tav tm="100000">
                                              <p:val>
                                                <p:fltVal val="0"/>
                                              </p:val>
                                            </p:tav>
                                          </p:tavLst>
                                        </p:anim>
                                        <p:animEffect transition="in" filter="fade">
                                          <p:cBhvr>
                                            <p:cTn id="52" dur="3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 fill="hold"/>
                                            <p:tgtEl>
                                              <p:spTgt spid="13"/>
                                            </p:tgtEl>
                                            <p:attrNameLst>
                                              <p:attrName>ppt_w</p:attrName>
                                            </p:attrNameLst>
                                          </p:cBhvr>
                                          <p:tavLst>
                                            <p:tav tm="0">
                                              <p:val>
                                                <p:fltVal val="0"/>
                                              </p:val>
                                            </p:tav>
                                            <p:tav tm="100000">
                                              <p:val>
                                                <p:strVal val="#ppt_w"/>
                                              </p:val>
                                            </p:tav>
                                          </p:tavLst>
                                        </p:anim>
                                        <p:anim calcmode="lin" valueType="num">
                                          <p:cBhvr>
                                            <p:cTn id="56" dur="300" fill="hold"/>
                                            <p:tgtEl>
                                              <p:spTgt spid="13"/>
                                            </p:tgtEl>
                                            <p:attrNameLst>
                                              <p:attrName>ppt_h</p:attrName>
                                            </p:attrNameLst>
                                          </p:cBhvr>
                                          <p:tavLst>
                                            <p:tav tm="0">
                                              <p:val>
                                                <p:fltVal val="0"/>
                                              </p:val>
                                            </p:tav>
                                            <p:tav tm="100000">
                                              <p:val>
                                                <p:strVal val="#ppt_h"/>
                                              </p:val>
                                            </p:tav>
                                          </p:tavLst>
                                        </p:anim>
                                        <p:anim calcmode="lin" valueType="num">
                                          <p:cBhvr>
                                            <p:cTn id="57" dur="300" fill="hold"/>
                                            <p:tgtEl>
                                              <p:spTgt spid="13"/>
                                            </p:tgtEl>
                                            <p:attrNameLst>
                                              <p:attrName>style.rotation</p:attrName>
                                            </p:attrNameLst>
                                          </p:cBhvr>
                                          <p:tavLst>
                                            <p:tav tm="0">
                                              <p:val>
                                                <p:fltVal val="90"/>
                                              </p:val>
                                            </p:tav>
                                            <p:tav tm="100000">
                                              <p:val>
                                                <p:fltVal val="0"/>
                                              </p:val>
                                            </p:tav>
                                          </p:tavLst>
                                        </p:anim>
                                        <p:animEffect transition="in" filter="fade">
                                          <p:cBhvr>
                                            <p:cTn id="58" dur="300"/>
                                            <p:tgtEl>
                                              <p:spTgt spid="13"/>
                                            </p:tgtEl>
                                          </p:cBhvr>
                                        </p:animEffect>
                                      </p:childTnLst>
                                    </p:cTn>
                                  </p:par>
                                </p:childTnLst>
                              </p:cTn>
                            </p:par>
                            <p:par>
                              <p:cTn id="59" fill="hold">
                                <p:stCondLst>
                                  <p:cond delay="3939"/>
                                </p:stCondLst>
                                <p:childTnLst>
                                  <p:par>
                                    <p:cTn id="60" presetID="22" presetClass="entr" presetSubtype="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p:stCondLst>
                                  <p:cond delay="4439"/>
                                </p:stCondLst>
                                <p:childTnLst>
                                  <p:par>
                                    <p:cTn id="67" presetID="31"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300" fill="hold"/>
                                            <p:tgtEl>
                                              <p:spTgt spid="19"/>
                                            </p:tgtEl>
                                            <p:attrNameLst>
                                              <p:attrName>ppt_w</p:attrName>
                                            </p:attrNameLst>
                                          </p:cBhvr>
                                          <p:tavLst>
                                            <p:tav tm="0">
                                              <p:val>
                                                <p:fltVal val="0"/>
                                              </p:val>
                                            </p:tav>
                                            <p:tav tm="100000">
                                              <p:val>
                                                <p:strVal val="#ppt_w"/>
                                              </p:val>
                                            </p:tav>
                                          </p:tavLst>
                                        </p:anim>
                                        <p:anim calcmode="lin" valueType="num">
                                          <p:cBhvr>
                                            <p:cTn id="70" dur="300" fill="hold"/>
                                            <p:tgtEl>
                                              <p:spTgt spid="19"/>
                                            </p:tgtEl>
                                            <p:attrNameLst>
                                              <p:attrName>ppt_h</p:attrName>
                                            </p:attrNameLst>
                                          </p:cBhvr>
                                          <p:tavLst>
                                            <p:tav tm="0">
                                              <p:val>
                                                <p:fltVal val="0"/>
                                              </p:val>
                                            </p:tav>
                                            <p:tav tm="100000">
                                              <p:val>
                                                <p:strVal val="#ppt_h"/>
                                              </p:val>
                                            </p:tav>
                                          </p:tavLst>
                                        </p:anim>
                                        <p:anim calcmode="lin" valueType="num">
                                          <p:cBhvr>
                                            <p:cTn id="71" dur="300" fill="hold"/>
                                            <p:tgtEl>
                                              <p:spTgt spid="19"/>
                                            </p:tgtEl>
                                            <p:attrNameLst>
                                              <p:attrName>style.rotation</p:attrName>
                                            </p:attrNameLst>
                                          </p:cBhvr>
                                          <p:tavLst>
                                            <p:tav tm="0">
                                              <p:val>
                                                <p:fltVal val="90"/>
                                              </p:val>
                                            </p:tav>
                                            <p:tav tm="100000">
                                              <p:val>
                                                <p:fltVal val="0"/>
                                              </p:val>
                                            </p:tav>
                                          </p:tavLst>
                                        </p:anim>
                                        <p:animEffect transition="in" filter="fade">
                                          <p:cBhvr>
                                            <p:cTn id="72" dur="300"/>
                                            <p:tgtEl>
                                              <p:spTgt spid="19"/>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 calcmode="lin" valueType="num">
                                          <p:cBhvr>
                                            <p:cTn id="77" dur="300" fill="hold"/>
                                            <p:tgtEl>
                                              <p:spTgt spid="17"/>
                                            </p:tgtEl>
                                            <p:attrNameLst>
                                              <p:attrName>style.rotation</p:attrName>
                                            </p:attrNameLst>
                                          </p:cBhvr>
                                          <p:tavLst>
                                            <p:tav tm="0">
                                              <p:val>
                                                <p:fltVal val="90"/>
                                              </p:val>
                                            </p:tav>
                                            <p:tav tm="100000">
                                              <p:val>
                                                <p:fltVal val="0"/>
                                              </p:val>
                                            </p:tav>
                                          </p:tavLst>
                                        </p:anim>
                                        <p:animEffect transition="in" filter="fade">
                                          <p:cBhvr>
                                            <p:cTn id="78" dur="300"/>
                                            <p:tgtEl>
                                              <p:spTgt spid="17"/>
                                            </p:tgtEl>
                                          </p:cBhvr>
                                        </p:animEffect>
                                      </p:childTnLst>
                                    </p:cTn>
                                  </p:par>
                                </p:childTnLst>
                              </p:cTn>
                            </p:par>
                            <p:par>
                              <p:cTn id="79" fill="hold">
                                <p:stCondLst>
                                  <p:cond delay="493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439"/>
                                </p:stCondLst>
                                <p:childTnLst>
                                  <p:par>
                                    <p:cTn id="22" presetID="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939"/>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2439"/>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3439"/>
                                </p:stCondLst>
                                <p:childTnLst>
                                  <p:par>
                                    <p:cTn id="47" presetID="3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00" fill="hold"/>
                                            <p:tgtEl>
                                              <p:spTgt spid="15"/>
                                            </p:tgtEl>
                                            <p:attrNameLst>
                                              <p:attrName>ppt_w</p:attrName>
                                            </p:attrNameLst>
                                          </p:cBhvr>
                                          <p:tavLst>
                                            <p:tav tm="0">
                                              <p:val>
                                                <p:fltVal val="0"/>
                                              </p:val>
                                            </p:tav>
                                            <p:tav tm="100000">
                                              <p:val>
                                                <p:strVal val="#ppt_w"/>
                                              </p:val>
                                            </p:tav>
                                          </p:tavLst>
                                        </p:anim>
                                        <p:anim calcmode="lin" valueType="num">
                                          <p:cBhvr>
                                            <p:cTn id="50" dur="300" fill="hold"/>
                                            <p:tgtEl>
                                              <p:spTgt spid="15"/>
                                            </p:tgtEl>
                                            <p:attrNameLst>
                                              <p:attrName>ppt_h</p:attrName>
                                            </p:attrNameLst>
                                          </p:cBhvr>
                                          <p:tavLst>
                                            <p:tav tm="0">
                                              <p:val>
                                                <p:fltVal val="0"/>
                                              </p:val>
                                            </p:tav>
                                            <p:tav tm="100000">
                                              <p:val>
                                                <p:strVal val="#ppt_h"/>
                                              </p:val>
                                            </p:tav>
                                          </p:tavLst>
                                        </p:anim>
                                        <p:anim calcmode="lin" valueType="num">
                                          <p:cBhvr>
                                            <p:cTn id="51" dur="300" fill="hold"/>
                                            <p:tgtEl>
                                              <p:spTgt spid="15"/>
                                            </p:tgtEl>
                                            <p:attrNameLst>
                                              <p:attrName>style.rotation</p:attrName>
                                            </p:attrNameLst>
                                          </p:cBhvr>
                                          <p:tavLst>
                                            <p:tav tm="0">
                                              <p:val>
                                                <p:fltVal val="90"/>
                                              </p:val>
                                            </p:tav>
                                            <p:tav tm="100000">
                                              <p:val>
                                                <p:fltVal val="0"/>
                                              </p:val>
                                            </p:tav>
                                          </p:tavLst>
                                        </p:anim>
                                        <p:animEffect transition="in" filter="fade">
                                          <p:cBhvr>
                                            <p:cTn id="52" dur="3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 fill="hold"/>
                                            <p:tgtEl>
                                              <p:spTgt spid="13"/>
                                            </p:tgtEl>
                                            <p:attrNameLst>
                                              <p:attrName>ppt_w</p:attrName>
                                            </p:attrNameLst>
                                          </p:cBhvr>
                                          <p:tavLst>
                                            <p:tav tm="0">
                                              <p:val>
                                                <p:fltVal val="0"/>
                                              </p:val>
                                            </p:tav>
                                            <p:tav tm="100000">
                                              <p:val>
                                                <p:strVal val="#ppt_w"/>
                                              </p:val>
                                            </p:tav>
                                          </p:tavLst>
                                        </p:anim>
                                        <p:anim calcmode="lin" valueType="num">
                                          <p:cBhvr>
                                            <p:cTn id="56" dur="300" fill="hold"/>
                                            <p:tgtEl>
                                              <p:spTgt spid="13"/>
                                            </p:tgtEl>
                                            <p:attrNameLst>
                                              <p:attrName>ppt_h</p:attrName>
                                            </p:attrNameLst>
                                          </p:cBhvr>
                                          <p:tavLst>
                                            <p:tav tm="0">
                                              <p:val>
                                                <p:fltVal val="0"/>
                                              </p:val>
                                            </p:tav>
                                            <p:tav tm="100000">
                                              <p:val>
                                                <p:strVal val="#ppt_h"/>
                                              </p:val>
                                            </p:tav>
                                          </p:tavLst>
                                        </p:anim>
                                        <p:anim calcmode="lin" valueType="num">
                                          <p:cBhvr>
                                            <p:cTn id="57" dur="300" fill="hold"/>
                                            <p:tgtEl>
                                              <p:spTgt spid="13"/>
                                            </p:tgtEl>
                                            <p:attrNameLst>
                                              <p:attrName>style.rotation</p:attrName>
                                            </p:attrNameLst>
                                          </p:cBhvr>
                                          <p:tavLst>
                                            <p:tav tm="0">
                                              <p:val>
                                                <p:fltVal val="90"/>
                                              </p:val>
                                            </p:tav>
                                            <p:tav tm="100000">
                                              <p:val>
                                                <p:fltVal val="0"/>
                                              </p:val>
                                            </p:tav>
                                          </p:tavLst>
                                        </p:anim>
                                        <p:animEffect transition="in" filter="fade">
                                          <p:cBhvr>
                                            <p:cTn id="58" dur="300"/>
                                            <p:tgtEl>
                                              <p:spTgt spid="13"/>
                                            </p:tgtEl>
                                          </p:cBhvr>
                                        </p:animEffect>
                                      </p:childTnLst>
                                    </p:cTn>
                                  </p:par>
                                </p:childTnLst>
                              </p:cTn>
                            </p:par>
                            <p:par>
                              <p:cTn id="59" fill="hold">
                                <p:stCondLst>
                                  <p:cond delay="3939"/>
                                </p:stCondLst>
                                <p:childTnLst>
                                  <p:par>
                                    <p:cTn id="60" presetID="22" presetClass="entr" presetSubtype="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p:stCondLst>
                                  <p:cond delay="4439"/>
                                </p:stCondLst>
                                <p:childTnLst>
                                  <p:par>
                                    <p:cTn id="67" presetID="31"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300" fill="hold"/>
                                            <p:tgtEl>
                                              <p:spTgt spid="19"/>
                                            </p:tgtEl>
                                            <p:attrNameLst>
                                              <p:attrName>ppt_w</p:attrName>
                                            </p:attrNameLst>
                                          </p:cBhvr>
                                          <p:tavLst>
                                            <p:tav tm="0">
                                              <p:val>
                                                <p:fltVal val="0"/>
                                              </p:val>
                                            </p:tav>
                                            <p:tav tm="100000">
                                              <p:val>
                                                <p:strVal val="#ppt_w"/>
                                              </p:val>
                                            </p:tav>
                                          </p:tavLst>
                                        </p:anim>
                                        <p:anim calcmode="lin" valueType="num">
                                          <p:cBhvr>
                                            <p:cTn id="70" dur="300" fill="hold"/>
                                            <p:tgtEl>
                                              <p:spTgt spid="19"/>
                                            </p:tgtEl>
                                            <p:attrNameLst>
                                              <p:attrName>ppt_h</p:attrName>
                                            </p:attrNameLst>
                                          </p:cBhvr>
                                          <p:tavLst>
                                            <p:tav tm="0">
                                              <p:val>
                                                <p:fltVal val="0"/>
                                              </p:val>
                                            </p:tav>
                                            <p:tav tm="100000">
                                              <p:val>
                                                <p:strVal val="#ppt_h"/>
                                              </p:val>
                                            </p:tav>
                                          </p:tavLst>
                                        </p:anim>
                                        <p:anim calcmode="lin" valueType="num">
                                          <p:cBhvr>
                                            <p:cTn id="71" dur="300" fill="hold"/>
                                            <p:tgtEl>
                                              <p:spTgt spid="19"/>
                                            </p:tgtEl>
                                            <p:attrNameLst>
                                              <p:attrName>style.rotation</p:attrName>
                                            </p:attrNameLst>
                                          </p:cBhvr>
                                          <p:tavLst>
                                            <p:tav tm="0">
                                              <p:val>
                                                <p:fltVal val="90"/>
                                              </p:val>
                                            </p:tav>
                                            <p:tav tm="100000">
                                              <p:val>
                                                <p:fltVal val="0"/>
                                              </p:val>
                                            </p:tav>
                                          </p:tavLst>
                                        </p:anim>
                                        <p:animEffect transition="in" filter="fade">
                                          <p:cBhvr>
                                            <p:cTn id="72" dur="300"/>
                                            <p:tgtEl>
                                              <p:spTgt spid="19"/>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 calcmode="lin" valueType="num">
                                          <p:cBhvr>
                                            <p:cTn id="77" dur="300" fill="hold"/>
                                            <p:tgtEl>
                                              <p:spTgt spid="17"/>
                                            </p:tgtEl>
                                            <p:attrNameLst>
                                              <p:attrName>style.rotation</p:attrName>
                                            </p:attrNameLst>
                                          </p:cBhvr>
                                          <p:tavLst>
                                            <p:tav tm="0">
                                              <p:val>
                                                <p:fltVal val="90"/>
                                              </p:val>
                                            </p:tav>
                                            <p:tav tm="100000">
                                              <p:val>
                                                <p:fltVal val="0"/>
                                              </p:val>
                                            </p:tav>
                                          </p:tavLst>
                                        </p:anim>
                                        <p:animEffect transition="in" filter="fade">
                                          <p:cBhvr>
                                            <p:cTn id="78" dur="300"/>
                                            <p:tgtEl>
                                              <p:spTgt spid="17"/>
                                            </p:tgtEl>
                                          </p:cBhvr>
                                        </p:animEffect>
                                      </p:childTnLst>
                                    </p:cTn>
                                  </p:par>
                                </p:childTnLst>
                              </p:cTn>
                            </p:par>
                            <p:par>
                              <p:cTn id="79" fill="hold">
                                <p:stCondLst>
                                  <p:cond delay="493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3005951" cy="430887"/>
          </a:xfrm>
          <a:prstGeom prst="rect">
            <a:avLst/>
          </a:prstGeom>
          <a:noFill/>
        </p:spPr>
        <p:txBody>
          <a:bodyPr wrap="none" rtlCol="0">
            <a:spAutoFit/>
          </a:bodyPr>
          <a:lstStyle/>
          <a:p>
            <a:r>
              <a:rPr lang="zh-CN" altLang="en-US" sz="2200" dirty="0">
                <a:solidFill>
                  <a:schemeClr val="bg2">
                    <a:lumMod val="20000"/>
                    <a:lumOff val="80000"/>
                  </a:schemeClr>
                </a:solidFill>
                <a:latin typeface="微软雅黑" panose="020B0503020204020204" pitchFamily="34" charset="-122"/>
                <a:ea typeface="微软雅黑" panose="020B0503020204020204" pitchFamily="34" charset="-122"/>
              </a:rPr>
              <a:t>团队自身对目标的重视</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47" name="圆角矩形 46"/>
          <p:cNvSpPr/>
          <p:nvPr/>
        </p:nvSpPr>
        <p:spPr bwMode="auto">
          <a:xfrm>
            <a:off x="1562671" y="1837401"/>
            <a:ext cx="2775943" cy="2866762"/>
          </a:xfrm>
          <a:prstGeom prst="roundRect">
            <a:avLst>
              <a:gd name="adj" fmla="val 5680"/>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C4261D"/>
              </a:solidFill>
            </a:endParaRPr>
          </a:p>
        </p:txBody>
      </p:sp>
      <p:sp>
        <p:nvSpPr>
          <p:cNvPr id="48" name="圆角矩形 47"/>
          <p:cNvSpPr/>
          <p:nvPr/>
        </p:nvSpPr>
        <p:spPr bwMode="auto">
          <a:xfrm>
            <a:off x="7737261" y="1837401"/>
            <a:ext cx="2775943" cy="2866762"/>
          </a:xfrm>
          <a:prstGeom prst="roundRect">
            <a:avLst>
              <a:gd name="adj" fmla="val 5070"/>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C4261D"/>
              </a:solidFill>
            </a:endParaRPr>
          </a:p>
        </p:txBody>
      </p:sp>
      <p:sp>
        <p:nvSpPr>
          <p:cNvPr id="49" name="矩形 26"/>
          <p:cNvSpPr>
            <a:spLocks noChangeArrowheads="1"/>
          </p:cNvSpPr>
          <p:nvPr/>
        </p:nvSpPr>
        <p:spPr bwMode="auto">
          <a:xfrm>
            <a:off x="7992927" y="2165906"/>
            <a:ext cx="2448269" cy="2308324"/>
          </a:xfrm>
          <a:prstGeom prst="rect">
            <a:avLst/>
          </a:prstGeom>
          <a:noFill/>
          <a:ln w="9525">
            <a:noFill/>
            <a:miter lim="800000"/>
          </a:ln>
        </p:spPr>
        <p:txBody>
          <a:bodyPr wrap="square">
            <a:spAutoFit/>
          </a:bodyPr>
          <a:lstStyle/>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50" name="圆角矩形 49"/>
          <p:cNvSpPr/>
          <p:nvPr/>
        </p:nvSpPr>
        <p:spPr bwMode="auto">
          <a:xfrm>
            <a:off x="4611360" y="1837401"/>
            <a:ext cx="2775943" cy="2866762"/>
          </a:xfrm>
          <a:prstGeom prst="roundRect">
            <a:avLst>
              <a:gd name="adj" fmla="val 5070"/>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C4261D"/>
              </a:solidFill>
            </a:endParaRPr>
          </a:p>
        </p:txBody>
      </p:sp>
      <p:sp>
        <p:nvSpPr>
          <p:cNvPr id="51" name="矩形 50"/>
          <p:cNvSpPr>
            <a:spLocks noChangeArrowheads="1"/>
          </p:cNvSpPr>
          <p:nvPr/>
        </p:nvSpPr>
        <p:spPr bwMode="auto">
          <a:xfrm>
            <a:off x="4897709" y="2165906"/>
            <a:ext cx="2292277" cy="2308324"/>
          </a:xfrm>
          <a:prstGeom prst="rect">
            <a:avLst/>
          </a:prstGeom>
          <a:noFill/>
          <a:ln w="9525">
            <a:noFill/>
            <a:miter lim="800000"/>
          </a:ln>
        </p:spPr>
        <p:txBody>
          <a:bodyPr wrap="square">
            <a:spAutoFit/>
          </a:bodyPr>
          <a:lstStyle/>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52" name="TextBox 32"/>
          <p:cNvSpPr txBox="1">
            <a:spLocks noChangeArrowheads="1"/>
          </p:cNvSpPr>
          <p:nvPr/>
        </p:nvSpPr>
        <p:spPr bwMode="auto">
          <a:xfrm>
            <a:off x="1816115" y="2196356"/>
            <a:ext cx="2314559" cy="2308324"/>
          </a:xfrm>
          <a:prstGeom prst="rect">
            <a:avLst/>
          </a:prstGeom>
          <a:noFill/>
          <a:ln w="9525">
            <a:noFill/>
            <a:miter lim="800000"/>
          </a:ln>
        </p:spPr>
        <p:txBody>
          <a:bodyPr wrap="square">
            <a:spAutoFit/>
          </a:bodyPr>
          <a:lstStyle/>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53" name="Rectangle 20"/>
          <p:cNvSpPr>
            <a:spLocks noChangeArrowheads="1"/>
          </p:cNvSpPr>
          <p:nvPr/>
        </p:nvSpPr>
        <p:spPr bwMode="auto">
          <a:xfrm>
            <a:off x="1582468" y="5437124"/>
            <a:ext cx="8930736" cy="656172"/>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54" name="矩形 53"/>
          <p:cNvSpPr/>
          <p:nvPr/>
        </p:nvSpPr>
        <p:spPr bwMode="auto">
          <a:xfrm>
            <a:off x="3080667" y="5509132"/>
            <a:ext cx="5934337" cy="492443"/>
          </a:xfrm>
          <a:prstGeom prst="rect">
            <a:avLst/>
          </a:prstGeom>
          <a:noFill/>
          <a:scene3d>
            <a:camera prst="orthographicFront"/>
            <a:lightRig rig="threePt" dir="t"/>
          </a:scene3d>
          <a:sp3d/>
        </p:spPr>
        <p:txBody>
          <a:bodyPr>
            <a:spAutoFit/>
          </a:bodyPr>
          <a:lstStyle/>
          <a:p>
            <a:pPr algn="ctr" fontAlgn="auto">
              <a:spcBef>
                <a:spcPts val="0"/>
              </a:spcBef>
              <a:spcAft>
                <a:spcPts val="0"/>
              </a:spcAft>
              <a:tabLst>
                <a:tab pos="8521700" algn="r"/>
              </a:tabLst>
              <a:defRPr/>
            </a:pPr>
            <a:r>
              <a:rPr lang="zh-CN" altLang="en-US" sz="2600" dirty="0">
                <a:solidFill>
                  <a:srgbClr val="F8F8F8"/>
                </a:solidFill>
                <a:latin typeface="微软雅黑" panose="020B0503020204020204" pitchFamily="34" charset="-122"/>
                <a:ea typeface="微软雅黑" panose="020B0503020204020204" pitchFamily="34" charset="-122"/>
              </a:rPr>
              <a:t>提前一个月完成计划，创造了多项第一</a:t>
            </a:r>
          </a:p>
        </p:txBody>
      </p:sp>
      <p:sp>
        <p:nvSpPr>
          <p:cNvPr id="55" name="燕尾形 54"/>
          <p:cNvSpPr/>
          <p:nvPr/>
        </p:nvSpPr>
        <p:spPr>
          <a:xfrm rot="16200000" flipH="1" flipV="1">
            <a:off x="8927940" y="4786997"/>
            <a:ext cx="394584" cy="660964"/>
          </a:xfrm>
          <a:prstGeom prst="chevron">
            <a:avLst>
              <a:gd name="adj" fmla="val 39402"/>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56" name="圆角矩形 55"/>
          <p:cNvSpPr/>
          <p:nvPr/>
        </p:nvSpPr>
        <p:spPr>
          <a:xfrm>
            <a:off x="4611360" y="1332668"/>
            <a:ext cx="2775943" cy="427466"/>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57" name="圆角矩形 56"/>
          <p:cNvSpPr/>
          <p:nvPr/>
        </p:nvSpPr>
        <p:spPr>
          <a:xfrm>
            <a:off x="7737261" y="1332668"/>
            <a:ext cx="2775943" cy="427466"/>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58" name="圆角矩形 57"/>
          <p:cNvSpPr/>
          <p:nvPr/>
        </p:nvSpPr>
        <p:spPr>
          <a:xfrm>
            <a:off x="1562671" y="1332668"/>
            <a:ext cx="2775943" cy="427466"/>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59" name="矩形 58"/>
          <p:cNvSpPr>
            <a:spLocks noChangeArrowheads="1"/>
          </p:cNvSpPr>
          <p:nvPr/>
        </p:nvSpPr>
        <p:spPr bwMode="auto">
          <a:xfrm>
            <a:off x="1937645" y="1332668"/>
            <a:ext cx="2127010" cy="461665"/>
          </a:xfrm>
          <a:prstGeom prst="rect">
            <a:avLst/>
          </a:prstGeom>
          <a:noFill/>
          <a:ln>
            <a:noFill/>
          </a:ln>
          <a:scene3d>
            <a:camera prst="orthographicFront"/>
            <a:lightRig rig="threePt" dir="t"/>
          </a:scene3d>
          <a:sp3d/>
        </p:spPr>
        <p:txBody>
          <a:bodyPr wrap="square">
            <a:spAutoFit/>
          </a:bodyPr>
          <a:lstStyle/>
          <a:p>
            <a:pPr algn="ctr" fontAlgn="auto">
              <a:spcBef>
                <a:spcPts val="0"/>
              </a:spcBef>
              <a:spcAft>
                <a:spcPts val="0"/>
              </a:spcAft>
              <a:defRPr/>
            </a:pPr>
            <a:r>
              <a:rPr lang="zh-CN" altLang="en-US" sz="2400" dirty="0">
                <a:solidFill>
                  <a:srgbClr val="F8F8F8"/>
                </a:solidFill>
                <a:latin typeface="微软雅黑" panose="020B0503020204020204" pitchFamily="34" charset="-122"/>
                <a:ea typeface="微软雅黑" panose="020B0503020204020204" pitchFamily="34" charset="-122"/>
              </a:rPr>
              <a:t>思想步调一致</a:t>
            </a:r>
          </a:p>
        </p:txBody>
      </p:sp>
      <p:sp>
        <p:nvSpPr>
          <p:cNvPr id="60" name="矩形 59"/>
          <p:cNvSpPr>
            <a:spLocks noChangeArrowheads="1"/>
          </p:cNvSpPr>
          <p:nvPr/>
        </p:nvSpPr>
        <p:spPr bwMode="auto">
          <a:xfrm>
            <a:off x="8114605" y="1332668"/>
            <a:ext cx="2160240" cy="461665"/>
          </a:xfrm>
          <a:prstGeom prst="rect">
            <a:avLst/>
          </a:prstGeom>
          <a:noFill/>
          <a:ln>
            <a:noFill/>
          </a:ln>
          <a:scene3d>
            <a:camera prst="orthographicFront"/>
            <a:lightRig rig="threePt" dir="t"/>
          </a:scene3d>
          <a:sp3d/>
        </p:spPr>
        <p:txBody>
          <a:bodyPr wrap="square">
            <a:spAutoFit/>
          </a:bodyPr>
          <a:lstStyle/>
          <a:p>
            <a:pPr algn="ctr" fontAlgn="auto">
              <a:spcBef>
                <a:spcPts val="0"/>
              </a:spcBef>
              <a:spcAft>
                <a:spcPts val="0"/>
              </a:spcAft>
              <a:defRPr/>
            </a:pPr>
            <a:r>
              <a:rPr lang="zh-CN" altLang="en-US" sz="2400" dirty="0">
                <a:solidFill>
                  <a:srgbClr val="F8F8F8"/>
                </a:solidFill>
                <a:latin typeface="微软雅黑" panose="020B0503020204020204" pitchFamily="34" charset="-122"/>
                <a:ea typeface="微软雅黑" panose="020B0503020204020204" pitchFamily="34" charset="-122"/>
              </a:rPr>
              <a:t>行动快捷有效</a:t>
            </a:r>
          </a:p>
        </p:txBody>
      </p:sp>
      <p:sp>
        <p:nvSpPr>
          <p:cNvPr id="61" name="矩形 60"/>
          <p:cNvSpPr>
            <a:spLocks noChangeArrowheads="1"/>
          </p:cNvSpPr>
          <p:nvPr/>
        </p:nvSpPr>
        <p:spPr bwMode="auto">
          <a:xfrm>
            <a:off x="5018261" y="1332668"/>
            <a:ext cx="2016223" cy="461665"/>
          </a:xfrm>
          <a:prstGeom prst="rect">
            <a:avLst/>
          </a:prstGeom>
          <a:noFill/>
          <a:ln>
            <a:noFill/>
          </a:ln>
          <a:scene3d>
            <a:camera prst="orthographicFront"/>
            <a:lightRig rig="threePt" dir="t"/>
          </a:scene3d>
          <a:sp3d/>
        </p:spPr>
        <p:txBody>
          <a:bodyPr wrap="square">
            <a:spAutoFit/>
          </a:bodyPr>
          <a:lstStyle/>
          <a:p>
            <a:pPr algn="ctr" fontAlgn="auto">
              <a:spcBef>
                <a:spcPts val="0"/>
              </a:spcBef>
              <a:spcAft>
                <a:spcPts val="0"/>
              </a:spcAft>
              <a:defRPr/>
            </a:pPr>
            <a:r>
              <a:rPr lang="zh-CN" altLang="en-US" sz="2400">
                <a:solidFill>
                  <a:srgbClr val="F8F8F8"/>
                </a:solidFill>
                <a:latin typeface="微软雅黑" panose="020B0503020204020204" pitchFamily="34" charset="-122"/>
                <a:ea typeface="微软雅黑" panose="020B0503020204020204" pitchFamily="34" charset="-122"/>
              </a:rPr>
              <a:t>计划周密合理</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62" name="燕尾形 61"/>
          <p:cNvSpPr/>
          <p:nvPr/>
        </p:nvSpPr>
        <p:spPr>
          <a:xfrm rot="16200000" flipH="1" flipV="1">
            <a:off x="5711715" y="4786997"/>
            <a:ext cx="394584" cy="660964"/>
          </a:xfrm>
          <a:prstGeom prst="chevron">
            <a:avLst>
              <a:gd name="adj" fmla="val 39402"/>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63" name="燕尾形 62"/>
          <p:cNvSpPr/>
          <p:nvPr/>
        </p:nvSpPr>
        <p:spPr>
          <a:xfrm rot="16200000" flipH="1" flipV="1">
            <a:off x="2639953" y="4786997"/>
            <a:ext cx="394584" cy="660964"/>
          </a:xfrm>
          <a:prstGeom prst="chevron">
            <a:avLst>
              <a:gd name="adj" fmla="val 39402"/>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Tree>
  </p:cSld>
  <p:clrMapOvr>
    <a:masterClrMapping/>
  </p:clrMapOvr>
  <p:transition spd="slow" advTm="1102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1059"/>
                            </p:stCondLst>
                            <p:childTnLst>
                              <p:par>
                                <p:cTn id="18" presetID="37"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900" decel="100000" fill="hold"/>
                                        <p:tgtEl>
                                          <p:spTgt spid="5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24" fill="hold">
                            <p:stCondLst>
                              <p:cond delay="2059"/>
                            </p:stCondLst>
                            <p:childTnLst>
                              <p:par>
                                <p:cTn id="25" presetID="37"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900" decel="100000" fill="hold"/>
                                        <p:tgtEl>
                                          <p:spTgt spid="5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1" fill="hold">
                            <p:stCondLst>
                              <p:cond delay="3059"/>
                            </p:stCondLst>
                            <p:childTnLst>
                              <p:par>
                                <p:cTn id="32" presetID="37" presetClass="entr" presetSubtype="0"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900" decel="100000" fill="hold"/>
                                        <p:tgtEl>
                                          <p:spTgt spid="5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8" fill="hold">
                            <p:stCondLst>
                              <p:cond delay="4059"/>
                            </p:stCondLst>
                            <p:childTnLst>
                              <p:par>
                                <p:cTn id="39" presetID="1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slide(fromBottom)">
                                      <p:cBhvr>
                                        <p:cTn id="41" dur="500"/>
                                        <p:tgtEl>
                                          <p:spTgt spid="59"/>
                                        </p:tgtEl>
                                      </p:cBhvr>
                                    </p:animEffect>
                                  </p:childTnLst>
                                </p:cTn>
                              </p:par>
                            </p:childTnLst>
                          </p:cTn>
                        </p:par>
                        <p:par>
                          <p:cTn id="42" fill="hold">
                            <p:stCondLst>
                              <p:cond delay="4559"/>
                            </p:stCondLst>
                            <p:childTnLst>
                              <p:par>
                                <p:cTn id="43" presetID="12" presetClass="entr" presetSubtype="4"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slide(fromBottom)">
                                      <p:cBhvr>
                                        <p:cTn id="45" dur="500"/>
                                        <p:tgtEl>
                                          <p:spTgt spid="61"/>
                                        </p:tgtEl>
                                      </p:cBhvr>
                                    </p:animEffect>
                                  </p:childTnLst>
                                </p:cTn>
                              </p:par>
                            </p:childTnLst>
                          </p:cTn>
                        </p:par>
                        <p:par>
                          <p:cTn id="46" fill="hold">
                            <p:stCondLst>
                              <p:cond delay="5059"/>
                            </p:stCondLst>
                            <p:childTnLst>
                              <p:par>
                                <p:cTn id="47" presetID="12" presetClass="entr" presetSubtype="4"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slide(fromBottom)">
                                      <p:cBhvr>
                                        <p:cTn id="49" dur="500"/>
                                        <p:tgtEl>
                                          <p:spTgt spid="60"/>
                                        </p:tgtEl>
                                      </p:cBhvr>
                                    </p:animEffect>
                                  </p:childTnLst>
                                </p:cTn>
                              </p:par>
                            </p:childTnLst>
                          </p:cTn>
                        </p:par>
                        <p:par>
                          <p:cTn id="50" fill="hold">
                            <p:stCondLst>
                              <p:cond delay="5559"/>
                            </p:stCondLst>
                            <p:childTnLst>
                              <p:par>
                                <p:cTn id="51" presetID="12" presetClass="entr" presetSubtype="1"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slide(fromTop)">
                                      <p:cBhvr>
                                        <p:cTn id="53" dur="500"/>
                                        <p:tgtEl>
                                          <p:spTgt spid="47"/>
                                        </p:tgtEl>
                                      </p:cBhvr>
                                    </p:animEffect>
                                  </p:childTnLst>
                                </p:cTn>
                              </p:par>
                            </p:childTnLst>
                          </p:cTn>
                        </p:par>
                        <p:par>
                          <p:cTn id="54" fill="hold">
                            <p:stCondLst>
                              <p:cond delay="6059"/>
                            </p:stCondLst>
                            <p:childTnLst>
                              <p:par>
                                <p:cTn id="55" presetID="1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slide(fromTop)">
                                      <p:cBhvr>
                                        <p:cTn id="57" dur="500"/>
                                        <p:tgtEl>
                                          <p:spTgt spid="50"/>
                                        </p:tgtEl>
                                      </p:cBhvr>
                                    </p:animEffect>
                                  </p:childTnLst>
                                </p:cTn>
                              </p:par>
                            </p:childTnLst>
                          </p:cTn>
                        </p:par>
                        <p:par>
                          <p:cTn id="58" fill="hold">
                            <p:stCondLst>
                              <p:cond delay="6559"/>
                            </p:stCondLst>
                            <p:childTnLst>
                              <p:par>
                                <p:cTn id="59" presetID="12" presetClass="entr" presetSubtype="1"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slide(fromTop)">
                                      <p:cBhvr>
                                        <p:cTn id="61" dur="500"/>
                                        <p:tgtEl>
                                          <p:spTgt spid="48"/>
                                        </p:tgtEl>
                                      </p:cBhvr>
                                    </p:animEffect>
                                  </p:childTnLst>
                                </p:cTn>
                              </p:par>
                            </p:childTnLst>
                          </p:cTn>
                        </p:par>
                        <p:par>
                          <p:cTn id="62" fill="hold">
                            <p:stCondLst>
                              <p:cond delay="7059"/>
                            </p:stCondLst>
                            <p:childTnLst>
                              <p:par>
                                <p:cTn id="63" presetID="49" presetClass="entr" presetSubtype="0" decel="10000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 calcmode="lin" valueType="num">
                                      <p:cBhvr>
                                        <p:cTn id="67" dur="500" fill="hold"/>
                                        <p:tgtEl>
                                          <p:spTgt spid="52"/>
                                        </p:tgtEl>
                                        <p:attrNameLst>
                                          <p:attrName>style.rotation</p:attrName>
                                        </p:attrNameLst>
                                      </p:cBhvr>
                                      <p:tavLst>
                                        <p:tav tm="0">
                                          <p:val>
                                            <p:fltVal val="360"/>
                                          </p:val>
                                        </p:tav>
                                        <p:tav tm="100000">
                                          <p:val>
                                            <p:fltVal val="0"/>
                                          </p:val>
                                        </p:tav>
                                      </p:tavLst>
                                    </p:anim>
                                    <p:animEffect transition="in" filter="fade">
                                      <p:cBhvr>
                                        <p:cTn id="68" dur="500"/>
                                        <p:tgtEl>
                                          <p:spTgt spid="52"/>
                                        </p:tgtEl>
                                      </p:cBhvr>
                                    </p:animEffect>
                                  </p:childTnLst>
                                </p:cTn>
                              </p:par>
                            </p:childTnLst>
                          </p:cTn>
                        </p:par>
                        <p:par>
                          <p:cTn id="69" fill="hold">
                            <p:stCondLst>
                              <p:cond delay="7559"/>
                            </p:stCondLst>
                            <p:childTnLst>
                              <p:par>
                                <p:cTn id="70" presetID="49" presetClass="entr" presetSubtype="0" decel="10000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 calcmode="lin" valueType="num">
                                      <p:cBhvr>
                                        <p:cTn id="74" dur="500" fill="hold"/>
                                        <p:tgtEl>
                                          <p:spTgt spid="51"/>
                                        </p:tgtEl>
                                        <p:attrNameLst>
                                          <p:attrName>style.rotation</p:attrName>
                                        </p:attrNameLst>
                                      </p:cBhvr>
                                      <p:tavLst>
                                        <p:tav tm="0">
                                          <p:val>
                                            <p:fltVal val="360"/>
                                          </p:val>
                                        </p:tav>
                                        <p:tav tm="100000">
                                          <p:val>
                                            <p:fltVal val="0"/>
                                          </p:val>
                                        </p:tav>
                                      </p:tavLst>
                                    </p:anim>
                                    <p:animEffect transition="in" filter="fade">
                                      <p:cBhvr>
                                        <p:cTn id="75" dur="500"/>
                                        <p:tgtEl>
                                          <p:spTgt spid="51"/>
                                        </p:tgtEl>
                                      </p:cBhvr>
                                    </p:animEffect>
                                  </p:childTnLst>
                                </p:cTn>
                              </p:par>
                            </p:childTnLst>
                          </p:cTn>
                        </p:par>
                        <p:par>
                          <p:cTn id="76" fill="hold">
                            <p:stCondLst>
                              <p:cond delay="8059"/>
                            </p:stCondLst>
                            <p:childTnLst>
                              <p:par>
                                <p:cTn id="77" presetID="49" presetClass="entr" presetSubtype="0" decel="10000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fltVal val="0"/>
                                          </p:val>
                                        </p:tav>
                                        <p:tav tm="100000">
                                          <p:val>
                                            <p:strVal val="#ppt_w"/>
                                          </p:val>
                                        </p:tav>
                                      </p:tavLst>
                                    </p:anim>
                                    <p:anim calcmode="lin" valueType="num">
                                      <p:cBhvr>
                                        <p:cTn id="80" dur="500" fill="hold"/>
                                        <p:tgtEl>
                                          <p:spTgt spid="49"/>
                                        </p:tgtEl>
                                        <p:attrNameLst>
                                          <p:attrName>ppt_h</p:attrName>
                                        </p:attrNameLst>
                                      </p:cBhvr>
                                      <p:tavLst>
                                        <p:tav tm="0">
                                          <p:val>
                                            <p:fltVal val="0"/>
                                          </p:val>
                                        </p:tav>
                                        <p:tav tm="100000">
                                          <p:val>
                                            <p:strVal val="#ppt_h"/>
                                          </p:val>
                                        </p:tav>
                                      </p:tavLst>
                                    </p:anim>
                                    <p:anim calcmode="lin" valueType="num">
                                      <p:cBhvr>
                                        <p:cTn id="81" dur="500" fill="hold"/>
                                        <p:tgtEl>
                                          <p:spTgt spid="49"/>
                                        </p:tgtEl>
                                        <p:attrNameLst>
                                          <p:attrName>style.rotation</p:attrName>
                                        </p:attrNameLst>
                                      </p:cBhvr>
                                      <p:tavLst>
                                        <p:tav tm="0">
                                          <p:val>
                                            <p:fltVal val="360"/>
                                          </p:val>
                                        </p:tav>
                                        <p:tav tm="100000">
                                          <p:val>
                                            <p:fltVal val="0"/>
                                          </p:val>
                                        </p:tav>
                                      </p:tavLst>
                                    </p:anim>
                                    <p:animEffect transition="in" filter="fade">
                                      <p:cBhvr>
                                        <p:cTn id="82" dur="500"/>
                                        <p:tgtEl>
                                          <p:spTgt spid="49"/>
                                        </p:tgtEl>
                                      </p:cBhvr>
                                    </p:animEffect>
                                  </p:childTnLst>
                                </p:cTn>
                              </p:par>
                            </p:childTnLst>
                          </p:cTn>
                        </p:par>
                        <p:par>
                          <p:cTn id="83" fill="hold">
                            <p:stCondLst>
                              <p:cond delay="8559"/>
                            </p:stCondLst>
                            <p:childTnLst>
                              <p:par>
                                <p:cTn id="84" presetID="12" presetClass="entr" presetSubtype="1"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slide(fromTop)">
                                      <p:cBhvr>
                                        <p:cTn id="86" dur="500"/>
                                        <p:tgtEl>
                                          <p:spTgt spid="63"/>
                                        </p:tgtEl>
                                      </p:cBhvr>
                                    </p:animEffect>
                                  </p:childTnLst>
                                </p:cTn>
                              </p:par>
                            </p:childTnLst>
                          </p:cTn>
                        </p:par>
                        <p:par>
                          <p:cTn id="87" fill="hold">
                            <p:stCondLst>
                              <p:cond delay="9059"/>
                            </p:stCondLst>
                            <p:childTnLst>
                              <p:par>
                                <p:cTn id="88" presetID="12" presetClass="entr" presetSubtype="1"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slide(fromTop)">
                                      <p:cBhvr>
                                        <p:cTn id="90" dur="500"/>
                                        <p:tgtEl>
                                          <p:spTgt spid="62"/>
                                        </p:tgtEl>
                                      </p:cBhvr>
                                    </p:animEffect>
                                  </p:childTnLst>
                                </p:cTn>
                              </p:par>
                            </p:childTnLst>
                          </p:cTn>
                        </p:par>
                        <p:par>
                          <p:cTn id="91" fill="hold">
                            <p:stCondLst>
                              <p:cond delay="9559"/>
                            </p:stCondLst>
                            <p:childTnLst>
                              <p:par>
                                <p:cTn id="92" presetID="12" presetClass="entr" presetSubtype="1" fill="hold" grpId="0"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slide(fromTop)">
                                      <p:cBhvr>
                                        <p:cTn id="94" dur="500"/>
                                        <p:tgtEl>
                                          <p:spTgt spid="55"/>
                                        </p:tgtEl>
                                      </p:cBhvr>
                                    </p:animEffect>
                                  </p:childTnLst>
                                </p:cTn>
                              </p:par>
                            </p:childTnLst>
                          </p:cTn>
                        </p:par>
                        <p:par>
                          <p:cTn id="95" fill="hold">
                            <p:stCondLst>
                              <p:cond delay="10059"/>
                            </p:stCondLst>
                            <p:childTnLst>
                              <p:par>
                                <p:cTn id="96" presetID="53" presetClass="entr" presetSubtype="16"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47" grpId="0" animBg="1"/>
      <p:bldP spid="48" grpId="0" animBg="1"/>
      <p:bldP spid="49" grpId="0"/>
      <p:bldP spid="50" grpId="0" animBg="1"/>
      <p:bldP spid="51" grpId="0"/>
      <p:bldP spid="52" grpId="0"/>
      <p:bldP spid="53" grpId="0" animBg="1"/>
      <p:bldP spid="54" grpId="0"/>
      <p:bldP spid="55" grpId="0" animBg="1"/>
      <p:bldP spid="56" grpId="0" animBg="1"/>
      <p:bldP spid="57" grpId="0" animBg="1"/>
      <p:bldP spid="58" grpId="0" animBg="1"/>
      <p:bldP spid="59" grpId="0"/>
      <p:bldP spid="60" grpId="0"/>
      <p:bldP spid="61" grpId="0"/>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2159566" cy="430887"/>
          </a:xfrm>
          <a:prstGeom prst="rect">
            <a:avLst/>
          </a:prstGeom>
          <a:noFill/>
        </p:spPr>
        <p:txBody>
          <a:bodyPr wrap="none" rtlCol="0">
            <a:spAutoFit/>
          </a:bodyPr>
          <a:lstStyle/>
          <a:p>
            <a:r>
              <a:rPr lang="zh-CN" altLang="en-US" sz="2200" dirty="0">
                <a:solidFill>
                  <a:schemeClr val="bg2">
                    <a:lumMod val="20000"/>
                    <a:lumOff val="80000"/>
                  </a:schemeClr>
                </a:solidFill>
                <a:latin typeface="微软雅黑" panose="020B0503020204020204" pitchFamily="34" charset="-122"/>
                <a:ea typeface="微软雅黑" panose="020B0503020204020204" pitchFamily="34" charset="-122"/>
              </a:rPr>
              <a:t>自身能力的提升</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TextBox 6"/>
          <p:cNvSpPr txBox="1"/>
          <p:nvPr/>
        </p:nvSpPr>
        <p:spPr>
          <a:xfrm>
            <a:off x="695951" y="1272087"/>
            <a:ext cx="2439213" cy="2169825"/>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这里输入您的文字这里输入您的文字这里输入您的文字这里输入您的文字这里输入您这里输入您的文字</a:t>
            </a:r>
          </a:p>
        </p:txBody>
      </p:sp>
      <p:grpSp>
        <p:nvGrpSpPr>
          <p:cNvPr id="8" name="组合 7"/>
          <p:cNvGrpSpPr/>
          <p:nvPr/>
        </p:nvGrpSpPr>
        <p:grpSpPr>
          <a:xfrm>
            <a:off x="1071846" y="1272824"/>
            <a:ext cx="7607300" cy="4565650"/>
            <a:chOff x="1706563" y="1090612"/>
            <a:chExt cx="7607300" cy="4565650"/>
          </a:xfrm>
          <a:solidFill>
            <a:schemeClr val="tx2"/>
          </a:solidFill>
        </p:grpSpPr>
        <p:sp>
          <p:nvSpPr>
            <p:cNvPr id="9"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Oval 6"/>
          <p:cNvSpPr>
            <a:spLocks noChangeArrowheads="1"/>
          </p:cNvSpPr>
          <p:nvPr/>
        </p:nvSpPr>
        <p:spPr bwMode="auto">
          <a:xfrm>
            <a:off x="1295683" y="5721000"/>
            <a:ext cx="184150" cy="1857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2" name="Oval 7"/>
          <p:cNvSpPr>
            <a:spLocks noChangeArrowheads="1"/>
          </p:cNvSpPr>
          <p:nvPr/>
        </p:nvSpPr>
        <p:spPr bwMode="auto">
          <a:xfrm>
            <a:off x="2324383" y="4784375"/>
            <a:ext cx="184150" cy="1841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3" name="Oval 8"/>
          <p:cNvSpPr>
            <a:spLocks noChangeArrowheads="1"/>
          </p:cNvSpPr>
          <p:nvPr/>
        </p:nvSpPr>
        <p:spPr bwMode="auto">
          <a:xfrm>
            <a:off x="3243545" y="5124100"/>
            <a:ext cx="184150" cy="1857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4" name="Oval 9"/>
          <p:cNvSpPr>
            <a:spLocks noChangeArrowheads="1"/>
          </p:cNvSpPr>
          <p:nvPr/>
        </p:nvSpPr>
        <p:spPr bwMode="auto">
          <a:xfrm>
            <a:off x="5024720" y="4368450"/>
            <a:ext cx="184150" cy="1841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5" name="Oval 10"/>
          <p:cNvSpPr>
            <a:spLocks noChangeArrowheads="1"/>
          </p:cNvSpPr>
          <p:nvPr/>
        </p:nvSpPr>
        <p:spPr bwMode="auto">
          <a:xfrm>
            <a:off x="3692808" y="4376387"/>
            <a:ext cx="184150" cy="1841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6" name="Oval 11"/>
          <p:cNvSpPr>
            <a:spLocks noChangeArrowheads="1"/>
          </p:cNvSpPr>
          <p:nvPr/>
        </p:nvSpPr>
        <p:spPr bwMode="auto">
          <a:xfrm>
            <a:off x="5872445" y="4130325"/>
            <a:ext cx="184150" cy="1841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7" name="Oval 12"/>
          <p:cNvSpPr>
            <a:spLocks noChangeArrowheads="1"/>
          </p:cNvSpPr>
          <p:nvPr/>
        </p:nvSpPr>
        <p:spPr bwMode="auto">
          <a:xfrm>
            <a:off x="6888445" y="3017487"/>
            <a:ext cx="184150" cy="1841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1387758" y="3848601"/>
            <a:ext cx="1531188" cy="369332"/>
          </a:xfrm>
          <a:prstGeom prst="rect">
            <a:avLst/>
          </a:prstGeom>
          <a:noFill/>
        </p:spPr>
        <p:txBody>
          <a:bodyPr wrap="none" rtlCol="0">
            <a:spAutoFit/>
          </a:bodyPr>
          <a:lstStyle/>
          <a:p>
            <a:r>
              <a:rPr lang="en-US" altLang="zh-CN" b="1" dirty="0">
                <a:solidFill>
                  <a:schemeClr val="tx2"/>
                </a:solidFill>
                <a:latin typeface="+mj-ea"/>
                <a:ea typeface="+mj-ea"/>
              </a:rPr>
              <a:t>01  </a:t>
            </a:r>
            <a:r>
              <a:rPr lang="zh-CN" altLang="en-US" b="1" dirty="0">
                <a:solidFill>
                  <a:schemeClr val="tx2"/>
                </a:solidFill>
                <a:latin typeface="+mj-ea"/>
                <a:ea typeface="+mj-ea"/>
              </a:rPr>
              <a:t>某某能力</a:t>
            </a:r>
          </a:p>
        </p:txBody>
      </p:sp>
      <p:sp>
        <p:nvSpPr>
          <p:cNvPr id="19" name="TextBox 18"/>
          <p:cNvSpPr txBox="1"/>
          <p:nvPr/>
        </p:nvSpPr>
        <p:spPr>
          <a:xfrm>
            <a:off x="1407503" y="4178565"/>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20" name="TextBox 19"/>
          <p:cNvSpPr txBox="1"/>
          <p:nvPr/>
        </p:nvSpPr>
        <p:spPr>
          <a:xfrm>
            <a:off x="3784883" y="4691784"/>
            <a:ext cx="1531188" cy="369332"/>
          </a:xfrm>
          <a:prstGeom prst="rect">
            <a:avLst/>
          </a:prstGeom>
          <a:noFill/>
        </p:spPr>
        <p:txBody>
          <a:bodyPr wrap="none" rtlCol="0">
            <a:spAutoFit/>
          </a:bodyPr>
          <a:lstStyle/>
          <a:p>
            <a:r>
              <a:rPr lang="en-US" altLang="zh-CN" b="1" dirty="0">
                <a:solidFill>
                  <a:schemeClr val="tx2"/>
                </a:solidFill>
                <a:latin typeface="+mj-ea"/>
                <a:ea typeface="+mj-ea"/>
              </a:rPr>
              <a:t>02  </a:t>
            </a:r>
            <a:r>
              <a:rPr lang="zh-CN" altLang="en-US" b="1" dirty="0">
                <a:solidFill>
                  <a:schemeClr val="tx2"/>
                </a:solidFill>
                <a:latin typeface="+mj-ea"/>
                <a:ea typeface="+mj-ea"/>
              </a:rPr>
              <a:t>某某能力</a:t>
            </a:r>
          </a:p>
        </p:txBody>
      </p:sp>
      <p:sp>
        <p:nvSpPr>
          <p:cNvPr id="21" name="TextBox 20"/>
          <p:cNvSpPr txBox="1"/>
          <p:nvPr/>
        </p:nvSpPr>
        <p:spPr>
          <a:xfrm>
            <a:off x="3804628" y="5021748"/>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25" name="TextBox 24"/>
          <p:cNvSpPr txBox="1"/>
          <p:nvPr/>
        </p:nvSpPr>
        <p:spPr>
          <a:xfrm>
            <a:off x="6307001" y="3967522"/>
            <a:ext cx="1531188" cy="369332"/>
          </a:xfrm>
          <a:prstGeom prst="rect">
            <a:avLst/>
          </a:prstGeom>
          <a:noFill/>
        </p:spPr>
        <p:txBody>
          <a:bodyPr wrap="none" rtlCol="0">
            <a:spAutoFit/>
          </a:bodyPr>
          <a:lstStyle/>
          <a:p>
            <a:r>
              <a:rPr lang="en-US" altLang="zh-CN" b="1" dirty="0">
                <a:solidFill>
                  <a:schemeClr val="tx2"/>
                </a:solidFill>
                <a:latin typeface="+mj-ea"/>
                <a:ea typeface="+mj-ea"/>
              </a:rPr>
              <a:t>03  </a:t>
            </a:r>
            <a:r>
              <a:rPr lang="zh-CN" altLang="en-US" b="1" dirty="0">
                <a:solidFill>
                  <a:schemeClr val="tx2"/>
                </a:solidFill>
                <a:latin typeface="+mj-ea"/>
                <a:ea typeface="+mj-ea"/>
              </a:rPr>
              <a:t>某某能力</a:t>
            </a:r>
          </a:p>
        </p:txBody>
      </p:sp>
      <p:sp>
        <p:nvSpPr>
          <p:cNvPr id="26" name="TextBox 25"/>
          <p:cNvSpPr txBox="1"/>
          <p:nvPr/>
        </p:nvSpPr>
        <p:spPr>
          <a:xfrm>
            <a:off x="6326746" y="4297486"/>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28" name="TextBox 27"/>
          <p:cNvSpPr txBox="1"/>
          <p:nvPr/>
        </p:nvSpPr>
        <p:spPr>
          <a:xfrm>
            <a:off x="6122851" y="2027036"/>
            <a:ext cx="1531188" cy="369332"/>
          </a:xfrm>
          <a:prstGeom prst="rect">
            <a:avLst/>
          </a:prstGeom>
          <a:noFill/>
        </p:spPr>
        <p:txBody>
          <a:bodyPr wrap="none" rtlCol="0">
            <a:spAutoFit/>
          </a:bodyPr>
          <a:lstStyle/>
          <a:p>
            <a:r>
              <a:rPr lang="en-US" altLang="zh-CN" b="1" dirty="0">
                <a:solidFill>
                  <a:schemeClr val="tx2"/>
                </a:solidFill>
                <a:latin typeface="+mj-ea"/>
                <a:ea typeface="+mj-ea"/>
              </a:rPr>
              <a:t>04  </a:t>
            </a:r>
            <a:r>
              <a:rPr lang="zh-CN" altLang="en-US" b="1" dirty="0">
                <a:solidFill>
                  <a:schemeClr val="tx2"/>
                </a:solidFill>
                <a:latin typeface="+mj-ea"/>
                <a:ea typeface="+mj-ea"/>
              </a:rPr>
              <a:t>某某能力</a:t>
            </a:r>
          </a:p>
        </p:txBody>
      </p:sp>
      <p:sp>
        <p:nvSpPr>
          <p:cNvPr id="29" name="TextBox 28"/>
          <p:cNvSpPr txBox="1"/>
          <p:nvPr/>
        </p:nvSpPr>
        <p:spPr>
          <a:xfrm>
            <a:off x="6142596" y="2357000"/>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pic>
        <p:nvPicPr>
          <p:cNvPr id="2051" name="Picture 3" descr="C:\Documents and Settings\Administrator\My Documents\15067852_133712701185_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20" r="22798"/>
          <a:stretch>
            <a:fillRect/>
          </a:stretch>
        </p:blipFill>
        <p:spPr bwMode="auto">
          <a:xfrm>
            <a:off x="8450473" y="1126789"/>
            <a:ext cx="3494279" cy="5512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787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439"/>
                            </p:stCondLst>
                            <p:childTnLst>
                              <p:par>
                                <p:cTn id="24" presetID="42" presetClass="entr" presetSubtype="0" fill="hold" nodeType="after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1000"/>
                                        <p:tgtEl>
                                          <p:spTgt spid="2051"/>
                                        </p:tgtEl>
                                      </p:cBhvr>
                                    </p:animEffect>
                                    <p:anim calcmode="lin" valueType="num">
                                      <p:cBhvr>
                                        <p:cTn id="27" dur="1000" fill="hold"/>
                                        <p:tgtEl>
                                          <p:spTgt spid="2051"/>
                                        </p:tgtEl>
                                        <p:attrNameLst>
                                          <p:attrName>ppt_x</p:attrName>
                                        </p:attrNameLst>
                                      </p:cBhvr>
                                      <p:tavLst>
                                        <p:tav tm="0">
                                          <p:val>
                                            <p:strVal val="#ppt_x"/>
                                          </p:val>
                                        </p:tav>
                                        <p:tav tm="100000">
                                          <p:val>
                                            <p:strVal val="#ppt_x"/>
                                          </p:val>
                                        </p:tav>
                                      </p:tavLst>
                                    </p:anim>
                                    <p:anim calcmode="lin" valueType="num">
                                      <p:cBhvr>
                                        <p:cTn id="28" dur="1000" fill="hold"/>
                                        <p:tgtEl>
                                          <p:spTgt spid="2051"/>
                                        </p:tgtEl>
                                        <p:attrNameLst>
                                          <p:attrName>ppt_y</p:attrName>
                                        </p:attrNameLst>
                                      </p:cBhvr>
                                      <p:tavLst>
                                        <p:tav tm="0">
                                          <p:val>
                                            <p:strVal val="#ppt_y+.1"/>
                                          </p:val>
                                        </p:tav>
                                        <p:tav tm="100000">
                                          <p:val>
                                            <p:strVal val="#ppt_y"/>
                                          </p:val>
                                        </p:tav>
                                      </p:tavLst>
                                    </p:anim>
                                  </p:childTnLst>
                                </p:cTn>
                              </p:par>
                            </p:childTnLst>
                          </p:cTn>
                        </p:par>
                        <p:par>
                          <p:cTn id="29" fill="hold">
                            <p:stCondLst>
                              <p:cond delay="2439"/>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2439"/>
                            </p:stCondLst>
                            <p:childTnLst>
                              <p:par>
                                <p:cTn id="33" presetID="1" presetClass="entr" presetSubtype="0" fill="hold" grpId="1"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2439"/>
                            </p:stCondLst>
                            <p:childTnLst>
                              <p:par>
                                <p:cTn id="46" presetID="56" presetClass="path" presetSubtype="0" accel="50000" decel="50000" fill="hold" grpId="0" nodeType="afterEffect">
                                  <p:stCondLst>
                                    <p:cond delay="0"/>
                                  </p:stCondLst>
                                  <p:childTnLst>
                                    <p:animMotion origin="layout" path="M -0.09431 0.14699 L -3.77911E-6 -2.22222E-6 " pathEditMode="relative" rAng="0" ptsTypes="AA">
                                      <p:cBhvr>
                                        <p:cTn id="47" dur="1000" fill="hold"/>
                                        <p:tgtEl>
                                          <p:spTgt spid="12"/>
                                        </p:tgtEl>
                                        <p:attrNameLst>
                                          <p:attrName>ppt_x</p:attrName>
                                          <p:attrName>ppt_y</p:attrName>
                                        </p:attrNameLst>
                                      </p:cBhvr>
                                      <p:rCtr x="4709" y="-7361"/>
                                    </p:animMotion>
                                  </p:childTnLst>
                                </p:cTn>
                              </p:par>
                              <p:par>
                                <p:cTn id="48" presetID="56" presetClass="path" presetSubtype="0" accel="50000" decel="50000" fill="hold" grpId="0" nodeType="withEffect">
                                  <p:stCondLst>
                                    <p:cond delay="0"/>
                                  </p:stCondLst>
                                  <p:childTnLst>
                                    <p:animMotion origin="layout" path="M -0.16975 0.09736 L 3.74121E-6 1.24884E-6 " pathEditMode="relative" rAng="0" ptsTypes="AA">
                                      <p:cBhvr>
                                        <p:cTn id="49" dur="1000" fill="hold"/>
                                        <p:tgtEl>
                                          <p:spTgt spid="13"/>
                                        </p:tgtEl>
                                        <p:attrNameLst>
                                          <p:attrName>ppt_x</p:attrName>
                                          <p:attrName>ppt_y</p:attrName>
                                        </p:attrNameLst>
                                      </p:cBhvr>
                                      <p:rCtr x="8487" y="-4880"/>
                                    </p:animMotion>
                                  </p:childTnLst>
                                </p:cTn>
                              </p:par>
                              <p:par>
                                <p:cTn id="50" presetID="56" presetClass="path" presetSubtype="0" accel="50000" decel="50000" fill="hold" grpId="0" nodeType="withEffect">
                                  <p:stCondLst>
                                    <p:cond delay="0"/>
                                  </p:stCondLst>
                                  <p:childTnLst>
                                    <p:animMotion origin="layout" path="M -0.20659 0.20629 L 4.37646E-6 -1.83164E-6 " pathEditMode="relative" rAng="0" ptsTypes="AA">
                                      <p:cBhvr>
                                        <p:cTn id="51" dur="1000" fill="hold"/>
                                        <p:tgtEl>
                                          <p:spTgt spid="15"/>
                                        </p:tgtEl>
                                        <p:attrNameLst>
                                          <p:attrName>ppt_x</p:attrName>
                                          <p:attrName>ppt_y</p:attrName>
                                        </p:attrNameLst>
                                      </p:cBhvr>
                                      <p:rCtr x="10323" y="-10315"/>
                                    </p:animMotion>
                                  </p:childTnLst>
                                </p:cTn>
                              </p:par>
                              <p:par>
                                <p:cTn id="52" presetID="56" presetClass="path" presetSubtype="0" accel="50000" decel="50000" fill="hold" grpId="0" nodeType="withEffect">
                                  <p:stCondLst>
                                    <p:cond delay="0"/>
                                  </p:stCondLst>
                                  <p:childTnLst>
                                    <p:animMotion origin="layout" path="M -0.3158 0.20744 L -1.97344E-6 4.50509E-6 " pathEditMode="relative" rAng="0" ptsTypes="AA">
                                      <p:cBhvr>
                                        <p:cTn id="53" dur="1000" fill="hold"/>
                                        <p:tgtEl>
                                          <p:spTgt spid="14"/>
                                        </p:tgtEl>
                                        <p:attrNameLst>
                                          <p:attrName>ppt_x</p:attrName>
                                          <p:attrName>ppt_y</p:attrName>
                                        </p:attrNameLst>
                                      </p:cBhvr>
                                      <p:rCtr x="15790" y="-10384"/>
                                    </p:animMotion>
                                  </p:childTnLst>
                                </p:cTn>
                              </p:par>
                              <p:par>
                                <p:cTn id="54" presetID="56" presetClass="path" presetSubtype="0" accel="50000" decel="50000" fill="hold" grpId="0" nodeType="withEffect">
                                  <p:stCondLst>
                                    <p:cond delay="0"/>
                                  </p:stCondLst>
                                  <p:childTnLst>
                                    <p:animMotion origin="layout" path="M -0.38532 0.24213 L 4.87894E-6 4.60685E-6 " pathEditMode="relative" rAng="0" ptsTypes="AA">
                                      <p:cBhvr>
                                        <p:cTn id="55" dur="1000" fill="hold"/>
                                        <p:tgtEl>
                                          <p:spTgt spid="16"/>
                                        </p:tgtEl>
                                        <p:attrNameLst>
                                          <p:attrName>ppt_x</p:attrName>
                                          <p:attrName>ppt_y</p:attrName>
                                        </p:attrNameLst>
                                      </p:cBhvr>
                                      <p:rCtr x="19266" y="-12118"/>
                                    </p:animMotion>
                                  </p:childTnLst>
                                </p:cTn>
                              </p:par>
                              <p:par>
                                <p:cTn id="56" presetID="56" presetClass="path" presetSubtype="0" accel="50000" decel="50000" fill="hold" grpId="0" nodeType="withEffect">
                                  <p:stCondLst>
                                    <p:cond delay="0"/>
                                  </p:stCondLst>
                                  <p:childTnLst>
                                    <p:animMotion origin="layout" path="M -0.46863 0.40425 L 3.24134E-6 3.01573E-6 " pathEditMode="relative" rAng="0" ptsTypes="AA">
                                      <p:cBhvr>
                                        <p:cTn id="57" dur="1000" fill="hold"/>
                                        <p:tgtEl>
                                          <p:spTgt spid="17"/>
                                        </p:tgtEl>
                                        <p:attrNameLst>
                                          <p:attrName>ppt_x</p:attrName>
                                          <p:attrName>ppt_y</p:attrName>
                                        </p:attrNameLst>
                                      </p:cBhvr>
                                      <p:rCtr x="23431" y="-20213"/>
                                    </p:animMotion>
                                  </p:childTnLst>
                                </p:cTn>
                              </p:par>
                            </p:childTnLst>
                          </p:cTn>
                        </p:par>
                        <p:par>
                          <p:cTn id="58" fill="hold">
                            <p:stCondLst>
                              <p:cond delay="3439"/>
                            </p:stCondLst>
                            <p:childTnLst>
                              <p:par>
                                <p:cTn id="59" presetID="18" presetClass="entr" presetSubtype="3"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strips(upRight)">
                                      <p:cBhvr>
                                        <p:cTn id="61" dur="2000"/>
                                        <p:tgtEl>
                                          <p:spTgt spid="8"/>
                                        </p:tgtEl>
                                      </p:cBhvr>
                                    </p:animEffect>
                                  </p:childTnLst>
                                </p:cTn>
                              </p:par>
                            </p:childTnLst>
                          </p:cTn>
                        </p:par>
                        <p:par>
                          <p:cTn id="62" fill="hold">
                            <p:stCondLst>
                              <p:cond delay="5439"/>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5939"/>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6439"/>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par>
                          <p:cTn id="83" fill="hold">
                            <p:stCondLst>
                              <p:cond delay="6939"/>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p:bldP spid="11"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P spid="25" grpId="0"/>
      <p:bldP spid="26"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2723823" cy="430887"/>
          </a:xfrm>
          <a:prstGeom prst="rect">
            <a:avLst/>
          </a:prstGeom>
          <a:noFill/>
        </p:spPr>
        <p:txBody>
          <a:bodyPr wrap="none" rtlCol="0">
            <a:spAutoFit/>
          </a:bodyPr>
          <a:lstStyle/>
          <a:p>
            <a:r>
              <a:rPr lang="zh-CN" altLang="en-US" sz="2200" dirty="0">
                <a:solidFill>
                  <a:schemeClr val="bg2">
                    <a:lumMod val="20000"/>
                    <a:lumOff val="80000"/>
                  </a:schemeClr>
                </a:solidFill>
                <a:latin typeface="微软雅黑" panose="020B0503020204020204" pitchFamily="34" charset="-122"/>
                <a:ea typeface="微软雅黑" panose="020B0503020204020204" pitchFamily="34" charset="-122"/>
              </a:rPr>
              <a:t>对市场前瞻性的认识</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Freeform 6"/>
          <p:cNvSpPr/>
          <p:nvPr/>
        </p:nvSpPr>
        <p:spPr bwMode="auto">
          <a:xfrm>
            <a:off x="1489868" y="1960858"/>
            <a:ext cx="2648579" cy="4412817"/>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2"/>
          </a:solidFill>
          <a:ln>
            <a:noFill/>
          </a:ln>
        </p:spPr>
        <p:txBody>
          <a:bodyPr/>
          <a:lstStyle/>
          <a:p>
            <a:endParaRPr lang="zh-CN" altLang="en-US" dirty="0"/>
          </a:p>
        </p:txBody>
      </p:sp>
      <p:sp>
        <p:nvSpPr>
          <p:cNvPr id="8" name="Freeform 6"/>
          <p:cNvSpPr/>
          <p:nvPr/>
        </p:nvSpPr>
        <p:spPr bwMode="auto">
          <a:xfrm>
            <a:off x="4721801" y="995374"/>
            <a:ext cx="3248788" cy="5412829"/>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1"/>
          </a:solidFill>
          <a:ln>
            <a:noFill/>
          </a:ln>
        </p:spPr>
        <p:txBody>
          <a:bodyPr/>
          <a:lstStyle/>
          <a:p>
            <a:endParaRPr lang="zh-CN" altLang="en-US"/>
          </a:p>
        </p:txBody>
      </p:sp>
      <p:sp>
        <p:nvSpPr>
          <p:cNvPr id="9" name="Freeform 6"/>
          <p:cNvSpPr/>
          <p:nvPr/>
        </p:nvSpPr>
        <p:spPr bwMode="auto">
          <a:xfrm>
            <a:off x="8509167" y="1960857"/>
            <a:ext cx="2648579" cy="4412817"/>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bg1"/>
          </a:solidFill>
          <a:ln>
            <a:noFill/>
          </a:ln>
        </p:spPr>
        <p:txBody>
          <a:bodyPr/>
          <a:lstStyle/>
          <a:p>
            <a:endParaRPr lang="zh-CN" altLang="en-US"/>
          </a:p>
        </p:txBody>
      </p:sp>
      <p:sp>
        <p:nvSpPr>
          <p:cNvPr id="10" name="TextBox 9"/>
          <p:cNvSpPr txBox="1"/>
          <p:nvPr/>
        </p:nvSpPr>
        <p:spPr>
          <a:xfrm>
            <a:off x="5484420" y="1314963"/>
            <a:ext cx="1723549" cy="707886"/>
          </a:xfrm>
          <a:prstGeom prst="rect">
            <a:avLst/>
          </a:prstGeom>
          <a:noFill/>
        </p:spPr>
        <p:txBody>
          <a:bodyPr wrap="none" rtlCol="0">
            <a:spAutoFit/>
          </a:bodyPr>
          <a:lstStyle/>
          <a:p>
            <a:pPr algn="ctr"/>
            <a:r>
              <a:rPr lang="zh-CN" altLang="en-US" sz="2000" b="1" dirty="0">
                <a:solidFill>
                  <a:srgbClr val="F8F8F8"/>
                </a:solidFill>
                <a:latin typeface="+mj-ea"/>
                <a:ea typeface="+mj-ea"/>
              </a:rPr>
              <a:t>对市场增长趋</a:t>
            </a:r>
            <a:endParaRPr lang="en-US" altLang="zh-CN" sz="2000" b="1" dirty="0">
              <a:solidFill>
                <a:srgbClr val="F8F8F8"/>
              </a:solidFill>
              <a:latin typeface="+mj-ea"/>
              <a:ea typeface="+mj-ea"/>
            </a:endParaRPr>
          </a:p>
          <a:p>
            <a:pPr algn="ctr"/>
            <a:r>
              <a:rPr lang="zh-CN" altLang="en-US" sz="2000" b="1" dirty="0">
                <a:solidFill>
                  <a:srgbClr val="F8F8F8"/>
                </a:solidFill>
                <a:latin typeface="+mj-ea"/>
                <a:ea typeface="+mj-ea"/>
              </a:rPr>
              <a:t>势认识正确</a:t>
            </a:r>
          </a:p>
        </p:txBody>
      </p:sp>
      <p:sp>
        <p:nvSpPr>
          <p:cNvPr id="11" name="TextBox 10"/>
          <p:cNvSpPr txBox="1"/>
          <p:nvPr/>
        </p:nvSpPr>
        <p:spPr>
          <a:xfrm>
            <a:off x="5216524" y="2173762"/>
            <a:ext cx="2259341" cy="1569660"/>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这里输入您的文字这里输入您的文字这里输入您的文字这里输入您的文字这里输入您</a:t>
            </a:r>
          </a:p>
        </p:txBody>
      </p:sp>
      <p:sp>
        <p:nvSpPr>
          <p:cNvPr id="12" name="TextBox 11"/>
          <p:cNvSpPr txBox="1"/>
          <p:nvPr/>
        </p:nvSpPr>
        <p:spPr>
          <a:xfrm>
            <a:off x="2080623" y="2276834"/>
            <a:ext cx="1467068" cy="707886"/>
          </a:xfrm>
          <a:prstGeom prst="rect">
            <a:avLst/>
          </a:prstGeom>
          <a:noFill/>
        </p:spPr>
        <p:txBody>
          <a:bodyPr wrap="none" rtlCol="0">
            <a:spAutoFit/>
          </a:bodyPr>
          <a:lstStyle/>
          <a:p>
            <a:r>
              <a:rPr lang="zh-CN" altLang="en-US" sz="2000" b="1" dirty="0">
                <a:solidFill>
                  <a:srgbClr val="F8F8F8"/>
                </a:solidFill>
                <a:latin typeface="+mj-ea"/>
                <a:ea typeface="+mj-ea"/>
              </a:rPr>
              <a:t>对时间节点</a:t>
            </a:r>
            <a:endParaRPr lang="en-US" altLang="zh-CN" sz="2000" b="1" dirty="0">
              <a:solidFill>
                <a:srgbClr val="F8F8F8"/>
              </a:solidFill>
              <a:latin typeface="+mj-ea"/>
              <a:ea typeface="+mj-ea"/>
            </a:endParaRPr>
          </a:p>
          <a:p>
            <a:r>
              <a:rPr lang="zh-CN" altLang="en-US" sz="2000" b="1" dirty="0">
                <a:solidFill>
                  <a:srgbClr val="F8F8F8"/>
                </a:solidFill>
                <a:latin typeface="+mj-ea"/>
                <a:ea typeface="+mj-ea"/>
              </a:rPr>
              <a:t>把握的准确</a:t>
            </a:r>
          </a:p>
        </p:txBody>
      </p:sp>
      <p:sp>
        <p:nvSpPr>
          <p:cNvPr id="13" name="TextBox 12"/>
          <p:cNvSpPr txBox="1"/>
          <p:nvPr/>
        </p:nvSpPr>
        <p:spPr>
          <a:xfrm>
            <a:off x="1870897" y="3091042"/>
            <a:ext cx="1886519" cy="787523"/>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a:t>
            </a:r>
          </a:p>
        </p:txBody>
      </p:sp>
      <p:sp>
        <p:nvSpPr>
          <p:cNvPr id="14" name="TextBox 13"/>
          <p:cNvSpPr txBox="1"/>
          <p:nvPr/>
        </p:nvSpPr>
        <p:spPr>
          <a:xfrm>
            <a:off x="9198854" y="2394167"/>
            <a:ext cx="1210588" cy="707886"/>
          </a:xfrm>
          <a:prstGeom prst="rect">
            <a:avLst/>
          </a:prstGeom>
          <a:noFill/>
        </p:spPr>
        <p:txBody>
          <a:bodyPr wrap="none" rtlCol="0">
            <a:spAutoFit/>
          </a:bodyPr>
          <a:lstStyle/>
          <a:p>
            <a:pPr algn="ctr"/>
            <a:r>
              <a:rPr lang="zh-CN" altLang="en-US" sz="2000" b="1">
                <a:solidFill>
                  <a:srgbClr val="F8F8F8"/>
                </a:solidFill>
                <a:latin typeface="+mj-ea"/>
                <a:ea typeface="+mj-ea"/>
              </a:rPr>
              <a:t>操作方式</a:t>
            </a:r>
            <a:endParaRPr lang="en-US" altLang="zh-CN" sz="2000" b="1" dirty="0">
              <a:solidFill>
                <a:srgbClr val="F8F8F8"/>
              </a:solidFill>
              <a:latin typeface="+mj-ea"/>
              <a:ea typeface="+mj-ea"/>
            </a:endParaRPr>
          </a:p>
          <a:p>
            <a:pPr algn="ctr"/>
            <a:r>
              <a:rPr lang="zh-CN" altLang="en-US" sz="2000" b="1" dirty="0">
                <a:solidFill>
                  <a:srgbClr val="F8F8F8"/>
                </a:solidFill>
                <a:latin typeface="+mj-ea"/>
                <a:ea typeface="+mj-ea"/>
              </a:rPr>
              <a:t>正确</a:t>
            </a:r>
          </a:p>
        </p:txBody>
      </p:sp>
      <p:sp>
        <p:nvSpPr>
          <p:cNvPr id="15" name="TextBox 14"/>
          <p:cNvSpPr txBox="1"/>
          <p:nvPr/>
        </p:nvSpPr>
        <p:spPr>
          <a:xfrm>
            <a:off x="8890198" y="3077170"/>
            <a:ext cx="1886519" cy="787523"/>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a:t>
            </a:r>
          </a:p>
        </p:txBody>
      </p:sp>
      <p:sp>
        <p:nvSpPr>
          <p:cNvPr id="16" name="Freeform 17"/>
          <p:cNvSpPr>
            <a:spLocks noEditPoints="1"/>
          </p:cNvSpPr>
          <p:nvPr/>
        </p:nvSpPr>
        <p:spPr bwMode="auto">
          <a:xfrm>
            <a:off x="2545801" y="5036243"/>
            <a:ext cx="571785" cy="550072"/>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a:lstStyle/>
          <a:p>
            <a:endParaRPr lang="zh-CN" altLang="en-US"/>
          </a:p>
        </p:txBody>
      </p:sp>
      <p:sp>
        <p:nvSpPr>
          <p:cNvPr id="17" name="Freeform 8"/>
          <p:cNvSpPr>
            <a:spLocks noEditPoints="1"/>
          </p:cNvSpPr>
          <p:nvPr/>
        </p:nvSpPr>
        <p:spPr bwMode="auto">
          <a:xfrm>
            <a:off x="6082521" y="4310660"/>
            <a:ext cx="527347" cy="662870"/>
          </a:xfrm>
          <a:custGeom>
            <a:avLst/>
            <a:gdLst>
              <a:gd name="T0" fmla="*/ 52031 w 734"/>
              <a:gd name="T1" fmla="*/ 597654 h 993"/>
              <a:gd name="T2" fmla="*/ 81669 w 734"/>
              <a:gd name="T3" fmla="*/ 100928 h 993"/>
              <a:gd name="T4" fmla="*/ 106696 w 734"/>
              <a:gd name="T5" fmla="*/ 143806 h 993"/>
              <a:gd name="T6" fmla="*/ 132383 w 734"/>
              <a:gd name="T7" fmla="*/ 100928 h 993"/>
              <a:gd name="T8" fmla="*/ 216027 w 734"/>
              <a:gd name="T9" fmla="*/ 118080 h 993"/>
              <a:gd name="T10" fmla="*/ 266741 w 734"/>
              <a:gd name="T11" fmla="*/ 118080 h 993"/>
              <a:gd name="T12" fmla="*/ 351044 w 734"/>
              <a:gd name="T13" fmla="*/ 100928 h 993"/>
              <a:gd name="T14" fmla="*/ 376731 w 734"/>
              <a:gd name="T15" fmla="*/ 143806 h 993"/>
              <a:gd name="T16" fmla="*/ 401758 w 734"/>
              <a:gd name="T17" fmla="*/ 100928 h 993"/>
              <a:gd name="T18" fmla="*/ 432055 w 734"/>
              <a:gd name="T19" fmla="*/ 597654 h 993"/>
              <a:gd name="T20" fmla="*/ 401758 w 734"/>
              <a:gd name="T21" fmla="*/ 44197 h 993"/>
              <a:gd name="T22" fmla="*/ 376731 w 734"/>
              <a:gd name="T23" fmla="*/ 0 h 993"/>
              <a:gd name="T24" fmla="*/ 351044 w 734"/>
              <a:gd name="T25" fmla="*/ 44197 h 993"/>
              <a:gd name="T26" fmla="*/ 266741 w 734"/>
              <a:gd name="T27" fmla="*/ 25067 h 993"/>
              <a:gd name="T28" fmla="*/ 216027 w 734"/>
              <a:gd name="T29" fmla="*/ 25067 h 993"/>
              <a:gd name="T30" fmla="*/ 132383 w 734"/>
              <a:gd name="T31" fmla="*/ 44197 h 993"/>
              <a:gd name="T32" fmla="*/ 106696 w 734"/>
              <a:gd name="T33" fmla="*/ 0 h 993"/>
              <a:gd name="T34" fmla="*/ 81669 w 734"/>
              <a:gd name="T35" fmla="*/ 44197 h 993"/>
              <a:gd name="T36" fmla="*/ 0 w 734"/>
              <a:gd name="T37" fmla="*/ 96970 h 993"/>
              <a:gd name="T38" fmla="*/ 52690 w 734"/>
              <a:gd name="T39" fmla="*/ 655045 h 993"/>
              <a:gd name="T40" fmla="*/ 483427 w 734"/>
              <a:gd name="T41" fmla="*/ 602272 h 993"/>
              <a:gd name="T42" fmla="*/ 431396 w 734"/>
              <a:gd name="T43" fmla="*/ 44197 h 993"/>
              <a:gd name="T44" fmla="*/ 377389 w 734"/>
              <a:gd name="T45" fmla="*/ 244735 h 993"/>
              <a:gd name="T46" fmla="*/ 106038 w 734"/>
              <a:gd name="T47" fmla="*/ 209113 h 993"/>
              <a:gd name="T48" fmla="*/ 106038 w 734"/>
              <a:gd name="T49" fmla="*/ 337747 h 993"/>
              <a:gd name="T50" fmla="*/ 377389 w 734"/>
              <a:gd name="T51" fmla="*/ 302125 h 993"/>
              <a:gd name="T52" fmla="*/ 106038 w 734"/>
              <a:gd name="T53" fmla="*/ 337747 h 993"/>
              <a:gd name="T54" fmla="*/ 377389 w 734"/>
              <a:gd name="T55" fmla="*/ 430760 h 993"/>
              <a:gd name="T56" fmla="*/ 106038 w 734"/>
              <a:gd name="T57" fmla="*/ 395138 h 993"/>
              <a:gd name="T58" fmla="*/ 106038 w 734"/>
              <a:gd name="T59" fmla="*/ 523772 h 993"/>
              <a:gd name="T60" fmla="*/ 377389 w 734"/>
              <a:gd name="T61" fmla="*/ 488150 h 993"/>
              <a:gd name="T62" fmla="*/ 106038 w 734"/>
              <a:gd name="T63" fmla="*/ 523772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p:spPr>
        <p:txBody>
          <a:bodyPr/>
          <a:lstStyle/>
          <a:p>
            <a:endParaRPr lang="zh-CN" altLang="en-US"/>
          </a:p>
        </p:txBody>
      </p:sp>
      <p:grpSp>
        <p:nvGrpSpPr>
          <p:cNvPr id="18" name="组合 17"/>
          <p:cNvGrpSpPr/>
          <p:nvPr/>
        </p:nvGrpSpPr>
        <p:grpSpPr>
          <a:xfrm>
            <a:off x="9599313" y="4744203"/>
            <a:ext cx="620586" cy="498902"/>
            <a:chOff x="976313" y="4519613"/>
            <a:chExt cx="485775" cy="390525"/>
          </a:xfrm>
          <a:solidFill>
            <a:srgbClr val="F8F8F8"/>
          </a:solidFill>
        </p:grpSpPr>
        <p:sp>
          <p:nvSpPr>
            <p:cNvPr id="19"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Tree>
  </p:cSld>
  <p:clrMapOvr>
    <a:masterClrMapping/>
  </p:clrMapOvr>
  <p:transition spd="slow" advTm="397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1019"/>
                            </p:stCondLst>
                            <p:childTnLst>
                              <p:par>
                                <p:cTn id="18" presetID="6" presetClass="entr" presetSubtype="3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1000"/>
                                        <p:tgtEl>
                                          <p:spTgt spid="8"/>
                                        </p:tgtEl>
                                      </p:cBhvr>
                                    </p:animEffect>
                                  </p:childTnLst>
                                </p:cTn>
                              </p:par>
                            </p:childTnLst>
                          </p:cTn>
                        </p:par>
                        <p:par>
                          <p:cTn id="21" fill="hold">
                            <p:stCondLst>
                              <p:cond delay="2019"/>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90"/>
                                          </p:val>
                                        </p:tav>
                                        <p:tav tm="100000">
                                          <p:val>
                                            <p:fltVal val="0"/>
                                          </p:val>
                                        </p:tav>
                                      </p:tavLst>
                                    </p:anim>
                                    <p:animEffect transition="in" filter="fade">
                                      <p:cBhvr>
                                        <p:cTn id="39" dur="500"/>
                                        <p:tgtEl>
                                          <p:spTgt spid="17"/>
                                        </p:tgtEl>
                                      </p:cBhvr>
                                    </p:animEffect>
                                  </p:childTnLst>
                                </p:cTn>
                              </p:par>
                            </p:childTnLst>
                          </p:cTn>
                        </p:par>
                        <p:par>
                          <p:cTn id="40" fill="hold">
                            <p:stCondLst>
                              <p:cond delay="2519"/>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3019"/>
                            </p:stCondLst>
                            <p:childTnLst>
                              <p:par>
                                <p:cTn id="52" presetID="31"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 calcmode="lin" valueType="num">
                                      <p:cBhvr>
                                        <p:cTn id="56" dur="500" fill="hold"/>
                                        <p:tgtEl>
                                          <p:spTgt spid="18"/>
                                        </p:tgtEl>
                                        <p:attrNameLst>
                                          <p:attrName>style.rotation</p:attrName>
                                        </p:attrNameLst>
                                      </p:cBhvr>
                                      <p:tavLst>
                                        <p:tav tm="0">
                                          <p:val>
                                            <p:fltVal val="90"/>
                                          </p:val>
                                        </p:tav>
                                        <p:tav tm="100000">
                                          <p:val>
                                            <p:fltVal val="0"/>
                                          </p:val>
                                        </p:tav>
                                      </p:tavLst>
                                    </p:anim>
                                    <p:animEffect transition="in" filter="fade">
                                      <p:cBhvr>
                                        <p:cTn id="57" dur="500"/>
                                        <p:tgtEl>
                                          <p:spTgt spid="18"/>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 calcmode="lin" valueType="num">
                                      <p:cBhvr>
                                        <p:cTn id="62" dur="500" fill="hold"/>
                                        <p:tgtEl>
                                          <p:spTgt spid="14"/>
                                        </p:tgtEl>
                                        <p:attrNameLst>
                                          <p:attrName>style.rotation</p:attrName>
                                        </p:attrNameLst>
                                      </p:cBhvr>
                                      <p:tavLst>
                                        <p:tav tm="0">
                                          <p:val>
                                            <p:fltVal val="90"/>
                                          </p:val>
                                        </p:tav>
                                        <p:tav tm="100000">
                                          <p:val>
                                            <p:fltVal val="0"/>
                                          </p:val>
                                        </p:tav>
                                      </p:tavLst>
                                    </p:anim>
                                    <p:animEffect transition="in" filter="fade">
                                      <p:cBhvr>
                                        <p:cTn id="63" dur="500"/>
                                        <p:tgtEl>
                                          <p:spTgt spid="14"/>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90"/>
                                          </p:val>
                                        </p:tav>
                                        <p:tav tm="100000">
                                          <p:val>
                                            <p:fltVal val="0"/>
                                          </p:val>
                                        </p:tav>
                                      </p:tavLst>
                                    </p:anim>
                                    <p:animEffect transition="in" filter="fade">
                                      <p:cBhvr>
                                        <p:cTn id="69" dur="500"/>
                                        <p:tgtEl>
                                          <p:spTgt spid="15"/>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 calcmode="lin" valueType="num">
                                      <p:cBhvr>
                                        <p:cTn id="74" dur="500" fill="hold"/>
                                        <p:tgtEl>
                                          <p:spTgt spid="12"/>
                                        </p:tgtEl>
                                        <p:attrNameLst>
                                          <p:attrName>style.rotation</p:attrName>
                                        </p:attrNameLst>
                                      </p:cBhvr>
                                      <p:tavLst>
                                        <p:tav tm="0">
                                          <p:val>
                                            <p:fltVal val="90"/>
                                          </p:val>
                                        </p:tav>
                                        <p:tav tm="100000">
                                          <p:val>
                                            <p:fltVal val="0"/>
                                          </p:val>
                                        </p:tav>
                                      </p:tavLst>
                                    </p:anim>
                                    <p:animEffect transition="in" filter="fade">
                                      <p:cBhvr>
                                        <p:cTn id="75" dur="500"/>
                                        <p:tgtEl>
                                          <p:spTgt spid="12"/>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 calcmode="lin" valueType="num">
                                      <p:cBhvr>
                                        <p:cTn id="80" dur="500" fill="hold"/>
                                        <p:tgtEl>
                                          <p:spTgt spid="13"/>
                                        </p:tgtEl>
                                        <p:attrNameLst>
                                          <p:attrName>style.rotation</p:attrName>
                                        </p:attrNameLst>
                                      </p:cBhvr>
                                      <p:tavLst>
                                        <p:tav tm="0">
                                          <p:val>
                                            <p:fltVal val="90"/>
                                          </p:val>
                                        </p:tav>
                                        <p:tav tm="100000">
                                          <p:val>
                                            <p:fltVal val="0"/>
                                          </p:val>
                                        </p:tav>
                                      </p:tavLst>
                                    </p:anim>
                                    <p:animEffect transition="in" filter="fade">
                                      <p:cBhvr>
                                        <p:cTn id="81" dur="500"/>
                                        <p:tgtEl>
                                          <p:spTgt spid="13"/>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animBg="1"/>
      <p:bldP spid="8" grpId="0" animBg="1"/>
      <p:bldP spid="9" grpId="0" animBg="1"/>
      <p:bldP spid="10" grpId="0"/>
      <p:bldP spid="11" grpId="0"/>
      <p:bldP spid="12" grpId="0"/>
      <p:bldP spid="13" grpId="0"/>
      <p:bldP spid="14" grpId="0"/>
      <p:bldP spid="15" grpId="0"/>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6421190"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TextBox 6"/>
          <p:cNvSpPr txBox="1"/>
          <p:nvPr/>
        </p:nvSpPr>
        <p:spPr>
          <a:xfrm>
            <a:off x="4187059" y="2399272"/>
            <a:ext cx="5400600" cy="646331"/>
          </a:xfrm>
          <a:prstGeom prst="rect">
            <a:avLst/>
          </a:prstGeom>
          <a:noFill/>
        </p:spPr>
        <p:txBody>
          <a:bodyPr wrap="square"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三、不足之处及原因分析</a:t>
            </a:r>
          </a:p>
        </p:txBody>
      </p:sp>
      <p:cxnSp>
        <p:nvCxnSpPr>
          <p:cNvPr id="11" name="直接连接符 10"/>
          <p:cNvCxnSpPr/>
          <p:nvPr/>
        </p:nvCxnSpPr>
        <p:spPr bwMode="auto">
          <a:xfrm flipV="1">
            <a:off x="3754616" y="2276872"/>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5"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grpSp>
        <p:nvGrpSpPr>
          <p:cNvPr id="47" name="组合 46"/>
          <p:cNvGrpSpPr/>
          <p:nvPr/>
        </p:nvGrpSpPr>
        <p:grpSpPr>
          <a:xfrm>
            <a:off x="4010151" y="3305425"/>
            <a:ext cx="2930283" cy="400110"/>
            <a:chOff x="3276600" y="3624263"/>
            <a:chExt cx="2340308" cy="319553"/>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9" name="Text Box 13"/>
            <p:cNvSpPr txBox="1">
              <a:spLocks noChangeArrowheads="1"/>
            </p:cNvSpPr>
            <p:nvPr/>
          </p:nvSpPr>
          <p:spPr bwMode="auto">
            <a:xfrm>
              <a:off x="3625850" y="3624263"/>
              <a:ext cx="1991058"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某些问题认识上不足</a:t>
              </a:r>
            </a:p>
          </p:txBody>
        </p:sp>
      </p:grpSp>
      <p:grpSp>
        <p:nvGrpSpPr>
          <p:cNvPr id="52" name="组合 51"/>
          <p:cNvGrpSpPr/>
          <p:nvPr/>
        </p:nvGrpSpPr>
        <p:grpSpPr>
          <a:xfrm>
            <a:off x="4010152" y="3712976"/>
            <a:ext cx="3186764" cy="400110"/>
            <a:chOff x="3276600" y="3624263"/>
            <a:chExt cx="2545150" cy="319553"/>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4" name="Text Box 13"/>
            <p:cNvSpPr txBox="1">
              <a:spLocks noChangeArrowheads="1"/>
            </p:cNvSpPr>
            <p:nvPr/>
          </p:nvSpPr>
          <p:spPr bwMode="auto">
            <a:xfrm>
              <a:off x="3625850" y="3624263"/>
              <a:ext cx="2195900"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一些目标制定脱离实际</a:t>
              </a:r>
            </a:p>
          </p:txBody>
        </p:sp>
      </p:grpSp>
      <p:grpSp>
        <p:nvGrpSpPr>
          <p:cNvPr id="57" name="组合 56"/>
          <p:cNvGrpSpPr/>
          <p:nvPr/>
        </p:nvGrpSpPr>
        <p:grpSpPr>
          <a:xfrm>
            <a:off x="4010154" y="4132076"/>
            <a:ext cx="2417322" cy="400110"/>
            <a:chOff x="3276600" y="3624263"/>
            <a:chExt cx="1930625" cy="319553"/>
          </a:xfrm>
        </p:grpSpPr>
        <p:grpSp>
          <p:nvGrpSpPr>
            <p:cNvPr id="58" name="Group 10"/>
            <p:cNvGrpSpPr/>
            <p:nvPr/>
          </p:nvGrpSpPr>
          <p:grpSpPr bwMode="auto">
            <a:xfrm>
              <a:off x="3276600" y="3649663"/>
              <a:ext cx="282575" cy="282575"/>
              <a:chOff x="0" y="0"/>
              <a:chExt cx="2494" cy="2494"/>
            </a:xfrm>
          </p:grpSpPr>
          <p:sp>
            <p:nvSpPr>
              <p:cNvPr id="6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6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9"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执行力有待加强</a:t>
              </a:r>
            </a:p>
          </p:txBody>
        </p:sp>
      </p:grpSp>
      <p:grpSp>
        <p:nvGrpSpPr>
          <p:cNvPr id="62" name="组合 61"/>
          <p:cNvGrpSpPr/>
          <p:nvPr/>
        </p:nvGrpSpPr>
        <p:grpSpPr>
          <a:xfrm>
            <a:off x="7501056" y="3337228"/>
            <a:ext cx="2930283" cy="400110"/>
            <a:chOff x="3276600" y="3624263"/>
            <a:chExt cx="2340308" cy="319553"/>
          </a:xfrm>
        </p:grpSpPr>
        <p:grpSp>
          <p:nvGrpSpPr>
            <p:cNvPr id="63" name="Group 10"/>
            <p:cNvGrpSpPr/>
            <p:nvPr/>
          </p:nvGrpSpPr>
          <p:grpSpPr bwMode="auto">
            <a:xfrm>
              <a:off x="3276600" y="3649663"/>
              <a:ext cx="282575" cy="282575"/>
              <a:chOff x="0" y="0"/>
              <a:chExt cx="2494" cy="2494"/>
            </a:xfrm>
          </p:grpSpPr>
          <p:sp>
            <p:nvSpPr>
              <p:cNvPr id="6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66"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64" name="Text Box 13"/>
            <p:cNvSpPr txBox="1">
              <a:spLocks noChangeArrowheads="1"/>
            </p:cNvSpPr>
            <p:nvPr/>
          </p:nvSpPr>
          <p:spPr bwMode="auto">
            <a:xfrm>
              <a:off x="3625850" y="3624263"/>
              <a:ext cx="1991058"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对竞争对手分析不够</a:t>
              </a:r>
            </a:p>
          </p:txBody>
        </p:sp>
      </p:grpSp>
      <p:grpSp>
        <p:nvGrpSpPr>
          <p:cNvPr id="67" name="组合 66"/>
          <p:cNvGrpSpPr/>
          <p:nvPr/>
        </p:nvGrpSpPr>
        <p:grpSpPr>
          <a:xfrm>
            <a:off x="7501057" y="3731966"/>
            <a:ext cx="2673803" cy="400110"/>
            <a:chOff x="3276600" y="3624263"/>
            <a:chExt cx="2135467" cy="319553"/>
          </a:xfrm>
        </p:grpSpPr>
        <p:grpSp>
          <p:nvGrpSpPr>
            <p:cNvPr id="68" name="Group 10"/>
            <p:cNvGrpSpPr/>
            <p:nvPr/>
          </p:nvGrpSpPr>
          <p:grpSpPr bwMode="auto">
            <a:xfrm>
              <a:off x="3276600" y="3649663"/>
              <a:ext cx="282575" cy="282575"/>
              <a:chOff x="0" y="0"/>
              <a:chExt cx="2494" cy="2494"/>
            </a:xfrm>
          </p:grpSpPr>
          <p:sp>
            <p:nvSpPr>
              <p:cNvPr id="7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7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69" name="Text Box 13"/>
            <p:cNvSpPr txBox="1">
              <a:spLocks noChangeArrowheads="1"/>
            </p:cNvSpPr>
            <p:nvPr/>
          </p:nvSpPr>
          <p:spPr bwMode="auto">
            <a:xfrm>
              <a:off x="3625850" y="3624263"/>
              <a:ext cx="178621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自身能力有待提高</a:t>
              </a:r>
            </a:p>
          </p:txBody>
        </p:sp>
      </p:grpSp>
      <p:grpSp>
        <p:nvGrpSpPr>
          <p:cNvPr id="36" name="组合 35"/>
          <p:cNvGrpSpPr>
            <a:grpSpLocks noChangeAspect="1"/>
          </p:cNvGrpSpPr>
          <p:nvPr/>
        </p:nvGrpSpPr>
        <p:grpSpPr>
          <a:xfrm>
            <a:off x="1280874" y="2307031"/>
            <a:ext cx="2095406" cy="2124000"/>
            <a:chOff x="10019977" y="-551766"/>
            <a:chExt cx="2093913" cy="2122488"/>
          </a:xfrm>
          <a:solidFill>
            <a:schemeClr val="tx1"/>
          </a:solidFill>
        </p:grpSpPr>
        <p:sp>
          <p:nvSpPr>
            <p:cNvPr id="37"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8"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spTree>
  </p:cSld>
  <p:clrMapOvr>
    <a:masterClrMapping/>
  </p:clrMapOvr>
  <p:transition spd="slow" advTm="582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par>
                          <p:cTn id="29" fill="hold">
                            <p:stCondLst>
                              <p:cond delay="4500"/>
                            </p:stCondLst>
                            <p:childTnLst>
                              <p:par>
                                <p:cTn id="30" presetID="2" presetClass="entr" presetSubtype="12"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0-#ppt_w/2"/>
                                          </p:val>
                                        </p:tav>
                                        <p:tav tm="100000">
                                          <p:val>
                                            <p:strVal val="#ppt_x"/>
                                          </p:val>
                                        </p:tav>
                                      </p:tavLst>
                                    </p:anim>
                                    <p:anim calcmode="lin" valueType="num">
                                      <p:cBhvr additive="base">
                                        <p:cTn id="33" dur="500" fill="hold"/>
                                        <p:tgtEl>
                                          <p:spTgt spid="4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10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2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30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500" fill="hold"/>
                                        <p:tgtEl>
                                          <p:spTgt spid="62"/>
                                        </p:tgtEl>
                                        <p:attrNameLst>
                                          <p:attrName>ppt_x</p:attrName>
                                        </p:attrNameLst>
                                      </p:cBhvr>
                                      <p:tavLst>
                                        <p:tav tm="0">
                                          <p:val>
                                            <p:strVal val="0-#ppt_w/2"/>
                                          </p:val>
                                        </p:tav>
                                        <p:tav tm="100000">
                                          <p:val>
                                            <p:strVal val="#ppt_x"/>
                                          </p:val>
                                        </p:tav>
                                      </p:tavLst>
                                    </p:anim>
                                    <p:anim calcmode="lin" valueType="num">
                                      <p:cBhvr additive="base">
                                        <p:cTn id="45" dur="500" fill="hold"/>
                                        <p:tgtEl>
                                          <p:spTgt spid="62"/>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40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0-#ppt_w/2"/>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0" name="Freeform 5"/>
          <p:cNvSpPr/>
          <p:nvPr/>
        </p:nvSpPr>
        <p:spPr bwMode="auto">
          <a:xfrm>
            <a:off x="4229100" y="658836"/>
            <a:ext cx="809625"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1" name="组合 10"/>
          <p:cNvGrpSpPr/>
          <p:nvPr/>
        </p:nvGrpSpPr>
        <p:grpSpPr>
          <a:xfrm>
            <a:off x="4936466" y="1169233"/>
            <a:ext cx="4833680" cy="648258"/>
            <a:chOff x="5526988" y="887716"/>
            <a:chExt cx="4833680" cy="648258"/>
          </a:xfrm>
          <a:solidFill>
            <a:schemeClr val="tx1"/>
          </a:solidFill>
        </p:grpSpPr>
        <p:sp>
          <p:nvSpPr>
            <p:cNvPr id="86"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TextBox 88"/>
          <p:cNvSpPr txBox="1"/>
          <p:nvPr/>
        </p:nvSpPr>
        <p:spPr>
          <a:xfrm>
            <a:off x="5232712" y="1248802"/>
            <a:ext cx="2518638" cy="492443"/>
          </a:xfrm>
          <a:prstGeom prst="rect">
            <a:avLst/>
          </a:prstGeom>
          <a:solidFill>
            <a:schemeClr val="tx1"/>
          </a:solidFill>
        </p:spPr>
        <p:txBody>
          <a:bodyPr wrap="none" rtlCol="0">
            <a:spAutoFit/>
          </a:bodyPr>
          <a:lstStyle/>
          <a:p>
            <a:r>
              <a:rPr lang="zh-CN" altLang="en-US" sz="2600" dirty="0">
                <a:solidFill>
                  <a:srgbClr val="F8F8F8"/>
                </a:solidFill>
                <a:latin typeface="+mn-ea"/>
                <a:ea typeface="+mn-ea"/>
              </a:rPr>
              <a:t>前阶段工作回顾</a:t>
            </a:r>
          </a:p>
        </p:txBody>
      </p:sp>
      <p:sp>
        <p:nvSpPr>
          <p:cNvPr id="85" name="Oval 12"/>
          <p:cNvSpPr>
            <a:spLocks noChangeArrowheads="1"/>
          </p:cNvSpPr>
          <p:nvPr/>
        </p:nvSpPr>
        <p:spPr bwMode="auto">
          <a:xfrm>
            <a:off x="4298181" y="1134326"/>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9" name="TextBox 8"/>
          <p:cNvSpPr txBox="1"/>
          <p:nvPr/>
        </p:nvSpPr>
        <p:spPr>
          <a:xfrm>
            <a:off x="4415567" y="1191978"/>
            <a:ext cx="470000" cy="646331"/>
          </a:xfrm>
          <a:prstGeom prst="rect">
            <a:avLst/>
          </a:prstGeom>
          <a:noFill/>
        </p:spPr>
        <p:txBody>
          <a:bodyPr wrap="none" rtlCol="0">
            <a:spAutoFit/>
          </a:bodyPr>
          <a:lstStyle/>
          <a:p>
            <a:r>
              <a:rPr lang="en-US" altLang="zh-CN" sz="3600" b="1" dirty="0">
                <a:solidFill>
                  <a:srgbClr val="F8F8F8"/>
                </a:solidFill>
                <a:latin typeface="+mn-ea"/>
                <a:ea typeface="+mn-ea"/>
              </a:rPr>
              <a:t>1</a:t>
            </a:r>
            <a:endParaRPr lang="zh-CN" altLang="en-US" sz="3600" b="1" dirty="0">
              <a:solidFill>
                <a:srgbClr val="F8F8F8"/>
              </a:solidFill>
              <a:latin typeface="+mn-ea"/>
              <a:ea typeface="+mn-ea"/>
            </a:endParaRPr>
          </a:p>
        </p:txBody>
      </p:sp>
      <p:grpSp>
        <p:nvGrpSpPr>
          <p:cNvPr id="106" name="组合 105"/>
          <p:cNvGrpSpPr/>
          <p:nvPr/>
        </p:nvGrpSpPr>
        <p:grpSpPr>
          <a:xfrm>
            <a:off x="5224498" y="2105337"/>
            <a:ext cx="4833680" cy="648258"/>
            <a:chOff x="5526988" y="887716"/>
            <a:chExt cx="4833680" cy="648258"/>
          </a:xfrm>
          <a:solidFill>
            <a:schemeClr val="tx1"/>
          </a:solidFill>
        </p:grpSpPr>
        <p:sp>
          <p:nvSpPr>
            <p:cNvPr id="107"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TextBox 108"/>
          <p:cNvSpPr txBox="1"/>
          <p:nvPr/>
        </p:nvSpPr>
        <p:spPr>
          <a:xfrm>
            <a:off x="5520744" y="2184906"/>
            <a:ext cx="2852063" cy="492443"/>
          </a:xfrm>
          <a:prstGeom prst="rect">
            <a:avLst/>
          </a:prstGeom>
          <a:solidFill>
            <a:schemeClr val="tx1"/>
          </a:solidFill>
        </p:spPr>
        <p:txBody>
          <a:bodyPr wrap="none" rtlCol="0">
            <a:spAutoFit/>
          </a:bodyPr>
          <a:lstStyle/>
          <a:p>
            <a:r>
              <a:rPr lang="zh-CN" altLang="en-US" sz="2600" dirty="0">
                <a:solidFill>
                  <a:srgbClr val="F8F8F8"/>
                </a:solidFill>
                <a:latin typeface="+mn-ea"/>
                <a:ea typeface="+mn-ea"/>
              </a:rPr>
              <a:t>取得的成绩及经验</a:t>
            </a:r>
          </a:p>
        </p:txBody>
      </p:sp>
      <p:sp>
        <p:nvSpPr>
          <p:cNvPr id="111" name="Oval 12"/>
          <p:cNvSpPr>
            <a:spLocks noChangeArrowheads="1"/>
          </p:cNvSpPr>
          <p:nvPr/>
        </p:nvSpPr>
        <p:spPr bwMode="auto">
          <a:xfrm>
            <a:off x="4586213" y="2070430"/>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12" name="TextBox 111"/>
          <p:cNvSpPr txBox="1"/>
          <p:nvPr/>
        </p:nvSpPr>
        <p:spPr>
          <a:xfrm>
            <a:off x="4703599" y="2128082"/>
            <a:ext cx="470000" cy="646331"/>
          </a:xfrm>
          <a:prstGeom prst="rect">
            <a:avLst/>
          </a:prstGeom>
          <a:noFill/>
        </p:spPr>
        <p:txBody>
          <a:bodyPr wrap="none" rtlCol="0">
            <a:spAutoFit/>
          </a:bodyPr>
          <a:lstStyle/>
          <a:p>
            <a:r>
              <a:rPr lang="en-US" altLang="zh-CN" sz="3600" b="1" dirty="0">
                <a:solidFill>
                  <a:srgbClr val="F8F8F8"/>
                </a:solidFill>
                <a:latin typeface="+mn-ea"/>
                <a:ea typeface="+mn-ea"/>
              </a:rPr>
              <a:t>2</a:t>
            </a:r>
            <a:endParaRPr lang="zh-CN" altLang="en-US" sz="3600" b="1" dirty="0">
              <a:solidFill>
                <a:srgbClr val="F8F8F8"/>
              </a:solidFill>
              <a:latin typeface="+mn-ea"/>
              <a:ea typeface="+mn-ea"/>
            </a:endParaRPr>
          </a:p>
        </p:txBody>
      </p:sp>
      <p:grpSp>
        <p:nvGrpSpPr>
          <p:cNvPr id="113" name="组合 112"/>
          <p:cNvGrpSpPr/>
          <p:nvPr/>
        </p:nvGrpSpPr>
        <p:grpSpPr>
          <a:xfrm>
            <a:off x="5296506" y="3124777"/>
            <a:ext cx="4833680" cy="648258"/>
            <a:chOff x="5526988" y="887716"/>
            <a:chExt cx="4833680" cy="648258"/>
          </a:xfrm>
          <a:solidFill>
            <a:schemeClr val="tx1"/>
          </a:solidFill>
        </p:grpSpPr>
        <p:sp>
          <p:nvSpPr>
            <p:cNvPr id="114"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6" name="TextBox 115"/>
          <p:cNvSpPr txBox="1"/>
          <p:nvPr/>
        </p:nvSpPr>
        <p:spPr>
          <a:xfrm>
            <a:off x="5592752" y="3204346"/>
            <a:ext cx="3185487" cy="492443"/>
          </a:xfrm>
          <a:prstGeom prst="rect">
            <a:avLst/>
          </a:prstGeom>
          <a:solidFill>
            <a:schemeClr val="tx1"/>
          </a:solidFill>
        </p:spPr>
        <p:txBody>
          <a:bodyPr wrap="none" rtlCol="0">
            <a:spAutoFit/>
          </a:bodyPr>
          <a:lstStyle/>
          <a:p>
            <a:r>
              <a:rPr lang="zh-CN" altLang="en-US" sz="2600" dirty="0">
                <a:solidFill>
                  <a:srgbClr val="F8F8F8"/>
                </a:solidFill>
                <a:latin typeface="+mn-ea"/>
                <a:ea typeface="+mn-ea"/>
              </a:rPr>
              <a:t>不足之处及原因分析</a:t>
            </a:r>
          </a:p>
        </p:txBody>
      </p:sp>
      <p:sp>
        <p:nvSpPr>
          <p:cNvPr id="118" name="Oval 12"/>
          <p:cNvSpPr>
            <a:spLocks noChangeArrowheads="1"/>
          </p:cNvSpPr>
          <p:nvPr/>
        </p:nvSpPr>
        <p:spPr bwMode="auto">
          <a:xfrm>
            <a:off x="4658221" y="3089870"/>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19" name="TextBox 118"/>
          <p:cNvSpPr txBox="1"/>
          <p:nvPr/>
        </p:nvSpPr>
        <p:spPr>
          <a:xfrm>
            <a:off x="4775607" y="3147522"/>
            <a:ext cx="470000" cy="646331"/>
          </a:xfrm>
          <a:prstGeom prst="rect">
            <a:avLst/>
          </a:prstGeom>
          <a:noFill/>
        </p:spPr>
        <p:txBody>
          <a:bodyPr wrap="none" rtlCol="0">
            <a:spAutoFit/>
          </a:bodyPr>
          <a:lstStyle/>
          <a:p>
            <a:r>
              <a:rPr lang="en-US" altLang="zh-CN" sz="3600" b="1" dirty="0">
                <a:solidFill>
                  <a:srgbClr val="F8F8F8"/>
                </a:solidFill>
                <a:latin typeface="+mn-ea"/>
                <a:ea typeface="+mn-ea"/>
              </a:rPr>
              <a:t>3</a:t>
            </a:r>
            <a:endParaRPr lang="zh-CN" altLang="en-US" sz="3600" b="1" dirty="0">
              <a:solidFill>
                <a:srgbClr val="F8F8F8"/>
              </a:solidFill>
              <a:latin typeface="+mn-ea"/>
              <a:ea typeface="+mn-ea"/>
            </a:endParaRPr>
          </a:p>
        </p:txBody>
      </p:sp>
      <p:grpSp>
        <p:nvGrpSpPr>
          <p:cNvPr id="120" name="组合 119"/>
          <p:cNvGrpSpPr/>
          <p:nvPr/>
        </p:nvGrpSpPr>
        <p:grpSpPr>
          <a:xfrm>
            <a:off x="5224498" y="4125232"/>
            <a:ext cx="4833680" cy="648258"/>
            <a:chOff x="5526988" y="887716"/>
            <a:chExt cx="4833680" cy="648258"/>
          </a:xfrm>
          <a:solidFill>
            <a:schemeClr val="tx1"/>
          </a:solidFill>
        </p:grpSpPr>
        <p:sp>
          <p:nvSpPr>
            <p:cNvPr id="121"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TextBox 122"/>
          <p:cNvSpPr txBox="1"/>
          <p:nvPr/>
        </p:nvSpPr>
        <p:spPr>
          <a:xfrm>
            <a:off x="5520744" y="4204801"/>
            <a:ext cx="2185214" cy="492443"/>
          </a:xfrm>
          <a:prstGeom prst="rect">
            <a:avLst/>
          </a:prstGeom>
          <a:solidFill>
            <a:schemeClr val="tx1"/>
          </a:solidFill>
        </p:spPr>
        <p:txBody>
          <a:bodyPr wrap="none" rtlCol="0">
            <a:spAutoFit/>
          </a:bodyPr>
          <a:lstStyle/>
          <a:p>
            <a:r>
              <a:rPr lang="zh-CN" altLang="en-US" sz="2600" dirty="0">
                <a:solidFill>
                  <a:srgbClr val="F8F8F8"/>
                </a:solidFill>
                <a:latin typeface="+mn-ea"/>
                <a:ea typeface="+mn-ea"/>
              </a:rPr>
              <a:t>当前形势分析</a:t>
            </a:r>
          </a:p>
        </p:txBody>
      </p:sp>
      <p:sp>
        <p:nvSpPr>
          <p:cNvPr id="125" name="Oval 12"/>
          <p:cNvSpPr>
            <a:spLocks noChangeArrowheads="1"/>
          </p:cNvSpPr>
          <p:nvPr/>
        </p:nvSpPr>
        <p:spPr bwMode="auto">
          <a:xfrm>
            <a:off x="4586213" y="4090325"/>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26" name="TextBox 125"/>
          <p:cNvSpPr txBox="1"/>
          <p:nvPr/>
        </p:nvSpPr>
        <p:spPr>
          <a:xfrm>
            <a:off x="4703599" y="4147977"/>
            <a:ext cx="470000" cy="646331"/>
          </a:xfrm>
          <a:prstGeom prst="rect">
            <a:avLst/>
          </a:prstGeom>
          <a:noFill/>
        </p:spPr>
        <p:txBody>
          <a:bodyPr wrap="none" rtlCol="0">
            <a:spAutoFit/>
          </a:bodyPr>
          <a:lstStyle/>
          <a:p>
            <a:r>
              <a:rPr lang="en-US" altLang="zh-CN" sz="3600" b="1" dirty="0">
                <a:solidFill>
                  <a:srgbClr val="F8F8F8"/>
                </a:solidFill>
                <a:latin typeface="+mn-ea"/>
                <a:ea typeface="+mn-ea"/>
              </a:rPr>
              <a:t>4</a:t>
            </a:r>
            <a:endParaRPr lang="zh-CN" altLang="en-US" sz="3600" b="1" dirty="0">
              <a:solidFill>
                <a:srgbClr val="F8F8F8"/>
              </a:solidFill>
              <a:latin typeface="+mn-ea"/>
              <a:ea typeface="+mn-ea"/>
            </a:endParaRPr>
          </a:p>
        </p:txBody>
      </p:sp>
      <p:grpSp>
        <p:nvGrpSpPr>
          <p:cNvPr id="127" name="组合 126"/>
          <p:cNvGrpSpPr/>
          <p:nvPr/>
        </p:nvGrpSpPr>
        <p:grpSpPr>
          <a:xfrm>
            <a:off x="4936466" y="5061336"/>
            <a:ext cx="4833680" cy="648258"/>
            <a:chOff x="5526988" y="887716"/>
            <a:chExt cx="4833680" cy="648258"/>
          </a:xfrm>
          <a:solidFill>
            <a:schemeClr val="tx1"/>
          </a:solidFill>
        </p:grpSpPr>
        <p:sp>
          <p:nvSpPr>
            <p:cNvPr id="128"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0" name="TextBox 129"/>
          <p:cNvSpPr txBox="1"/>
          <p:nvPr/>
        </p:nvSpPr>
        <p:spPr>
          <a:xfrm>
            <a:off x="5232712" y="5140905"/>
            <a:ext cx="2518638" cy="492443"/>
          </a:xfrm>
          <a:prstGeom prst="rect">
            <a:avLst/>
          </a:prstGeom>
          <a:solidFill>
            <a:schemeClr val="tx1"/>
          </a:solidFill>
        </p:spPr>
        <p:txBody>
          <a:bodyPr wrap="none" rtlCol="0">
            <a:spAutoFit/>
          </a:bodyPr>
          <a:lstStyle/>
          <a:p>
            <a:r>
              <a:rPr lang="zh-CN" altLang="en-US" sz="2600" dirty="0">
                <a:solidFill>
                  <a:srgbClr val="F8F8F8"/>
                </a:solidFill>
                <a:latin typeface="+mn-ea"/>
                <a:ea typeface="+mn-ea"/>
              </a:rPr>
              <a:t>下一步工作计划</a:t>
            </a:r>
          </a:p>
        </p:txBody>
      </p:sp>
      <p:sp>
        <p:nvSpPr>
          <p:cNvPr id="132" name="Oval 12"/>
          <p:cNvSpPr>
            <a:spLocks noChangeArrowheads="1"/>
          </p:cNvSpPr>
          <p:nvPr/>
        </p:nvSpPr>
        <p:spPr bwMode="auto">
          <a:xfrm>
            <a:off x="4298181" y="5026429"/>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33" name="TextBox 132"/>
          <p:cNvSpPr txBox="1"/>
          <p:nvPr/>
        </p:nvSpPr>
        <p:spPr>
          <a:xfrm>
            <a:off x="4415567" y="5084081"/>
            <a:ext cx="470000" cy="646331"/>
          </a:xfrm>
          <a:prstGeom prst="rect">
            <a:avLst/>
          </a:prstGeom>
          <a:noFill/>
        </p:spPr>
        <p:txBody>
          <a:bodyPr wrap="none" rtlCol="0">
            <a:spAutoFit/>
          </a:bodyPr>
          <a:lstStyle/>
          <a:p>
            <a:r>
              <a:rPr lang="en-US" altLang="zh-CN" sz="3600" b="1" dirty="0">
                <a:solidFill>
                  <a:srgbClr val="F8F8F8"/>
                </a:solidFill>
                <a:latin typeface="+mn-ea"/>
                <a:ea typeface="+mn-ea"/>
              </a:rPr>
              <a:t>5</a:t>
            </a:r>
            <a:endParaRPr lang="zh-CN" altLang="en-US" sz="3600" b="1" dirty="0">
              <a:solidFill>
                <a:srgbClr val="F8F8F8"/>
              </a:solidFill>
              <a:latin typeface="+mn-ea"/>
              <a:ea typeface="+mn-ea"/>
            </a:endParaRPr>
          </a:p>
        </p:txBody>
      </p:sp>
      <p:sp>
        <p:nvSpPr>
          <p:cNvPr id="52"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54"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grpSp>
        <p:nvGrpSpPr>
          <p:cNvPr id="2" name="组合 1"/>
          <p:cNvGrpSpPr/>
          <p:nvPr/>
        </p:nvGrpSpPr>
        <p:grpSpPr>
          <a:xfrm>
            <a:off x="1371105" y="1840526"/>
            <a:ext cx="3048726" cy="3057872"/>
            <a:chOff x="1371105" y="1840526"/>
            <a:chExt cx="3048726" cy="3057872"/>
          </a:xfrm>
        </p:grpSpPr>
        <p:sp>
          <p:nvSpPr>
            <p:cNvPr id="7" name="Oval 5"/>
            <p:cNvSpPr>
              <a:spLocks noChangeArrowheads="1"/>
            </p:cNvSpPr>
            <p:nvPr/>
          </p:nvSpPr>
          <p:spPr bwMode="auto">
            <a:xfrm>
              <a:off x="1371105" y="1840526"/>
              <a:ext cx="3048726" cy="3057872"/>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5"/>
            <p:cNvSpPr>
              <a:spLocks noChangeArrowheads="1"/>
            </p:cNvSpPr>
            <p:nvPr/>
          </p:nvSpPr>
          <p:spPr bwMode="auto">
            <a:xfrm>
              <a:off x="1505539" y="1975363"/>
              <a:ext cx="2779858" cy="2788198"/>
            </a:xfrm>
            <a:prstGeom prst="ellipse">
              <a:avLst/>
            </a:prstGeom>
            <a:noFill/>
            <a:ln>
              <a:solidFill>
                <a:srgbClr val="F8F8F8"/>
              </a:solidFill>
              <a:prstDash val="dash"/>
            </a:ln>
          </p:spPr>
          <p:txBody>
            <a:bodyPr vert="horz" wrap="square" lIns="91440" tIns="45720" rIns="91440" bIns="45720" numCol="1" anchor="t" anchorCtr="0" compatLnSpc="1"/>
            <a:lstStyle/>
            <a:p>
              <a:endParaRPr lang="zh-CN" altLang="en-US"/>
            </a:p>
          </p:txBody>
        </p:sp>
      </p:grpSp>
      <p:sp>
        <p:nvSpPr>
          <p:cNvPr id="8" name="Freeform 6"/>
          <p:cNvSpPr>
            <a:spLocks noEditPoints="1"/>
          </p:cNvSpPr>
          <p:nvPr/>
        </p:nvSpPr>
        <p:spPr bwMode="auto">
          <a:xfrm>
            <a:off x="2349746" y="2111863"/>
            <a:ext cx="1089920" cy="1493876"/>
          </a:xfrm>
          <a:custGeom>
            <a:avLst/>
            <a:gdLst>
              <a:gd name="T0" fmla="*/ 250 w 1905"/>
              <a:gd name="T1" fmla="*/ 421 h 2600"/>
              <a:gd name="T2" fmla="*/ 211 w 1905"/>
              <a:gd name="T3" fmla="*/ 2600 h 2600"/>
              <a:gd name="T4" fmla="*/ 1905 w 1905"/>
              <a:gd name="T5" fmla="*/ 638 h 2600"/>
              <a:gd name="T6" fmla="*/ 1760 w 1905"/>
              <a:gd name="T7" fmla="*/ 684 h 2600"/>
              <a:gd name="T8" fmla="*/ 217 w 1905"/>
              <a:gd name="T9" fmla="*/ 2448 h 2600"/>
              <a:gd name="T10" fmla="*/ 824 w 1905"/>
              <a:gd name="T11" fmla="*/ 276 h 2600"/>
              <a:gd name="T12" fmla="*/ 1081 w 1905"/>
              <a:gd name="T13" fmla="*/ 276 h 2600"/>
              <a:gd name="T14" fmla="*/ 949 w 1905"/>
              <a:gd name="T15" fmla="*/ 414 h 2600"/>
              <a:gd name="T16" fmla="*/ 666 w 1905"/>
              <a:gd name="T17" fmla="*/ 283 h 2600"/>
              <a:gd name="T18" fmla="*/ 349 w 1905"/>
              <a:gd name="T19" fmla="*/ 658 h 2600"/>
              <a:gd name="T20" fmla="*/ 1556 w 1905"/>
              <a:gd name="T21" fmla="*/ 658 h 2600"/>
              <a:gd name="T22" fmla="*/ 1239 w 1905"/>
              <a:gd name="T23" fmla="*/ 283 h 2600"/>
              <a:gd name="T24" fmla="*/ 666 w 1905"/>
              <a:gd name="T25" fmla="*/ 283 h 2600"/>
              <a:gd name="T26" fmla="*/ 672 w 1905"/>
              <a:gd name="T27" fmla="*/ 1974 h 2600"/>
              <a:gd name="T28" fmla="*/ 461 w 1905"/>
              <a:gd name="T29" fmla="*/ 2033 h 2600"/>
              <a:gd name="T30" fmla="*/ 415 w 1905"/>
              <a:gd name="T31" fmla="*/ 2080 h 2600"/>
              <a:gd name="T32" fmla="*/ 672 w 1905"/>
              <a:gd name="T33" fmla="*/ 2099 h 2600"/>
              <a:gd name="T34" fmla="*/ 402 w 1905"/>
              <a:gd name="T35" fmla="*/ 2231 h 2600"/>
              <a:gd name="T36" fmla="*/ 738 w 1905"/>
              <a:gd name="T37" fmla="*/ 2066 h 2600"/>
              <a:gd name="T38" fmla="*/ 738 w 1905"/>
              <a:gd name="T39" fmla="*/ 1961 h 2600"/>
              <a:gd name="T40" fmla="*/ 336 w 1905"/>
              <a:gd name="T41" fmla="*/ 1981 h 2600"/>
              <a:gd name="T42" fmla="*/ 653 w 1905"/>
              <a:gd name="T43" fmla="*/ 2317 h 2600"/>
              <a:gd name="T44" fmla="*/ 653 w 1905"/>
              <a:gd name="T45" fmla="*/ 1020 h 2600"/>
              <a:gd name="T46" fmla="*/ 461 w 1905"/>
              <a:gd name="T47" fmla="*/ 1079 h 2600"/>
              <a:gd name="T48" fmla="*/ 527 w 1905"/>
              <a:gd name="T49" fmla="*/ 1250 h 2600"/>
              <a:gd name="T50" fmla="*/ 402 w 1905"/>
              <a:gd name="T51" fmla="*/ 1296 h 2600"/>
              <a:gd name="T52" fmla="*/ 653 w 1905"/>
              <a:gd name="T53" fmla="*/ 954 h 2600"/>
              <a:gd name="T54" fmla="*/ 336 w 1905"/>
              <a:gd name="T55" fmla="*/ 1290 h 2600"/>
              <a:gd name="T56" fmla="*/ 736 w 1905"/>
              <a:gd name="T57" fmla="*/ 1096 h 2600"/>
              <a:gd name="T58" fmla="*/ 732 w 1905"/>
              <a:gd name="T59" fmla="*/ 1007 h 2600"/>
              <a:gd name="T60" fmla="*/ 672 w 1905"/>
              <a:gd name="T61" fmla="*/ 1533 h 2600"/>
              <a:gd name="T62" fmla="*/ 415 w 1905"/>
              <a:gd name="T63" fmla="*/ 1599 h 2600"/>
              <a:gd name="T64" fmla="*/ 672 w 1905"/>
              <a:gd name="T65" fmla="*/ 1770 h 2600"/>
              <a:gd name="T66" fmla="*/ 737 w 1905"/>
              <a:gd name="T67" fmla="*/ 1484 h 2600"/>
              <a:gd name="T68" fmla="*/ 336 w 1905"/>
              <a:gd name="T69" fmla="*/ 1500 h 2600"/>
              <a:gd name="T70" fmla="*/ 672 w 1905"/>
              <a:gd name="T71" fmla="*/ 1836 h 2600"/>
              <a:gd name="T72" fmla="*/ 881 w 1905"/>
              <a:gd name="T73" fmla="*/ 1417 h 2600"/>
              <a:gd name="T74" fmla="*/ 995 w 1905"/>
              <a:gd name="T75" fmla="*/ 2205 h 2600"/>
              <a:gd name="T76" fmla="*/ 1530 w 1905"/>
              <a:gd name="T77" fmla="*/ 2040 h 2600"/>
              <a:gd name="T78" fmla="*/ 976 w 1905"/>
              <a:gd name="T79" fmla="*/ 2185 h 2600"/>
              <a:gd name="T80" fmla="*/ 1530 w 1905"/>
              <a:gd name="T81" fmla="*/ 1546 h 2600"/>
              <a:gd name="T82" fmla="*/ 976 w 1905"/>
              <a:gd name="T83" fmla="*/ 1250 h 2600"/>
              <a:gd name="T84" fmla="*/ 976 w 1905"/>
              <a:gd name="T85" fmla="*/ 1072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5" h="2600">
                <a:moveTo>
                  <a:pt x="145" y="684"/>
                </a:moveTo>
                <a:cubicBezTo>
                  <a:pt x="145" y="611"/>
                  <a:pt x="179" y="574"/>
                  <a:pt x="250" y="572"/>
                </a:cubicBezTo>
                <a:lnTo>
                  <a:pt x="250" y="421"/>
                </a:lnTo>
                <a:cubicBezTo>
                  <a:pt x="118" y="424"/>
                  <a:pt x="0" y="509"/>
                  <a:pt x="0" y="638"/>
                </a:cubicBezTo>
                <a:lnTo>
                  <a:pt x="0" y="2389"/>
                </a:lnTo>
                <a:cubicBezTo>
                  <a:pt x="0" y="2496"/>
                  <a:pt x="104" y="2600"/>
                  <a:pt x="211" y="2600"/>
                </a:cubicBezTo>
                <a:lnTo>
                  <a:pt x="1694" y="2600"/>
                </a:lnTo>
                <a:cubicBezTo>
                  <a:pt x="1801" y="2600"/>
                  <a:pt x="1905" y="2496"/>
                  <a:pt x="1905" y="2389"/>
                </a:cubicBezTo>
                <a:lnTo>
                  <a:pt x="1905" y="638"/>
                </a:lnTo>
                <a:cubicBezTo>
                  <a:pt x="1905" y="509"/>
                  <a:pt x="1787" y="424"/>
                  <a:pt x="1655" y="421"/>
                </a:cubicBezTo>
                <a:lnTo>
                  <a:pt x="1655" y="572"/>
                </a:lnTo>
                <a:cubicBezTo>
                  <a:pt x="1727" y="574"/>
                  <a:pt x="1760" y="611"/>
                  <a:pt x="1760" y="684"/>
                </a:cubicBezTo>
                <a:lnTo>
                  <a:pt x="1760" y="2343"/>
                </a:lnTo>
                <a:cubicBezTo>
                  <a:pt x="1760" y="2395"/>
                  <a:pt x="1738" y="2448"/>
                  <a:pt x="1688" y="2448"/>
                </a:cubicBezTo>
                <a:lnTo>
                  <a:pt x="217" y="2448"/>
                </a:lnTo>
                <a:cubicBezTo>
                  <a:pt x="161" y="2448"/>
                  <a:pt x="145" y="2388"/>
                  <a:pt x="145" y="2330"/>
                </a:cubicBezTo>
                <a:lnTo>
                  <a:pt x="145" y="684"/>
                </a:lnTo>
                <a:close/>
                <a:moveTo>
                  <a:pt x="824" y="276"/>
                </a:moveTo>
                <a:cubicBezTo>
                  <a:pt x="824" y="216"/>
                  <a:pt x="882" y="158"/>
                  <a:pt x="943" y="158"/>
                </a:cubicBezTo>
                <a:lnTo>
                  <a:pt x="962" y="158"/>
                </a:lnTo>
                <a:cubicBezTo>
                  <a:pt x="1023" y="158"/>
                  <a:pt x="1081" y="216"/>
                  <a:pt x="1081" y="276"/>
                </a:cubicBezTo>
                <a:lnTo>
                  <a:pt x="1081" y="289"/>
                </a:lnTo>
                <a:cubicBezTo>
                  <a:pt x="1081" y="356"/>
                  <a:pt x="1023" y="414"/>
                  <a:pt x="956" y="414"/>
                </a:cubicBezTo>
                <a:lnTo>
                  <a:pt x="949" y="414"/>
                </a:lnTo>
                <a:cubicBezTo>
                  <a:pt x="882" y="414"/>
                  <a:pt x="824" y="356"/>
                  <a:pt x="824" y="289"/>
                </a:cubicBezTo>
                <a:lnTo>
                  <a:pt x="824" y="276"/>
                </a:lnTo>
                <a:close/>
                <a:moveTo>
                  <a:pt x="666" y="283"/>
                </a:moveTo>
                <a:lnTo>
                  <a:pt x="455" y="283"/>
                </a:lnTo>
                <a:cubicBezTo>
                  <a:pt x="383" y="283"/>
                  <a:pt x="349" y="316"/>
                  <a:pt x="349" y="388"/>
                </a:cubicBezTo>
                <a:lnTo>
                  <a:pt x="349" y="658"/>
                </a:lnTo>
                <a:cubicBezTo>
                  <a:pt x="349" y="703"/>
                  <a:pt x="378" y="750"/>
                  <a:pt x="422" y="750"/>
                </a:cubicBezTo>
                <a:lnTo>
                  <a:pt x="1483" y="750"/>
                </a:lnTo>
                <a:cubicBezTo>
                  <a:pt x="1527" y="750"/>
                  <a:pt x="1556" y="703"/>
                  <a:pt x="1556" y="658"/>
                </a:cubicBezTo>
                <a:lnTo>
                  <a:pt x="1556" y="388"/>
                </a:lnTo>
                <a:cubicBezTo>
                  <a:pt x="1556" y="316"/>
                  <a:pt x="1523" y="283"/>
                  <a:pt x="1450" y="283"/>
                </a:cubicBezTo>
                <a:lnTo>
                  <a:pt x="1239" y="283"/>
                </a:lnTo>
                <a:cubicBezTo>
                  <a:pt x="1239" y="137"/>
                  <a:pt x="1116" y="0"/>
                  <a:pt x="976" y="0"/>
                </a:cubicBezTo>
                <a:lnTo>
                  <a:pt x="930" y="0"/>
                </a:lnTo>
                <a:cubicBezTo>
                  <a:pt x="790" y="0"/>
                  <a:pt x="666" y="137"/>
                  <a:pt x="666" y="283"/>
                </a:cubicBezTo>
                <a:close/>
                <a:moveTo>
                  <a:pt x="402" y="1994"/>
                </a:moveTo>
                <a:cubicBezTo>
                  <a:pt x="402" y="1979"/>
                  <a:pt x="407" y="1974"/>
                  <a:pt x="422" y="1974"/>
                </a:cubicBezTo>
                <a:lnTo>
                  <a:pt x="672" y="1974"/>
                </a:lnTo>
                <a:lnTo>
                  <a:pt x="672" y="1994"/>
                </a:lnTo>
                <a:cubicBezTo>
                  <a:pt x="672" y="2015"/>
                  <a:pt x="568" y="2075"/>
                  <a:pt x="547" y="2086"/>
                </a:cubicBezTo>
                <a:cubicBezTo>
                  <a:pt x="530" y="2071"/>
                  <a:pt x="490" y="2033"/>
                  <a:pt x="461" y="2033"/>
                </a:cubicBezTo>
                <a:lnTo>
                  <a:pt x="455" y="2033"/>
                </a:lnTo>
                <a:cubicBezTo>
                  <a:pt x="439" y="2033"/>
                  <a:pt x="415" y="2057"/>
                  <a:pt x="415" y="2073"/>
                </a:cubicBezTo>
                <a:lnTo>
                  <a:pt x="415" y="2080"/>
                </a:lnTo>
                <a:cubicBezTo>
                  <a:pt x="415" y="2097"/>
                  <a:pt x="508" y="2198"/>
                  <a:pt x="527" y="2198"/>
                </a:cubicBezTo>
                <a:lnTo>
                  <a:pt x="534" y="2198"/>
                </a:lnTo>
                <a:cubicBezTo>
                  <a:pt x="548" y="2198"/>
                  <a:pt x="651" y="2113"/>
                  <a:pt x="672" y="2099"/>
                </a:cubicBezTo>
                <a:cubicBezTo>
                  <a:pt x="672" y="2135"/>
                  <a:pt x="687" y="2251"/>
                  <a:pt x="653" y="2251"/>
                </a:cubicBezTo>
                <a:lnTo>
                  <a:pt x="422" y="2251"/>
                </a:lnTo>
                <a:cubicBezTo>
                  <a:pt x="407" y="2251"/>
                  <a:pt x="402" y="2246"/>
                  <a:pt x="402" y="2231"/>
                </a:cubicBezTo>
                <a:lnTo>
                  <a:pt x="402" y="1994"/>
                </a:lnTo>
                <a:close/>
                <a:moveTo>
                  <a:pt x="653" y="2317"/>
                </a:moveTo>
                <a:cubicBezTo>
                  <a:pt x="777" y="2317"/>
                  <a:pt x="731" y="2181"/>
                  <a:pt x="738" y="2066"/>
                </a:cubicBezTo>
                <a:cubicBezTo>
                  <a:pt x="742" y="2008"/>
                  <a:pt x="889" y="1956"/>
                  <a:pt x="903" y="1902"/>
                </a:cubicBezTo>
                <a:lnTo>
                  <a:pt x="883" y="1902"/>
                </a:lnTo>
                <a:cubicBezTo>
                  <a:pt x="839" y="1902"/>
                  <a:pt x="771" y="1944"/>
                  <a:pt x="738" y="1961"/>
                </a:cubicBezTo>
                <a:cubicBezTo>
                  <a:pt x="722" y="1936"/>
                  <a:pt x="707" y="1908"/>
                  <a:pt x="666" y="1908"/>
                </a:cubicBezTo>
                <a:lnTo>
                  <a:pt x="409" y="1908"/>
                </a:lnTo>
                <a:cubicBezTo>
                  <a:pt x="370" y="1908"/>
                  <a:pt x="336" y="1942"/>
                  <a:pt x="336" y="1981"/>
                </a:cubicBezTo>
                <a:lnTo>
                  <a:pt x="336" y="2244"/>
                </a:lnTo>
                <a:cubicBezTo>
                  <a:pt x="336" y="2289"/>
                  <a:pt x="376" y="2317"/>
                  <a:pt x="422" y="2317"/>
                </a:cubicBezTo>
                <a:lnTo>
                  <a:pt x="653" y="2317"/>
                </a:lnTo>
                <a:close/>
                <a:moveTo>
                  <a:pt x="402" y="1040"/>
                </a:moveTo>
                <a:cubicBezTo>
                  <a:pt x="402" y="1024"/>
                  <a:pt x="407" y="1020"/>
                  <a:pt x="422" y="1020"/>
                </a:cubicBezTo>
                <a:lnTo>
                  <a:pt x="653" y="1020"/>
                </a:lnTo>
                <a:cubicBezTo>
                  <a:pt x="668" y="1020"/>
                  <a:pt x="672" y="1024"/>
                  <a:pt x="672" y="1040"/>
                </a:cubicBezTo>
                <a:cubicBezTo>
                  <a:pt x="672" y="1056"/>
                  <a:pt x="560" y="1132"/>
                  <a:pt x="547" y="1132"/>
                </a:cubicBezTo>
                <a:cubicBezTo>
                  <a:pt x="534" y="1132"/>
                  <a:pt x="500" y="1079"/>
                  <a:pt x="461" y="1079"/>
                </a:cubicBezTo>
                <a:cubicBezTo>
                  <a:pt x="443" y="1079"/>
                  <a:pt x="415" y="1100"/>
                  <a:pt x="415" y="1119"/>
                </a:cubicBezTo>
                <a:lnTo>
                  <a:pt x="415" y="1125"/>
                </a:lnTo>
                <a:cubicBezTo>
                  <a:pt x="415" y="1151"/>
                  <a:pt x="506" y="1239"/>
                  <a:pt x="527" y="1250"/>
                </a:cubicBezTo>
                <a:lnTo>
                  <a:pt x="672" y="1145"/>
                </a:lnTo>
                <a:lnTo>
                  <a:pt x="672" y="1296"/>
                </a:lnTo>
                <a:lnTo>
                  <a:pt x="402" y="1296"/>
                </a:lnTo>
                <a:lnTo>
                  <a:pt x="402" y="1040"/>
                </a:lnTo>
                <a:close/>
                <a:moveTo>
                  <a:pt x="732" y="1007"/>
                </a:moveTo>
                <a:cubicBezTo>
                  <a:pt x="724" y="972"/>
                  <a:pt x="694" y="954"/>
                  <a:pt x="653" y="954"/>
                </a:cubicBezTo>
                <a:lnTo>
                  <a:pt x="422" y="954"/>
                </a:lnTo>
                <a:cubicBezTo>
                  <a:pt x="376" y="954"/>
                  <a:pt x="336" y="982"/>
                  <a:pt x="336" y="1026"/>
                </a:cubicBezTo>
                <a:lnTo>
                  <a:pt x="336" y="1290"/>
                </a:lnTo>
                <a:cubicBezTo>
                  <a:pt x="336" y="1328"/>
                  <a:pt x="370" y="1362"/>
                  <a:pt x="409" y="1362"/>
                </a:cubicBezTo>
                <a:lnTo>
                  <a:pt x="666" y="1362"/>
                </a:lnTo>
                <a:cubicBezTo>
                  <a:pt x="769" y="1362"/>
                  <a:pt x="738" y="1199"/>
                  <a:pt x="736" y="1096"/>
                </a:cubicBezTo>
                <a:lnTo>
                  <a:pt x="903" y="954"/>
                </a:lnTo>
                <a:cubicBezTo>
                  <a:pt x="903" y="954"/>
                  <a:pt x="891" y="947"/>
                  <a:pt x="890" y="947"/>
                </a:cubicBezTo>
                <a:cubicBezTo>
                  <a:pt x="825" y="947"/>
                  <a:pt x="772" y="1003"/>
                  <a:pt x="732" y="1007"/>
                </a:cubicBezTo>
                <a:close/>
                <a:moveTo>
                  <a:pt x="402" y="1500"/>
                </a:moveTo>
                <a:lnTo>
                  <a:pt x="672" y="1500"/>
                </a:lnTo>
                <a:lnTo>
                  <a:pt x="672" y="1533"/>
                </a:lnTo>
                <a:lnTo>
                  <a:pt x="547" y="1612"/>
                </a:lnTo>
                <a:lnTo>
                  <a:pt x="464" y="1550"/>
                </a:lnTo>
                <a:cubicBezTo>
                  <a:pt x="441" y="1563"/>
                  <a:pt x="415" y="1569"/>
                  <a:pt x="415" y="1599"/>
                </a:cubicBezTo>
                <a:cubicBezTo>
                  <a:pt x="415" y="1619"/>
                  <a:pt x="509" y="1724"/>
                  <a:pt x="527" y="1724"/>
                </a:cubicBezTo>
                <a:cubicBezTo>
                  <a:pt x="558" y="1724"/>
                  <a:pt x="638" y="1634"/>
                  <a:pt x="672" y="1625"/>
                </a:cubicBezTo>
                <a:lnTo>
                  <a:pt x="672" y="1770"/>
                </a:lnTo>
                <a:lnTo>
                  <a:pt x="402" y="1770"/>
                </a:lnTo>
                <a:lnTo>
                  <a:pt x="402" y="1500"/>
                </a:lnTo>
                <a:close/>
                <a:moveTo>
                  <a:pt x="737" y="1484"/>
                </a:moveTo>
                <a:cubicBezTo>
                  <a:pt x="725" y="1462"/>
                  <a:pt x="710" y="1434"/>
                  <a:pt x="672" y="1434"/>
                </a:cubicBezTo>
                <a:lnTo>
                  <a:pt x="402" y="1434"/>
                </a:lnTo>
                <a:cubicBezTo>
                  <a:pt x="369" y="1434"/>
                  <a:pt x="336" y="1467"/>
                  <a:pt x="336" y="1500"/>
                </a:cubicBezTo>
                <a:lnTo>
                  <a:pt x="336" y="1770"/>
                </a:lnTo>
                <a:cubicBezTo>
                  <a:pt x="336" y="1803"/>
                  <a:pt x="369" y="1836"/>
                  <a:pt x="402" y="1836"/>
                </a:cubicBezTo>
                <a:lnTo>
                  <a:pt x="672" y="1836"/>
                </a:lnTo>
                <a:cubicBezTo>
                  <a:pt x="768" y="1836"/>
                  <a:pt x="738" y="1667"/>
                  <a:pt x="736" y="1570"/>
                </a:cubicBezTo>
                <a:lnTo>
                  <a:pt x="903" y="1429"/>
                </a:lnTo>
                <a:lnTo>
                  <a:pt x="881" y="1417"/>
                </a:lnTo>
                <a:lnTo>
                  <a:pt x="737" y="1484"/>
                </a:lnTo>
                <a:close/>
                <a:moveTo>
                  <a:pt x="976" y="2185"/>
                </a:moveTo>
                <a:cubicBezTo>
                  <a:pt x="976" y="2200"/>
                  <a:pt x="980" y="2205"/>
                  <a:pt x="995" y="2205"/>
                </a:cubicBezTo>
                <a:lnTo>
                  <a:pt x="1510" y="2205"/>
                </a:lnTo>
                <a:cubicBezTo>
                  <a:pt x="1525" y="2205"/>
                  <a:pt x="1530" y="2200"/>
                  <a:pt x="1530" y="2185"/>
                </a:cubicBezTo>
                <a:lnTo>
                  <a:pt x="1530" y="2040"/>
                </a:lnTo>
                <a:cubicBezTo>
                  <a:pt x="1530" y="2025"/>
                  <a:pt x="1525" y="2020"/>
                  <a:pt x="1510" y="2020"/>
                </a:cubicBezTo>
                <a:lnTo>
                  <a:pt x="976" y="2020"/>
                </a:lnTo>
                <a:lnTo>
                  <a:pt x="976" y="2185"/>
                </a:lnTo>
                <a:close/>
                <a:moveTo>
                  <a:pt x="976" y="1724"/>
                </a:moveTo>
                <a:lnTo>
                  <a:pt x="1530" y="1724"/>
                </a:lnTo>
                <a:lnTo>
                  <a:pt x="1530" y="1546"/>
                </a:lnTo>
                <a:lnTo>
                  <a:pt x="976" y="1546"/>
                </a:lnTo>
                <a:lnTo>
                  <a:pt x="976" y="1724"/>
                </a:lnTo>
                <a:close/>
                <a:moveTo>
                  <a:pt x="976" y="1250"/>
                </a:moveTo>
                <a:lnTo>
                  <a:pt x="1378" y="1250"/>
                </a:lnTo>
                <a:lnTo>
                  <a:pt x="1378" y="1072"/>
                </a:lnTo>
                <a:lnTo>
                  <a:pt x="976" y="1072"/>
                </a:lnTo>
                <a:lnTo>
                  <a:pt x="976" y="125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TextBox 47"/>
          <p:cNvSpPr txBox="1"/>
          <p:nvPr/>
        </p:nvSpPr>
        <p:spPr>
          <a:xfrm>
            <a:off x="2374412" y="4035919"/>
            <a:ext cx="1042113" cy="523220"/>
          </a:xfrm>
          <a:prstGeom prst="rect">
            <a:avLst/>
          </a:prstGeom>
          <a:noFill/>
        </p:spPr>
        <p:txBody>
          <a:bodyPr wrap="square" rtlCol="0">
            <a:spAutoFit/>
          </a:bodyPr>
          <a:lstStyle/>
          <a:p>
            <a:pPr algn="dist"/>
            <a:r>
              <a:rPr lang="zh-CN" altLang="en-US" sz="2800" dirty="0">
                <a:solidFill>
                  <a:srgbClr val="F8F8F8"/>
                </a:solidFill>
                <a:latin typeface="+mn-ea"/>
                <a:ea typeface="+mn-ea"/>
              </a:rPr>
              <a:t>目录</a:t>
            </a:r>
          </a:p>
        </p:txBody>
      </p:sp>
      <p:sp>
        <p:nvSpPr>
          <p:cNvPr id="50" name="TextBox 49"/>
          <p:cNvSpPr txBox="1"/>
          <p:nvPr/>
        </p:nvSpPr>
        <p:spPr>
          <a:xfrm>
            <a:off x="2304762" y="3701224"/>
            <a:ext cx="1181414" cy="369332"/>
          </a:xfrm>
          <a:prstGeom prst="rect">
            <a:avLst/>
          </a:prstGeom>
          <a:noFill/>
        </p:spPr>
        <p:txBody>
          <a:bodyPr wrap="none" rtlCol="0">
            <a:spAutoFit/>
          </a:bodyPr>
          <a:lstStyle/>
          <a:p>
            <a:r>
              <a:rPr lang="en-US" altLang="zh-CN" dirty="0">
                <a:solidFill>
                  <a:srgbClr val="F8F8F8"/>
                </a:solidFill>
                <a:latin typeface="+mn-ea"/>
                <a:ea typeface="+mn-ea"/>
              </a:rPr>
              <a:t>Contents</a:t>
            </a:r>
            <a:endParaRPr lang="zh-CN" altLang="en-US" dirty="0">
              <a:solidFill>
                <a:srgbClr val="F8F8F8"/>
              </a:solidFill>
              <a:latin typeface="+mn-ea"/>
              <a:ea typeface="+mn-ea"/>
            </a:endParaRPr>
          </a:p>
        </p:txBody>
      </p:sp>
      <p:sp>
        <p:nvSpPr>
          <p:cNvPr id="60" name="Freeform 6"/>
          <p:cNvSpPr/>
          <p:nvPr/>
        </p:nvSpPr>
        <p:spPr bwMode="auto">
          <a:xfrm flipH="1">
            <a:off x="0" y="2165425"/>
            <a:ext cx="256778"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Tree>
    <p:custDataLst>
      <p:tags r:id="rId1"/>
    </p:custDataLst>
  </p:cSld>
  <p:clrMapOvr>
    <a:masterClrMapping/>
  </p:clrMapOvr>
  <p:transition spd="slow" advTm="1001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600"/>
                                        <p:tgtEl>
                                          <p:spTgt spid="5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000"/>
                                        <p:tgtEl>
                                          <p:spTgt spid="8"/>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8"/>
                                        </p:tgtEl>
                                        <p:attrNameLst>
                                          <p:attrName>ppt_y</p:attrName>
                                        </p:attrNameLst>
                                      </p:cBhvr>
                                      <p:tavLst>
                                        <p:tav tm="0">
                                          <p:val>
                                            <p:strVal val="#ppt_y"/>
                                          </p:val>
                                        </p:tav>
                                        <p:tav tm="100000">
                                          <p:val>
                                            <p:strVal val="#ppt_y"/>
                                          </p:val>
                                        </p:tav>
                                      </p:tavLst>
                                    </p:anim>
                                    <p:anim calcmode="lin" valueType="num">
                                      <p:cBhvr>
                                        <p:cTn id="21"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0"/>
                                        </p:tgtEl>
                                        <p:attrNameLst>
                                          <p:attrName>ppt_y</p:attrName>
                                        </p:attrNameLst>
                                      </p:cBhvr>
                                      <p:tavLst>
                                        <p:tav tm="0">
                                          <p:val>
                                            <p:strVal val="#ppt_y"/>
                                          </p:val>
                                        </p:tav>
                                        <p:tav tm="100000">
                                          <p:val>
                                            <p:strVal val="#ppt_y"/>
                                          </p:val>
                                        </p:tav>
                                      </p:tavLst>
                                    </p:anim>
                                    <p:anim calcmode="lin" valueType="num">
                                      <p:cBhvr>
                                        <p:cTn id="28"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3449"/>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3949"/>
                            </p:stCondLst>
                            <p:childTnLst>
                              <p:par>
                                <p:cTn id="39" presetID="1"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56" presetClass="path" presetSubtype="0" accel="50000" decel="50000" fill="hold" grpId="1" nodeType="withEffect">
                                  <p:stCondLst>
                                    <p:cond delay="0"/>
                                  </p:stCondLst>
                                  <p:childTnLst>
                                    <p:animMotion origin="layout" path="M -0.14098 0.28492 L -9.16428E-7 -1.30435E-6 " pathEditMode="relative" rAng="0" ptsTypes="AA">
                                      <p:cBhvr>
                                        <p:cTn id="42" dur="500" fill="hold"/>
                                        <p:tgtEl>
                                          <p:spTgt spid="85"/>
                                        </p:tgtEl>
                                        <p:attrNameLst>
                                          <p:attrName>ppt_x</p:attrName>
                                          <p:attrName>ppt_y</p:attrName>
                                        </p:attrNameLst>
                                      </p:cBhvr>
                                      <p:rCtr x="7042" y="-14246"/>
                                    </p:animMotion>
                                  </p:childTnLst>
                                </p:cTn>
                              </p:par>
                              <p:par>
                                <p:cTn id="43" presetID="1" presetClass="entr" presetSubtype="0" fill="hold" grpId="0" nodeType="withEffect">
                                  <p:stCondLst>
                                    <p:cond delay="200"/>
                                  </p:stCondLst>
                                  <p:childTnLst>
                                    <p:set>
                                      <p:cBhvr>
                                        <p:cTn id="44" dur="1" fill="hold">
                                          <p:stCondLst>
                                            <p:cond delay="0"/>
                                          </p:stCondLst>
                                        </p:cTn>
                                        <p:tgtEl>
                                          <p:spTgt spid="111"/>
                                        </p:tgtEl>
                                        <p:attrNameLst>
                                          <p:attrName>style.visibility</p:attrName>
                                        </p:attrNameLst>
                                      </p:cBhvr>
                                      <p:to>
                                        <p:strVal val="visible"/>
                                      </p:to>
                                    </p:set>
                                  </p:childTnLst>
                                </p:cTn>
                              </p:par>
                              <p:par>
                                <p:cTn id="45" presetID="56" presetClass="path" presetSubtype="0" accel="50000" decel="50000" fill="hold" grpId="1" nodeType="withEffect">
                                  <p:stCondLst>
                                    <p:cond delay="200"/>
                                  </p:stCondLst>
                                  <p:childTnLst>
                                    <p:animMotion origin="layout" path="M -0.16467 0.1487 L -2.66337E-6 2.22942E-6 " pathEditMode="relative" rAng="0" ptsTypes="AA">
                                      <p:cBhvr>
                                        <p:cTn id="46" dur="500" fill="hold"/>
                                        <p:tgtEl>
                                          <p:spTgt spid="111"/>
                                        </p:tgtEl>
                                        <p:attrNameLst>
                                          <p:attrName>ppt_x</p:attrName>
                                          <p:attrName>ppt_y</p:attrName>
                                        </p:attrNameLst>
                                      </p:cBhvr>
                                      <p:rCtr x="8227" y="-7447"/>
                                    </p:animMotion>
                                  </p:childTnLst>
                                </p:cTn>
                              </p:par>
                              <p:par>
                                <p:cTn id="47" presetID="1" presetClass="entr" presetSubtype="0" fill="hold" grpId="0" nodeType="withEffect">
                                  <p:stCondLst>
                                    <p:cond delay="400"/>
                                  </p:stCondLst>
                                  <p:childTnLst>
                                    <p:set>
                                      <p:cBhvr>
                                        <p:cTn id="48" dur="1" fill="hold">
                                          <p:stCondLst>
                                            <p:cond delay="0"/>
                                          </p:stCondLst>
                                        </p:cTn>
                                        <p:tgtEl>
                                          <p:spTgt spid="118"/>
                                        </p:tgtEl>
                                        <p:attrNameLst>
                                          <p:attrName>style.visibility</p:attrName>
                                        </p:attrNameLst>
                                      </p:cBhvr>
                                      <p:to>
                                        <p:strVal val="visible"/>
                                      </p:to>
                                    </p:set>
                                  </p:childTnLst>
                                </p:cTn>
                              </p:par>
                              <p:par>
                                <p:cTn id="49" presetID="56" presetClass="path" presetSubtype="0" accel="50000" decel="50000" fill="hold" grpId="1" nodeType="withEffect">
                                  <p:stCondLst>
                                    <p:cond delay="400"/>
                                  </p:stCondLst>
                                  <p:childTnLst>
                                    <p:animMotion origin="layout" path="M -0.17053 -2.67345E-6 L -5.12887E-7 -2.67345E-6 " pathEditMode="relative" rAng="0" ptsTypes="AA">
                                      <p:cBhvr>
                                        <p:cTn id="50" dur="500" fill="hold"/>
                                        <p:tgtEl>
                                          <p:spTgt spid="118"/>
                                        </p:tgtEl>
                                        <p:attrNameLst>
                                          <p:attrName>ppt_x</p:attrName>
                                          <p:attrName>ppt_y</p:attrName>
                                        </p:attrNameLst>
                                      </p:cBhvr>
                                      <p:rCtr x="8526" y="0"/>
                                    </p:animMotion>
                                  </p:childTnLst>
                                </p:cTn>
                              </p:par>
                              <p:par>
                                <p:cTn id="51" presetID="1" presetClass="entr" presetSubtype="0" fill="hold" grpId="0" nodeType="withEffect">
                                  <p:stCondLst>
                                    <p:cond delay="600"/>
                                  </p:stCondLst>
                                  <p:childTnLst>
                                    <p:set>
                                      <p:cBhvr>
                                        <p:cTn id="52" dur="1" fill="hold">
                                          <p:stCondLst>
                                            <p:cond delay="0"/>
                                          </p:stCondLst>
                                        </p:cTn>
                                        <p:tgtEl>
                                          <p:spTgt spid="125"/>
                                        </p:tgtEl>
                                        <p:attrNameLst>
                                          <p:attrName>style.visibility</p:attrName>
                                        </p:attrNameLst>
                                      </p:cBhvr>
                                      <p:to>
                                        <p:strVal val="visible"/>
                                      </p:to>
                                    </p:set>
                                  </p:childTnLst>
                                </p:cTn>
                              </p:par>
                              <p:par>
                                <p:cTn id="53" presetID="56" presetClass="path" presetSubtype="0" accel="50000" decel="50000" fill="hold" grpId="1" nodeType="withEffect">
                                  <p:stCondLst>
                                    <p:cond delay="600"/>
                                  </p:stCondLst>
                                  <p:childTnLst>
                                    <p:animMotion origin="layout" path="M -0.16467 -0.1457 L -2.66337E-6 -1.10083E-6 " pathEditMode="relative" rAng="0" ptsTypes="AA">
                                      <p:cBhvr>
                                        <p:cTn id="54" dur="500" fill="hold"/>
                                        <p:tgtEl>
                                          <p:spTgt spid="125"/>
                                        </p:tgtEl>
                                        <p:attrNameLst>
                                          <p:attrName>ppt_x</p:attrName>
                                          <p:attrName>ppt_y</p:attrName>
                                        </p:attrNameLst>
                                      </p:cBhvr>
                                      <p:rCtr x="8227" y="7285"/>
                                    </p:animMotion>
                                  </p:childTnLst>
                                </p:cTn>
                              </p:par>
                              <p:par>
                                <p:cTn id="55" presetID="1" presetClass="entr" presetSubtype="0" fill="hold" grpId="0" nodeType="withEffect">
                                  <p:stCondLst>
                                    <p:cond delay="800"/>
                                  </p:stCondLst>
                                  <p:childTnLst>
                                    <p:set>
                                      <p:cBhvr>
                                        <p:cTn id="56" dur="1" fill="hold">
                                          <p:stCondLst>
                                            <p:cond delay="0"/>
                                          </p:stCondLst>
                                        </p:cTn>
                                        <p:tgtEl>
                                          <p:spTgt spid="132"/>
                                        </p:tgtEl>
                                        <p:attrNameLst>
                                          <p:attrName>style.visibility</p:attrName>
                                        </p:attrNameLst>
                                      </p:cBhvr>
                                      <p:to>
                                        <p:strVal val="visible"/>
                                      </p:to>
                                    </p:set>
                                  </p:childTnLst>
                                </p:cTn>
                              </p:par>
                              <p:par>
                                <p:cTn id="57" presetID="56" presetClass="path" presetSubtype="0" accel="50000" decel="50000" fill="hold" grpId="1" nodeType="withEffect">
                                  <p:stCondLst>
                                    <p:cond delay="800"/>
                                  </p:stCondLst>
                                  <p:childTnLst>
                                    <p:animMotion origin="layout" path="M -0.14098 -0.28215 L -9.16428E-7 1.16559E-6 " pathEditMode="relative" rAng="0" ptsTypes="AA">
                                      <p:cBhvr>
                                        <p:cTn id="58" dur="500" fill="hold"/>
                                        <p:tgtEl>
                                          <p:spTgt spid="132"/>
                                        </p:tgtEl>
                                        <p:attrNameLst>
                                          <p:attrName>ppt_x</p:attrName>
                                          <p:attrName>ppt_y</p:attrName>
                                        </p:attrNameLst>
                                      </p:cBhvr>
                                      <p:rCtr x="7042" y="14107"/>
                                    </p:animMotion>
                                  </p:childTnLst>
                                </p:cTn>
                              </p:par>
                            </p:childTnLst>
                          </p:cTn>
                        </p:par>
                        <p:par>
                          <p:cTn id="59" fill="hold">
                            <p:stCondLst>
                              <p:cond delay="3949"/>
                            </p:stCondLst>
                            <p:childTnLst>
                              <p:par>
                                <p:cTn id="60" presetID="3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300" fill="hold"/>
                                        <p:tgtEl>
                                          <p:spTgt spid="9"/>
                                        </p:tgtEl>
                                        <p:attrNameLst>
                                          <p:attrName>ppt_w</p:attrName>
                                        </p:attrNameLst>
                                      </p:cBhvr>
                                      <p:tavLst>
                                        <p:tav tm="0">
                                          <p:val>
                                            <p:fltVal val="0"/>
                                          </p:val>
                                        </p:tav>
                                        <p:tav tm="100000">
                                          <p:val>
                                            <p:strVal val="#ppt_w"/>
                                          </p:val>
                                        </p:tav>
                                      </p:tavLst>
                                    </p:anim>
                                    <p:anim calcmode="lin" valueType="num">
                                      <p:cBhvr>
                                        <p:cTn id="63" dur="300" fill="hold"/>
                                        <p:tgtEl>
                                          <p:spTgt spid="9"/>
                                        </p:tgtEl>
                                        <p:attrNameLst>
                                          <p:attrName>ppt_h</p:attrName>
                                        </p:attrNameLst>
                                      </p:cBhvr>
                                      <p:tavLst>
                                        <p:tav tm="0">
                                          <p:val>
                                            <p:fltVal val="0"/>
                                          </p:val>
                                        </p:tav>
                                        <p:tav tm="100000">
                                          <p:val>
                                            <p:strVal val="#ppt_h"/>
                                          </p:val>
                                        </p:tav>
                                      </p:tavLst>
                                    </p:anim>
                                    <p:anim calcmode="lin" valueType="num">
                                      <p:cBhvr>
                                        <p:cTn id="64" dur="300" fill="hold"/>
                                        <p:tgtEl>
                                          <p:spTgt spid="9"/>
                                        </p:tgtEl>
                                        <p:attrNameLst>
                                          <p:attrName>style.rotation</p:attrName>
                                        </p:attrNameLst>
                                      </p:cBhvr>
                                      <p:tavLst>
                                        <p:tav tm="0">
                                          <p:val>
                                            <p:fltVal val="90"/>
                                          </p:val>
                                        </p:tav>
                                        <p:tav tm="100000">
                                          <p:val>
                                            <p:fltVal val="0"/>
                                          </p:val>
                                        </p:tav>
                                      </p:tavLst>
                                    </p:anim>
                                    <p:animEffect transition="in" filter="fade">
                                      <p:cBhvr>
                                        <p:cTn id="65" dur="300"/>
                                        <p:tgtEl>
                                          <p:spTgt spid="9"/>
                                        </p:tgtEl>
                                      </p:cBhvr>
                                    </p:animEffect>
                                  </p:childTnLst>
                                </p:cTn>
                              </p:par>
                            </p:childTnLst>
                          </p:cTn>
                        </p:par>
                        <p:par>
                          <p:cTn id="66" fill="hold">
                            <p:stCondLst>
                              <p:cond delay="4449"/>
                            </p:stCondLst>
                            <p:childTnLst>
                              <p:par>
                                <p:cTn id="67" presetID="22" presetClass="entr" presetSubtype="8"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left)">
                                      <p:cBhvr>
                                        <p:cTn id="72" dur="500"/>
                                        <p:tgtEl>
                                          <p:spTgt spid="89"/>
                                        </p:tgtEl>
                                      </p:cBhvr>
                                    </p:animEffect>
                                  </p:childTnLst>
                                </p:cTn>
                              </p:par>
                            </p:childTnLst>
                          </p:cTn>
                        </p:par>
                        <p:par>
                          <p:cTn id="73" fill="hold">
                            <p:stCondLst>
                              <p:cond delay="4949"/>
                            </p:stCondLst>
                            <p:childTnLst>
                              <p:par>
                                <p:cTn id="74" presetID="31" presetClass="entr" presetSubtype="0" fill="hold" grpId="0" nodeType="afterEffect">
                                  <p:stCondLst>
                                    <p:cond delay="0"/>
                                  </p:stCondLst>
                                  <p:childTnLst>
                                    <p:set>
                                      <p:cBhvr>
                                        <p:cTn id="75" dur="1" fill="hold">
                                          <p:stCondLst>
                                            <p:cond delay="0"/>
                                          </p:stCondLst>
                                        </p:cTn>
                                        <p:tgtEl>
                                          <p:spTgt spid="112"/>
                                        </p:tgtEl>
                                        <p:attrNameLst>
                                          <p:attrName>style.visibility</p:attrName>
                                        </p:attrNameLst>
                                      </p:cBhvr>
                                      <p:to>
                                        <p:strVal val="visible"/>
                                      </p:to>
                                    </p:set>
                                    <p:anim calcmode="lin" valueType="num">
                                      <p:cBhvr>
                                        <p:cTn id="76" dur="300" fill="hold"/>
                                        <p:tgtEl>
                                          <p:spTgt spid="112"/>
                                        </p:tgtEl>
                                        <p:attrNameLst>
                                          <p:attrName>ppt_w</p:attrName>
                                        </p:attrNameLst>
                                      </p:cBhvr>
                                      <p:tavLst>
                                        <p:tav tm="0">
                                          <p:val>
                                            <p:fltVal val="0"/>
                                          </p:val>
                                        </p:tav>
                                        <p:tav tm="100000">
                                          <p:val>
                                            <p:strVal val="#ppt_w"/>
                                          </p:val>
                                        </p:tav>
                                      </p:tavLst>
                                    </p:anim>
                                    <p:anim calcmode="lin" valueType="num">
                                      <p:cBhvr>
                                        <p:cTn id="77" dur="300" fill="hold"/>
                                        <p:tgtEl>
                                          <p:spTgt spid="112"/>
                                        </p:tgtEl>
                                        <p:attrNameLst>
                                          <p:attrName>ppt_h</p:attrName>
                                        </p:attrNameLst>
                                      </p:cBhvr>
                                      <p:tavLst>
                                        <p:tav tm="0">
                                          <p:val>
                                            <p:fltVal val="0"/>
                                          </p:val>
                                        </p:tav>
                                        <p:tav tm="100000">
                                          <p:val>
                                            <p:strVal val="#ppt_h"/>
                                          </p:val>
                                        </p:tav>
                                      </p:tavLst>
                                    </p:anim>
                                    <p:anim calcmode="lin" valueType="num">
                                      <p:cBhvr>
                                        <p:cTn id="78" dur="300" fill="hold"/>
                                        <p:tgtEl>
                                          <p:spTgt spid="112"/>
                                        </p:tgtEl>
                                        <p:attrNameLst>
                                          <p:attrName>style.rotation</p:attrName>
                                        </p:attrNameLst>
                                      </p:cBhvr>
                                      <p:tavLst>
                                        <p:tav tm="0">
                                          <p:val>
                                            <p:fltVal val="90"/>
                                          </p:val>
                                        </p:tav>
                                        <p:tav tm="100000">
                                          <p:val>
                                            <p:fltVal val="0"/>
                                          </p:val>
                                        </p:tav>
                                      </p:tavLst>
                                    </p:anim>
                                    <p:animEffect transition="in" filter="fade">
                                      <p:cBhvr>
                                        <p:cTn id="79" dur="300"/>
                                        <p:tgtEl>
                                          <p:spTgt spid="112"/>
                                        </p:tgtEl>
                                      </p:cBhvr>
                                    </p:animEffect>
                                  </p:childTnLst>
                                </p:cTn>
                              </p:par>
                            </p:childTnLst>
                          </p:cTn>
                        </p:par>
                        <p:par>
                          <p:cTn id="80" fill="hold">
                            <p:stCondLst>
                              <p:cond delay="5449"/>
                            </p:stCondLst>
                            <p:childTnLst>
                              <p:par>
                                <p:cTn id="81" presetID="22" presetClass="entr" presetSubtype="8" fill="hold" nodeType="after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wipe(left)">
                                      <p:cBhvr>
                                        <p:cTn id="83" dur="500"/>
                                        <p:tgtEl>
                                          <p:spTgt spid="10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500"/>
                                        <p:tgtEl>
                                          <p:spTgt spid="109"/>
                                        </p:tgtEl>
                                      </p:cBhvr>
                                    </p:animEffect>
                                  </p:childTnLst>
                                </p:cTn>
                              </p:par>
                            </p:childTnLst>
                          </p:cTn>
                        </p:par>
                        <p:par>
                          <p:cTn id="87" fill="hold">
                            <p:stCondLst>
                              <p:cond delay="5949"/>
                            </p:stCondLst>
                            <p:childTnLst>
                              <p:par>
                                <p:cTn id="88" presetID="31" presetClass="entr" presetSubtype="0"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 calcmode="lin" valueType="num">
                                      <p:cBhvr>
                                        <p:cTn id="90" dur="300" fill="hold"/>
                                        <p:tgtEl>
                                          <p:spTgt spid="119"/>
                                        </p:tgtEl>
                                        <p:attrNameLst>
                                          <p:attrName>ppt_w</p:attrName>
                                        </p:attrNameLst>
                                      </p:cBhvr>
                                      <p:tavLst>
                                        <p:tav tm="0">
                                          <p:val>
                                            <p:fltVal val="0"/>
                                          </p:val>
                                        </p:tav>
                                        <p:tav tm="100000">
                                          <p:val>
                                            <p:strVal val="#ppt_w"/>
                                          </p:val>
                                        </p:tav>
                                      </p:tavLst>
                                    </p:anim>
                                    <p:anim calcmode="lin" valueType="num">
                                      <p:cBhvr>
                                        <p:cTn id="91" dur="300" fill="hold"/>
                                        <p:tgtEl>
                                          <p:spTgt spid="119"/>
                                        </p:tgtEl>
                                        <p:attrNameLst>
                                          <p:attrName>ppt_h</p:attrName>
                                        </p:attrNameLst>
                                      </p:cBhvr>
                                      <p:tavLst>
                                        <p:tav tm="0">
                                          <p:val>
                                            <p:fltVal val="0"/>
                                          </p:val>
                                        </p:tav>
                                        <p:tav tm="100000">
                                          <p:val>
                                            <p:strVal val="#ppt_h"/>
                                          </p:val>
                                        </p:tav>
                                      </p:tavLst>
                                    </p:anim>
                                    <p:anim calcmode="lin" valueType="num">
                                      <p:cBhvr>
                                        <p:cTn id="92" dur="300" fill="hold"/>
                                        <p:tgtEl>
                                          <p:spTgt spid="119"/>
                                        </p:tgtEl>
                                        <p:attrNameLst>
                                          <p:attrName>style.rotation</p:attrName>
                                        </p:attrNameLst>
                                      </p:cBhvr>
                                      <p:tavLst>
                                        <p:tav tm="0">
                                          <p:val>
                                            <p:fltVal val="90"/>
                                          </p:val>
                                        </p:tav>
                                        <p:tav tm="100000">
                                          <p:val>
                                            <p:fltVal val="0"/>
                                          </p:val>
                                        </p:tav>
                                      </p:tavLst>
                                    </p:anim>
                                    <p:animEffect transition="in" filter="fade">
                                      <p:cBhvr>
                                        <p:cTn id="93" dur="300"/>
                                        <p:tgtEl>
                                          <p:spTgt spid="119"/>
                                        </p:tgtEl>
                                      </p:cBhvr>
                                    </p:animEffect>
                                  </p:childTnLst>
                                </p:cTn>
                              </p:par>
                            </p:childTnLst>
                          </p:cTn>
                        </p:par>
                        <p:par>
                          <p:cTn id="94" fill="hold">
                            <p:stCondLst>
                              <p:cond delay="6449"/>
                            </p:stCondLst>
                            <p:childTnLst>
                              <p:par>
                                <p:cTn id="95" presetID="22" presetClass="entr" presetSubtype="8" fill="hold" nodeType="after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wipe(left)">
                                      <p:cBhvr>
                                        <p:cTn id="97" dur="500"/>
                                        <p:tgtEl>
                                          <p:spTgt spid="11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wipe(left)">
                                      <p:cBhvr>
                                        <p:cTn id="100" dur="500"/>
                                        <p:tgtEl>
                                          <p:spTgt spid="116"/>
                                        </p:tgtEl>
                                      </p:cBhvr>
                                    </p:animEffect>
                                  </p:childTnLst>
                                </p:cTn>
                              </p:par>
                            </p:childTnLst>
                          </p:cTn>
                        </p:par>
                        <p:par>
                          <p:cTn id="101" fill="hold">
                            <p:stCondLst>
                              <p:cond delay="6949"/>
                            </p:stCondLst>
                            <p:childTnLst>
                              <p:par>
                                <p:cTn id="102" presetID="31" presetClass="entr" presetSubtype="0" fill="hold" grpId="0" nodeType="afterEffect">
                                  <p:stCondLst>
                                    <p:cond delay="0"/>
                                  </p:stCondLst>
                                  <p:childTnLst>
                                    <p:set>
                                      <p:cBhvr>
                                        <p:cTn id="103" dur="1" fill="hold">
                                          <p:stCondLst>
                                            <p:cond delay="0"/>
                                          </p:stCondLst>
                                        </p:cTn>
                                        <p:tgtEl>
                                          <p:spTgt spid="126"/>
                                        </p:tgtEl>
                                        <p:attrNameLst>
                                          <p:attrName>style.visibility</p:attrName>
                                        </p:attrNameLst>
                                      </p:cBhvr>
                                      <p:to>
                                        <p:strVal val="visible"/>
                                      </p:to>
                                    </p:set>
                                    <p:anim calcmode="lin" valueType="num">
                                      <p:cBhvr>
                                        <p:cTn id="104" dur="300" fill="hold"/>
                                        <p:tgtEl>
                                          <p:spTgt spid="126"/>
                                        </p:tgtEl>
                                        <p:attrNameLst>
                                          <p:attrName>ppt_w</p:attrName>
                                        </p:attrNameLst>
                                      </p:cBhvr>
                                      <p:tavLst>
                                        <p:tav tm="0">
                                          <p:val>
                                            <p:fltVal val="0"/>
                                          </p:val>
                                        </p:tav>
                                        <p:tav tm="100000">
                                          <p:val>
                                            <p:strVal val="#ppt_w"/>
                                          </p:val>
                                        </p:tav>
                                      </p:tavLst>
                                    </p:anim>
                                    <p:anim calcmode="lin" valueType="num">
                                      <p:cBhvr>
                                        <p:cTn id="105" dur="300" fill="hold"/>
                                        <p:tgtEl>
                                          <p:spTgt spid="126"/>
                                        </p:tgtEl>
                                        <p:attrNameLst>
                                          <p:attrName>ppt_h</p:attrName>
                                        </p:attrNameLst>
                                      </p:cBhvr>
                                      <p:tavLst>
                                        <p:tav tm="0">
                                          <p:val>
                                            <p:fltVal val="0"/>
                                          </p:val>
                                        </p:tav>
                                        <p:tav tm="100000">
                                          <p:val>
                                            <p:strVal val="#ppt_h"/>
                                          </p:val>
                                        </p:tav>
                                      </p:tavLst>
                                    </p:anim>
                                    <p:anim calcmode="lin" valueType="num">
                                      <p:cBhvr>
                                        <p:cTn id="106" dur="300" fill="hold"/>
                                        <p:tgtEl>
                                          <p:spTgt spid="126"/>
                                        </p:tgtEl>
                                        <p:attrNameLst>
                                          <p:attrName>style.rotation</p:attrName>
                                        </p:attrNameLst>
                                      </p:cBhvr>
                                      <p:tavLst>
                                        <p:tav tm="0">
                                          <p:val>
                                            <p:fltVal val="90"/>
                                          </p:val>
                                        </p:tav>
                                        <p:tav tm="100000">
                                          <p:val>
                                            <p:fltVal val="0"/>
                                          </p:val>
                                        </p:tav>
                                      </p:tavLst>
                                    </p:anim>
                                    <p:animEffect transition="in" filter="fade">
                                      <p:cBhvr>
                                        <p:cTn id="107" dur="300"/>
                                        <p:tgtEl>
                                          <p:spTgt spid="126"/>
                                        </p:tgtEl>
                                      </p:cBhvr>
                                    </p:animEffect>
                                  </p:childTnLst>
                                </p:cTn>
                              </p:par>
                            </p:childTnLst>
                          </p:cTn>
                        </p:par>
                        <p:par>
                          <p:cTn id="108" fill="hold">
                            <p:stCondLst>
                              <p:cond delay="7449"/>
                            </p:stCondLst>
                            <p:childTnLst>
                              <p:par>
                                <p:cTn id="109" presetID="22" presetClass="entr" presetSubtype="8" fill="hold" nodeType="after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wipe(left)">
                                      <p:cBhvr>
                                        <p:cTn id="111" dur="500"/>
                                        <p:tgtEl>
                                          <p:spTgt spid="12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wipe(left)">
                                      <p:cBhvr>
                                        <p:cTn id="114" dur="500"/>
                                        <p:tgtEl>
                                          <p:spTgt spid="123"/>
                                        </p:tgtEl>
                                      </p:cBhvr>
                                    </p:animEffect>
                                  </p:childTnLst>
                                </p:cTn>
                              </p:par>
                            </p:childTnLst>
                          </p:cTn>
                        </p:par>
                        <p:par>
                          <p:cTn id="115" fill="hold">
                            <p:stCondLst>
                              <p:cond delay="7949"/>
                            </p:stCondLst>
                            <p:childTnLst>
                              <p:par>
                                <p:cTn id="116" presetID="31" presetClass="entr" presetSubtype="0" fill="hold" grpId="0" nodeType="afterEffect">
                                  <p:stCondLst>
                                    <p:cond delay="0"/>
                                  </p:stCondLst>
                                  <p:childTnLst>
                                    <p:set>
                                      <p:cBhvr>
                                        <p:cTn id="117" dur="1" fill="hold">
                                          <p:stCondLst>
                                            <p:cond delay="0"/>
                                          </p:stCondLst>
                                        </p:cTn>
                                        <p:tgtEl>
                                          <p:spTgt spid="133"/>
                                        </p:tgtEl>
                                        <p:attrNameLst>
                                          <p:attrName>style.visibility</p:attrName>
                                        </p:attrNameLst>
                                      </p:cBhvr>
                                      <p:to>
                                        <p:strVal val="visible"/>
                                      </p:to>
                                    </p:set>
                                    <p:anim calcmode="lin" valueType="num">
                                      <p:cBhvr>
                                        <p:cTn id="118" dur="300" fill="hold"/>
                                        <p:tgtEl>
                                          <p:spTgt spid="133"/>
                                        </p:tgtEl>
                                        <p:attrNameLst>
                                          <p:attrName>ppt_w</p:attrName>
                                        </p:attrNameLst>
                                      </p:cBhvr>
                                      <p:tavLst>
                                        <p:tav tm="0">
                                          <p:val>
                                            <p:fltVal val="0"/>
                                          </p:val>
                                        </p:tav>
                                        <p:tav tm="100000">
                                          <p:val>
                                            <p:strVal val="#ppt_w"/>
                                          </p:val>
                                        </p:tav>
                                      </p:tavLst>
                                    </p:anim>
                                    <p:anim calcmode="lin" valueType="num">
                                      <p:cBhvr>
                                        <p:cTn id="119" dur="300" fill="hold"/>
                                        <p:tgtEl>
                                          <p:spTgt spid="133"/>
                                        </p:tgtEl>
                                        <p:attrNameLst>
                                          <p:attrName>ppt_h</p:attrName>
                                        </p:attrNameLst>
                                      </p:cBhvr>
                                      <p:tavLst>
                                        <p:tav tm="0">
                                          <p:val>
                                            <p:fltVal val="0"/>
                                          </p:val>
                                        </p:tav>
                                        <p:tav tm="100000">
                                          <p:val>
                                            <p:strVal val="#ppt_h"/>
                                          </p:val>
                                        </p:tav>
                                      </p:tavLst>
                                    </p:anim>
                                    <p:anim calcmode="lin" valueType="num">
                                      <p:cBhvr>
                                        <p:cTn id="120" dur="300" fill="hold"/>
                                        <p:tgtEl>
                                          <p:spTgt spid="133"/>
                                        </p:tgtEl>
                                        <p:attrNameLst>
                                          <p:attrName>style.rotation</p:attrName>
                                        </p:attrNameLst>
                                      </p:cBhvr>
                                      <p:tavLst>
                                        <p:tav tm="0">
                                          <p:val>
                                            <p:fltVal val="90"/>
                                          </p:val>
                                        </p:tav>
                                        <p:tav tm="100000">
                                          <p:val>
                                            <p:fltVal val="0"/>
                                          </p:val>
                                        </p:tav>
                                      </p:tavLst>
                                    </p:anim>
                                    <p:animEffect transition="in" filter="fade">
                                      <p:cBhvr>
                                        <p:cTn id="121" dur="300"/>
                                        <p:tgtEl>
                                          <p:spTgt spid="133"/>
                                        </p:tgtEl>
                                      </p:cBhvr>
                                    </p:animEffect>
                                  </p:childTnLst>
                                </p:cTn>
                              </p:par>
                            </p:childTnLst>
                          </p:cTn>
                        </p:par>
                        <p:par>
                          <p:cTn id="122" fill="hold">
                            <p:stCondLst>
                              <p:cond delay="8449"/>
                            </p:stCondLst>
                            <p:childTnLst>
                              <p:par>
                                <p:cTn id="123" presetID="22" presetClass="entr" presetSubtype="8" fill="hold" nodeType="after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wipe(left)">
                                      <p:cBhvr>
                                        <p:cTn id="125" dur="500"/>
                                        <p:tgtEl>
                                          <p:spTgt spid="127"/>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30"/>
                                        </p:tgtEl>
                                        <p:attrNameLst>
                                          <p:attrName>style.visibility</p:attrName>
                                        </p:attrNameLst>
                                      </p:cBhvr>
                                      <p:to>
                                        <p:strVal val="visible"/>
                                      </p:to>
                                    </p:set>
                                    <p:animEffect transition="in" filter="wipe(left)">
                                      <p:cBhvr>
                                        <p:cTn id="12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9" grpId="0" animBg="1"/>
      <p:bldP spid="85" grpId="0" animBg="1"/>
      <p:bldP spid="85" grpId="1" animBg="1"/>
      <p:bldP spid="9" grpId="0"/>
      <p:bldP spid="109" grpId="0" animBg="1"/>
      <p:bldP spid="111" grpId="0" animBg="1"/>
      <p:bldP spid="111" grpId="1" animBg="1"/>
      <p:bldP spid="112" grpId="0"/>
      <p:bldP spid="116" grpId="0" animBg="1"/>
      <p:bldP spid="118" grpId="0" animBg="1"/>
      <p:bldP spid="118" grpId="1" animBg="1"/>
      <p:bldP spid="119" grpId="0"/>
      <p:bldP spid="123" grpId="0" animBg="1"/>
      <p:bldP spid="125" grpId="0" animBg="1"/>
      <p:bldP spid="125" grpId="1" animBg="1"/>
      <p:bldP spid="126" grpId="0"/>
      <p:bldP spid="130" grpId="0" animBg="1"/>
      <p:bldP spid="132" grpId="0" animBg="1"/>
      <p:bldP spid="132" grpId="1" animBg="1"/>
      <p:bldP spid="133" grpId="0"/>
      <p:bldP spid="52" grpId="0" animBg="1"/>
      <p:bldP spid="54" grpId="0" animBg="1"/>
      <p:bldP spid="8" grpId="0" animBg="1"/>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77" name="TextBox 76"/>
          <p:cNvSpPr txBox="1"/>
          <p:nvPr/>
        </p:nvSpPr>
        <p:spPr>
          <a:xfrm>
            <a:off x="477741" y="159023"/>
            <a:ext cx="3262432" cy="461665"/>
          </a:xfrm>
          <a:prstGeom prst="rect">
            <a:avLst/>
          </a:prstGeom>
          <a:noFill/>
        </p:spPr>
        <p:txBody>
          <a:bodyPr wrap="none" rtlCol="0">
            <a:spAutoFit/>
          </a:bodyPr>
          <a:lstStyle/>
          <a:p>
            <a:r>
              <a:rPr lang="zh-CN" altLang="en-US" sz="2400" dirty="0">
                <a:solidFill>
                  <a:schemeClr val="tx2"/>
                </a:solidFill>
                <a:latin typeface="微软雅黑" panose="020B0503020204020204" pitchFamily="34" charset="-122"/>
                <a:ea typeface="微软雅黑" panose="020B0503020204020204" pitchFamily="34" charset="-122"/>
              </a:rPr>
              <a:t>部分问题主观认识不足</a:t>
            </a: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58" name="Freeform 5"/>
          <p:cNvSpPr/>
          <p:nvPr/>
        </p:nvSpPr>
        <p:spPr bwMode="auto">
          <a:xfrm>
            <a:off x="7256915" y="659876"/>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grpSp>
        <p:nvGrpSpPr>
          <p:cNvPr id="59" name="Group 8"/>
          <p:cNvGrpSpPr/>
          <p:nvPr/>
        </p:nvGrpSpPr>
        <p:grpSpPr bwMode="auto">
          <a:xfrm>
            <a:off x="6360567" y="758596"/>
            <a:ext cx="1500478" cy="1500478"/>
            <a:chOff x="0" y="0"/>
            <a:chExt cx="2101515" cy="2101515"/>
          </a:xfrm>
        </p:grpSpPr>
        <p:sp>
          <p:nvSpPr>
            <p:cNvPr id="60"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62" name="Group 8"/>
          <p:cNvGrpSpPr/>
          <p:nvPr/>
        </p:nvGrpSpPr>
        <p:grpSpPr bwMode="auto">
          <a:xfrm>
            <a:off x="7196914" y="2936718"/>
            <a:ext cx="1500478" cy="1500478"/>
            <a:chOff x="0" y="0"/>
            <a:chExt cx="2101515" cy="2101515"/>
          </a:xfrm>
        </p:grpSpPr>
        <p:sp>
          <p:nvSpPr>
            <p:cNvPr id="63" name="椭圆 3"/>
            <p:cNvSpPr>
              <a:spLocks noChangeArrowheads="1"/>
            </p:cNvSpPr>
            <p:nvPr/>
          </p:nvSpPr>
          <p:spPr bwMode="auto">
            <a:xfrm>
              <a:off x="0" y="0"/>
              <a:ext cx="2101515" cy="210151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65" name="Group 8"/>
          <p:cNvGrpSpPr/>
          <p:nvPr/>
        </p:nvGrpSpPr>
        <p:grpSpPr bwMode="auto">
          <a:xfrm>
            <a:off x="8875568" y="4650969"/>
            <a:ext cx="1500478" cy="1500478"/>
            <a:chOff x="0" y="0"/>
            <a:chExt cx="2101515" cy="2101515"/>
          </a:xfrm>
        </p:grpSpPr>
        <p:sp>
          <p:nvSpPr>
            <p:cNvPr id="66" name="椭圆 3"/>
            <p:cNvSpPr>
              <a:spLocks noChangeArrowheads="1"/>
            </p:cNvSpPr>
            <p:nvPr/>
          </p:nvSpPr>
          <p:spPr bwMode="auto">
            <a:xfrm>
              <a:off x="0" y="0"/>
              <a:ext cx="2101515" cy="210151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68" name="弧形 67"/>
          <p:cNvSpPr/>
          <p:nvPr/>
        </p:nvSpPr>
        <p:spPr bwMode="auto">
          <a:xfrm>
            <a:off x="6710449" y="1340684"/>
            <a:ext cx="1656184" cy="1656184"/>
          </a:xfrm>
          <a:prstGeom prst="arc">
            <a:avLst>
              <a:gd name="adj1" fmla="val 5989544"/>
              <a:gd name="adj2" fmla="val 10739822"/>
            </a:avLst>
          </a:prstGeom>
          <a:noFill/>
          <a:ln w="12700" cap="flat" cmpd="sng" algn="ctr">
            <a:solidFill>
              <a:schemeClr val="accent1"/>
            </a:solidFill>
            <a:prstDash val="solid"/>
            <a:round/>
            <a:headEnd type="triangl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弧形 68"/>
          <p:cNvSpPr/>
          <p:nvPr/>
        </p:nvSpPr>
        <p:spPr bwMode="auto">
          <a:xfrm>
            <a:off x="7972534" y="3525572"/>
            <a:ext cx="1656184" cy="1656184"/>
          </a:xfrm>
          <a:prstGeom prst="arc">
            <a:avLst>
              <a:gd name="adj1" fmla="val 5417681"/>
              <a:gd name="adj2" fmla="val 9956679"/>
            </a:avLst>
          </a:prstGeom>
          <a:noFill/>
          <a:ln w="12700" cap="flat" cmpd="sng" algn="ctr">
            <a:solidFill>
              <a:schemeClr val="accent1"/>
            </a:solidFill>
            <a:prstDash val="solid"/>
            <a:round/>
            <a:headEnd type="triangl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TextBox 69"/>
          <p:cNvSpPr txBox="1"/>
          <p:nvPr/>
        </p:nvSpPr>
        <p:spPr>
          <a:xfrm>
            <a:off x="6530429" y="1185669"/>
            <a:ext cx="1214830" cy="646331"/>
          </a:xfrm>
          <a:prstGeom prst="rect">
            <a:avLst/>
          </a:prstGeom>
          <a:noFill/>
        </p:spPr>
        <p:txBody>
          <a:bodyPr wrap="square" rtlCol="0">
            <a:spAutoFit/>
          </a:bodyPr>
          <a:lstStyle/>
          <a:p>
            <a:pPr algn="ctr"/>
            <a:r>
              <a:rPr lang="zh-CN" altLang="en-US" dirty="0">
                <a:solidFill>
                  <a:srgbClr val="F8F8F8"/>
                </a:solidFill>
                <a:latin typeface="+mn-ea"/>
                <a:ea typeface="+mn-ea"/>
              </a:rPr>
              <a:t>部分问题认识不足</a:t>
            </a:r>
          </a:p>
        </p:txBody>
      </p:sp>
      <p:sp>
        <p:nvSpPr>
          <p:cNvPr id="71" name="TextBox 70"/>
          <p:cNvSpPr txBox="1"/>
          <p:nvPr/>
        </p:nvSpPr>
        <p:spPr>
          <a:xfrm>
            <a:off x="7417068" y="3259154"/>
            <a:ext cx="1180178" cy="923330"/>
          </a:xfrm>
          <a:prstGeom prst="rect">
            <a:avLst/>
          </a:prstGeom>
          <a:noFill/>
        </p:spPr>
        <p:txBody>
          <a:bodyPr wrap="square" rtlCol="0">
            <a:spAutoFit/>
          </a:bodyPr>
          <a:lstStyle/>
          <a:p>
            <a:pPr algn="ctr"/>
            <a:r>
              <a:rPr lang="zh-CN" altLang="en-US" dirty="0">
                <a:solidFill>
                  <a:srgbClr val="F8F8F8"/>
                </a:solidFill>
                <a:latin typeface="+mn-ea"/>
                <a:ea typeface="+mn-ea"/>
              </a:rPr>
              <a:t>行动迟缓甚至没有行动</a:t>
            </a:r>
          </a:p>
        </p:txBody>
      </p:sp>
      <p:sp>
        <p:nvSpPr>
          <p:cNvPr id="72" name="TextBox 71"/>
          <p:cNvSpPr txBox="1"/>
          <p:nvPr/>
        </p:nvSpPr>
        <p:spPr>
          <a:xfrm>
            <a:off x="8957811" y="4939543"/>
            <a:ext cx="1200968" cy="923330"/>
          </a:xfrm>
          <a:prstGeom prst="rect">
            <a:avLst/>
          </a:prstGeom>
          <a:noFill/>
        </p:spPr>
        <p:txBody>
          <a:bodyPr wrap="square" rtlCol="0">
            <a:spAutoFit/>
          </a:bodyPr>
          <a:lstStyle/>
          <a:p>
            <a:pPr algn="ctr"/>
            <a:r>
              <a:rPr lang="zh-CN" altLang="en-US" dirty="0">
                <a:solidFill>
                  <a:srgbClr val="F8F8F8"/>
                </a:solidFill>
                <a:latin typeface="+mn-ea"/>
                <a:ea typeface="+mn-ea"/>
              </a:rPr>
              <a:t>导致被动给对手留有空间</a:t>
            </a:r>
          </a:p>
        </p:txBody>
      </p:sp>
      <p:sp>
        <p:nvSpPr>
          <p:cNvPr id="73" name="TextBox 72"/>
          <p:cNvSpPr txBox="1"/>
          <p:nvPr/>
        </p:nvSpPr>
        <p:spPr>
          <a:xfrm>
            <a:off x="913805" y="5171537"/>
            <a:ext cx="7899324" cy="923330"/>
          </a:xfrm>
          <a:prstGeom prst="rect">
            <a:avLst/>
          </a:prstGeom>
          <a:noFill/>
        </p:spPr>
        <p:txBody>
          <a:bodyPr wrap="square" rtlCol="0">
            <a:spAutoFit/>
          </a:bodyPr>
          <a:lstStyle/>
          <a:p>
            <a:r>
              <a:rPr lang="zh-CN" altLang="en-US" dirty="0">
                <a:solidFill>
                  <a:schemeClr val="tx2"/>
                </a:solidFill>
                <a:latin typeface="+mn-ea"/>
                <a:ea typeface="+mn-ea"/>
              </a:rPr>
              <a:t>这里输入简要说明文字或列举事例这里输入简要说明文字或列举事例</a:t>
            </a:r>
          </a:p>
          <a:p>
            <a:r>
              <a:rPr lang="zh-CN" altLang="en-US" dirty="0">
                <a:solidFill>
                  <a:schemeClr val="tx2"/>
                </a:solidFill>
                <a:latin typeface="+mn-ea"/>
                <a:ea typeface="+mn-ea"/>
              </a:rPr>
              <a:t>这里输入简要说明文字或列举事例这里输入简要说明文字或列举事例</a:t>
            </a:r>
          </a:p>
          <a:p>
            <a:r>
              <a:rPr lang="zh-CN" altLang="en-US" dirty="0">
                <a:solidFill>
                  <a:schemeClr val="tx2"/>
                </a:solidFill>
                <a:latin typeface="+mn-ea"/>
                <a:ea typeface="+mn-ea"/>
              </a:rPr>
              <a:t>这里输入简要说明文字或列举事例这里输入简要说明文字或列举事例</a:t>
            </a:r>
          </a:p>
        </p:txBody>
      </p:sp>
      <p:sp>
        <p:nvSpPr>
          <p:cNvPr id="74" name="TextBox 73"/>
          <p:cNvSpPr txBox="1"/>
          <p:nvPr/>
        </p:nvSpPr>
        <p:spPr>
          <a:xfrm>
            <a:off x="913805" y="3110743"/>
            <a:ext cx="6008215" cy="1200329"/>
          </a:xfrm>
          <a:prstGeom prst="rect">
            <a:avLst/>
          </a:prstGeom>
          <a:noFill/>
        </p:spPr>
        <p:txBody>
          <a:bodyPr wrap="square" rtlCol="0">
            <a:spAutoFit/>
          </a:bodyPr>
          <a:lstStyle/>
          <a:p>
            <a:r>
              <a:rPr lang="zh-CN" altLang="en-US" dirty="0">
                <a:solidFill>
                  <a:schemeClr val="tx2"/>
                </a:solidFill>
                <a:latin typeface="+mn-ea"/>
                <a:ea typeface="+mn-ea"/>
              </a:rPr>
              <a:t>这里输入简要说明文字或列举事例这里输入简要说明文字或列举事例这里输入简要说明文字或列举事例这里输入简要说明文字或列举事例这里输入简要说明文字或列举事例这里输入简要说明文字或列举事例</a:t>
            </a:r>
          </a:p>
        </p:txBody>
      </p:sp>
      <p:sp>
        <p:nvSpPr>
          <p:cNvPr id="75" name="TextBox 74"/>
          <p:cNvSpPr txBox="1"/>
          <p:nvPr/>
        </p:nvSpPr>
        <p:spPr>
          <a:xfrm>
            <a:off x="913805" y="1281942"/>
            <a:ext cx="5272143" cy="923330"/>
          </a:xfrm>
          <a:prstGeom prst="rect">
            <a:avLst/>
          </a:prstGeom>
          <a:noFill/>
        </p:spPr>
        <p:txBody>
          <a:bodyPr wrap="square" rtlCol="0">
            <a:spAutoFit/>
          </a:bodyPr>
          <a:lstStyle/>
          <a:p>
            <a:r>
              <a:rPr lang="zh-CN" altLang="en-US" dirty="0">
                <a:solidFill>
                  <a:schemeClr val="tx2"/>
                </a:solidFill>
                <a:latin typeface="+mn-ea"/>
                <a:ea typeface="+mn-ea"/>
              </a:rPr>
              <a:t>这里输入简要说明文字或列举事例这里输入简要说明文字或列举事例这里输入简要说明文字或列举事例这里输入</a:t>
            </a:r>
          </a:p>
        </p:txBody>
      </p:sp>
      <p:sp>
        <p:nvSpPr>
          <p:cNvPr id="76" name="Freeform 6"/>
          <p:cNvSpPr/>
          <p:nvPr/>
        </p:nvSpPr>
        <p:spPr bwMode="auto">
          <a:xfrm flipH="1">
            <a:off x="0" y="2165425"/>
            <a:ext cx="266892"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Tree>
  </p:cSld>
  <p:clrMapOvr>
    <a:masterClrMapping/>
  </p:clrMapOvr>
  <p:transition spd="slow" advTm="752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outHorizontal)">
                                      <p:cBhvr>
                                        <p:cTn id="7" dur="500"/>
                                        <p:tgtEl>
                                          <p:spTgt spid="8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98855 3.7037E-6 L -2.10095E-6 3.7037E-6 " pathEditMode="relative" rAng="0" ptsTypes="AA">
                                      <p:cBhvr>
                                        <p:cTn id="12" dur="1000" fill="hold"/>
                                        <p:tgtEl>
                                          <p:spTgt spid="84"/>
                                        </p:tgtEl>
                                        <p:attrNameLst>
                                          <p:attrName>ppt_x</p:attrName>
                                          <p:attrName>ppt_y</p:attrName>
                                        </p:attrNameLst>
                                      </p:cBhvr>
                                      <p:rCtr x="49421" y="0"/>
                                    </p:animMotion>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 fill="hold"/>
                                        <p:tgtEl>
                                          <p:spTgt spid="4"/>
                                        </p:tgtEl>
                                        <p:attrNameLst>
                                          <p:attrName>ppt_x</p:attrName>
                                        </p:attrNameLst>
                                      </p:cBhvr>
                                      <p:tavLst>
                                        <p:tav tm="0">
                                          <p:val>
                                            <p:strVal val="0-#ppt_w/2"/>
                                          </p:val>
                                        </p:tav>
                                        <p:tav tm="100000">
                                          <p:val>
                                            <p:strVal val="#ppt_x"/>
                                          </p:val>
                                        </p:tav>
                                      </p:tavLst>
                                    </p:anim>
                                    <p:anim calcmode="lin" valueType="num">
                                      <p:cBhvr additive="base">
                                        <p:cTn id="17" dur="3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7"/>
                                        </p:tgtEl>
                                        <p:attrNameLst>
                                          <p:attrName>style.visibility</p:attrName>
                                        </p:attrNameLst>
                                      </p:cBhvr>
                                      <p:to>
                                        <p:strVal val="visible"/>
                                      </p:to>
                                    </p:set>
                                    <p:anim calcmode="lin" valueType="num">
                                      <p:cBhvr>
                                        <p:cTn id="21"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2" dur="400" fill="hold"/>
                                        <p:tgtEl>
                                          <p:spTgt spid="77"/>
                                        </p:tgtEl>
                                        <p:attrNameLst>
                                          <p:attrName>ppt_y</p:attrName>
                                        </p:attrNameLst>
                                      </p:cBhvr>
                                      <p:tavLst>
                                        <p:tav tm="0">
                                          <p:val>
                                            <p:strVal val="#ppt_y"/>
                                          </p:val>
                                        </p:tav>
                                        <p:tav tm="100000">
                                          <p:val>
                                            <p:strVal val="#ppt_y"/>
                                          </p:val>
                                        </p:tav>
                                      </p:tavLst>
                                    </p:anim>
                                    <p:anim calcmode="lin" valueType="num">
                                      <p:cBhvr>
                                        <p:cTn id="23"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4"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400" tmFilter="0,0; .5, 1; 1, 1"/>
                                        <p:tgtEl>
                                          <p:spTgt spid="77"/>
                                        </p:tgtEl>
                                      </p:cBhvr>
                                    </p:animEffect>
                                  </p:childTnLst>
                                </p:cTn>
                              </p:par>
                            </p:childTnLst>
                          </p:cTn>
                        </p:par>
                        <p:par>
                          <p:cTn id="26" fill="hold">
                            <p:stCondLst>
                              <p:cond delay="2559"/>
                            </p:stCondLst>
                            <p:childTnLst>
                              <p:par>
                                <p:cTn id="27" presetID="47"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childTnLst>
                          </p:cTn>
                        </p:par>
                        <p:par>
                          <p:cTn id="32" fill="hold">
                            <p:stCondLst>
                              <p:cond delay="3559"/>
                            </p:stCondLst>
                            <p:childTnLst>
                              <p:par>
                                <p:cTn id="33" presetID="21" presetClass="entr" presetSubtype="1"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heel(1)">
                                      <p:cBhvr>
                                        <p:cTn id="35" dur="500"/>
                                        <p:tgtEl>
                                          <p:spTgt spid="59"/>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heel(1)">
                                      <p:cBhvr>
                                        <p:cTn id="38" dur="500"/>
                                        <p:tgtEl>
                                          <p:spTgt spid="70"/>
                                        </p:tgtEl>
                                      </p:cBhvr>
                                    </p:animEffect>
                                  </p:childTnLst>
                                </p:cTn>
                              </p:par>
                            </p:childTnLst>
                          </p:cTn>
                        </p:par>
                        <p:par>
                          <p:cTn id="39" fill="hold">
                            <p:stCondLst>
                              <p:cond delay="4059"/>
                            </p:stCondLst>
                            <p:childTnLst>
                              <p:par>
                                <p:cTn id="40" presetID="22" presetClass="entr" presetSubtype="2"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right)">
                                      <p:cBhvr>
                                        <p:cTn id="42" dur="400"/>
                                        <p:tgtEl>
                                          <p:spTgt spid="75"/>
                                        </p:tgtEl>
                                      </p:cBhvr>
                                    </p:animEffect>
                                  </p:childTnLst>
                                </p:cTn>
                              </p:par>
                            </p:childTnLst>
                          </p:cTn>
                        </p:par>
                        <p:par>
                          <p:cTn id="43" fill="hold">
                            <p:stCondLst>
                              <p:cond delay="4559"/>
                            </p:stCondLst>
                            <p:childTnLst>
                              <p:par>
                                <p:cTn id="44" presetID="22" presetClass="entr" presetSubtype="1"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up)">
                                      <p:cBhvr>
                                        <p:cTn id="46" dur="500"/>
                                        <p:tgtEl>
                                          <p:spTgt spid="68"/>
                                        </p:tgtEl>
                                      </p:cBhvr>
                                    </p:animEffect>
                                  </p:childTnLst>
                                </p:cTn>
                              </p:par>
                            </p:childTnLst>
                          </p:cTn>
                        </p:par>
                        <p:par>
                          <p:cTn id="47" fill="hold">
                            <p:stCondLst>
                              <p:cond delay="5059"/>
                            </p:stCondLst>
                            <p:childTnLst>
                              <p:par>
                                <p:cTn id="48" presetID="21" presetClass="entr" presetSubtype="1"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heel(1)">
                                      <p:cBhvr>
                                        <p:cTn id="50" dur="500"/>
                                        <p:tgtEl>
                                          <p:spTgt spid="71"/>
                                        </p:tgtEl>
                                      </p:cBhvr>
                                    </p:animEffect>
                                  </p:childTnLst>
                                </p:cTn>
                              </p:par>
                              <p:par>
                                <p:cTn id="51" presetID="21" presetClass="entr" presetSubtype="1"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heel(1)">
                                      <p:cBhvr>
                                        <p:cTn id="53" dur="500"/>
                                        <p:tgtEl>
                                          <p:spTgt spid="62"/>
                                        </p:tgtEl>
                                      </p:cBhvr>
                                    </p:animEffect>
                                  </p:childTnLst>
                                </p:cTn>
                              </p:par>
                            </p:childTnLst>
                          </p:cTn>
                        </p:par>
                        <p:par>
                          <p:cTn id="54" fill="hold">
                            <p:stCondLst>
                              <p:cond delay="5559"/>
                            </p:stCondLst>
                            <p:childTnLst>
                              <p:par>
                                <p:cTn id="55" presetID="22" presetClass="entr" presetSubtype="2"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right)">
                                      <p:cBhvr>
                                        <p:cTn id="57" dur="400"/>
                                        <p:tgtEl>
                                          <p:spTgt spid="74"/>
                                        </p:tgtEl>
                                      </p:cBhvr>
                                    </p:animEffect>
                                  </p:childTnLst>
                                </p:cTn>
                              </p:par>
                            </p:childTnLst>
                          </p:cTn>
                        </p:par>
                        <p:par>
                          <p:cTn id="58" fill="hold">
                            <p:stCondLst>
                              <p:cond delay="6059"/>
                            </p:stCondLst>
                            <p:childTnLst>
                              <p:par>
                                <p:cTn id="59" presetID="22" presetClass="entr" presetSubtype="1"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500"/>
                                        <p:tgtEl>
                                          <p:spTgt spid="69"/>
                                        </p:tgtEl>
                                      </p:cBhvr>
                                    </p:animEffect>
                                  </p:childTnLst>
                                </p:cTn>
                              </p:par>
                            </p:childTnLst>
                          </p:cTn>
                        </p:par>
                        <p:par>
                          <p:cTn id="62" fill="hold">
                            <p:stCondLst>
                              <p:cond delay="6559"/>
                            </p:stCondLst>
                            <p:childTnLst>
                              <p:par>
                                <p:cTn id="63" presetID="21" presetClass="entr" presetSubtype="1"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heel(1)">
                                      <p:cBhvr>
                                        <p:cTn id="65" dur="500"/>
                                        <p:tgtEl>
                                          <p:spTgt spid="72"/>
                                        </p:tgtEl>
                                      </p:cBhvr>
                                    </p:animEffect>
                                  </p:childTnLst>
                                </p:cTn>
                              </p:par>
                              <p:par>
                                <p:cTn id="66" presetID="21" presetClass="entr" presetSubtype="1"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heel(1)">
                                      <p:cBhvr>
                                        <p:cTn id="68" dur="500"/>
                                        <p:tgtEl>
                                          <p:spTgt spid="65"/>
                                        </p:tgtEl>
                                      </p:cBhvr>
                                    </p:animEffect>
                                  </p:childTnLst>
                                </p:cTn>
                              </p:par>
                            </p:childTnLst>
                          </p:cTn>
                        </p:par>
                        <p:par>
                          <p:cTn id="69" fill="hold">
                            <p:stCondLst>
                              <p:cond delay="7059"/>
                            </p:stCondLst>
                            <p:childTnLst>
                              <p:par>
                                <p:cTn id="70" presetID="22" presetClass="entr" presetSubtype="2"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right)">
                                      <p:cBhvr>
                                        <p:cTn id="72" dur="4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83" grpId="0" animBg="1"/>
      <p:bldP spid="4" grpId="0" animBg="1"/>
      <p:bldP spid="58" grpId="0" animBg="1"/>
      <p:bldP spid="68" grpId="0" animBg="1"/>
      <p:bldP spid="69" grpId="0" animBg="1"/>
      <p:bldP spid="70" grpId="0"/>
      <p:bldP spid="71" grpId="0"/>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77" name="TextBox 76"/>
          <p:cNvSpPr txBox="1"/>
          <p:nvPr/>
        </p:nvSpPr>
        <p:spPr>
          <a:xfrm>
            <a:off x="477741" y="159023"/>
            <a:ext cx="3262432" cy="461665"/>
          </a:xfrm>
          <a:prstGeom prst="rect">
            <a:avLst/>
          </a:prstGeom>
          <a:noFill/>
        </p:spPr>
        <p:txBody>
          <a:bodyPr wrap="none" rtlCol="0">
            <a:spAutoFit/>
          </a:bodyPr>
          <a:lstStyle/>
          <a:p>
            <a:r>
              <a:rPr lang="zh-CN" altLang="en-US" sz="2400" dirty="0">
                <a:solidFill>
                  <a:srgbClr val="333333"/>
                </a:solidFill>
                <a:latin typeface="微软雅黑" panose="020B0503020204020204" pitchFamily="34" charset="-122"/>
                <a:ea typeface="微软雅黑" panose="020B0503020204020204" pitchFamily="34" charset="-122"/>
              </a:rPr>
              <a:t>部分计划制定脱离现实</a:t>
            </a:r>
          </a:p>
        </p:txBody>
      </p:sp>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22" name="Freeform 6"/>
          <p:cNvSpPr/>
          <p:nvPr/>
        </p:nvSpPr>
        <p:spPr bwMode="auto">
          <a:xfrm>
            <a:off x="612556" y="1412776"/>
            <a:ext cx="4138908" cy="493806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4005401" y="3107804"/>
            <a:ext cx="2740007" cy="3269060"/>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4" name="椭圆 23"/>
          <p:cNvSpPr/>
          <p:nvPr/>
        </p:nvSpPr>
        <p:spPr bwMode="auto">
          <a:xfrm>
            <a:off x="3829128" y="1700808"/>
            <a:ext cx="936104" cy="936104"/>
          </a:xfrm>
          <a:prstGeom prst="ellipse">
            <a:avLst/>
          </a:prstGeom>
          <a:solidFill>
            <a:schemeClr val="tx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椭圆 24"/>
          <p:cNvSpPr/>
          <p:nvPr/>
        </p:nvSpPr>
        <p:spPr bwMode="auto">
          <a:xfrm>
            <a:off x="6171414" y="3429000"/>
            <a:ext cx="782712" cy="782712"/>
          </a:xfrm>
          <a:prstGeom prst="ellipse">
            <a:avLst/>
          </a:prstGeom>
          <a:solidFill>
            <a:schemeClr val="tx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25"/>
          <p:cNvSpPr txBox="1"/>
          <p:nvPr/>
        </p:nvSpPr>
        <p:spPr>
          <a:xfrm>
            <a:off x="3829947" y="1891861"/>
            <a:ext cx="952505" cy="553998"/>
          </a:xfrm>
          <a:prstGeom prst="rect">
            <a:avLst/>
          </a:prstGeom>
          <a:noFill/>
        </p:spPr>
        <p:txBody>
          <a:bodyPr wrap="none" rtlCol="0">
            <a:spAutoFit/>
          </a:bodyPr>
          <a:lstStyle/>
          <a:p>
            <a:r>
              <a:rPr lang="en-US" altLang="zh-CN" sz="3000" dirty="0">
                <a:solidFill>
                  <a:srgbClr val="F8F8F8"/>
                </a:solidFill>
              </a:rPr>
              <a:t>75%</a:t>
            </a:r>
            <a:endParaRPr lang="zh-CN" altLang="en-US" sz="3000" dirty="0">
              <a:solidFill>
                <a:srgbClr val="F8F8F8"/>
              </a:solidFill>
            </a:endParaRPr>
          </a:p>
        </p:txBody>
      </p:sp>
      <p:sp>
        <p:nvSpPr>
          <p:cNvPr id="27" name="TextBox 26"/>
          <p:cNvSpPr txBox="1"/>
          <p:nvPr/>
        </p:nvSpPr>
        <p:spPr>
          <a:xfrm>
            <a:off x="6188036" y="3589523"/>
            <a:ext cx="801823" cy="461665"/>
          </a:xfrm>
          <a:prstGeom prst="rect">
            <a:avLst/>
          </a:prstGeom>
          <a:noFill/>
        </p:spPr>
        <p:txBody>
          <a:bodyPr wrap="none" rtlCol="0">
            <a:spAutoFit/>
          </a:bodyPr>
          <a:lstStyle/>
          <a:p>
            <a:r>
              <a:rPr lang="en-US" altLang="zh-CN" sz="2400" dirty="0">
                <a:solidFill>
                  <a:srgbClr val="F8F8F8"/>
                </a:solidFill>
              </a:rPr>
              <a:t>34%</a:t>
            </a:r>
            <a:endParaRPr lang="zh-CN" altLang="en-US" sz="2400" dirty="0">
              <a:solidFill>
                <a:srgbClr val="F8F8F8"/>
              </a:solidFill>
            </a:endParaRPr>
          </a:p>
        </p:txBody>
      </p:sp>
      <p:sp>
        <p:nvSpPr>
          <p:cNvPr id="28" name="TextBox 27"/>
          <p:cNvSpPr txBox="1"/>
          <p:nvPr/>
        </p:nvSpPr>
        <p:spPr>
          <a:xfrm>
            <a:off x="2179308" y="1933037"/>
            <a:ext cx="1005403" cy="584775"/>
          </a:xfrm>
          <a:prstGeom prst="rect">
            <a:avLst/>
          </a:prstGeom>
          <a:noFill/>
        </p:spPr>
        <p:txBody>
          <a:bodyPr wrap="none" rtlCol="0">
            <a:spAutoFit/>
          </a:bodyPr>
          <a:lstStyle/>
          <a:p>
            <a:r>
              <a:rPr lang="zh-CN" altLang="en-US" sz="3200" dirty="0">
                <a:solidFill>
                  <a:srgbClr val="F8F8F8"/>
                </a:solidFill>
                <a:latin typeface="+mj-ea"/>
                <a:ea typeface="+mj-ea"/>
              </a:rPr>
              <a:t>目标</a:t>
            </a:r>
          </a:p>
        </p:txBody>
      </p:sp>
      <p:sp>
        <p:nvSpPr>
          <p:cNvPr id="29" name="TextBox 28"/>
          <p:cNvSpPr txBox="1"/>
          <p:nvPr/>
        </p:nvSpPr>
        <p:spPr>
          <a:xfrm>
            <a:off x="1273845" y="2690788"/>
            <a:ext cx="2611611" cy="1754326"/>
          </a:xfrm>
          <a:prstGeom prst="rect">
            <a:avLst/>
          </a:prstGeom>
          <a:noFill/>
        </p:spPr>
        <p:txBody>
          <a:bodyPr wrap="square" rtlCol="0">
            <a:spAutoFit/>
          </a:bodyPr>
          <a:lstStyle/>
          <a:p>
            <a:pPr algn="ctr"/>
            <a:r>
              <a:rPr lang="zh-CN" altLang="en-US" dirty="0">
                <a:solidFill>
                  <a:srgbClr val="F8F8F8"/>
                </a:solidFill>
                <a:latin typeface="+mn-ea"/>
                <a:ea typeface="+mn-ea"/>
              </a:rPr>
              <a:t>请输入您的文字对目标进行说明请输入您的文字对目标进行说明请输入您的文字对目标进行说明</a:t>
            </a:r>
          </a:p>
          <a:p>
            <a:pPr algn="ctr"/>
            <a:endParaRPr lang="zh-CN" altLang="en-US" dirty="0">
              <a:solidFill>
                <a:srgbClr val="F8F8F8"/>
              </a:solidFill>
              <a:latin typeface="+mn-ea"/>
              <a:ea typeface="+mn-ea"/>
            </a:endParaRPr>
          </a:p>
        </p:txBody>
      </p:sp>
      <p:sp>
        <p:nvSpPr>
          <p:cNvPr id="30" name="TextBox 29"/>
          <p:cNvSpPr txBox="1"/>
          <p:nvPr/>
        </p:nvSpPr>
        <p:spPr>
          <a:xfrm>
            <a:off x="4932617" y="3469737"/>
            <a:ext cx="1005403" cy="584775"/>
          </a:xfrm>
          <a:prstGeom prst="rect">
            <a:avLst/>
          </a:prstGeom>
          <a:noFill/>
        </p:spPr>
        <p:txBody>
          <a:bodyPr wrap="none" rtlCol="0">
            <a:spAutoFit/>
          </a:bodyPr>
          <a:lstStyle/>
          <a:p>
            <a:r>
              <a:rPr lang="zh-CN" altLang="en-US" sz="3200" dirty="0">
                <a:solidFill>
                  <a:srgbClr val="F8F8F8"/>
                </a:solidFill>
                <a:latin typeface="+mj-ea"/>
                <a:ea typeface="+mj-ea"/>
              </a:rPr>
              <a:t>实际</a:t>
            </a:r>
          </a:p>
        </p:txBody>
      </p:sp>
      <p:sp>
        <p:nvSpPr>
          <p:cNvPr id="31" name="TextBox 30"/>
          <p:cNvSpPr txBox="1"/>
          <p:nvPr/>
        </p:nvSpPr>
        <p:spPr>
          <a:xfrm>
            <a:off x="4231870" y="4265588"/>
            <a:ext cx="2406895"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a:t>
            </a:r>
            <a:r>
              <a:rPr lang="zh-CN" altLang="en-US">
                <a:solidFill>
                  <a:srgbClr val="F8F8F8"/>
                </a:solidFill>
                <a:latin typeface="+mn-ea"/>
                <a:ea typeface="+mn-ea"/>
              </a:rPr>
              <a:t>文字对实际情况进行说明</a:t>
            </a:r>
            <a:endParaRPr lang="zh-CN" altLang="en-US" dirty="0">
              <a:solidFill>
                <a:srgbClr val="F8F8F8"/>
              </a:solidFill>
              <a:latin typeface="+mn-ea"/>
              <a:ea typeface="+mn-ea"/>
            </a:endParaRPr>
          </a:p>
        </p:txBody>
      </p:sp>
      <p:sp>
        <p:nvSpPr>
          <p:cNvPr id="32" name="TextBox 31"/>
          <p:cNvSpPr txBox="1"/>
          <p:nvPr/>
        </p:nvSpPr>
        <p:spPr>
          <a:xfrm>
            <a:off x="4946253" y="1609871"/>
            <a:ext cx="5734190" cy="646331"/>
          </a:xfrm>
          <a:prstGeom prst="rect">
            <a:avLst/>
          </a:prstGeom>
          <a:noFill/>
        </p:spPr>
        <p:txBody>
          <a:bodyPr wrap="square" rtlCol="0">
            <a:spAutoFit/>
          </a:bodyPr>
          <a:lstStyle/>
          <a:p>
            <a:r>
              <a:rPr lang="zh-CN" altLang="en-US" dirty="0">
                <a:solidFill>
                  <a:schemeClr val="tx2"/>
                </a:solidFill>
                <a:latin typeface="+mn-ea"/>
                <a:ea typeface="+mn-ea"/>
              </a:rPr>
              <a:t>请输入您的文字请输入您的文字请输入您的文字请输入您的文字请输入您的文字</a:t>
            </a:r>
          </a:p>
        </p:txBody>
      </p:sp>
      <p:sp>
        <p:nvSpPr>
          <p:cNvPr id="33" name="TextBox 32"/>
          <p:cNvSpPr txBox="1"/>
          <p:nvPr/>
        </p:nvSpPr>
        <p:spPr>
          <a:xfrm>
            <a:off x="7800659" y="3438671"/>
            <a:ext cx="2879784" cy="1200329"/>
          </a:xfrm>
          <a:prstGeom prst="rect">
            <a:avLst/>
          </a:prstGeom>
          <a:noFill/>
        </p:spPr>
        <p:txBody>
          <a:bodyPr wrap="square" rtlCol="0">
            <a:spAutoFit/>
          </a:bodyPr>
          <a:lstStyle/>
          <a:p>
            <a:r>
              <a:rPr lang="zh-CN" altLang="en-US" dirty="0">
                <a:solidFill>
                  <a:schemeClr val="tx2"/>
                </a:solidFill>
                <a:latin typeface="+mn-ea"/>
                <a:ea typeface="+mn-ea"/>
              </a:rPr>
              <a:t>请输入您的文字请输入您的文字请输入您的文字请输入您的文字请输入您的文字</a:t>
            </a:r>
          </a:p>
        </p:txBody>
      </p:sp>
    </p:spTree>
  </p:cSld>
  <p:clrMapOvr>
    <a:masterClrMapping/>
  </p:clrMapOvr>
  <p:transition spd="slow" advTm="8675">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0.98855 3.7037E-6 L 2.46E-6 3.7037E-6 " pathEditMode="relative" rAng="0" ptsTypes="AA">
                                      <p:cBhvr>
                                        <p:cTn id="8" dur="1000" fill="hold"/>
                                        <p:tgtEl>
                                          <p:spTgt spid="83"/>
                                        </p:tgtEl>
                                        <p:attrNameLst>
                                          <p:attrName>ppt_x</p:attrName>
                                          <p:attrName>ppt_y</p:attrName>
                                        </p:attrNameLst>
                                      </p:cBhvr>
                                      <p:rCtr x="-49434"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2059"/>
                            </p:stCondLst>
                            <p:childTnLst>
                              <p:par>
                                <p:cTn id="23" presetID="26"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435">
                                          <p:stCondLst>
                                            <p:cond delay="0"/>
                                          </p:stCondLst>
                                        </p:cTn>
                                        <p:tgtEl>
                                          <p:spTgt spid="22"/>
                                        </p:tgtEl>
                                      </p:cBhvr>
                                    </p:animEffect>
                                    <p:anim calcmode="lin" valueType="num">
                                      <p:cBhvr>
                                        <p:cTn id="26"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31" dur="20">
                                          <p:stCondLst>
                                            <p:cond delay="487"/>
                                          </p:stCondLst>
                                        </p:cTn>
                                        <p:tgtEl>
                                          <p:spTgt spid="22"/>
                                        </p:tgtEl>
                                      </p:cBhvr>
                                      <p:to x="100000" y="60000"/>
                                    </p:animScale>
                                    <p:animScale>
                                      <p:cBhvr>
                                        <p:cTn id="32" dur="124" decel="50000">
                                          <p:stCondLst>
                                            <p:cond delay="507"/>
                                          </p:stCondLst>
                                        </p:cTn>
                                        <p:tgtEl>
                                          <p:spTgt spid="22"/>
                                        </p:tgtEl>
                                      </p:cBhvr>
                                      <p:to x="100000" y="100000"/>
                                    </p:animScale>
                                    <p:animScale>
                                      <p:cBhvr>
                                        <p:cTn id="33" dur="20">
                                          <p:stCondLst>
                                            <p:cond delay="984"/>
                                          </p:stCondLst>
                                        </p:cTn>
                                        <p:tgtEl>
                                          <p:spTgt spid="22"/>
                                        </p:tgtEl>
                                      </p:cBhvr>
                                      <p:to x="100000" y="80000"/>
                                    </p:animScale>
                                    <p:animScale>
                                      <p:cBhvr>
                                        <p:cTn id="34" dur="124" decel="50000">
                                          <p:stCondLst>
                                            <p:cond delay="1004"/>
                                          </p:stCondLst>
                                        </p:cTn>
                                        <p:tgtEl>
                                          <p:spTgt spid="22"/>
                                        </p:tgtEl>
                                      </p:cBhvr>
                                      <p:to x="100000" y="100000"/>
                                    </p:animScale>
                                    <p:animScale>
                                      <p:cBhvr>
                                        <p:cTn id="35" dur="20">
                                          <p:stCondLst>
                                            <p:cond delay="1231"/>
                                          </p:stCondLst>
                                        </p:cTn>
                                        <p:tgtEl>
                                          <p:spTgt spid="22"/>
                                        </p:tgtEl>
                                      </p:cBhvr>
                                      <p:to x="100000" y="90000"/>
                                    </p:animScale>
                                    <p:animScale>
                                      <p:cBhvr>
                                        <p:cTn id="36" dur="124" decel="50000">
                                          <p:stCondLst>
                                            <p:cond delay="1251"/>
                                          </p:stCondLst>
                                        </p:cTn>
                                        <p:tgtEl>
                                          <p:spTgt spid="22"/>
                                        </p:tgtEl>
                                      </p:cBhvr>
                                      <p:to x="100000" y="100000"/>
                                    </p:animScale>
                                    <p:animScale>
                                      <p:cBhvr>
                                        <p:cTn id="37" dur="20">
                                          <p:stCondLst>
                                            <p:cond delay="1356"/>
                                          </p:stCondLst>
                                        </p:cTn>
                                        <p:tgtEl>
                                          <p:spTgt spid="22"/>
                                        </p:tgtEl>
                                      </p:cBhvr>
                                      <p:to x="100000" y="95000"/>
                                    </p:animScale>
                                    <p:animScale>
                                      <p:cBhvr>
                                        <p:cTn id="38" dur="124" decel="50000">
                                          <p:stCondLst>
                                            <p:cond delay="1376"/>
                                          </p:stCondLst>
                                        </p:cTn>
                                        <p:tgtEl>
                                          <p:spTgt spid="22"/>
                                        </p:tgtEl>
                                      </p:cBhvr>
                                      <p:to x="100000" y="100000"/>
                                    </p:animScale>
                                  </p:childTnLst>
                                </p:cTn>
                              </p:par>
                              <p:par>
                                <p:cTn id="39" presetID="26" presetClass="entr" presetSubtype="0"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435">
                                          <p:stCondLst>
                                            <p:cond delay="0"/>
                                          </p:stCondLst>
                                        </p:cTn>
                                        <p:tgtEl>
                                          <p:spTgt spid="23"/>
                                        </p:tgtEl>
                                      </p:cBhvr>
                                    </p:animEffect>
                                    <p:anim calcmode="lin" valueType="num">
                                      <p:cBhvr>
                                        <p:cTn id="42" dur="1367"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23"/>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23"/>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23"/>
                                        </p:tgtEl>
                                        <p:attrNameLst>
                                          <p:attrName>ppt_y</p:attrName>
                                        </p:attrNameLst>
                                      </p:cBhvr>
                                      <p:tavLst>
                                        <p:tav tm="0" fmla="#ppt_y-sin(pi*$)/81">
                                          <p:val>
                                            <p:fltVal val="0"/>
                                          </p:val>
                                        </p:tav>
                                        <p:tav tm="100000">
                                          <p:val>
                                            <p:fltVal val="1"/>
                                          </p:val>
                                        </p:tav>
                                      </p:tavLst>
                                    </p:anim>
                                    <p:animScale>
                                      <p:cBhvr>
                                        <p:cTn id="47" dur="20">
                                          <p:stCondLst>
                                            <p:cond delay="487"/>
                                          </p:stCondLst>
                                        </p:cTn>
                                        <p:tgtEl>
                                          <p:spTgt spid="23"/>
                                        </p:tgtEl>
                                      </p:cBhvr>
                                      <p:to x="100000" y="60000"/>
                                    </p:animScale>
                                    <p:animScale>
                                      <p:cBhvr>
                                        <p:cTn id="48" dur="124" decel="50000">
                                          <p:stCondLst>
                                            <p:cond delay="507"/>
                                          </p:stCondLst>
                                        </p:cTn>
                                        <p:tgtEl>
                                          <p:spTgt spid="23"/>
                                        </p:tgtEl>
                                      </p:cBhvr>
                                      <p:to x="100000" y="100000"/>
                                    </p:animScale>
                                    <p:animScale>
                                      <p:cBhvr>
                                        <p:cTn id="49" dur="20">
                                          <p:stCondLst>
                                            <p:cond delay="984"/>
                                          </p:stCondLst>
                                        </p:cTn>
                                        <p:tgtEl>
                                          <p:spTgt spid="23"/>
                                        </p:tgtEl>
                                      </p:cBhvr>
                                      <p:to x="100000" y="80000"/>
                                    </p:animScale>
                                    <p:animScale>
                                      <p:cBhvr>
                                        <p:cTn id="50" dur="124" decel="50000">
                                          <p:stCondLst>
                                            <p:cond delay="1004"/>
                                          </p:stCondLst>
                                        </p:cTn>
                                        <p:tgtEl>
                                          <p:spTgt spid="23"/>
                                        </p:tgtEl>
                                      </p:cBhvr>
                                      <p:to x="100000" y="100000"/>
                                    </p:animScale>
                                    <p:animScale>
                                      <p:cBhvr>
                                        <p:cTn id="51" dur="20">
                                          <p:stCondLst>
                                            <p:cond delay="1231"/>
                                          </p:stCondLst>
                                        </p:cTn>
                                        <p:tgtEl>
                                          <p:spTgt spid="23"/>
                                        </p:tgtEl>
                                      </p:cBhvr>
                                      <p:to x="100000" y="90000"/>
                                    </p:animScale>
                                    <p:animScale>
                                      <p:cBhvr>
                                        <p:cTn id="52" dur="124" decel="50000">
                                          <p:stCondLst>
                                            <p:cond delay="1251"/>
                                          </p:stCondLst>
                                        </p:cTn>
                                        <p:tgtEl>
                                          <p:spTgt spid="23"/>
                                        </p:tgtEl>
                                      </p:cBhvr>
                                      <p:to x="100000" y="100000"/>
                                    </p:animScale>
                                    <p:animScale>
                                      <p:cBhvr>
                                        <p:cTn id="53" dur="20">
                                          <p:stCondLst>
                                            <p:cond delay="1356"/>
                                          </p:stCondLst>
                                        </p:cTn>
                                        <p:tgtEl>
                                          <p:spTgt spid="23"/>
                                        </p:tgtEl>
                                      </p:cBhvr>
                                      <p:to x="100000" y="95000"/>
                                    </p:animScale>
                                    <p:animScale>
                                      <p:cBhvr>
                                        <p:cTn id="54" dur="124" decel="50000">
                                          <p:stCondLst>
                                            <p:cond delay="1376"/>
                                          </p:stCondLst>
                                        </p:cTn>
                                        <p:tgtEl>
                                          <p:spTgt spid="23"/>
                                        </p:tgtEl>
                                      </p:cBhvr>
                                      <p:to x="100000" y="100000"/>
                                    </p:animScale>
                                  </p:childTnLst>
                                </p:cTn>
                              </p:par>
                            </p:childTnLst>
                          </p:cTn>
                        </p:par>
                        <p:par>
                          <p:cTn id="55" fill="hold">
                            <p:stCondLst>
                              <p:cond delay="3559"/>
                            </p:stCondLst>
                            <p:childTnLst>
                              <p:par>
                                <p:cTn id="56" presetID="31"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 calcmode="lin" valueType="num">
                                      <p:cBhvr>
                                        <p:cTn id="66" dur="500" fill="hold"/>
                                        <p:tgtEl>
                                          <p:spTgt spid="29"/>
                                        </p:tgtEl>
                                        <p:attrNameLst>
                                          <p:attrName>style.rotation</p:attrName>
                                        </p:attrNameLst>
                                      </p:cBhvr>
                                      <p:tavLst>
                                        <p:tav tm="0">
                                          <p:val>
                                            <p:fltVal val="90"/>
                                          </p:val>
                                        </p:tav>
                                        <p:tav tm="100000">
                                          <p:val>
                                            <p:fltVal val="0"/>
                                          </p:val>
                                        </p:tav>
                                      </p:tavLst>
                                    </p:anim>
                                    <p:animEffect transition="in" filter="fade">
                                      <p:cBhvr>
                                        <p:cTn id="67" dur="500"/>
                                        <p:tgtEl>
                                          <p:spTgt spid="29"/>
                                        </p:tgtEl>
                                      </p:cBhvr>
                                    </p:animEffect>
                                  </p:childTnLst>
                                </p:cTn>
                              </p:par>
                            </p:childTnLst>
                          </p:cTn>
                        </p:par>
                        <p:par>
                          <p:cTn id="68" fill="hold">
                            <p:stCondLst>
                              <p:cond delay="4059"/>
                            </p:stCondLst>
                            <p:childTnLst>
                              <p:par>
                                <p:cTn id="69" presetID="5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Scale>
                                      <p:cBhvr>
                                        <p:cTn id="7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4"/>
                                        </p:tgtEl>
                                        <p:attrNameLst>
                                          <p:attrName>ppt_x</p:attrName>
                                          <p:attrName>ppt_y</p:attrName>
                                        </p:attrNameLst>
                                      </p:cBhvr>
                                    </p:animMotion>
                                    <p:animEffect transition="in" filter="fade">
                                      <p:cBhvr>
                                        <p:cTn id="73" dur="1000"/>
                                        <p:tgtEl>
                                          <p:spTgt spid="24"/>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Scale>
                                      <p:cBhvr>
                                        <p:cTn id="7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6"/>
                                        </p:tgtEl>
                                        <p:attrNameLst>
                                          <p:attrName>ppt_x</p:attrName>
                                          <p:attrName>ppt_y</p:attrName>
                                        </p:attrNameLst>
                                      </p:cBhvr>
                                    </p:animMotion>
                                    <p:animEffect transition="in" filter="fade">
                                      <p:cBhvr>
                                        <p:cTn id="78" dur="1000"/>
                                        <p:tgtEl>
                                          <p:spTgt spid="26"/>
                                        </p:tgtEl>
                                      </p:cBhvr>
                                    </p:animEffect>
                                  </p:childTnLst>
                                </p:cTn>
                              </p:par>
                            </p:childTnLst>
                          </p:cTn>
                        </p:par>
                        <p:par>
                          <p:cTn id="79" fill="hold">
                            <p:stCondLst>
                              <p:cond delay="5059"/>
                            </p:stCondLst>
                            <p:childTnLst>
                              <p:par>
                                <p:cTn id="80" presetID="22" presetClass="entr" presetSubtype="2"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right)">
                                      <p:cBhvr>
                                        <p:cTn id="82" dur="500"/>
                                        <p:tgtEl>
                                          <p:spTgt spid="32"/>
                                        </p:tgtEl>
                                      </p:cBhvr>
                                    </p:animEffect>
                                  </p:childTnLst>
                                </p:cTn>
                              </p:par>
                            </p:childTnLst>
                          </p:cTn>
                        </p:par>
                        <p:par>
                          <p:cTn id="83" fill="hold">
                            <p:stCondLst>
                              <p:cond delay="5559"/>
                            </p:stCondLst>
                            <p:childTnLst>
                              <p:par>
                                <p:cTn id="84" presetID="31"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ppt_w</p:attrName>
                                        </p:attrNameLst>
                                      </p:cBhvr>
                                      <p:tavLst>
                                        <p:tav tm="0">
                                          <p:val>
                                            <p:fltVal val="0"/>
                                          </p:val>
                                        </p:tav>
                                        <p:tav tm="100000">
                                          <p:val>
                                            <p:strVal val="#ppt_w"/>
                                          </p:val>
                                        </p:tav>
                                      </p:tavLst>
                                    </p:anim>
                                    <p:anim calcmode="lin" valueType="num">
                                      <p:cBhvr>
                                        <p:cTn id="87" dur="500" fill="hold"/>
                                        <p:tgtEl>
                                          <p:spTgt spid="30"/>
                                        </p:tgtEl>
                                        <p:attrNameLst>
                                          <p:attrName>ppt_h</p:attrName>
                                        </p:attrNameLst>
                                      </p:cBhvr>
                                      <p:tavLst>
                                        <p:tav tm="0">
                                          <p:val>
                                            <p:fltVal val="0"/>
                                          </p:val>
                                        </p:tav>
                                        <p:tav tm="100000">
                                          <p:val>
                                            <p:strVal val="#ppt_h"/>
                                          </p:val>
                                        </p:tav>
                                      </p:tavLst>
                                    </p:anim>
                                    <p:anim calcmode="lin" valueType="num">
                                      <p:cBhvr>
                                        <p:cTn id="88" dur="500" fill="hold"/>
                                        <p:tgtEl>
                                          <p:spTgt spid="30"/>
                                        </p:tgtEl>
                                        <p:attrNameLst>
                                          <p:attrName>style.rotation</p:attrName>
                                        </p:attrNameLst>
                                      </p:cBhvr>
                                      <p:tavLst>
                                        <p:tav tm="0">
                                          <p:val>
                                            <p:fltVal val="90"/>
                                          </p:val>
                                        </p:tav>
                                        <p:tav tm="100000">
                                          <p:val>
                                            <p:fltVal val="0"/>
                                          </p:val>
                                        </p:tav>
                                      </p:tavLst>
                                    </p:anim>
                                    <p:animEffect transition="in" filter="fade">
                                      <p:cBhvr>
                                        <p:cTn id="89" dur="500"/>
                                        <p:tgtEl>
                                          <p:spTgt spid="30"/>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 calcmode="lin" valueType="num">
                                      <p:cBhvr>
                                        <p:cTn id="94" dur="500" fill="hold"/>
                                        <p:tgtEl>
                                          <p:spTgt spid="31"/>
                                        </p:tgtEl>
                                        <p:attrNameLst>
                                          <p:attrName>style.rotation</p:attrName>
                                        </p:attrNameLst>
                                      </p:cBhvr>
                                      <p:tavLst>
                                        <p:tav tm="0">
                                          <p:val>
                                            <p:fltVal val="90"/>
                                          </p:val>
                                        </p:tav>
                                        <p:tav tm="100000">
                                          <p:val>
                                            <p:fltVal val="0"/>
                                          </p:val>
                                        </p:tav>
                                      </p:tavLst>
                                    </p:anim>
                                    <p:animEffect transition="in" filter="fade">
                                      <p:cBhvr>
                                        <p:cTn id="95" dur="500"/>
                                        <p:tgtEl>
                                          <p:spTgt spid="31"/>
                                        </p:tgtEl>
                                      </p:cBhvr>
                                    </p:animEffect>
                                  </p:childTnLst>
                                </p:cTn>
                              </p:par>
                            </p:childTnLst>
                          </p:cTn>
                        </p:par>
                        <p:par>
                          <p:cTn id="96" fill="hold">
                            <p:stCondLst>
                              <p:cond delay="6059"/>
                            </p:stCondLst>
                            <p:childTnLst>
                              <p:par>
                                <p:cTn id="97" presetID="52"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Scale>
                                      <p:cBhvr>
                                        <p:cTn id="9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5"/>
                                        </p:tgtEl>
                                        <p:attrNameLst>
                                          <p:attrName>ppt_x</p:attrName>
                                          <p:attrName>ppt_y</p:attrName>
                                        </p:attrNameLst>
                                      </p:cBhvr>
                                    </p:animMotion>
                                    <p:animEffect transition="in" filter="fade">
                                      <p:cBhvr>
                                        <p:cTn id="101" dur="1000"/>
                                        <p:tgtEl>
                                          <p:spTgt spid="25"/>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Scale>
                                      <p:cBhvr>
                                        <p:cTn id="10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27"/>
                                        </p:tgtEl>
                                        <p:attrNameLst>
                                          <p:attrName>ppt_x</p:attrName>
                                          <p:attrName>ppt_y</p:attrName>
                                        </p:attrNameLst>
                                      </p:cBhvr>
                                    </p:animMotion>
                                    <p:animEffect transition="in" filter="fade">
                                      <p:cBhvr>
                                        <p:cTn id="106" dur="1000"/>
                                        <p:tgtEl>
                                          <p:spTgt spid="27"/>
                                        </p:tgtEl>
                                      </p:cBhvr>
                                    </p:animEffect>
                                  </p:childTnLst>
                                </p:cTn>
                              </p:par>
                            </p:childTnLst>
                          </p:cTn>
                        </p:par>
                        <p:par>
                          <p:cTn id="107" fill="hold">
                            <p:stCondLst>
                              <p:cond delay="7059"/>
                            </p:stCondLst>
                            <p:childTnLst>
                              <p:par>
                                <p:cTn id="108" presetID="22" presetClass="entr" presetSubtype="2"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ipe(right)">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7" grpId="0"/>
      <p:bldP spid="4"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77" name="TextBox 76"/>
          <p:cNvSpPr txBox="1"/>
          <p:nvPr/>
        </p:nvSpPr>
        <p:spPr>
          <a:xfrm>
            <a:off x="477741" y="159023"/>
            <a:ext cx="2339102" cy="461665"/>
          </a:xfrm>
          <a:prstGeom prst="rect">
            <a:avLst/>
          </a:prstGeom>
          <a:noFill/>
        </p:spPr>
        <p:txBody>
          <a:bodyPr wrap="none" rtlCol="0">
            <a:spAutoFit/>
          </a:bodyPr>
          <a:lstStyle/>
          <a:p>
            <a:r>
              <a:rPr lang="zh-CN" altLang="en-US" sz="2400" dirty="0">
                <a:solidFill>
                  <a:srgbClr val="4D4D4D"/>
                </a:solidFill>
                <a:latin typeface="微软雅黑" panose="020B0503020204020204" pitchFamily="34" charset="-122"/>
                <a:ea typeface="微软雅黑" panose="020B0503020204020204" pitchFamily="34" charset="-122"/>
              </a:rPr>
              <a:t>执力行有待加强</a:t>
            </a: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等腰三角形 2"/>
          <p:cNvSpPr/>
          <p:nvPr/>
        </p:nvSpPr>
        <p:spPr bwMode="auto">
          <a:xfrm rot="3036074">
            <a:off x="1049417" y="1351030"/>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1"/>
          </a:solidFill>
          <a:ln>
            <a:no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237663" y="1869626"/>
            <a:ext cx="697627" cy="400110"/>
          </a:xfrm>
          <a:prstGeom prst="rect">
            <a:avLst/>
          </a:prstGeom>
          <a:solidFill>
            <a:schemeClr val="tx1"/>
          </a:solid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问题一：</a:t>
            </a:r>
            <a:endParaRPr lang="en-US" altLang="zh-CN" dirty="0"/>
          </a:p>
          <a:p>
            <a:r>
              <a:rPr lang="zh-CN" altLang="en-US" dirty="0"/>
              <a:t>不想做</a:t>
            </a:r>
          </a:p>
        </p:txBody>
      </p:sp>
      <p:cxnSp>
        <p:nvCxnSpPr>
          <p:cNvPr id="9" name="直接连接符 8"/>
          <p:cNvCxnSpPr/>
          <p:nvPr/>
        </p:nvCxnSpPr>
        <p:spPr bwMode="auto">
          <a:xfrm>
            <a:off x="2329737" y="1405358"/>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615909" y="1545403"/>
            <a:ext cx="5040560" cy="923330"/>
          </a:xfrm>
          <a:prstGeom prst="rect">
            <a:avLst/>
          </a:prstGeom>
          <a:noFill/>
        </p:spPr>
        <p:txBody>
          <a:bodyPr wrap="square" rtlCol="0">
            <a:spAutoFit/>
          </a:bodyPr>
          <a:lstStyle/>
          <a:p>
            <a:r>
              <a:rPr lang="zh-CN" altLang="en-US" dirty="0">
                <a:solidFill>
                  <a:schemeClr val="tx2"/>
                </a:solidFill>
                <a:latin typeface="+mn-ea"/>
                <a:ea typeface="+mn-ea"/>
              </a:rPr>
              <a:t>这里输入您的文字内容这里输入您的文字内容这里输入您的文字内容这里输入您的文字内容这里输入您的文字内容</a:t>
            </a:r>
          </a:p>
        </p:txBody>
      </p:sp>
      <p:sp>
        <p:nvSpPr>
          <p:cNvPr id="12" name="等腰三角形 2"/>
          <p:cNvSpPr/>
          <p:nvPr/>
        </p:nvSpPr>
        <p:spPr bwMode="auto">
          <a:xfrm rot="3036074">
            <a:off x="2059351" y="2947818"/>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solidFill>
          <a:ln>
            <a:no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247597" y="3466414"/>
            <a:ext cx="697627" cy="400110"/>
          </a:xfrm>
          <a:prstGeom prst="rect">
            <a:avLst/>
          </a:prstGeom>
          <a:solidFill>
            <a:schemeClr val="bg1"/>
          </a:solid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问题二：</a:t>
            </a:r>
            <a:endParaRPr lang="en-US" altLang="zh-CN" dirty="0"/>
          </a:p>
          <a:p>
            <a:r>
              <a:rPr lang="zh-CN" altLang="en-US" dirty="0"/>
              <a:t>不会做</a:t>
            </a:r>
          </a:p>
        </p:txBody>
      </p:sp>
      <p:cxnSp>
        <p:nvCxnSpPr>
          <p:cNvPr id="14" name="直接连接符 13"/>
          <p:cNvCxnSpPr/>
          <p:nvPr/>
        </p:nvCxnSpPr>
        <p:spPr bwMode="auto">
          <a:xfrm>
            <a:off x="3339671" y="3002146"/>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等腰三角形 2"/>
          <p:cNvSpPr/>
          <p:nvPr/>
        </p:nvSpPr>
        <p:spPr bwMode="auto">
          <a:xfrm rot="3036074">
            <a:off x="1345332" y="4744800"/>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2"/>
          </a:solidFill>
          <a:ln>
            <a:no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33578" y="5263396"/>
            <a:ext cx="697627" cy="400110"/>
          </a:xfrm>
          <a:prstGeom prst="rect">
            <a:avLst/>
          </a:prstGeom>
          <a:solidFill>
            <a:schemeClr val="tx2"/>
          </a:solid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问题三：</a:t>
            </a:r>
            <a:endParaRPr lang="en-US" altLang="zh-CN" dirty="0"/>
          </a:p>
          <a:p>
            <a:r>
              <a:rPr lang="zh-CN" altLang="en-US" dirty="0"/>
              <a:t>做不好</a:t>
            </a:r>
          </a:p>
        </p:txBody>
      </p:sp>
      <p:cxnSp>
        <p:nvCxnSpPr>
          <p:cNvPr id="19" name="直接连接符 18"/>
          <p:cNvCxnSpPr/>
          <p:nvPr/>
        </p:nvCxnSpPr>
        <p:spPr bwMode="auto">
          <a:xfrm>
            <a:off x="2625652" y="4763265"/>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11"/>
          <p:cNvSpPr/>
          <p:nvPr/>
        </p:nvSpPr>
        <p:spPr bwMode="auto">
          <a:xfrm>
            <a:off x="7856538" y="1012825"/>
            <a:ext cx="1831975" cy="2611438"/>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9793288" y="1012825"/>
            <a:ext cx="1830387" cy="2611438"/>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4" cstate="print"/>
            <a:stretch>
              <a:fillRect/>
            </a:stretch>
          </a:blip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9793288" y="3722688"/>
            <a:ext cx="1830387" cy="2611438"/>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5" cstate="print"/>
            <a:stretch>
              <a:fillRect/>
            </a:stretch>
          </a:blipFill>
          <a:ln>
            <a:noFill/>
          </a:ln>
        </p:spPr>
        <p:txBody>
          <a:bodyPr vert="horz" wrap="square" lIns="91440" tIns="45720" rIns="91440" bIns="45720" numCol="1" anchor="t" anchorCtr="0" compatLnSpc="1"/>
          <a:lstStyle/>
          <a:p>
            <a:endParaRPr lang="zh-CN" altLang="en-US"/>
          </a:p>
        </p:txBody>
      </p:sp>
      <p:sp>
        <p:nvSpPr>
          <p:cNvPr id="24" name="Freeform 14"/>
          <p:cNvSpPr/>
          <p:nvPr/>
        </p:nvSpPr>
        <p:spPr bwMode="auto">
          <a:xfrm>
            <a:off x="7856538" y="3722688"/>
            <a:ext cx="1831975" cy="2611438"/>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6" cstate="print"/>
            <a:stretch>
              <a:fillRect/>
            </a:stretch>
          </a:blip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8069">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6"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90">
                                              <p:stCondLst>
                                                <p:cond delay="0"/>
                                              </p:stCondLst>
                                            </p:cTn>
                                            <p:tgtEl>
                                              <p:spTgt spid="8"/>
                                            </p:tgtEl>
                                          </p:cBhvr>
                                        </p:animEffect>
                                        <p:anim calcmode="lin" valueType="num">
                                          <p:cBhvr>
                                            <p:cTn id="2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gtEl>
                                          </p:cBhvr>
                                          <p:to x="100000" y="60000"/>
                                        </p:animScale>
                                        <p:animScale>
                                          <p:cBhvr>
                                            <p:cTn id="32" dur="83" decel="50000">
                                              <p:stCondLst>
                                                <p:cond delay="338"/>
                                              </p:stCondLst>
                                            </p:cTn>
                                            <p:tgtEl>
                                              <p:spTgt spid="8"/>
                                            </p:tgtEl>
                                          </p:cBhvr>
                                          <p:to x="100000" y="100000"/>
                                        </p:animScale>
                                        <p:animScale>
                                          <p:cBhvr>
                                            <p:cTn id="33" dur="13">
                                              <p:stCondLst>
                                                <p:cond delay="656"/>
                                              </p:stCondLst>
                                            </p:cTn>
                                            <p:tgtEl>
                                              <p:spTgt spid="8"/>
                                            </p:tgtEl>
                                          </p:cBhvr>
                                          <p:to x="100000" y="80000"/>
                                        </p:animScale>
                                        <p:animScale>
                                          <p:cBhvr>
                                            <p:cTn id="34" dur="83" decel="50000">
                                              <p:stCondLst>
                                                <p:cond delay="669"/>
                                              </p:stCondLst>
                                            </p:cTn>
                                            <p:tgtEl>
                                              <p:spTgt spid="8"/>
                                            </p:tgtEl>
                                          </p:cBhvr>
                                          <p:to x="100000" y="100000"/>
                                        </p:animScale>
                                        <p:animScale>
                                          <p:cBhvr>
                                            <p:cTn id="35" dur="13">
                                              <p:stCondLst>
                                                <p:cond delay="821"/>
                                              </p:stCondLst>
                                            </p:cTn>
                                            <p:tgtEl>
                                              <p:spTgt spid="8"/>
                                            </p:tgtEl>
                                          </p:cBhvr>
                                          <p:to x="100000" y="90000"/>
                                        </p:animScale>
                                        <p:animScale>
                                          <p:cBhvr>
                                            <p:cTn id="36" dur="83" decel="50000">
                                              <p:stCondLst>
                                                <p:cond delay="834"/>
                                              </p:stCondLst>
                                            </p:cTn>
                                            <p:tgtEl>
                                              <p:spTgt spid="8"/>
                                            </p:tgtEl>
                                          </p:cBhvr>
                                          <p:to x="100000" y="100000"/>
                                        </p:animScale>
                                        <p:animScale>
                                          <p:cBhvr>
                                            <p:cTn id="37" dur="13">
                                              <p:stCondLst>
                                                <p:cond delay="904"/>
                                              </p:stCondLst>
                                            </p:cTn>
                                            <p:tgtEl>
                                              <p:spTgt spid="8"/>
                                            </p:tgtEl>
                                          </p:cBhvr>
                                          <p:to x="100000" y="95000"/>
                                        </p:animScale>
                                        <p:animScale>
                                          <p:cBhvr>
                                            <p:cTn id="38" dur="83" decel="50000">
                                              <p:stCondLst>
                                                <p:cond delay="917"/>
                                              </p:stCondLst>
                                            </p:cTn>
                                            <p:tgtEl>
                                              <p:spTgt spid="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290">
                                              <p:stCondLst>
                                                <p:cond delay="0"/>
                                              </p:stCondLst>
                                            </p:cTn>
                                            <p:tgtEl>
                                              <p:spTgt spid="7"/>
                                            </p:tgtEl>
                                          </p:cBhvr>
                                        </p:animEffect>
                                        <p:anim calcmode="lin" valueType="num">
                                          <p:cBhvr>
                                            <p:cTn id="4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gtEl>
                                          </p:cBhvr>
                                          <p:to x="100000" y="60000"/>
                                        </p:animScale>
                                        <p:animScale>
                                          <p:cBhvr>
                                            <p:cTn id="48" dur="83" decel="50000">
                                              <p:stCondLst>
                                                <p:cond delay="338"/>
                                              </p:stCondLst>
                                            </p:cTn>
                                            <p:tgtEl>
                                              <p:spTgt spid="7"/>
                                            </p:tgtEl>
                                          </p:cBhvr>
                                          <p:to x="100000" y="100000"/>
                                        </p:animScale>
                                        <p:animScale>
                                          <p:cBhvr>
                                            <p:cTn id="49" dur="13">
                                              <p:stCondLst>
                                                <p:cond delay="656"/>
                                              </p:stCondLst>
                                            </p:cTn>
                                            <p:tgtEl>
                                              <p:spTgt spid="7"/>
                                            </p:tgtEl>
                                          </p:cBhvr>
                                          <p:to x="100000" y="80000"/>
                                        </p:animScale>
                                        <p:animScale>
                                          <p:cBhvr>
                                            <p:cTn id="50" dur="83" decel="50000">
                                              <p:stCondLst>
                                                <p:cond delay="669"/>
                                              </p:stCondLst>
                                            </p:cTn>
                                            <p:tgtEl>
                                              <p:spTgt spid="7"/>
                                            </p:tgtEl>
                                          </p:cBhvr>
                                          <p:to x="100000" y="100000"/>
                                        </p:animScale>
                                        <p:animScale>
                                          <p:cBhvr>
                                            <p:cTn id="51" dur="13">
                                              <p:stCondLst>
                                                <p:cond delay="821"/>
                                              </p:stCondLst>
                                            </p:cTn>
                                            <p:tgtEl>
                                              <p:spTgt spid="7"/>
                                            </p:tgtEl>
                                          </p:cBhvr>
                                          <p:to x="100000" y="90000"/>
                                        </p:animScale>
                                        <p:animScale>
                                          <p:cBhvr>
                                            <p:cTn id="52" dur="83" decel="50000">
                                              <p:stCondLst>
                                                <p:cond delay="834"/>
                                              </p:stCondLst>
                                            </p:cTn>
                                            <p:tgtEl>
                                              <p:spTgt spid="7"/>
                                            </p:tgtEl>
                                          </p:cBhvr>
                                          <p:to x="100000" y="100000"/>
                                        </p:animScale>
                                        <p:animScale>
                                          <p:cBhvr>
                                            <p:cTn id="53" dur="13">
                                              <p:stCondLst>
                                                <p:cond delay="904"/>
                                              </p:stCondLst>
                                            </p:cTn>
                                            <p:tgtEl>
                                              <p:spTgt spid="7"/>
                                            </p:tgtEl>
                                          </p:cBhvr>
                                          <p:to x="100000" y="95000"/>
                                        </p:animScale>
                                        <p:animScale>
                                          <p:cBhvr>
                                            <p:cTn id="54" dur="83" decel="50000">
                                              <p:stCondLst>
                                                <p:cond delay="917"/>
                                              </p:stCondLst>
                                            </p:cTn>
                                            <p:tgtEl>
                                              <p:spTgt spid="7"/>
                                            </p:tgtEl>
                                          </p:cBhvr>
                                          <p:to x="100000" y="100000"/>
                                        </p:animScale>
                                      </p:childTnLst>
                                    </p:cTn>
                                  </p:par>
                                </p:childTnLst>
                              </p:cTn>
                            </p:par>
                            <p:par>
                              <p:cTn id="55" fill="hold">
                                <p:stCondLst>
                                  <p:cond delay="2940"/>
                                </p:stCondLst>
                                <p:childTnLst>
                                  <p:par>
                                    <p:cTn id="56" presetID="16" presetClass="entr" presetSubtype="4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outHorizontal)">
                                          <p:cBhvr>
                                            <p:cTn id="58" dur="500"/>
                                            <p:tgtEl>
                                              <p:spTgt spid="9"/>
                                            </p:tgtEl>
                                          </p:cBhvr>
                                        </p:animEffect>
                                      </p:childTnLst>
                                    </p:cTn>
                                  </p:par>
                                </p:childTnLst>
                              </p:cTn>
                            </p:par>
                            <p:par>
                              <p:cTn id="59" fill="hold">
                                <p:stCondLst>
                                  <p:cond delay="344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300"/>
                                            <p:tgtEl>
                                              <p:spTgt spid="10"/>
                                            </p:tgtEl>
                                          </p:cBhvr>
                                        </p:animEffect>
                                      </p:childTnLst>
                                    </p:cTn>
                                  </p:par>
                                </p:childTnLst>
                              </p:cTn>
                            </p:par>
                            <p:par>
                              <p:cTn id="63" fill="hold">
                                <p:stCondLst>
                                  <p:cond delay="3940"/>
                                </p:stCondLst>
                                <p:childTnLst>
                                  <p:par>
                                    <p:cTn id="64" presetID="26"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290">
                                              <p:stCondLst>
                                                <p:cond delay="0"/>
                                              </p:stCondLst>
                                            </p:cTn>
                                            <p:tgtEl>
                                              <p:spTgt spid="13"/>
                                            </p:tgtEl>
                                          </p:cBhvr>
                                        </p:animEffect>
                                        <p:anim calcmode="lin" valueType="num">
                                          <p:cBhvr>
                                            <p:cTn id="6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2" dur="13">
                                              <p:stCondLst>
                                                <p:cond delay="325"/>
                                              </p:stCondLst>
                                            </p:cTn>
                                            <p:tgtEl>
                                              <p:spTgt spid="13"/>
                                            </p:tgtEl>
                                          </p:cBhvr>
                                          <p:to x="100000" y="60000"/>
                                        </p:animScale>
                                        <p:animScale>
                                          <p:cBhvr>
                                            <p:cTn id="73" dur="83" decel="50000">
                                              <p:stCondLst>
                                                <p:cond delay="338"/>
                                              </p:stCondLst>
                                            </p:cTn>
                                            <p:tgtEl>
                                              <p:spTgt spid="13"/>
                                            </p:tgtEl>
                                          </p:cBhvr>
                                          <p:to x="100000" y="100000"/>
                                        </p:animScale>
                                        <p:animScale>
                                          <p:cBhvr>
                                            <p:cTn id="74" dur="13">
                                              <p:stCondLst>
                                                <p:cond delay="656"/>
                                              </p:stCondLst>
                                            </p:cTn>
                                            <p:tgtEl>
                                              <p:spTgt spid="13"/>
                                            </p:tgtEl>
                                          </p:cBhvr>
                                          <p:to x="100000" y="80000"/>
                                        </p:animScale>
                                        <p:animScale>
                                          <p:cBhvr>
                                            <p:cTn id="75" dur="83" decel="50000">
                                              <p:stCondLst>
                                                <p:cond delay="669"/>
                                              </p:stCondLst>
                                            </p:cTn>
                                            <p:tgtEl>
                                              <p:spTgt spid="13"/>
                                            </p:tgtEl>
                                          </p:cBhvr>
                                          <p:to x="100000" y="100000"/>
                                        </p:animScale>
                                        <p:animScale>
                                          <p:cBhvr>
                                            <p:cTn id="76" dur="13">
                                              <p:stCondLst>
                                                <p:cond delay="821"/>
                                              </p:stCondLst>
                                            </p:cTn>
                                            <p:tgtEl>
                                              <p:spTgt spid="13"/>
                                            </p:tgtEl>
                                          </p:cBhvr>
                                          <p:to x="100000" y="90000"/>
                                        </p:animScale>
                                        <p:animScale>
                                          <p:cBhvr>
                                            <p:cTn id="77" dur="83" decel="50000">
                                              <p:stCondLst>
                                                <p:cond delay="834"/>
                                              </p:stCondLst>
                                            </p:cTn>
                                            <p:tgtEl>
                                              <p:spTgt spid="13"/>
                                            </p:tgtEl>
                                          </p:cBhvr>
                                          <p:to x="100000" y="100000"/>
                                        </p:animScale>
                                        <p:animScale>
                                          <p:cBhvr>
                                            <p:cTn id="78" dur="13">
                                              <p:stCondLst>
                                                <p:cond delay="904"/>
                                              </p:stCondLst>
                                            </p:cTn>
                                            <p:tgtEl>
                                              <p:spTgt spid="13"/>
                                            </p:tgtEl>
                                          </p:cBhvr>
                                          <p:to x="100000" y="95000"/>
                                        </p:animScale>
                                        <p:animScale>
                                          <p:cBhvr>
                                            <p:cTn id="79" dur="83" decel="50000">
                                              <p:stCondLst>
                                                <p:cond delay="917"/>
                                              </p:stCondLst>
                                            </p:cTn>
                                            <p:tgtEl>
                                              <p:spTgt spid="13"/>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290">
                                              <p:stCondLst>
                                                <p:cond delay="0"/>
                                              </p:stCondLst>
                                            </p:cTn>
                                            <p:tgtEl>
                                              <p:spTgt spid="12"/>
                                            </p:tgtEl>
                                          </p:cBhvr>
                                        </p:animEffect>
                                        <p:anim calcmode="lin" valueType="num">
                                          <p:cBhvr>
                                            <p:cTn id="8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88" dur="13">
                                              <p:stCondLst>
                                                <p:cond delay="325"/>
                                              </p:stCondLst>
                                            </p:cTn>
                                            <p:tgtEl>
                                              <p:spTgt spid="12"/>
                                            </p:tgtEl>
                                          </p:cBhvr>
                                          <p:to x="100000" y="60000"/>
                                        </p:animScale>
                                        <p:animScale>
                                          <p:cBhvr>
                                            <p:cTn id="89" dur="83" decel="50000">
                                              <p:stCondLst>
                                                <p:cond delay="338"/>
                                              </p:stCondLst>
                                            </p:cTn>
                                            <p:tgtEl>
                                              <p:spTgt spid="12"/>
                                            </p:tgtEl>
                                          </p:cBhvr>
                                          <p:to x="100000" y="100000"/>
                                        </p:animScale>
                                        <p:animScale>
                                          <p:cBhvr>
                                            <p:cTn id="90" dur="13">
                                              <p:stCondLst>
                                                <p:cond delay="656"/>
                                              </p:stCondLst>
                                            </p:cTn>
                                            <p:tgtEl>
                                              <p:spTgt spid="12"/>
                                            </p:tgtEl>
                                          </p:cBhvr>
                                          <p:to x="100000" y="80000"/>
                                        </p:animScale>
                                        <p:animScale>
                                          <p:cBhvr>
                                            <p:cTn id="91" dur="83" decel="50000">
                                              <p:stCondLst>
                                                <p:cond delay="669"/>
                                              </p:stCondLst>
                                            </p:cTn>
                                            <p:tgtEl>
                                              <p:spTgt spid="12"/>
                                            </p:tgtEl>
                                          </p:cBhvr>
                                          <p:to x="100000" y="100000"/>
                                        </p:animScale>
                                        <p:animScale>
                                          <p:cBhvr>
                                            <p:cTn id="92" dur="13">
                                              <p:stCondLst>
                                                <p:cond delay="821"/>
                                              </p:stCondLst>
                                            </p:cTn>
                                            <p:tgtEl>
                                              <p:spTgt spid="12"/>
                                            </p:tgtEl>
                                          </p:cBhvr>
                                          <p:to x="100000" y="90000"/>
                                        </p:animScale>
                                        <p:animScale>
                                          <p:cBhvr>
                                            <p:cTn id="93" dur="83" decel="50000">
                                              <p:stCondLst>
                                                <p:cond delay="834"/>
                                              </p:stCondLst>
                                            </p:cTn>
                                            <p:tgtEl>
                                              <p:spTgt spid="12"/>
                                            </p:tgtEl>
                                          </p:cBhvr>
                                          <p:to x="100000" y="100000"/>
                                        </p:animScale>
                                        <p:animScale>
                                          <p:cBhvr>
                                            <p:cTn id="94" dur="13">
                                              <p:stCondLst>
                                                <p:cond delay="904"/>
                                              </p:stCondLst>
                                            </p:cTn>
                                            <p:tgtEl>
                                              <p:spTgt spid="12"/>
                                            </p:tgtEl>
                                          </p:cBhvr>
                                          <p:to x="100000" y="95000"/>
                                        </p:animScale>
                                        <p:animScale>
                                          <p:cBhvr>
                                            <p:cTn id="95" dur="83" decel="50000">
                                              <p:stCondLst>
                                                <p:cond delay="917"/>
                                              </p:stCondLst>
                                            </p:cTn>
                                            <p:tgtEl>
                                              <p:spTgt spid="12"/>
                                            </p:tgtEl>
                                          </p:cBhvr>
                                          <p:to x="100000" y="100000"/>
                                        </p:animScale>
                                      </p:childTnLst>
                                    </p:cTn>
                                  </p:par>
                                </p:childTnLst>
                              </p:cTn>
                            </p:par>
                            <p:par>
                              <p:cTn id="96" fill="hold">
                                <p:stCondLst>
                                  <p:cond delay="4940"/>
                                </p:stCondLst>
                                <p:childTnLst>
                                  <p:par>
                                    <p:cTn id="97" presetID="16" presetClass="entr" presetSubtype="42"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barn(outHorizontal)">
                                          <p:cBhvr>
                                            <p:cTn id="99" dur="500"/>
                                            <p:tgtEl>
                                              <p:spTgt spid="14"/>
                                            </p:tgtEl>
                                          </p:cBhvr>
                                        </p:animEffect>
                                      </p:childTnLst>
                                    </p:cTn>
                                  </p:par>
                                </p:childTnLst>
                              </p:cTn>
                            </p:par>
                            <p:par>
                              <p:cTn id="100" fill="hold">
                                <p:stCondLst>
                                  <p:cond delay="5440"/>
                                </p:stCondLst>
                                <p:childTnLst>
                                  <p:par>
                                    <p:cTn id="101" presetID="26"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290">
                                              <p:stCondLst>
                                                <p:cond delay="0"/>
                                              </p:stCondLst>
                                            </p:cTn>
                                            <p:tgtEl>
                                              <p:spTgt spid="18"/>
                                            </p:tgtEl>
                                          </p:cBhvr>
                                        </p:animEffect>
                                        <p:anim calcmode="lin" valueType="num">
                                          <p:cBhvr>
                                            <p:cTn id="104"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09" dur="13">
                                              <p:stCondLst>
                                                <p:cond delay="325"/>
                                              </p:stCondLst>
                                            </p:cTn>
                                            <p:tgtEl>
                                              <p:spTgt spid="18"/>
                                            </p:tgtEl>
                                          </p:cBhvr>
                                          <p:to x="100000" y="60000"/>
                                        </p:animScale>
                                        <p:animScale>
                                          <p:cBhvr>
                                            <p:cTn id="110" dur="83" decel="50000">
                                              <p:stCondLst>
                                                <p:cond delay="338"/>
                                              </p:stCondLst>
                                            </p:cTn>
                                            <p:tgtEl>
                                              <p:spTgt spid="18"/>
                                            </p:tgtEl>
                                          </p:cBhvr>
                                          <p:to x="100000" y="100000"/>
                                        </p:animScale>
                                        <p:animScale>
                                          <p:cBhvr>
                                            <p:cTn id="111" dur="13">
                                              <p:stCondLst>
                                                <p:cond delay="656"/>
                                              </p:stCondLst>
                                            </p:cTn>
                                            <p:tgtEl>
                                              <p:spTgt spid="18"/>
                                            </p:tgtEl>
                                          </p:cBhvr>
                                          <p:to x="100000" y="80000"/>
                                        </p:animScale>
                                        <p:animScale>
                                          <p:cBhvr>
                                            <p:cTn id="112" dur="83" decel="50000">
                                              <p:stCondLst>
                                                <p:cond delay="669"/>
                                              </p:stCondLst>
                                            </p:cTn>
                                            <p:tgtEl>
                                              <p:spTgt spid="18"/>
                                            </p:tgtEl>
                                          </p:cBhvr>
                                          <p:to x="100000" y="100000"/>
                                        </p:animScale>
                                        <p:animScale>
                                          <p:cBhvr>
                                            <p:cTn id="113" dur="13">
                                              <p:stCondLst>
                                                <p:cond delay="821"/>
                                              </p:stCondLst>
                                            </p:cTn>
                                            <p:tgtEl>
                                              <p:spTgt spid="18"/>
                                            </p:tgtEl>
                                          </p:cBhvr>
                                          <p:to x="100000" y="90000"/>
                                        </p:animScale>
                                        <p:animScale>
                                          <p:cBhvr>
                                            <p:cTn id="114" dur="83" decel="50000">
                                              <p:stCondLst>
                                                <p:cond delay="834"/>
                                              </p:stCondLst>
                                            </p:cTn>
                                            <p:tgtEl>
                                              <p:spTgt spid="18"/>
                                            </p:tgtEl>
                                          </p:cBhvr>
                                          <p:to x="100000" y="100000"/>
                                        </p:animScale>
                                        <p:animScale>
                                          <p:cBhvr>
                                            <p:cTn id="115" dur="13">
                                              <p:stCondLst>
                                                <p:cond delay="904"/>
                                              </p:stCondLst>
                                            </p:cTn>
                                            <p:tgtEl>
                                              <p:spTgt spid="18"/>
                                            </p:tgtEl>
                                          </p:cBhvr>
                                          <p:to x="100000" y="95000"/>
                                        </p:animScale>
                                        <p:animScale>
                                          <p:cBhvr>
                                            <p:cTn id="116" dur="83" decel="50000">
                                              <p:stCondLst>
                                                <p:cond delay="917"/>
                                              </p:stCondLst>
                                            </p:cTn>
                                            <p:tgtEl>
                                              <p:spTgt spid="18"/>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down)">
                                          <p:cBhvr>
                                            <p:cTn id="119" dur="290">
                                              <p:stCondLst>
                                                <p:cond delay="0"/>
                                              </p:stCondLst>
                                            </p:cTn>
                                            <p:tgtEl>
                                              <p:spTgt spid="17"/>
                                            </p:tgtEl>
                                          </p:cBhvr>
                                        </p:animEffect>
                                        <p:anim calcmode="lin" valueType="num">
                                          <p:cBhvr>
                                            <p:cTn id="120"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1"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2"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23"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4"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25" dur="13">
                                              <p:stCondLst>
                                                <p:cond delay="325"/>
                                              </p:stCondLst>
                                            </p:cTn>
                                            <p:tgtEl>
                                              <p:spTgt spid="17"/>
                                            </p:tgtEl>
                                          </p:cBhvr>
                                          <p:to x="100000" y="60000"/>
                                        </p:animScale>
                                        <p:animScale>
                                          <p:cBhvr>
                                            <p:cTn id="126" dur="83" decel="50000">
                                              <p:stCondLst>
                                                <p:cond delay="338"/>
                                              </p:stCondLst>
                                            </p:cTn>
                                            <p:tgtEl>
                                              <p:spTgt spid="17"/>
                                            </p:tgtEl>
                                          </p:cBhvr>
                                          <p:to x="100000" y="100000"/>
                                        </p:animScale>
                                        <p:animScale>
                                          <p:cBhvr>
                                            <p:cTn id="127" dur="13">
                                              <p:stCondLst>
                                                <p:cond delay="656"/>
                                              </p:stCondLst>
                                            </p:cTn>
                                            <p:tgtEl>
                                              <p:spTgt spid="17"/>
                                            </p:tgtEl>
                                          </p:cBhvr>
                                          <p:to x="100000" y="80000"/>
                                        </p:animScale>
                                        <p:animScale>
                                          <p:cBhvr>
                                            <p:cTn id="128" dur="83" decel="50000">
                                              <p:stCondLst>
                                                <p:cond delay="669"/>
                                              </p:stCondLst>
                                            </p:cTn>
                                            <p:tgtEl>
                                              <p:spTgt spid="17"/>
                                            </p:tgtEl>
                                          </p:cBhvr>
                                          <p:to x="100000" y="100000"/>
                                        </p:animScale>
                                        <p:animScale>
                                          <p:cBhvr>
                                            <p:cTn id="129" dur="13">
                                              <p:stCondLst>
                                                <p:cond delay="821"/>
                                              </p:stCondLst>
                                            </p:cTn>
                                            <p:tgtEl>
                                              <p:spTgt spid="17"/>
                                            </p:tgtEl>
                                          </p:cBhvr>
                                          <p:to x="100000" y="90000"/>
                                        </p:animScale>
                                        <p:animScale>
                                          <p:cBhvr>
                                            <p:cTn id="130" dur="83" decel="50000">
                                              <p:stCondLst>
                                                <p:cond delay="834"/>
                                              </p:stCondLst>
                                            </p:cTn>
                                            <p:tgtEl>
                                              <p:spTgt spid="17"/>
                                            </p:tgtEl>
                                          </p:cBhvr>
                                          <p:to x="100000" y="100000"/>
                                        </p:animScale>
                                        <p:animScale>
                                          <p:cBhvr>
                                            <p:cTn id="131" dur="13">
                                              <p:stCondLst>
                                                <p:cond delay="904"/>
                                              </p:stCondLst>
                                            </p:cTn>
                                            <p:tgtEl>
                                              <p:spTgt spid="17"/>
                                            </p:tgtEl>
                                          </p:cBhvr>
                                          <p:to x="100000" y="95000"/>
                                        </p:animScale>
                                        <p:animScale>
                                          <p:cBhvr>
                                            <p:cTn id="132" dur="83" decel="50000">
                                              <p:stCondLst>
                                                <p:cond delay="917"/>
                                              </p:stCondLst>
                                            </p:cTn>
                                            <p:tgtEl>
                                              <p:spTgt spid="17"/>
                                            </p:tgtEl>
                                          </p:cBhvr>
                                          <p:to x="100000" y="100000"/>
                                        </p:animScale>
                                      </p:childTnLst>
                                    </p:cTn>
                                  </p:par>
                                </p:childTnLst>
                              </p:cTn>
                            </p:par>
                            <p:par>
                              <p:cTn id="133" fill="hold">
                                <p:stCondLst>
                                  <p:cond delay="6440"/>
                                </p:stCondLst>
                                <p:childTnLst>
                                  <p:par>
                                    <p:cTn id="134" presetID="16" presetClass="entr" presetSubtype="42" fill="hold" nodeType="after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barn(outHorizontal)">
                                          <p:cBhvr>
                                            <p:cTn id="136" dur="500"/>
                                            <p:tgtEl>
                                              <p:spTgt spid="19"/>
                                            </p:tgtEl>
                                          </p:cBhvr>
                                        </p:animEffect>
                                      </p:childTnLst>
                                    </p:cTn>
                                  </p:par>
                                  <p:par>
                                    <p:cTn id="137" presetID="2" presetClass="entr" presetSubtype="12" fill="hold" grpId="0" nodeType="withEffect" p14:presetBounceEnd="20000">
                                      <p:stCondLst>
                                        <p:cond delay="0"/>
                                      </p:stCondLst>
                                      <p:childTnLst>
                                        <p:set>
                                          <p:cBhvr>
                                            <p:cTn id="138" dur="1" fill="hold">
                                              <p:stCondLst>
                                                <p:cond delay="0"/>
                                              </p:stCondLst>
                                            </p:cTn>
                                            <p:tgtEl>
                                              <p:spTgt spid="22"/>
                                            </p:tgtEl>
                                            <p:attrNameLst>
                                              <p:attrName>style.visibility</p:attrName>
                                            </p:attrNameLst>
                                          </p:cBhvr>
                                          <p:to>
                                            <p:strVal val="visible"/>
                                          </p:to>
                                        </p:set>
                                        <p:anim calcmode="lin" valueType="num" p14:bounceEnd="20000">
                                          <p:cBhvr additive="base">
                                            <p:cTn id="139" dur="500" fill="hold"/>
                                            <p:tgtEl>
                                              <p:spTgt spid="22"/>
                                            </p:tgtEl>
                                            <p:attrNameLst>
                                              <p:attrName>ppt_x</p:attrName>
                                            </p:attrNameLst>
                                          </p:cBhvr>
                                          <p:tavLst>
                                            <p:tav tm="0">
                                              <p:val>
                                                <p:strVal val="0-#ppt_w/2"/>
                                              </p:val>
                                            </p:tav>
                                            <p:tav tm="100000">
                                              <p:val>
                                                <p:strVal val="#ppt_x"/>
                                              </p:val>
                                            </p:tav>
                                          </p:tavLst>
                                        </p:anim>
                                        <p:anim calcmode="lin" valueType="num" p14:bounceEnd="20000">
                                          <p:cBhvr additive="base">
                                            <p:cTn id="140" dur="500" fill="hold"/>
                                            <p:tgtEl>
                                              <p:spTgt spid="22"/>
                                            </p:tgtEl>
                                            <p:attrNameLst>
                                              <p:attrName>ppt_y</p:attrName>
                                            </p:attrNameLst>
                                          </p:cBhvr>
                                          <p:tavLst>
                                            <p:tav tm="0">
                                              <p:val>
                                                <p:strVal val="1+#ppt_h/2"/>
                                              </p:val>
                                            </p:tav>
                                            <p:tav tm="100000">
                                              <p:val>
                                                <p:strVal val="#ppt_y"/>
                                              </p:val>
                                            </p:tav>
                                          </p:tavLst>
                                        </p:anim>
                                      </p:childTnLst>
                                    </p:cTn>
                                  </p:par>
                                  <p:par>
                                    <p:cTn id="141" presetID="2" presetClass="entr" presetSubtype="6" fill="hold" grpId="0" nodeType="withEffect" p14:presetBounceEnd="20000">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14:bounceEnd="20000">
                                          <p:cBhvr additive="base">
                                            <p:cTn id="143" dur="50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44" dur="500" fill="hold"/>
                                            <p:tgtEl>
                                              <p:spTgt spid="16"/>
                                            </p:tgtEl>
                                            <p:attrNameLst>
                                              <p:attrName>ppt_y</p:attrName>
                                            </p:attrNameLst>
                                          </p:cBhvr>
                                          <p:tavLst>
                                            <p:tav tm="0">
                                              <p:val>
                                                <p:strVal val="1+#ppt_h/2"/>
                                              </p:val>
                                            </p:tav>
                                            <p:tav tm="100000">
                                              <p:val>
                                                <p:strVal val="#ppt_y"/>
                                              </p:val>
                                            </p:tav>
                                          </p:tavLst>
                                        </p:anim>
                                      </p:childTnLst>
                                    </p:cTn>
                                  </p:par>
                                  <p:par>
                                    <p:cTn id="145" presetID="2" presetClass="entr" presetSubtype="3" fill="hold" grpId="0" nodeType="withEffect" p14:presetBounceEnd="20000">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14:bounceEnd="20000">
                                          <p:cBhvr additive="base">
                                            <p:cTn id="147"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48" dur="500" fill="hold"/>
                                            <p:tgtEl>
                                              <p:spTgt spid="24"/>
                                            </p:tgtEl>
                                            <p:attrNameLst>
                                              <p:attrName>ppt_y</p:attrName>
                                            </p:attrNameLst>
                                          </p:cBhvr>
                                          <p:tavLst>
                                            <p:tav tm="0">
                                              <p:val>
                                                <p:strVal val="0-#ppt_h/2"/>
                                              </p:val>
                                            </p:tav>
                                            <p:tav tm="100000">
                                              <p:val>
                                                <p:strVal val="#ppt_y"/>
                                              </p:val>
                                            </p:tav>
                                          </p:tavLst>
                                        </p:anim>
                                      </p:childTnLst>
                                    </p:cTn>
                                  </p:par>
                                  <p:par>
                                    <p:cTn id="149" presetID="2" presetClass="entr" presetSubtype="9" fill="hold" grpId="0" nodeType="withEffect" p14:presetBounceEnd="20000">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14:bounceEnd="20000">
                                          <p:cBhvr additive="base">
                                            <p:cTn id="151" dur="500" fill="hold"/>
                                            <p:tgtEl>
                                              <p:spTgt spid="23"/>
                                            </p:tgtEl>
                                            <p:attrNameLst>
                                              <p:attrName>ppt_x</p:attrName>
                                            </p:attrNameLst>
                                          </p:cBhvr>
                                          <p:tavLst>
                                            <p:tav tm="0">
                                              <p:val>
                                                <p:strVal val="0-#ppt_w/2"/>
                                              </p:val>
                                            </p:tav>
                                            <p:tav tm="100000">
                                              <p:val>
                                                <p:strVal val="#ppt_x"/>
                                              </p:val>
                                            </p:tav>
                                          </p:tavLst>
                                        </p:anim>
                                        <p:anim calcmode="lin" valueType="num" p14:bounceEnd="20000">
                                          <p:cBhvr additive="base">
                                            <p:cTn id="15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7" grpId="0" animBg="1"/>
          <p:bldP spid="8" grpId="0" animBg="1"/>
          <p:bldP spid="10" grpId="0"/>
          <p:bldP spid="12" grpId="0" animBg="1"/>
          <p:bldP spid="13" grpId="0" animBg="1"/>
          <p:bldP spid="17" grpId="0" animBg="1"/>
          <p:bldP spid="18" grpId="0" animBg="1"/>
          <p:bldP spid="16" grpId="0" animBg="1"/>
          <p:bldP spid="22"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6"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90">
                                              <p:stCondLst>
                                                <p:cond delay="0"/>
                                              </p:stCondLst>
                                            </p:cTn>
                                            <p:tgtEl>
                                              <p:spTgt spid="8"/>
                                            </p:tgtEl>
                                          </p:cBhvr>
                                        </p:animEffect>
                                        <p:anim calcmode="lin" valueType="num">
                                          <p:cBhvr>
                                            <p:cTn id="2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gtEl>
                                          </p:cBhvr>
                                          <p:to x="100000" y="60000"/>
                                        </p:animScale>
                                        <p:animScale>
                                          <p:cBhvr>
                                            <p:cTn id="32" dur="83" decel="50000">
                                              <p:stCondLst>
                                                <p:cond delay="338"/>
                                              </p:stCondLst>
                                            </p:cTn>
                                            <p:tgtEl>
                                              <p:spTgt spid="8"/>
                                            </p:tgtEl>
                                          </p:cBhvr>
                                          <p:to x="100000" y="100000"/>
                                        </p:animScale>
                                        <p:animScale>
                                          <p:cBhvr>
                                            <p:cTn id="33" dur="13">
                                              <p:stCondLst>
                                                <p:cond delay="656"/>
                                              </p:stCondLst>
                                            </p:cTn>
                                            <p:tgtEl>
                                              <p:spTgt spid="8"/>
                                            </p:tgtEl>
                                          </p:cBhvr>
                                          <p:to x="100000" y="80000"/>
                                        </p:animScale>
                                        <p:animScale>
                                          <p:cBhvr>
                                            <p:cTn id="34" dur="83" decel="50000">
                                              <p:stCondLst>
                                                <p:cond delay="669"/>
                                              </p:stCondLst>
                                            </p:cTn>
                                            <p:tgtEl>
                                              <p:spTgt spid="8"/>
                                            </p:tgtEl>
                                          </p:cBhvr>
                                          <p:to x="100000" y="100000"/>
                                        </p:animScale>
                                        <p:animScale>
                                          <p:cBhvr>
                                            <p:cTn id="35" dur="13">
                                              <p:stCondLst>
                                                <p:cond delay="821"/>
                                              </p:stCondLst>
                                            </p:cTn>
                                            <p:tgtEl>
                                              <p:spTgt spid="8"/>
                                            </p:tgtEl>
                                          </p:cBhvr>
                                          <p:to x="100000" y="90000"/>
                                        </p:animScale>
                                        <p:animScale>
                                          <p:cBhvr>
                                            <p:cTn id="36" dur="83" decel="50000">
                                              <p:stCondLst>
                                                <p:cond delay="834"/>
                                              </p:stCondLst>
                                            </p:cTn>
                                            <p:tgtEl>
                                              <p:spTgt spid="8"/>
                                            </p:tgtEl>
                                          </p:cBhvr>
                                          <p:to x="100000" y="100000"/>
                                        </p:animScale>
                                        <p:animScale>
                                          <p:cBhvr>
                                            <p:cTn id="37" dur="13">
                                              <p:stCondLst>
                                                <p:cond delay="904"/>
                                              </p:stCondLst>
                                            </p:cTn>
                                            <p:tgtEl>
                                              <p:spTgt spid="8"/>
                                            </p:tgtEl>
                                          </p:cBhvr>
                                          <p:to x="100000" y="95000"/>
                                        </p:animScale>
                                        <p:animScale>
                                          <p:cBhvr>
                                            <p:cTn id="38" dur="83" decel="50000">
                                              <p:stCondLst>
                                                <p:cond delay="917"/>
                                              </p:stCondLst>
                                            </p:cTn>
                                            <p:tgtEl>
                                              <p:spTgt spid="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290">
                                              <p:stCondLst>
                                                <p:cond delay="0"/>
                                              </p:stCondLst>
                                            </p:cTn>
                                            <p:tgtEl>
                                              <p:spTgt spid="7"/>
                                            </p:tgtEl>
                                          </p:cBhvr>
                                        </p:animEffect>
                                        <p:anim calcmode="lin" valueType="num">
                                          <p:cBhvr>
                                            <p:cTn id="4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gtEl>
                                          </p:cBhvr>
                                          <p:to x="100000" y="60000"/>
                                        </p:animScale>
                                        <p:animScale>
                                          <p:cBhvr>
                                            <p:cTn id="48" dur="83" decel="50000">
                                              <p:stCondLst>
                                                <p:cond delay="338"/>
                                              </p:stCondLst>
                                            </p:cTn>
                                            <p:tgtEl>
                                              <p:spTgt spid="7"/>
                                            </p:tgtEl>
                                          </p:cBhvr>
                                          <p:to x="100000" y="100000"/>
                                        </p:animScale>
                                        <p:animScale>
                                          <p:cBhvr>
                                            <p:cTn id="49" dur="13">
                                              <p:stCondLst>
                                                <p:cond delay="656"/>
                                              </p:stCondLst>
                                            </p:cTn>
                                            <p:tgtEl>
                                              <p:spTgt spid="7"/>
                                            </p:tgtEl>
                                          </p:cBhvr>
                                          <p:to x="100000" y="80000"/>
                                        </p:animScale>
                                        <p:animScale>
                                          <p:cBhvr>
                                            <p:cTn id="50" dur="83" decel="50000">
                                              <p:stCondLst>
                                                <p:cond delay="669"/>
                                              </p:stCondLst>
                                            </p:cTn>
                                            <p:tgtEl>
                                              <p:spTgt spid="7"/>
                                            </p:tgtEl>
                                          </p:cBhvr>
                                          <p:to x="100000" y="100000"/>
                                        </p:animScale>
                                        <p:animScale>
                                          <p:cBhvr>
                                            <p:cTn id="51" dur="13">
                                              <p:stCondLst>
                                                <p:cond delay="821"/>
                                              </p:stCondLst>
                                            </p:cTn>
                                            <p:tgtEl>
                                              <p:spTgt spid="7"/>
                                            </p:tgtEl>
                                          </p:cBhvr>
                                          <p:to x="100000" y="90000"/>
                                        </p:animScale>
                                        <p:animScale>
                                          <p:cBhvr>
                                            <p:cTn id="52" dur="83" decel="50000">
                                              <p:stCondLst>
                                                <p:cond delay="834"/>
                                              </p:stCondLst>
                                            </p:cTn>
                                            <p:tgtEl>
                                              <p:spTgt spid="7"/>
                                            </p:tgtEl>
                                          </p:cBhvr>
                                          <p:to x="100000" y="100000"/>
                                        </p:animScale>
                                        <p:animScale>
                                          <p:cBhvr>
                                            <p:cTn id="53" dur="13">
                                              <p:stCondLst>
                                                <p:cond delay="904"/>
                                              </p:stCondLst>
                                            </p:cTn>
                                            <p:tgtEl>
                                              <p:spTgt spid="7"/>
                                            </p:tgtEl>
                                          </p:cBhvr>
                                          <p:to x="100000" y="95000"/>
                                        </p:animScale>
                                        <p:animScale>
                                          <p:cBhvr>
                                            <p:cTn id="54" dur="83" decel="50000">
                                              <p:stCondLst>
                                                <p:cond delay="917"/>
                                              </p:stCondLst>
                                            </p:cTn>
                                            <p:tgtEl>
                                              <p:spTgt spid="7"/>
                                            </p:tgtEl>
                                          </p:cBhvr>
                                          <p:to x="100000" y="100000"/>
                                        </p:animScale>
                                      </p:childTnLst>
                                    </p:cTn>
                                  </p:par>
                                </p:childTnLst>
                              </p:cTn>
                            </p:par>
                            <p:par>
                              <p:cTn id="55" fill="hold">
                                <p:stCondLst>
                                  <p:cond delay="2940"/>
                                </p:stCondLst>
                                <p:childTnLst>
                                  <p:par>
                                    <p:cTn id="56" presetID="16" presetClass="entr" presetSubtype="4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outHorizontal)">
                                          <p:cBhvr>
                                            <p:cTn id="58" dur="500"/>
                                            <p:tgtEl>
                                              <p:spTgt spid="9"/>
                                            </p:tgtEl>
                                          </p:cBhvr>
                                        </p:animEffect>
                                      </p:childTnLst>
                                    </p:cTn>
                                  </p:par>
                                </p:childTnLst>
                              </p:cTn>
                            </p:par>
                            <p:par>
                              <p:cTn id="59" fill="hold">
                                <p:stCondLst>
                                  <p:cond delay="344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300"/>
                                            <p:tgtEl>
                                              <p:spTgt spid="10"/>
                                            </p:tgtEl>
                                          </p:cBhvr>
                                        </p:animEffect>
                                      </p:childTnLst>
                                    </p:cTn>
                                  </p:par>
                                </p:childTnLst>
                              </p:cTn>
                            </p:par>
                            <p:par>
                              <p:cTn id="63" fill="hold">
                                <p:stCondLst>
                                  <p:cond delay="3940"/>
                                </p:stCondLst>
                                <p:childTnLst>
                                  <p:par>
                                    <p:cTn id="64" presetID="26"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290">
                                              <p:stCondLst>
                                                <p:cond delay="0"/>
                                              </p:stCondLst>
                                            </p:cTn>
                                            <p:tgtEl>
                                              <p:spTgt spid="13"/>
                                            </p:tgtEl>
                                          </p:cBhvr>
                                        </p:animEffect>
                                        <p:anim calcmode="lin" valueType="num">
                                          <p:cBhvr>
                                            <p:cTn id="6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2" dur="13">
                                              <p:stCondLst>
                                                <p:cond delay="325"/>
                                              </p:stCondLst>
                                            </p:cTn>
                                            <p:tgtEl>
                                              <p:spTgt spid="13"/>
                                            </p:tgtEl>
                                          </p:cBhvr>
                                          <p:to x="100000" y="60000"/>
                                        </p:animScale>
                                        <p:animScale>
                                          <p:cBhvr>
                                            <p:cTn id="73" dur="83" decel="50000">
                                              <p:stCondLst>
                                                <p:cond delay="338"/>
                                              </p:stCondLst>
                                            </p:cTn>
                                            <p:tgtEl>
                                              <p:spTgt spid="13"/>
                                            </p:tgtEl>
                                          </p:cBhvr>
                                          <p:to x="100000" y="100000"/>
                                        </p:animScale>
                                        <p:animScale>
                                          <p:cBhvr>
                                            <p:cTn id="74" dur="13">
                                              <p:stCondLst>
                                                <p:cond delay="656"/>
                                              </p:stCondLst>
                                            </p:cTn>
                                            <p:tgtEl>
                                              <p:spTgt spid="13"/>
                                            </p:tgtEl>
                                          </p:cBhvr>
                                          <p:to x="100000" y="80000"/>
                                        </p:animScale>
                                        <p:animScale>
                                          <p:cBhvr>
                                            <p:cTn id="75" dur="83" decel="50000">
                                              <p:stCondLst>
                                                <p:cond delay="669"/>
                                              </p:stCondLst>
                                            </p:cTn>
                                            <p:tgtEl>
                                              <p:spTgt spid="13"/>
                                            </p:tgtEl>
                                          </p:cBhvr>
                                          <p:to x="100000" y="100000"/>
                                        </p:animScale>
                                        <p:animScale>
                                          <p:cBhvr>
                                            <p:cTn id="76" dur="13">
                                              <p:stCondLst>
                                                <p:cond delay="821"/>
                                              </p:stCondLst>
                                            </p:cTn>
                                            <p:tgtEl>
                                              <p:spTgt spid="13"/>
                                            </p:tgtEl>
                                          </p:cBhvr>
                                          <p:to x="100000" y="90000"/>
                                        </p:animScale>
                                        <p:animScale>
                                          <p:cBhvr>
                                            <p:cTn id="77" dur="83" decel="50000">
                                              <p:stCondLst>
                                                <p:cond delay="834"/>
                                              </p:stCondLst>
                                            </p:cTn>
                                            <p:tgtEl>
                                              <p:spTgt spid="13"/>
                                            </p:tgtEl>
                                          </p:cBhvr>
                                          <p:to x="100000" y="100000"/>
                                        </p:animScale>
                                        <p:animScale>
                                          <p:cBhvr>
                                            <p:cTn id="78" dur="13">
                                              <p:stCondLst>
                                                <p:cond delay="904"/>
                                              </p:stCondLst>
                                            </p:cTn>
                                            <p:tgtEl>
                                              <p:spTgt spid="13"/>
                                            </p:tgtEl>
                                          </p:cBhvr>
                                          <p:to x="100000" y="95000"/>
                                        </p:animScale>
                                        <p:animScale>
                                          <p:cBhvr>
                                            <p:cTn id="79" dur="83" decel="50000">
                                              <p:stCondLst>
                                                <p:cond delay="917"/>
                                              </p:stCondLst>
                                            </p:cTn>
                                            <p:tgtEl>
                                              <p:spTgt spid="13"/>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290">
                                              <p:stCondLst>
                                                <p:cond delay="0"/>
                                              </p:stCondLst>
                                            </p:cTn>
                                            <p:tgtEl>
                                              <p:spTgt spid="12"/>
                                            </p:tgtEl>
                                          </p:cBhvr>
                                        </p:animEffect>
                                        <p:anim calcmode="lin" valueType="num">
                                          <p:cBhvr>
                                            <p:cTn id="8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88" dur="13">
                                              <p:stCondLst>
                                                <p:cond delay="325"/>
                                              </p:stCondLst>
                                            </p:cTn>
                                            <p:tgtEl>
                                              <p:spTgt spid="12"/>
                                            </p:tgtEl>
                                          </p:cBhvr>
                                          <p:to x="100000" y="60000"/>
                                        </p:animScale>
                                        <p:animScale>
                                          <p:cBhvr>
                                            <p:cTn id="89" dur="83" decel="50000">
                                              <p:stCondLst>
                                                <p:cond delay="338"/>
                                              </p:stCondLst>
                                            </p:cTn>
                                            <p:tgtEl>
                                              <p:spTgt spid="12"/>
                                            </p:tgtEl>
                                          </p:cBhvr>
                                          <p:to x="100000" y="100000"/>
                                        </p:animScale>
                                        <p:animScale>
                                          <p:cBhvr>
                                            <p:cTn id="90" dur="13">
                                              <p:stCondLst>
                                                <p:cond delay="656"/>
                                              </p:stCondLst>
                                            </p:cTn>
                                            <p:tgtEl>
                                              <p:spTgt spid="12"/>
                                            </p:tgtEl>
                                          </p:cBhvr>
                                          <p:to x="100000" y="80000"/>
                                        </p:animScale>
                                        <p:animScale>
                                          <p:cBhvr>
                                            <p:cTn id="91" dur="83" decel="50000">
                                              <p:stCondLst>
                                                <p:cond delay="669"/>
                                              </p:stCondLst>
                                            </p:cTn>
                                            <p:tgtEl>
                                              <p:spTgt spid="12"/>
                                            </p:tgtEl>
                                          </p:cBhvr>
                                          <p:to x="100000" y="100000"/>
                                        </p:animScale>
                                        <p:animScale>
                                          <p:cBhvr>
                                            <p:cTn id="92" dur="13">
                                              <p:stCondLst>
                                                <p:cond delay="821"/>
                                              </p:stCondLst>
                                            </p:cTn>
                                            <p:tgtEl>
                                              <p:spTgt spid="12"/>
                                            </p:tgtEl>
                                          </p:cBhvr>
                                          <p:to x="100000" y="90000"/>
                                        </p:animScale>
                                        <p:animScale>
                                          <p:cBhvr>
                                            <p:cTn id="93" dur="83" decel="50000">
                                              <p:stCondLst>
                                                <p:cond delay="834"/>
                                              </p:stCondLst>
                                            </p:cTn>
                                            <p:tgtEl>
                                              <p:spTgt spid="12"/>
                                            </p:tgtEl>
                                          </p:cBhvr>
                                          <p:to x="100000" y="100000"/>
                                        </p:animScale>
                                        <p:animScale>
                                          <p:cBhvr>
                                            <p:cTn id="94" dur="13">
                                              <p:stCondLst>
                                                <p:cond delay="904"/>
                                              </p:stCondLst>
                                            </p:cTn>
                                            <p:tgtEl>
                                              <p:spTgt spid="12"/>
                                            </p:tgtEl>
                                          </p:cBhvr>
                                          <p:to x="100000" y="95000"/>
                                        </p:animScale>
                                        <p:animScale>
                                          <p:cBhvr>
                                            <p:cTn id="95" dur="83" decel="50000">
                                              <p:stCondLst>
                                                <p:cond delay="917"/>
                                              </p:stCondLst>
                                            </p:cTn>
                                            <p:tgtEl>
                                              <p:spTgt spid="12"/>
                                            </p:tgtEl>
                                          </p:cBhvr>
                                          <p:to x="100000" y="100000"/>
                                        </p:animScale>
                                      </p:childTnLst>
                                    </p:cTn>
                                  </p:par>
                                </p:childTnLst>
                              </p:cTn>
                            </p:par>
                            <p:par>
                              <p:cTn id="96" fill="hold">
                                <p:stCondLst>
                                  <p:cond delay="4940"/>
                                </p:stCondLst>
                                <p:childTnLst>
                                  <p:par>
                                    <p:cTn id="97" presetID="16" presetClass="entr" presetSubtype="42"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barn(outHorizontal)">
                                          <p:cBhvr>
                                            <p:cTn id="99" dur="500"/>
                                            <p:tgtEl>
                                              <p:spTgt spid="14"/>
                                            </p:tgtEl>
                                          </p:cBhvr>
                                        </p:animEffect>
                                      </p:childTnLst>
                                    </p:cTn>
                                  </p:par>
                                </p:childTnLst>
                              </p:cTn>
                            </p:par>
                            <p:par>
                              <p:cTn id="100" fill="hold">
                                <p:stCondLst>
                                  <p:cond delay="5440"/>
                                </p:stCondLst>
                                <p:childTnLst>
                                  <p:par>
                                    <p:cTn id="101" presetID="26"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290">
                                              <p:stCondLst>
                                                <p:cond delay="0"/>
                                              </p:stCondLst>
                                            </p:cTn>
                                            <p:tgtEl>
                                              <p:spTgt spid="18"/>
                                            </p:tgtEl>
                                          </p:cBhvr>
                                        </p:animEffect>
                                        <p:anim calcmode="lin" valueType="num">
                                          <p:cBhvr>
                                            <p:cTn id="104"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09" dur="13">
                                              <p:stCondLst>
                                                <p:cond delay="325"/>
                                              </p:stCondLst>
                                            </p:cTn>
                                            <p:tgtEl>
                                              <p:spTgt spid="18"/>
                                            </p:tgtEl>
                                          </p:cBhvr>
                                          <p:to x="100000" y="60000"/>
                                        </p:animScale>
                                        <p:animScale>
                                          <p:cBhvr>
                                            <p:cTn id="110" dur="83" decel="50000">
                                              <p:stCondLst>
                                                <p:cond delay="338"/>
                                              </p:stCondLst>
                                            </p:cTn>
                                            <p:tgtEl>
                                              <p:spTgt spid="18"/>
                                            </p:tgtEl>
                                          </p:cBhvr>
                                          <p:to x="100000" y="100000"/>
                                        </p:animScale>
                                        <p:animScale>
                                          <p:cBhvr>
                                            <p:cTn id="111" dur="13">
                                              <p:stCondLst>
                                                <p:cond delay="656"/>
                                              </p:stCondLst>
                                            </p:cTn>
                                            <p:tgtEl>
                                              <p:spTgt spid="18"/>
                                            </p:tgtEl>
                                          </p:cBhvr>
                                          <p:to x="100000" y="80000"/>
                                        </p:animScale>
                                        <p:animScale>
                                          <p:cBhvr>
                                            <p:cTn id="112" dur="83" decel="50000">
                                              <p:stCondLst>
                                                <p:cond delay="669"/>
                                              </p:stCondLst>
                                            </p:cTn>
                                            <p:tgtEl>
                                              <p:spTgt spid="18"/>
                                            </p:tgtEl>
                                          </p:cBhvr>
                                          <p:to x="100000" y="100000"/>
                                        </p:animScale>
                                        <p:animScale>
                                          <p:cBhvr>
                                            <p:cTn id="113" dur="13">
                                              <p:stCondLst>
                                                <p:cond delay="821"/>
                                              </p:stCondLst>
                                            </p:cTn>
                                            <p:tgtEl>
                                              <p:spTgt spid="18"/>
                                            </p:tgtEl>
                                          </p:cBhvr>
                                          <p:to x="100000" y="90000"/>
                                        </p:animScale>
                                        <p:animScale>
                                          <p:cBhvr>
                                            <p:cTn id="114" dur="83" decel="50000">
                                              <p:stCondLst>
                                                <p:cond delay="834"/>
                                              </p:stCondLst>
                                            </p:cTn>
                                            <p:tgtEl>
                                              <p:spTgt spid="18"/>
                                            </p:tgtEl>
                                          </p:cBhvr>
                                          <p:to x="100000" y="100000"/>
                                        </p:animScale>
                                        <p:animScale>
                                          <p:cBhvr>
                                            <p:cTn id="115" dur="13">
                                              <p:stCondLst>
                                                <p:cond delay="904"/>
                                              </p:stCondLst>
                                            </p:cTn>
                                            <p:tgtEl>
                                              <p:spTgt spid="18"/>
                                            </p:tgtEl>
                                          </p:cBhvr>
                                          <p:to x="100000" y="95000"/>
                                        </p:animScale>
                                        <p:animScale>
                                          <p:cBhvr>
                                            <p:cTn id="116" dur="83" decel="50000">
                                              <p:stCondLst>
                                                <p:cond delay="917"/>
                                              </p:stCondLst>
                                            </p:cTn>
                                            <p:tgtEl>
                                              <p:spTgt spid="18"/>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down)">
                                          <p:cBhvr>
                                            <p:cTn id="119" dur="290">
                                              <p:stCondLst>
                                                <p:cond delay="0"/>
                                              </p:stCondLst>
                                            </p:cTn>
                                            <p:tgtEl>
                                              <p:spTgt spid="17"/>
                                            </p:tgtEl>
                                          </p:cBhvr>
                                        </p:animEffect>
                                        <p:anim calcmode="lin" valueType="num">
                                          <p:cBhvr>
                                            <p:cTn id="120"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1"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2"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23"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4"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25" dur="13">
                                              <p:stCondLst>
                                                <p:cond delay="325"/>
                                              </p:stCondLst>
                                            </p:cTn>
                                            <p:tgtEl>
                                              <p:spTgt spid="17"/>
                                            </p:tgtEl>
                                          </p:cBhvr>
                                          <p:to x="100000" y="60000"/>
                                        </p:animScale>
                                        <p:animScale>
                                          <p:cBhvr>
                                            <p:cTn id="126" dur="83" decel="50000">
                                              <p:stCondLst>
                                                <p:cond delay="338"/>
                                              </p:stCondLst>
                                            </p:cTn>
                                            <p:tgtEl>
                                              <p:spTgt spid="17"/>
                                            </p:tgtEl>
                                          </p:cBhvr>
                                          <p:to x="100000" y="100000"/>
                                        </p:animScale>
                                        <p:animScale>
                                          <p:cBhvr>
                                            <p:cTn id="127" dur="13">
                                              <p:stCondLst>
                                                <p:cond delay="656"/>
                                              </p:stCondLst>
                                            </p:cTn>
                                            <p:tgtEl>
                                              <p:spTgt spid="17"/>
                                            </p:tgtEl>
                                          </p:cBhvr>
                                          <p:to x="100000" y="80000"/>
                                        </p:animScale>
                                        <p:animScale>
                                          <p:cBhvr>
                                            <p:cTn id="128" dur="83" decel="50000">
                                              <p:stCondLst>
                                                <p:cond delay="669"/>
                                              </p:stCondLst>
                                            </p:cTn>
                                            <p:tgtEl>
                                              <p:spTgt spid="17"/>
                                            </p:tgtEl>
                                          </p:cBhvr>
                                          <p:to x="100000" y="100000"/>
                                        </p:animScale>
                                        <p:animScale>
                                          <p:cBhvr>
                                            <p:cTn id="129" dur="13">
                                              <p:stCondLst>
                                                <p:cond delay="821"/>
                                              </p:stCondLst>
                                            </p:cTn>
                                            <p:tgtEl>
                                              <p:spTgt spid="17"/>
                                            </p:tgtEl>
                                          </p:cBhvr>
                                          <p:to x="100000" y="90000"/>
                                        </p:animScale>
                                        <p:animScale>
                                          <p:cBhvr>
                                            <p:cTn id="130" dur="83" decel="50000">
                                              <p:stCondLst>
                                                <p:cond delay="834"/>
                                              </p:stCondLst>
                                            </p:cTn>
                                            <p:tgtEl>
                                              <p:spTgt spid="17"/>
                                            </p:tgtEl>
                                          </p:cBhvr>
                                          <p:to x="100000" y="100000"/>
                                        </p:animScale>
                                        <p:animScale>
                                          <p:cBhvr>
                                            <p:cTn id="131" dur="13">
                                              <p:stCondLst>
                                                <p:cond delay="904"/>
                                              </p:stCondLst>
                                            </p:cTn>
                                            <p:tgtEl>
                                              <p:spTgt spid="17"/>
                                            </p:tgtEl>
                                          </p:cBhvr>
                                          <p:to x="100000" y="95000"/>
                                        </p:animScale>
                                        <p:animScale>
                                          <p:cBhvr>
                                            <p:cTn id="132" dur="83" decel="50000">
                                              <p:stCondLst>
                                                <p:cond delay="917"/>
                                              </p:stCondLst>
                                            </p:cTn>
                                            <p:tgtEl>
                                              <p:spTgt spid="17"/>
                                            </p:tgtEl>
                                          </p:cBhvr>
                                          <p:to x="100000" y="100000"/>
                                        </p:animScale>
                                      </p:childTnLst>
                                    </p:cTn>
                                  </p:par>
                                </p:childTnLst>
                              </p:cTn>
                            </p:par>
                            <p:par>
                              <p:cTn id="133" fill="hold">
                                <p:stCondLst>
                                  <p:cond delay="6440"/>
                                </p:stCondLst>
                                <p:childTnLst>
                                  <p:par>
                                    <p:cTn id="134" presetID="16" presetClass="entr" presetSubtype="42" fill="hold" nodeType="after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barn(outHorizontal)">
                                          <p:cBhvr>
                                            <p:cTn id="136" dur="500"/>
                                            <p:tgtEl>
                                              <p:spTgt spid="19"/>
                                            </p:tgtEl>
                                          </p:cBhvr>
                                        </p:animEffect>
                                      </p:childTnLst>
                                    </p:cTn>
                                  </p:par>
                                  <p:par>
                                    <p:cTn id="137" presetID="2" presetClass="entr" presetSubtype="12" fill="hold" grpId="0" nodeType="withEffect">
                                      <p:stCondLst>
                                        <p:cond delay="0"/>
                                      </p:stCondLst>
                                      <p:childTnLst>
                                        <p:set>
                                          <p:cBhvr>
                                            <p:cTn id="138" dur="1" fill="hold">
                                              <p:stCondLst>
                                                <p:cond delay="0"/>
                                              </p:stCondLst>
                                            </p:cTn>
                                            <p:tgtEl>
                                              <p:spTgt spid="22"/>
                                            </p:tgtEl>
                                            <p:attrNameLst>
                                              <p:attrName>style.visibility</p:attrName>
                                            </p:attrNameLst>
                                          </p:cBhvr>
                                          <p:to>
                                            <p:strVal val="visible"/>
                                          </p:to>
                                        </p:set>
                                        <p:anim calcmode="lin" valueType="num">
                                          <p:cBhvr additive="base">
                                            <p:cTn id="139" dur="500" fill="hold"/>
                                            <p:tgtEl>
                                              <p:spTgt spid="22"/>
                                            </p:tgtEl>
                                            <p:attrNameLst>
                                              <p:attrName>ppt_x</p:attrName>
                                            </p:attrNameLst>
                                          </p:cBhvr>
                                          <p:tavLst>
                                            <p:tav tm="0">
                                              <p:val>
                                                <p:strVal val="0-#ppt_w/2"/>
                                              </p:val>
                                            </p:tav>
                                            <p:tav tm="100000">
                                              <p:val>
                                                <p:strVal val="#ppt_x"/>
                                              </p:val>
                                            </p:tav>
                                          </p:tavLst>
                                        </p:anim>
                                        <p:anim calcmode="lin" valueType="num">
                                          <p:cBhvr additive="base">
                                            <p:cTn id="140" dur="500" fill="hold"/>
                                            <p:tgtEl>
                                              <p:spTgt spid="22"/>
                                            </p:tgtEl>
                                            <p:attrNameLst>
                                              <p:attrName>ppt_y</p:attrName>
                                            </p:attrNameLst>
                                          </p:cBhvr>
                                          <p:tavLst>
                                            <p:tav tm="0">
                                              <p:val>
                                                <p:strVal val="1+#ppt_h/2"/>
                                              </p:val>
                                            </p:tav>
                                            <p:tav tm="100000">
                                              <p:val>
                                                <p:strVal val="#ppt_y"/>
                                              </p:val>
                                            </p:tav>
                                          </p:tavLst>
                                        </p:anim>
                                      </p:childTnLst>
                                    </p:cTn>
                                  </p:par>
                                  <p:par>
                                    <p:cTn id="141" presetID="2" presetClass="entr" presetSubtype="6" fill="hold" grpId="0" nodeType="with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1+#ppt_w/2"/>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par>
                                    <p:cTn id="145" presetID="2" presetClass="entr" presetSubtype="3" fill="hold" grpId="0" nodeType="withEffect">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cBhvr additive="base">
                                            <p:cTn id="147" dur="500" fill="hold"/>
                                            <p:tgtEl>
                                              <p:spTgt spid="24"/>
                                            </p:tgtEl>
                                            <p:attrNameLst>
                                              <p:attrName>ppt_x</p:attrName>
                                            </p:attrNameLst>
                                          </p:cBhvr>
                                          <p:tavLst>
                                            <p:tav tm="0">
                                              <p:val>
                                                <p:strVal val="1+#ppt_w/2"/>
                                              </p:val>
                                            </p:tav>
                                            <p:tav tm="100000">
                                              <p:val>
                                                <p:strVal val="#ppt_x"/>
                                              </p:val>
                                            </p:tav>
                                          </p:tavLst>
                                        </p:anim>
                                        <p:anim calcmode="lin" valueType="num">
                                          <p:cBhvr additive="base">
                                            <p:cTn id="148" dur="500" fill="hold"/>
                                            <p:tgtEl>
                                              <p:spTgt spid="24"/>
                                            </p:tgtEl>
                                            <p:attrNameLst>
                                              <p:attrName>ppt_y</p:attrName>
                                            </p:attrNameLst>
                                          </p:cBhvr>
                                          <p:tavLst>
                                            <p:tav tm="0">
                                              <p:val>
                                                <p:strVal val="0-#ppt_h/2"/>
                                              </p:val>
                                            </p:tav>
                                            <p:tav tm="100000">
                                              <p:val>
                                                <p:strVal val="#ppt_y"/>
                                              </p:val>
                                            </p:tav>
                                          </p:tavLst>
                                        </p:anim>
                                      </p:childTnLst>
                                    </p:cTn>
                                  </p:par>
                                  <p:par>
                                    <p:cTn id="149" presetID="2" presetClass="entr" presetSubtype="9" fill="hold" grpId="0" nodeType="withEffect">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cBhvr additive="base">
                                            <p:cTn id="151" dur="500" fill="hold"/>
                                            <p:tgtEl>
                                              <p:spTgt spid="23"/>
                                            </p:tgtEl>
                                            <p:attrNameLst>
                                              <p:attrName>ppt_x</p:attrName>
                                            </p:attrNameLst>
                                          </p:cBhvr>
                                          <p:tavLst>
                                            <p:tav tm="0">
                                              <p:val>
                                                <p:strVal val="0-#ppt_w/2"/>
                                              </p:val>
                                            </p:tav>
                                            <p:tav tm="100000">
                                              <p:val>
                                                <p:strVal val="#ppt_x"/>
                                              </p:val>
                                            </p:tav>
                                          </p:tavLst>
                                        </p:anim>
                                        <p:anim calcmode="lin" valueType="num">
                                          <p:cBhvr additive="base">
                                            <p:cTn id="15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7" grpId="0" animBg="1"/>
          <p:bldP spid="8" grpId="0" animBg="1"/>
          <p:bldP spid="10" grpId="0"/>
          <p:bldP spid="12" grpId="0" animBg="1"/>
          <p:bldP spid="13" grpId="0" animBg="1"/>
          <p:bldP spid="17" grpId="0" animBg="1"/>
          <p:bldP spid="18" grpId="0" animBg="1"/>
          <p:bldP spid="16" grpId="0" animBg="1"/>
          <p:bldP spid="22" grpId="0" animBg="1"/>
          <p:bldP spid="23" grpId="0" animBg="1"/>
          <p:bldP spid="2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77" name="TextBox 76"/>
          <p:cNvSpPr txBox="1"/>
          <p:nvPr/>
        </p:nvSpPr>
        <p:spPr>
          <a:xfrm>
            <a:off x="477741" y="159023"/>
            <a:ext cx="2954655" cy="461665"/>
          </a:xfrm>
          <a:prstGeom prst="rect">
            <a:avLst/>
          </a:prstGeom>
          <a:noFill/>
        </p:spPr>
        <p:txBody>
          <a:bodyPr wrap="none" rtlCol="0">
            <a:spAutoFit/>
          </a:bodyPr>
          <a:lstStyle/>
          <a:p>
            <a:r>
              <a:rPr lang="zh-CN" altLang="en-US" sz="2400" dirty="0">
                <a:solidFill>
                  <a:srgbClr val="333333"/>
                </a:solidFill>
                <a:latin typeface="微软雅黑" panose="020B0503020204020204" pitchFamily="34" charset="-122"/>
                <a:ea typeface="微软雅黑" panose="020B0503020204020204" pitchFamily="34" charset="-122"/>
              </a:rPr>
              <a:t>对竞争对手分析不够</a:t>
            </a:r>
          </a:p>
        </p:txBody>
      </p:sp>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6" name="Freeform 15"/>
          <p:cNvSpPr/>
          <p:nvPr/>
        </p:nvSpPr>
        <p:spPr bwMode="auto">
          <a:xfrm>
            <a:off x="4306750" y="17390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pic>
        <p:nvPicPr>
          <p:cNvPr id="7"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rot="16200000" flipH="1">
            <a:off x="1530509" y="3596193"/>
            <a:ext cx="5822204" cy="2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rot="5400000">
            <a:off x="4513633" y="3597060"/>
            <a:ext cx="5822201" cy="2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5"/>
          <p:cNvSpPr/>
          <p:nvPr/>
        </p:nvSpPr>
        <p:spPr bwMode="auto">
          <a:xfrm>
            <a:off x="4306750" y="39234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2"/>
          </a:solidFill>
          <a:ln>
            <a:noFill/>
          </a:ln>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0" name="Freeform 15"/>
          <p:cNvSpPr/>
          <p:nvPr/>
        </p:nvSpPr>
        <p:spPr bwMode="auto">
          <a:xfrm flipH="1">
            <a:off x="6066255" y="17390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1" name="Freeform 15"/>
          <p:cNvSpPr/>
          <p:nvPr/>
        </p:nvSpPr>
        <p:spPr bwMode="auto">
          <a:xfrm flipH="1">
            <a:off x="6066255" y="39234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2"/>
          </a:solidFill>
          <a:ln>
            <a:noFill/>
          </a:ln>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2" name="TextBox 11"/>
          <p:cNvSpPr txBox="1"/>
          <p:nvPr/>
        </p:nvSpPr>
        <p:spPr>
          <a:xfrm>
            <a:off x="2255684" y="1835532"/>
            <a:ext cx="1800493" cy="369332"/>
          </a:xfrm>
          <a:prstGeom prst="rect">
            <a:avLst/>
          </a:prstGeom>
          <a:noFill/>
        </p:spPr>
        <p:txBody>
          <a:bodyPr wrap="none" rtlCol="0">
            <a:spAutoFit/>
          </a:bodyPr>
          <a:lstStyle/>
          <a:p>
            <a:r>
              <a:rPr lang="zh-CN" altLang="en-US" b="1" dirty="0">
                <a:solidFill>
                  <a:schemeClr val="tx2"/>
                </a:solidFill>
                <a:latin typeface="+mj-ea"/>
                <a:ea typeface="+mj-ea"/>
              </a:rPr>
              <a:t>请输入您的标题</a:t>
            </a:r>
          </a:p>
        </p:txBody>
      </p:sp>
      <p:sp>
        <p:nvSpPr>
          <p:cNvPr id="13" name="TextBox 12"/>
          <p:cNvSpPr txBox="1"/>
          <p:nvPr/>
        </p:nvSpPr>
        <p:spPr>
          <a:xfrm>
            <a:off x="2255684" y="2165496"/>
            <a:ext cx="2039937" cy="1323439"/>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a:p>
            <a:endParaRPr lang="zh-CN" altLang="en-US" sz="1600" dirty="0">
              <a:solidFill>
                <a:schemeClr val="tx2"/>
              </a:solidFill>
              <a:latin typeface="+mn-ea"/>
              <a:ea typeface="+mn-ea"/>
            </a:endParaRPr>
          </a:p>
        </p:txBody>
      </p:sp>
      <p:sp>
        <p:nvSpPr>
          <p:cNvPr id="14" name="TextBox 13"/>
          <p:cNvSpPr txBox="1"/>
          <p:nvPr/>
        </p:nvSpPr>
        <p:spPr>
          <a:xfrm>
            <a:off x="4441611" y="2421531"/>
            <a:ext cx="755335" cy="646331"/>
          </a:xfrm>
          <a:prstGeom prst="rect">
            <a:avLst/>
          </a:prstGeom>
          <a:noFill/>
        </p:spPr>
        <p:txBody>
          <a:bodyPr wrap="none" rtlCol="0">
            <a:spAutoFit/>
          </a:bodyPr>
          <a:lstStyle/>
          <a:p>
            <a:r>
              <a:rPr lang="en-US" altLang="zh-CN" sz="3600" b="1" dirty="0">
                <a:solidFill>
                  <a:schemeClr val="tx2"/>
                </a:solidFill>
                <a:latin typeface="+mj-ea"/>
                <a:ea typeface="+mj-ea"/>
              </a:rPr>
              <a:t>01</a:t>
            </a:r>
            <a:endParaRPr lang="zh-CN" altLang="en-US" sz="3600" b="1" dirty="0">
              <a:solidFill>
                <a:schemeClr val="tx2"/>
              </a:solidFill>
              <a:latin typeface="+mj-ea"/>
              <a:ea typeface="+mj-ea"/>
            </a:endParaRPr>
          </a:p>
        </p:txBody>
      </p:sp>
      <p:sp>
        <p:nvSpPr>
          <p:cNvPr id="15" name="TextBox 14"/>
          <p:cNvSpPr txBox="1"/>
          <p:nvPr/>
        </p:nvSpPr>
        <p:spPr>
          <a:xfrm>
            <a:off x="6727611" y="2421531"/>
            <a:ext cx="755335" cy="646331"/>
          </a:xfrm>
          <a:prstGeom prst="rect">
            <a:avLst/>
          </a:prstGeom>
          <a:noFill/>
        </p:spPr>
        <p:txBody>
          <a:bodyPr wrap="none" rtlCol="0">
            <a:spAutoFit/>
          </a:bodyPr>
          <a:lstStyle/>
          <a:p>
            <a:r>
              <a:rPr lang="en-US" altLang="zh-CN" sz="3600" b="1" dirty="0">
                <a:solidFill>
                  <a:schemeClr val="tx2"/>
                </a:solidFill>
                <a:latin typeface="+mj-ea"/>
                <a:ea typeface="+mj-ea"/>
              </a:rPr>
              <a:t>02</a:t>
            </a:r>
            <a:endParaRPr lang="zh-CN" altLang="en-US" sz="3600" b="1" dirty="0">
              <a:solidFill>
                <a:schemeClr val="tx2"/>
              </a:solidFill>
              <a:latin typeface="+mj-ea"/>
              <a:ea typeface="+mj-ea"/>
            </a:endParaRPr>
          </a:p>
        </p:txBody>
      </p:sp>
      <p:sp>
        <p:nvSpPr>
          <p:cNvPr id="16" name="TextBox 15"/>
          <p:cNvSpPr txBox="1"/>
          <p:nvPr/>
        </p:nvSpPr>
        <p:spPr>
          <a:xfrm>
            <a:off x="4441611" y="4631331"/>
            <a:ext cx="755335" cy="646331"/>
          </a:xfrm>
          <a:prstGeom prst="rect">
            <a:avLst/>
          </a:prstGeom>
          <a:noFill/>
        </p:spPr>
        <p:txBody>
          <a:bodyPr wrap="none" rtlCol="0">
            <a:spAutoFit/>
          </a:bodyPr>
          <a:lstStyle/>
          <a:p>
            <a:r>
              <a:rPr lang="en-US" altLang="zh-CN" sz="3600" b="1" dirty="0">
                <a:solidFill>
                  <a:schemeClr val="tx2"/>
                </a:solidFill>
                <a:latin typeface="+mj-ea"/>
                <a:ea typeface="+mj-ea"/>
              </a:rPr>
              <a:t>03</a:t>
            </a:r>
            <a:endParaRPr lang="zh-CN" altLang="en-US" sz="3600" b="1" dirty="0">
              <a:solidFill>
                <a:schemeClr val="tx2"/>
              </a:solidFill>
              <a:latin typeface="+mj-ea"/>
              <a:ea typeface="+mj-ea"/>
            </a:endParaRPr>
          </a:p>
        </p:txBody>
      </p:sp>
      <p:sp>
        <p:nvSpPr>
          <p:cNvPr id="17" name="TextBox 16"/>
          <p:cNvSpPr txBox="1"/>
          <p:nvPr/>
        </p:nvSpPr>
        <p:spPr>
          <a:xfrm>
            <a:off x="6727611" y="4631331"/>
            <a:ext cx="755335" cy="646331"/>
          </a:xfrm>
          <a:prstGeom prst="rect">
            <a:avLst/>
          </a:prstGeom>
          <a:noFill/>
        </p:spPr>
        <p:txBody>
          <a:bodyPr wrap="none" rtlCol="0">
            <a:spAutoFit/>
          </a:bodyPr>
          <a:lstStyle/>
          <a:p>
            <a:r>
              <a:rPr lang="en-US" altLang="zh-CN" sz="3600" b="1" dirty="0">
                <a:solidFill>
                  <a:schemeClr val="tx2"/>
                </a:solidFill>
                <a:latin typeface="+mj-ea"/>
                <a:ea typeface="+mj-ea"/>
              </a:rPr>
              <a:t>04</a:t>
            </a:r>
            <a:endParaRPr lang="zh-CN" altLang="en-US" sz="3600" b="1" dirty="0">
              <a:solidFill>
                <a:schemeClr val="tx2"/>
              </a:solidFill>
              <a:latin typeface="+mj-ea"/>
              <a:ea typeface="+mj-ea"/>
            </a:endParaRPr>
          </a:p>
        </p:txBody>
      </p:sp>
      <p:sp>
        <p:nvSpPr>
          <p:cNvPr id="18" name="TextBox 17"/>
          <p:cNvSpPr txBox="1"/>
          <p:nvPr/>
        </p:nvSpPr>
        <p:spPr>
          <a:xfrm>
            <a:off x="7712865" y="1835532"/>
            <a:ext cx="1800493" cy="369332"/>
          </a:xfrm>
          <a:prstGeom prst="rect">
            <a:avLst/>
          </a:prstGeom>
          <a:noFill/>
        </p:spPr>
        <p:txBody>
          <a:bodyPr wrap="none" rtlCol="0">
            <a:spAutoFit/>
          </a:bodyPr>
          <a:lstStyle/>
          <a:p>
            <a:r>
              <a:rPr lang="zh-CN" altLang="en-US" b="1" dirty="0">
                <a:solidFill>
                  <a:schemeClr val="tx2"/>
                </a:solidFill>
                <a:latin typeface="+mj-ea"/>
                <a:ea typeface="+mj-ea"/>
              </a:rPr>
              <a:t>请输入您的标题</a:t>
            </a:r>
          </a:p>
        </p:txBody>
      </p:sp>
      <p:sp>
        <p:nvSpPr>
          <p:cNvPr id="19" name="TextBox 18"/>
          <p:cNvSpPr txBox="1"/>
          <p:nvPr/>
        </p:nvSpPr>
        <p:spPr>
          <a:xfrm>
            <a:off x="7712865" y="2165496"/>
            <a:ext cx="2039937" cy="1323439"/>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a:p>
            <a:endParaRPr lang="zh-CN" altLang="en-US" sz="1600" dirty="0">
              <a:solidFill>
                <a:schemeClr val="tx2"/>
              </a:solidFill>
              <a:latin typeface="+mn-ea"/>
              <a:ea typeface="+mn-ea"/>
            </a:endParaRPr>
          </a:p>
        </p:txBody>
      </p:sp>
      <p:sp>
        <p:nvSpPr>
          <p:cNvPr id="20" name="TextBox 19"/>
          <p:cNvSpPr txBox="1"/>
          <p:nvPr/>
        </p:nvSpPr>
        <p:spPr>
          <a:xfrm>
            <a:off x="2186236" y="4108832"/>
            <a:ext cx="1800493" cy="369332"/>
          </a:xfrm>
          <a:prstGeom prst="rect">
            <a:avLst/>
          </a:prstGeom>
          <a:noFill/>
        </p:spPr>
        <p:txBody>
          <a:bodyPr wrap="none" rtlCol="0">
            <a:spAutoFit/>
          </a:bodyPr>
          <a:lstStyle/>
          <a:p>
            <a:r>
              <a:rPr lang="zh-CN" altLang="en-US" b="1" dirty="0">
                <a:solidFill>
                  <a:schemeClr val="tx2"/>
                </a:solidFill>
                <a:latin typeface="+mj-ea"/>
                <a:ea typeface="+mj-ea"/>
              </a:rPr>
              <a:t>请输入您的标题</a:t>
            </a:r>
          </a:p>
        </p:txBody>
      </p:sp>
      <p:sp>
        <p:nvSpPr>
          <p:cNvPr id="21" name="TextBox 20"/>
          <p:cNvSpPr txBox="1"/>
          <p:nvPr/>
        </p:nvSpPr>
        <p:spPr>
          <a:xfrm>
            <a:off x="2186236" y="4438796"/>
            <a:ext cx="2039937" cy="1323439"/>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a:p>
            <a:endParaRPr lang="zh-CN" altLang="en-US" sz="1600" dirty="0">
              <a:solidFill>
                <a:schemeClr val="tx2"/>
              </a:solidFill>
              <a:latin typeface="+mn-ea"/>
              <a:ea typeface="+mn-ea"/>
            </a:endParaRPr>
          </a:p>
        </p:txBody>
      </p:sp>
      <p:sp>
        <p:nvSpPr>
          <p:cNvPr id="22" name="TextBox 21"/>
          <p:cNvSpPr txBox="1"/>
          <p:nvPr/>
        </p:nvSpPr>
        <p:spPr>
          <a:xfrm>
            <a:off x="7712865" y="4108832"/>
            <a:ext cx="1800493" cy="369332"/>
          </a:xfrm>
          <a:prstGeom prst="rect">
            <a:avLst/>
          </a:prstGeom>
          <a:noFill/>
        </p:spPr>
        <p:txBody>
          <a:bodyPr wrap="none" rtlCol="0">
            <a:spAutoFit/>
          </a:bodyPr>
          <a:lstStyle/>
          <a:p>
            <a:r>
              <a:rPr lang="zh-CN" altLang="en-US" b="1">
                <a:solidFill>
                  <a:schemeClr val="tx2"/>
                </a:solidFill>
                <a:latin typeface="+mj-ea"/>
                <a:ea typeface="+mj-ea"/>
              </a:rPr>
              <a:t>请输入您的标题</a:t>
            </a:r>
            <a:endParaRPr lang="zh-CN" altLang="en-US" b="1" dirty="0">
              <a:solidFill>
                <a:schemeClr val="tx2"/>
              </a:solidFill>
              <a:latin typeface="+mj-ea"/>
              <a:ea typeface="+mj-ea"/>
            </a:endParaRPr>
          </a:p>
        </p:txBody>
      </p:sp>
      <p:sp>
        <p:nvSpPr>
          <p:cNvPr id="23" name="TextBox 22"/>
          <p:cNvSpPr txBox="1"/>
          <p:nvPr/>
        </p:nvSpPr>
        <p:spPr>
          <a:xfrm>
            <a:off x="7712865" y="4438796"/>
            <a:ext cx="2039937" cy="1323439"/>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a:p>
            <a:endParaRPr lang="zh-CN" altLang="en-US" sz="1600" dirty="0">
              <a:solidFill>
                <a:schemeClr val="tx2"/>
              </a:solidFill>
              <a:latin typeface="+mn-ea"/>
              <a:ea typeface="+mn-ea"/>
            </a:endParaRPr>
          </a:p>
        </p:txBody>
      </p:sp>
    </p:spTree>
  </p:cSld>
  <p:clrMapOvr>
    <a:masterClrMapping/>
  </p:clrMapOvr>
  <p:transition spd="slow" advTm="8563">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0.98855 3.7037E-6 L 2.46E-6 3.7037E-6 " pathEditMode="relative" rAng="0" ptsTypes="AA">
                                          <p:cBhvr>
                                            <p:cTn id="8" dur="1000" fill="hold"/>
                                            <p:tgtEl>
                                              <p:spTgt spid="83"/>
                                            </p:tgtEl>
                                            <p:attrNameLst>
                                              <p:attrName>ppt_x</p:attrName>
                                              <p:attrName>ppt_y</p:attrName>
                                            </p:attrNameLst>
                                          </p:cBhvr>
                                          <p:rCtr x="-49434"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2019"/>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7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700"/>
                                            <p:tgtEl>
                                              <p:spTgt spid="8"/>
                                            </p:tgtEl>
                                          </p:cBhvr>
                                        </p:animEffect>
                                      </p:childTnLst>
                                    </p:cTn>
                                  </p:par>
                                </p:childTnLst>
                              </p:cTn>
                            </p:par>
                            <p:par>
                              <p:cTn id="29" fill="hold">
                                <p:stCondLst>
                                  <p:cond delay="3019"/>
                                </p:stCondLst>
                                <p:childTnLst>
                                  <p:par>
                                    <p:cTn id="30" presetID="2" presetClass="entr" presetSubtype="4" fill="hold" grpId="0" nodeType="afterEffect" p14:presetBounceEnd="40000">
                                      <p:stCondLst>
                                        <p:cond delay="300"/>
                                      </p:stCondLst>
                                      <p:childTnLst>
                                        <p:set>
                                          <p:cBhvr>
                                            <p:cTn id="31" dur="1" fill="hold">
                                              <p:stCondLst>
                                                <p:cond delay="0"/>
                                              </p:stCondLst>
                                            </p:cTn>
                                            <p:tgtEl>
                                              <p:spTgt spid="6"/>
                                            </p:tgtEl>
                                            <p:attrNameLst>
                                              <p:attrName>style.visibility</p:attrName>
                                            </p:attrNameLst>
                                          </p:cBhvr>
                                          <p:to>
                                            <p:strVal val="visible"/>
                                          </p:to>
                                        </p:set>
                                        <p:anim calcmode="lin" valueType="num" p14:bounceEnd="40000">
                                          <p:cBhvr additive="base">
                                            <p:cTn id="32"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819"/>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 calcmode="lin" valueType="num">
                                          <p:cBhvr>
                                            <p:cTn id="39" dur="400" fill="hold"/>
                                            <p:tgtEl>
                                              <p:spTgt spid="14"/>
                                            </p:tgtEl>
                                            <p:attrNameLst>
                                              <p:attrName>style.rotation</p:attrName>
                                            </p:attrNameLst>
                                          </p:cBhvr>
                                          <p:tavLst>
                                            <p:tav tm="0">
                                              <p:val>
                                                <p:fltVal val="90"/>
                                              </p:val>
                                            </p:tav>
                                            <p:tav tm="100000">
                                              <p:val>
                                                <p:fltVal val="0"/>
                                              </p:val>
                                            </p:tav>
                                          </p:tavLst>
                                        </p:anim>
                                        <p:animEffect transition="in" filter="fade">
                                          <p:cBhvr>
                                            <p:cTn id="40" dur="400"/>
                                            <p:tgtEl>
                                              <p:spTgt spid="14"/>
                                            </p:tgtEl>
                                          </p:cBhvr>
                                        </p:animEffect>
                                      </p:childTnLst>
                                    </p:cTn>
                                  </p:par>
                                </p:childTnLst>
                              </p:cTn>
                            </p:par>
                            <p:par>
                              <p:cTn id="41" fill="hold">
                                <p:stCondLst>
                                  <p:cond delay="4319"/>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4819"/>
                                </p:stCondLst>
                                <p:childTnLst>
                                  <p:par>
                                    <p:cTn id="49" presetID="2" presetClass="entr" presetSubtype="4" fill="hold" grpId="0" nodeType="afterEffect" p14:presetBounceEnd="40000">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14:bounceEnd="40000">
                                          <p:cBhvr additive="base">
                                            <p:cTn id="5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5319"/>
                                </p:stCondLst>
                                <p:childTnLst>
                                  <p:par>
                                    <p:cTn id="54" presetID="3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400" fill="hold"/>
                                            <p:tgtEl>
                                              <p:spTgt spid="16"/>
                                            </p:tgtEl>
                                            <p:attrNameLst>
                                              <p:attrName>ppt_w</p:attrName>
                                            </p:attrNameLst>
                                          </p:cBhvr>
                                          <p:tavLst>
                                            <p:tav tm="0">
                                              <p:val>
                                                <p:fltVal val="0"/>
                                              </p:val>
                                            </p:tav>
                                            <p:tav tm="100000">
                                              <p:val>
                                                <p:strVal val="#ppt_w"/>
                                              </p:val>
                                            </p:tav>
                                          </p:tavLst>
                                        </p:anim>
                                        <p:anim calcmode="lin" valueType="num">
                                          <p:cBhvr>
                                            <p:cTn id="57" dur="400" fill="hold"/>
                                            <p:tgtEl>
                                              <p:spTgt spid="16"/>
                                            </p:tgtEl>
                                            <p:attrNameLst>
                                              <p:attrName>ppt_h</p:attrName>
                                            </p:attrNameLst>
                                          </p:cBhvr>
                                          <p:tavLst>
                                            <p:tav tm="0">
                                              <p:val>
                                                <p:fltVal val="0"/>
                                              </p:val>
                                            </p:tav>
                                            <p:tav tm="100000">
                                              <p:val>
                                                <p:strVal val="#ppt_h"/>
                                              </p:val>
                                            </p:tav>
                                          </p:tavLst>
                                        </p:anim>
                                        <p:anim calcmode="lin" valueType="num">
                                          <p:cBhvr>
                                            <p:cTn id="58" dur="400" fill="hold"/>
                                            <p:tgtEl>
                                              <p:spTgt spid="16"/>
                                            </p:tgtEl>
                                            <p:attrNameLst>
                                              <p:attrName>style.rotation</p:attrName>
                                            </p:attrNameLst>
                                          </p:cBhvr>
                                          <p:tavLst>
                                            <p:tav tm="0">
                                              <p:val>
                                                <p:fltVal val="90"/>
                                              </p:val>
                                            </p:tav>
                                            <p:tav tm="100000">
                                              <p:val>
                                                <p:fltVal val="0"/>
                                              </p:val>
                                            </p:tav>
                                          </p:tavLst>
                                        </p:anim>
                                        <p:animEffect transition="in" filter="fade">
                                          <p:cBhvr>
                                            <p:cTn id="59" dur="400"/>
                                            <p:tgtEl>
                                              <p:spTgt spid="16"/>
                                            </p:tgtEl>
                                          </p:cBhvr>
                                        </p:animEffect>
                                      </p:childTnLst>
                                    </p:cTn>
                                  </p:par>
                                </p:childTnLst>
                              </p:cTn>
                            </p:par>
                            <p:par>
                              <p:cTn id="60" fill="hold">
                                <p:stCondLst>
                                  <p:cond delay="5819"/>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par>
                              <p:cTn id="67" fill="hold">
                                <p:stCondLst>
                                  <p:cond delay="6319"/>
                                </p:stCondLst>
                                <p:childTnLst>
                                  <p:par>
                                    <p:cTn id="68" presetID="2" presetClass="entr" presetSubtype="4" fill="hold" grpId="0" nodeType="afterEffect" p14:presetBounceEnd="40000">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14:bounceEnd="40000">
                                          <p:cBhvr additive="base">
                                            <p:cTn id="7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par>
                              <p:cTn id="72" fill="hold">
                                <p:stCondLst>
                                  <p:cond delay="6819"/>
                                </p:stCondLst>
                                <p:childTnLst>
                                  <p:par>
                                    <p:cTn id="73" presetID="31"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400" fill="hold"/>
                                            <p:tgtEl>
                                              <p:spTgt spid="15"/>
                                            </p:tgtEl>
                                            <p:attrNameLst>
                                              <p:attrName>ppt_w</p:attrName>
                                            </p:attrNameLst>
                                          </p:cBhvr>
                                          <p:tavLst>
                                            <p:tav tm="0">
                                              <p:val>
                                                <p:fltVal val="0"/>
                                              </p:val>
                                            </p:tav>
                                            <p:tav tm="100000">
                                              <p:val>
                                                <p:strVal val="#ppt_w"/>
                                              </p:val>
                                            </p:tav>
                                          </p:tavLst>
                                        </p:anim>
                                        <p:anim calcmode="lin" valueType="num">
                                          <p:cBhvr>
                                            <p:cTn id="76" dur="400" fill="hold"/>
                                            <p:tgtEl>
                                              <p:spTgt spid="15"/>
                                            </p:tgtEl>
                                            <p:attrNameLst>
                                              <p:attrName>ppt_h</p:attrName>
                                            </p:attrNameLst>
                                          </p:cBhvr>
                                          <p:tavLst>
                                            <p:tav tm="0">
                                              <p:val>
                                                <p:fltVal val="0"/>
                                              </p:val>
                                            </p:tav>
                                            <p:tav tm="100000">
                                              <p:val>
                                                <p:strVal val="#ppt_h"/>
                                              </p:val>
                                            </p:tav>
                                          </p:tavLst>
                                        </p:anim>
                                        <p:anim calcmode="lin" valueType="num">
                                          <p:cBhvr>
                                            <p:cTn id="77" dur="400" fill="hold"/>
                                            <p:tgtEl>
                                              <p:spTgt spid="15"/>
                                            </p:tgtEl>
                                            <p:attrNameLst>
                                              <p:attrName>style.rotation</p:attrName>
                                            </p:attrNameLst>
                                          </p:cBhvr>
                                          <p:tavLst>
                                            <p:tav tm="0">
                                              <p:val>
                                                <p:fltVal val="90"/>
                                              </p:val>
                                            </p:tav>
                                            <p:tav tm="100000">
                                              <p:val>
                                                <p:fltVal val="0"/>
                                              </p:val>
                                            </p:tav>
                                          </p:tavLst>
                                        </p:anim>
                                        <p:animEffect transition="in" filter="fade">
                                          <p:cBhvr>
                                            <p:cTn id="78" dur="400"/>
                                            <p:tgtEl>
                                              <p:spTgt spid="15"/>
                                            </p:tgtEl>
                                          </p:cBhvr>
                                        </p:animEffect>
                                      </p:childTnLst>
                                    </p:cTn>
                                  </p:par>
                                </p:childTnLst>
                              </p:cTn>
                            </p:par>
                            <p:par>
                              <p:cTn id="79" fill="hold">
                                <p:stCondLst>
                                  <p:cond delay="731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7819"/>
                                </p:stCondLst>
                                <p:childTnLst>
                                  <p:par>
                                    <p:cTn id="87" presetID="2" presetClass="entr" presetSubtype="4" fill="hold" grpId="0" nodeType="afterEffect" p14:presetBounceEnd="40000">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14:bounceEnd="40000">
                                          <p:cBhvr additive="base">
                                            <p:cTn id="89"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90" dur="500" fill="hold"/>
                                            <p:tgtEl>
                                              <p:spTgt spid="11"/>
                                            </p:tgtEl>
                                            <p:attrNameLst>
                                              <p:attrName>ppt_y</p:attrName>
                                            </p:attrNameLst>
                                          </p:cBhvr>
                                          <p:tavLst>
                                            <p:tav tm="0">
                                              <p:val>
                                                <p:strVal val="1+#ppt_h/2"/>
                                              </p:val>
                                            </p:tav>
                                            <p:tav tm="100000">
                                              <p:val>
                                                <p:strVal val="#ppt_y"/>
                                              </p:val>
                                            </p:tav>
                                          </p:tavLst>
                                        </p:anim>
                                      </p:childTnLst>
                                    </p:cTn>
                                  </p:par>
                                </p:childTnLst>
                              </p:cTn>
                            </p:par>
                            <p:par>
                              <p:cTn id="91" fill="hold">
                                <p:stCondLst>
                                  <p:cond delay="8319"/>
                                </p:stCondLst>
                                <p:childTnLst>
                                  <p:par>
                                    <p:cTn id="92" presetID="31"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400" fill="hold"/>
                                            <p:tgtEl>
                                              <p:spTgt spid="17"/>
                                            </p:tgtEl>
                                            <p:attrNameLst>
                                              <p:attrName>ppt_w</p:attrName>
                                            </p:attrNameLst>
                                          </p:cBhvr>
                                          <p:tavLst>
                                            <p:tav tm="0">
                                              <p:val>
                                                <p:fltVal val="0"/>
                                              </p:val>
                                            </p:tav>
                                            <p:tav tm="100000">
                                              <p:val>
                                                <p:strVal val="#ppt_w"/>
                                              </p:val>
                                            </p:tav>
                                          </p:tavLst>
                                        </p:anim>
                                        <p:anim calcmode="lin" valueType="num">
                                          <p:cBhvr>
                                            <p:cTn id="95" dur="400" fill="hold"/>
                                            <p:tgtEl>
                                              <p:spTgt spid="17"/>
                                            </p:tgtEl>
                                            <p:attrNameLst>
                                              <p:attrName>ppt_h</p:attrName>
                                            </p:attrNameLst>
                                          </p:cBhvr>
                                          <p:tavLst>
                                            <p:tav tm="0">
                                              <p:val>
                                                <p:fltVal val="0"/>
                                              </p:val>
                                            </p:tav>
                                            <p:tav tm="100000">
                                              <p:val>
                                                <p:strVal val="#ppt_h"/>
                                              </p:val>
                                            </p:tav>
                                          </p:tavLst>
                                        </p:anim>
                                        <p:anim calcmode="lin" valueType="num">
                                          <p:cBhvr>
                                            <p:cTn id="96" dur="400" fill="hold"/>
                                            <p:tgtEl>
                                              <p:spTgt spid="17"/>
                                            </p:tgtEl>
                                            <p:attrNameLst>
                                              <p:attrName>style.rotation</p:attrName>
                                            </p:attrNameLst>
                                          </p:cBhvr>
                                          <p:tavLst>
                                            <p:tav tm="0">
                                              <p:val>
                                                <p:fltVal val="90"/>
                                              </p:val>
                                            </p:tav>
                                            <p:tav tm="100000">
                                              <p:val>
                                                <p:fltVal val="0"/>
                                              </p:val>
                                            </p:tav>
                                          </p:tavLst>
                                        </p:anim>
                                        <p:animEffect transition="in" filter="fade">
                                          <p:cBhvr>
                                            <p:cTn id="97" dur="400"/>
                                            <p:tgtEl>
                                              <p:spTgt spid="17"/>
                                            </p:tgtEl>
                                          </p:cBhvr>
                                        </p:animEffect>
                                      </p:childTnLst>
                                    </p:cTn>
                                  </p:par>
                                </p:childTnLst>
                              </p:cTn>
                            </p:par>
                            <p:par>
                              <p:cTn id="98" fill="hold">
                                <p:stCondLst>
                                  <p:cond delay="8819"/>
                                </p:stCondLst>
                                <p:childTnLst>
                                  <p:par>
                                    <p:cTn id="99" presetID="22" presetClass="entr" presetSubtype="8"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left)">
                                          <p:cBhvr>
                                            <p:cTn id="101" dur="500"/>
                                            <p:tgtEl>
                                              <p:spTgt spid="2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7" grpId="0"/>
          <p:bldP spid="4" grpId="0" animBg="1"/>
          <p:bldP spid="6"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0.98855 3.7037E-6 L 2.46E-6 3.7037E-6 " pathEditMode="relative" rAng="0" ptsTypes="AA">
                                          <p:cBhvr>
                                            <p:cTn id="8" dur="1000" fill="hold"/>
                                            <p:tgtEl>
                                              <p:spTgt spid="83"/>
                                            </p:tgtEl>
                                            <p:attrNameLst>
                                              <p:attrName>ppt_x</p:attrName>
                                              <p:attrName>ppt_y</p:attrName>
                                            </p:attrNameLst>
                                          </p:cBhvr>
                                          <p:rCtr x="-49434"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2019"/>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7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700"/>
                                            <p:tgtEl>
                                              <p:spTgt spid="8"/>
                                            </p:tgtEl>
                                          </p:cBhvr>
                                        </p:animEffect>
                                      </p:childTnLst>
                                    </p:cTn>
                                  </p:par>
                                </p:childTnLst>
                              </p:cTn>
                            </p:par>
                            <p:par>
                              <p:cTn id="29" fill="hold">
                                <p:stCondLst>
                                  <p:cond delay="3019"/>
                                </p:stCondLst>
                                <p:childTnLst>
                                  <p:par>
                                    <p:cTn id="30" presetID="2" presetClass="entr" presetSubtype="4" fill="hold" grpId="0" nodeType="afterEffect">
                                      <p:stCondLst>
                                        <p:cond delay="3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819"/>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 calcmode="lin" valueType="num">
                                          <p:cBhvr>
                                            <p:cTn id="39" dur="400" fill="hold"/>
                                            <p:tgtEl>
                                              <p:spTgt spid="14"/>
                                            </p:tgtEl>
                                            <p:attrNameLst>
                                              <p:attrName>style.rotation</p:attrName>
                                            </p:attrNameLst>
                                          </p:cBhvr>
                                          <p:tavLst>
                                            <p:tav tm="0">
                                              <p:val>
                                                <p:fltVal val="90"/>
                                              </p:val>
                                            </p:tav>
                                            <p:tav tm="100000">
                                              <p:val>
                                                <p:fltVal val="0"/>
                                              </p:val>
                                            </p:tav>
                                          </p:tavLst>
                                        </p:anim>
                                        <p:animEffect transition="in" filter="fade">
                                          <p:cBhvr>
                                            <p:cTn id="40" dur="400"/>
                                            <p:tgtEl>
                                              <p:spTgt spid="14"/>
                                            </p:tgtEl>
                                          </p:cBhvr>
                                        </p:animEffect>
                                      </p:childTnLst>
                                    </p:cTn>
                                  </p:par>
                                </p:childTnLst>
                              </p:cTn>
                            </p:par>
                            <p:par>
                              <p:cTn id="41" fill="hold">
                                <p:stCondLst>
                                  <p:cond delay="4319"/>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4819"/>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5319"/>
                                </p:stCondLst>
                                <p:childTnLst>
                                  <p:par>
                                    <p:cTn id="54" presetID="3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400" fill="hold"/>
                                            <p:tgtEl>
                                              <p:spTgt spid="16"/>
                                            </p:tgtEl>
                                            <p:attrNameLst>
                                              <p:attrName>ppt_w</p:attrName>
                                            </p:attrNameLst>
                                          </p:cBhvr>
                                          <p:tavLst>
                                            <p:tav tm="0">
                                              <p:val>
                                                <p:fltVal val="0"/>
                                              </p:val>
                                            </p:tav>
                                            <p:tav tm="100000">
                                              <p:val>
                                                <p:strVal val="#ppt_w"/>
                                              </p:val>
                                            </p:tav>
                                          </p:tavLst>
                                        </p:anim>
                                        <p:anim calcmode="lin" valueType="num">
                                          <p:cBhvr>
                                            <p:cTn id="57" dur="400" fill="hold"/>
                                            <p:tgtEl>
                                              <p:spTgt spid="16"/>
                                            </p:tgtEl>
                                            <p:attrNameLst>
                                              <p:attrName>ppt_h</p:attrName>
                                            </p:attrNameLst>
                                          </p:cBhvr>
                                          <p:tavLst>
                                            <p:tav tm="0">
                                              <p:val>
                                                <p:fltVal val="0"/>
                                              </p:val>
                                            </p:tav>
                                            <p:tav tm="100000">
                                              <p:val>
                                                <p:strVal val="#ppt_h"/>
                                              </p:val>
                                            </p:tav>
                                          </p:tavLst>
                                        </p:anim>
                                        <p:anim calcmode="lin" valueType="num">
                                          <p:cBhvr>
                                            <p:cTn id="58" dur="400" fill="hold"/>
                                            <p:tgtEl>
                                              <p:spTgt spid="16"/>
                                            </p:tgtEl>
                                            <p:attrNameLst>
                                              <p:attrName>style.rotation</p:attrName>
                                            </p:attrNameLst>
                                          </p:cBhvr>
                                          <p:tavLst>
                                            <p:tav tm="0">
                                              <p:val>
                                                <p:fltVal val="90"/>
                                              </p:val>
                                            </p:tav>
                                            <p:tav tm="100000">
                                              <p:val>
                                                <p:fltVal val="0"/>
                                              </p:val>
                                            </p:tav>
                                          </p:tavLst>
                                        </p:anim>
                                        <p:animEffect transition="in" filter="fade">
                                          <p:cBhvr>
                                            <p:cTn id="59" dur="400"/>
                                            <p:tgtEl>
                                              <p:spTgt spid="16"/>
                                            </p:tgtEl>
                                          </p:cBhvr>
                                        </p:animEffect>
                                      </p:childTnLst>
                                    </p:cTn>
                                  </p:par>
                                </p:childTnLst>
                              </p:cTn>
                            </p:par>
                            <p:par>
                              <p:cTn id="60" fill="hold">
                                <p:stCondLst>
                                  <p:cond delay="5819"/>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par>
                              <p:cTn id="67" fill="hold">
                                <p:stCondLst>
                                  <p:cond delay="6319"/>
                                </p:stCondLst>
                                <p:childTnLst>
                                  <p:par>
                                    <p:cTn id="68" presetID="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par>
                              <p:cTn id="72" fill="hold">
                                <p:stCondLst>
                                  <p:cond delay="6819"/>
                                </p:stCondLst>
                                <p:childTnLst>
                                  <p:par>
                                    <p:cTn id="73" presetID="31"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400" fill="hold"/>
                                            <p:tgtEl>
                                              <p:spTgt spid="15"/>
                                            </p:tgtEl>
                                            <p:attrNameLst>
                                              <p:attrName>ppt_w</p:attrName>
                                            </p:attrNameLst>
                                          </p:cBhvr>
                                          <p:tavLst>
                                            <p:tav tm="0">
                                              <p:val>
                                                <p:fltVal val="0"/>
                                              </p:val>
                                            </p:tav>
                                            <p:tav tm="100000">
                                              <p:val>
                                                <p:strVal val="#ppt_w"/>
                                              </p:val>
                                            </p:tav>
                                          </p:tavLst>
                                        </p:anim>
                                        <p:anim calcmode="lin" valueType="num">
                                          <p:cBhvr>
                                            <p:cTn id="76" dur="400" fill="hold"/>
                                            <p:tgtEl>
                                              <p:spTgt spid="15"/>
                                            </p:tgtEl>
                                            <p:attrNameLst>
                                              <p:attrName>ppt_h</p:attrName>
                                            </p:attrNameLst>
                                          </p:cBhvr>
                                          <p:tavLst>
                                            <p:tav tm="0">
                                              <p:val>
                                                <p:fltVal val="0"/>
                                              </p:val>
                                            </p:tav>
                                            <p:tav tm="100000">
                                              <p:val>
                                                <p:strVal val="#ppt_h"/>
                                              </p:val>
                                            </p:tav>
                                          </p:tavLst>
                                        </p:anim>
                                        <p:anim calcmode="lin" valueType="num">
                                          <p:cBhvr>
                                            <p:cTn id="77" dur="400" fill="hold"/>
                                            <p:tgtEl>
                                              <p:spTgt spid="15"/>
                                            </p:tgtEl>
                                            <p:attrNameLst>
                                              <p:attrName>style.rotation</p:attrName>
                                            </p:attrNameLst>
                                          </p:cBhvr>
                                          <p:tavLst>
                                            <p:tav tm="0">
                                              <p:val>
                                                <p:fltVal val="90"/>
                                              </p:val>
                                            </p:tav>
                                            <p:tav tm="100000">
                                              <p:val>
                                                <p:fltVal val="0"/>
                                              </p:val>
                                            </p:tav>
                                          </p:tavLst>
                                        </p:anim>
                                        <p:animEffect transition="in" filter="fade">
                                          <p:cBhvr>
                                            <p:cTn id="78" dur="400"/>
                                            <p:tgtEl>
                                              <p:spTgt spid="15"/>
                                            </p:tgtEl>
                                          </p:cBhvr>
                                        </p:animEffect>
                                      </p:childTnLst>
                                    </p:cTn>
                                  </p:par>
                                </p:childTnLst>
                              </p:cTn>
                            </p:par>
                            <p:par>
                              <p:cTn id="79" fill="hold">
                                <p:stCondLst>
                                  <p:cond delay="731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7819"/>
                                </p:stCondLst>
                                <p:childTnLst>
                                  <p:par>
                                    <p:cTn id="87" presetID="2" presetClass="entr" presetSubtype="4"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fill="hold"/>
                                            <p:tgtEl>
                                              <p:spTgt spid="11"/>
                                            </p:tgtEl>
                                            <p:attrNameLst>
                                              <p:attrName>ppt_x</p:attrName>
                                            </p:attrNameLst>
                                          </p:cBhvr>
                                          <p:tavLst>
                                            <p:tav tm="0">
                                              <p:val>
                                                <p:strVal val="#ppt_x"/>
                                              </p:val>
                                            </p:tav>
                                            <p:tav tm="100000">
                                              <p:val>
                                                <p:strVal val="#ppt_x"/>
                                              </p:val>
                                            </p:tav>
                                          </p:tavLst>
                                        </p:anim>
                                        <p:anim calcmode="lin" valueType="num">
                                          <p:cBhvr additive="base">
                                            <p:cTn id="90" dur="500" fill="hold"/>
                                            <p:tgtEl>
                                              <p:spTgt spid="11"/>
                                            </p:tgtEl>
                                            <p:attrNameLst>
                                              <p:attrName>ppt_y</p:attrName>
                                            </p:attrNameLst>
                                          </p:cBhvr>
                                          <p:tavLst>
                                            <p:tav tm="0">
                                              <p:val>
                                                <p:strVal val="1+#ppt_h/2"/>
                                              </p:val>
                                            </p:tav>
                                            <p:tav tm="100000">
                                              <p:val>
                                                <p:strVal val="#ppt_y"/>
                                              </p:val>
                                            </p:tav>
                                          </p:tavLst>
                                        </p:anim>
                                      </p:childTnLst>
                                    </p:cTn>
                                  </p:par>
                                </p:childTnLst>
                              </p:cTn>
                            </p:par>
                            <p:par>
                              <p:cTn id="91" fill="hold">
                                <p:stCondLst>
                                  <p:cond delay="8319"/>
                                </p:stCondLst>
                                <p:childTnLst>
                                  <p:par>
                                    <p:cTn id="92" presetID="31"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400" fill="hold"/>
                                            <p:tgtEl>
                                              <p:spTgt spid="17"/>
                                            </p:tgtEl>
                                            <p:attrNameLst>
                                              <p:attrName>ppt_w</p:attrName>
                                            </p:attrNameLst>
                                          </p:cBhvr>
                                          <p:tavLst>
                                            <p:tav tm="0">
                                              <p:val>
                                                <p:fltVal val="0"/>
                                              </p:val>
                                            </p:tav>
                                            <p:tav tm="100000">
                                              <p:val>
                                                <p:strVal val="#ppt_w"/>
                                              </p:val>
                                            </p:tav>
                                          </p:tavLst>
                                        </p:anim>
                                        <p:anim calcmode="lin" valueType="num">
                                          <p:cBhvr>
                                            <p:cTn id="95" dur="400" fill="hold"/>
                                            <p:tgtEl>
                                              <p:spTgt spid="17"/>
                                            </p:tgtEl>
                                            <p:attrNameLst>
                                              <p:attrName>ppt_h</p:attrName>
                                            </p:attrNameLst>
                                          </p:cBhvr>
                                          <p:tavLst>
                                            <p:tav tm="0">
                                              <p:val>
                                                <p:fltVal val="0"/>
                                              </p:val>
                                            </p:tav>
                                            <p:tav tm="100000">
                                              <p:val>
                                                <p:strVal val="#ppt_h"/>
                                              </p:val>
                                            </p:tav>
                                          </p:tavLst>
                                        </p:anim>
                                        <p:anim calcmode="lin" valueType="num">
                                          <p:cBhvr>
                                            <p:cTn id="96" dur="400" fill="hold"/>
                                            <p:tgtEl>
                                              <p:spTgt spid="17"/>
                                            </p:tgtEl>
                                            <p:attrNameLst>
                                              <p:attrName>style.rotation</p:attrName>
                                            </p:attrNameLst>
                                          </p:cBhvr>
                                          <p:tavLst>
                                            <p:tav tm="0">
                                              <p:val>
                                                <p:fltVal val="90"/>
                                              </p:val>
                                            </p:tav>
                                            <p:tav tm="100000">
                                              <p:val>
                                                <p:fltVal val="0"/>
                                              </p:val>
                                            </p:tav>
                                          </p:tavLst>
                                        </p:anim>
                                        <p:animEffect transition="in" filter="fade">
                                          <p:cBhvr>
                                            <p:cTn id="97" dur="400"/>
                                            <p:tgtEl>
                                              <p:spTgt spid="17"/>
                                            </p:tgtEl>
                                          </p:cBhvr>
                                        </p:animEffect>
                                      </p:childTnLst>
                                    </p:cTn>
                                  </p:par>
                                </p:childTnLst>
                              </p:cTn>
                            </p:par>
                            <p:par>
                              <p:cTn id="98" fill="hold">
                                <p:stCondLst>
                                  <p:cond delay="8819"/>
                                </p:stCondLst>
                                <p:childTnLst>
                                  <p:par>
                                    <p:cTn id="99" presetID="22" presetClass="entr" presetSubtype="8"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left)">
                                          <p:cBhvr>
                                            <p:cTn id="101" dur="500"/>
                                            <p:tgtEl>
                                              <p:spTgt spid="2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7" grpId="0"/>
          <p:bldP spid="4" grpId="0" animBg="1"/>
          <p:bldP spid="6"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681" r="-1082" b="7810"/>
          <a:stretch>
            <a:fillRect/>
          </a:stretch>
        </p:blipFill>
        <p:spPr>
          <a:xfrm>
            <a:off x="0" y="630774"/>
            <a:ext cx="12328633" cy="6074851"/>
          </a:xfrm>
          <a:prstGeom prst="rect">
            <a:avLst/>
          </a:prstGeom>
        </p:spPr>
      </p:pic>
      <p:sp>
        <p:nvSpPr>
          <p:cNvPr id="77" name="TextBox 76"/>
          <p:cNvSpPr txBox="1"/>
          <p:nvPr/>
        </p:nvSpPr>
        <p:spPr>
          <a:xfrm>
            <a:off x="477741" y="159023"/>
            <a:ext cx="2646878" cy="461665"/>
          </a:xfrm>
          <a:prstGeom prst="rect">
            <a:avLst/>
          </a:prstGeom>
          <a:noFill/>
        </p:spPr>
        <p:txBody>
          <a:bodyPr wrap="none" rtlCol="0">
            <a:spAutoFit/>
          </a:bodyPr>
          <a:lstStyle/>
          <a:p>
            <a:r>
              <a:rPr lang="zh-CN" altLang="en-US" sz="2400" dirty="0">
                <a:solidFill>
                  <a:srgbClr val="4D4D4D"/>
                </a:solidFill>
                <a:latin typeface="微软雅黑" panose="020B0503020204020204" pitchFamily="34" charset="-122"/>
                <a:ea typeface="微软雅黑" panose="020B0503020204020204" pitchFamily="34" charset="-122"/>
              </a:rPr>
              <a:t>自身能力有待提高</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6" name="矩形 5"/>
          <p:cNvSpPr/>
          <p:nvPr/>
        </p:nvSpPr>
        <p:spPr bwMode="auto">
          <a:xfrm>
            <a:off x="2660947" y="1679984"/>
            <a:ext cx="9535816" cy="3744416"/>
          </a:xfrm>
          <a:prstGeom prst="rect">
            <a:avLst/>
          </a:prstGeom>
          <a:solidFill>
            <a:schemeClr val="bg2">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3214669" y="1926460"/>
            <a:ext cx="1877437" cy="430887"/>
          </a:xfrm>
          <a:prstGeom prst="rect">
            <a:avLst/>
          </a:prstGeom>
          <a:noFill/>
        </p:spPr>
        <p:txBody>
          <a:bodyPr wrap="none" rtlCol="0">
            <a:spAutoFit/>
          </a:bodyPr>
          <a:lstStyle/>
          <a:p>
            <a:r>
              <a:rPr lang="zh-CN" altLang="en-US" sz="2200" b="1" dirty="0">
                <a:latin typeface="+mj-ea"/>
                <a:ea typeface="+mj-ea"/>
              </a:rPr>
              <a:t>市场感知能力</a:t>
            </a:r>
          </a:p>
        </p:txBody>
      </p:sp>
      <p:sp>
        <p:nvSpPr>
          <p:cNvPr id="17" name="TextBox 16"/>
          <p:cNvSpPr txBox="1"/>
          <p:nvPr/>
        </p:nvSpPr>
        <p:spPr>
          <a:xfrm>
            <a:off x="3195763" y="2320921"/>
            <a:ext cx="8434270" cy="923330"/>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这里输入您的文字这里输入您的文字这里输入您的文字这里输入您的文字这里输入您这里输入您的文字这里输入您这里输入您的文字这里输入您</a:t>
            </a:r>
          </a:p>
        </p:txBody>
      </p:sp>
      <p:sp>
        <p:nvSpPr>
          <p:cNvPr id="18" name="TextBox 17"/>
          <p:cNvSpPr txBox="1"/>
          <p:nvPr/>
        </p:nvSpPr>
        <p:spPr>
          <a:xfrm>
            <a:off x="3195762" y="3875184"/>
            <a:ext cx="8434271" cy="1338828"/>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这里输入您的文字这里输入您的文字这里输入您的文字这里输入您的文字这里输入您这里输入您的文字这里输入您这里输入您的文字这里输入您这里输入您的文字这里输入您</a:t>
            </a:r>
          </a:p>
        </p:txBody>
      </p:sp>
      <p:sp>
        <p:nvSpPr>
          <p:cNvPr id="19" name="TextBox 18"/>
          <p:cNvSpPr txBox="1"/>
          <p:nvPr/>
        </p:nvSpPr>
        <p:spPr>
          <a:xfrm>
            <a:off x="3214669" y="3478463"/>
            <a:ext cx="1877437" cy="430887"/>
          </a:xfrm>
          <a:prstGeom prst="rect">
            <a:avLst/>
          </a:prstGeom>
          <a:noFill/>
        </p:spPr>
        <p:txBody>
          <a:bodyPr wrap="none" rtlCol="0">
            <a:spAutoFit/>
          </a:bodyPr>
          <a:lstStyle/>
          <a:p>
            <a:r>
              <a:rPr lang="zh-CN" altLang="en-US" sz="2200" b="1" dirty="0">
                <a:latin typeface="+mj-ea"/>
                <a:ea typeface="+mj-ea"/>
              </a:rPr>
              <a:t>客户开拓能力</a:t>
            </a:r>
          </a:p>
        </p:txBody>
      </p:sp>
    </p:spTree>
  </p:cSld>
  <p:clrMapOvr>
    <a:masterClrMapping/>
  </p:clrMapOvr>
  <p:transition spd="slow" advTm="609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 fill="hold"/>
                                        <p:tgtEl>
                                          <p:spTgt spid="4"/>
                                        </p:tgtEl>
                                        <p:attrNameLst>
                                          <p:attrName>ppt_x</p:attrName>
                                        </p:attrNameLst>
                                      </p:cBhvr>
                                      <p:tavLst>
                                        <p:tav tm="0">
                                          <p:val>
                                            <p:strVal val="0-#ppt_w/2"/>
                                          </p:val>
                                        </p:tav>
                                        <p:tav tm="100000">
                                          <p:val>
                                            <p:strVal val="#ppt_x"/>
                                          </p:val>
                                        </p:tav>
                                      </p:tavLst>
                                    </p:anim>
                                    <p:anim calcmode="lin" valueType="num">
                                      <p:cBhvr additive="base">
                                        <p:cTn id="16" dur="3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7"/>
                                        </p:tgtEl>
                                        <p:attrNameLst>
                                          <p:attrName>style.visibility</p:attrName>
                                        </p:attrNameLst>
                                      </p:cBhvr>
                                      <p:to>
                                        <p:strVal val="visible"/>
                                      </p:to>
                                    </p:set>
                                    <p:anim calcmode="lin" valueType="num">
                                      <p:cBhvr>
                                        <p:cTn id="20"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77"/>
                                        </p:tgtEl>
                                        <p:attrNameLst>
                                          <p:attrName>ppt_y</p:attrName>
                                        </p:attrNameLst>
                                      </p:cBhvr>
                                      <p:tavLst>
                                        <p:tav tm="0">
                                          <p:val>
                                            <p:strVal val="#ppt_y"/>
                                          </p:val>
                                        </p:tav>
                                        <p:tav tm="100000">
                                          <p:val>
                                            <p:strVal val="#ppt_y"/>
                                          </p:val>
                                        </p:tav>
                                      </p:tavLst>
                                    </p:anim>
                                    <p:anim calcmode="lin" valueType="num">
                                      <p:cBhvr>
                                        <p:cTn id="22"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77"/>
                                        </p:tgtEl>
                                      </p:cBhvr>
                                    </p:animEffect>
                                  </p:childTnLst>
                                </p:cTn>
                              </p:par>
                            </p:childTnLst>
                          </p:cTn>
                        </p:par>
                        <p:par>
                          <p:cTn id="25" fill="hold">
                            <p:stCondLst>
                              <p:cond delay="298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9"/>
                                        </p:tgtEl>
                                        <p:attrNameLst>
                                          <p:attrName>ppt_y</p:attrName>
                                        </p:attrNameLst>
                                      </p:cBhvr>
                                      <p:tavLst>
                                        <p:tav tm="0">
                                          <p:val>
                                            <p:strVal val="#ppt_y"/>
                                          </p:val>
                                        </p:tav>
                                        <p:tav tm="100000">
                                          <p:val>
                                            <p:strVal val="#ppt_y"/>
                                          </p:val>
                                        </p:tav>
                                      </p:tavLst>
                                    </p:anim>
                                    <p:anim calcmode="lin" valueType="num">
                                      <p:cBhvr>
                                        <p:cTn id="30"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9"/>
                                        </p:tgtEl>
                                      </p:cBhvr>
                                    </p:animEffect>
                                  </p:childTnLst>
                                </p:cTn>
                              </p:par>
                            </p:childTnLst>
                          </p:cTn>
                        </p:par>
                        <p:par>
                          <p:cTn id="33" fill="hold">
                            <p:stCondLst>
                              <p:cond delay="3430"/>
                            </p:stCondLst>
                            <p:childTnLst>
                              <p:par>
                                <p:cTn id="34" presetID="4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393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3" dur="300" fill="hold"/>
                                        <p:tgtEl>
                                          <p:spTgt spid="19"/>
                                        </p:tgtEl>
                                        <p:attrNameLst>
                                          <p:attrName>ppt_y</p:attrName>
                                        </p:attrNameLst>
                                      </p:cBhvr>
                                      <p:tavLst>
                                        <p:tav tm="0">
                                          <p:val>
                                            <p:strVal val="#ppt_y"/>
                                          </p:val>
                                        </p:tav>
                                        <p:tav tm="100000">
                                          <p:val>
                                            <p:strVal val="#ppt_y"/>
                                          </p:val>
                                        </p:tav>
                                      </p:tavLst>
                                    </p:anim>
                                    <p:anim calcmode="lin" valueType="num">
                                      <p:cBhvr>
                                        <p:cTn id="44"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5"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 tmFilter="0,0; .5, 1; 1, 1"/>
                                        <p:tgtEl>
                                          <p:spTgt spid="19"/>
                                        </p:tgtEl>
                                      </p:cBhvr>
                                    </p:animEffect>
                                  </p:childTnLst>
                                </p:cTn>
                              </p:par>
                            </p:childTnLst>
                          </p:cTn>
                        </p:par>
                        <p:par>
                          <p:cTn id="47" fill="hold">
                            <p:stCondLst>
                              <p:cond delay="438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4" grpId="0" animBg="1"/>
      <p:bldP spid="6" grpId="0" animBg="1"/>
      <p:bldP spid="9"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6421190"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TextBox 6"/>
          <p:cNvSpPr txBox="1"/>
          <p:nvPr/>
        </p:nvSpPr>
        <p:spPr>
          <a:xfrm>
            <a:off x="4187059" y="2399272"/>
            <a:ext cx="5400600" cy="646331"/>
          </a:xfrm>
          <a:prstGeom prst="rect">
            <a:avLst/>
          </a:prstGeom>
          <a:noFill/>
        </p:spPr>
        <p:txBody>
          <a:bodyPr wrap="square"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四、当前形势分析</a:t>
            </a:r>
          </a:p>
        </p:txBody>
      </p:sp>
      <p:cxnSp>
        <p:nvCxnSpPr>
          <p:cNvPr id="11" name="直接连接符 10"/>
          <p:cNvCxnSpPr/>
          <p:nvPr/>
        </p:nvCxnSpPr>
        <p:spPr bwMode="auto">
          <a:xfrm flipV="1">
            <a:off x="3754616" y="2276872"/>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5"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dirty="0"/>
          </a:p>
        </p:txBody>
      </p:sp>
      <p:grpSp>
        <p:nvGrpSpPr>
          <p:cNvPr id="36" name="组合 35"/>
          <p:cNvGrpSpPr/>
          <p:nvPr/>
        </p:nvGrpSpPr>
        <p:grpSpPr>
          <a:xfrm>
            <a:off x="4124404" y="3431425"/>
            <a:ext cx="2160842" cy="400110"/>
            <a:chOff x="3276600" y="3624263"/>
            <a:chExt cx="1725784" cy="319553"/>
          </a:xfrm>
        </p:grpSpPr>
        <p:grpSp>
          <p:nvGrpSpPr>
            <p:cNvPr id="37"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8"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行业发展预测</a:t>
              </a:r>
            </a:p>
          </p:txBody>
        </p:sp>
      </p:grpSp>
      <p:grpSp>
        <p:nvGrpSpPr>
          <p:cNvPr id="42" name="组合 41"/>
          <p:cNvGrpSpPr/>
          <p:nvPr/>
        </p:nvGrpSpPr>
        <p:grpSpPr>
          <a:xfrm>
            <a:off x="7220744" y="3463228"/>
            <a:ext cx="2160842" cy="400110"/>
            <a:chOff x="3276600" y="3624263"/>
            <a:chExt cx="1725784" cy="319553"/>
          </a:xfrm>
        </p:grpSpPr>
        <p:grpSp>
          <p:nvGrpSpPr>
            <p:cNvPr id="43" name="Group 10"/>
            <p:cNvGrpSpPr/>
            <p:nvPr/>
          </p:nvGrpSpPr>
          <p:grpSpPr bwMode="auto">
            <a:xfrm>
              <a:off x="3276600" y="3649663"/>
              <a:ext cx="282575" cy="282575"/>
              <a:chOff x="0" y="0"/>
              <a:chExt cx="2494" cy="2494"/>
            </a:xfrm>
          </p:grpSpPr>
          <p:sp>
            <p:nvSpPr>
              <p:cNvPr id="7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7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4"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内部环境分析</a:t>
              </a:r>
            </a:p>
          </p:txBody>
        </p:sp>
      </p:grpSp>
      <p:grpSp>
        <p:nvGrpSpPr>
          <p:cNvPr id="74" name="组合 73"/>
          <p:cNvGrpSpPr/>
          <p:nvPr/>
        </p:nvGrpSpPr>
        <p:grpSpPr>
          <a:xfrm>
            <a:off x="7220744" y="4039011"/>
            <a:ext cx="1904361" cy="400110"/>
            <a:chOff x="3276600" y="3624263"/>
            <a:chExt cx="1520943" cy="319553"/>
          </a:xfrm>
        </p:grpSpPr>
        <p:grpSp>
          <p:nvGrpSpPr>
            <p:cNvPr id="75" name="Group 10"/>
            <p:cNvGrpSpPr/>
            <p:nvPr/>
          </p:nvGrpSpPr>
          <p:grpSpPr bwMode="auto">
            <a:xfrm>
              <a:off x="3276600" y="3649663"/>
              <a:ext cx="282575" cy="282575"/>
              <a:chOff x="0" y="0"/>
              <a:chExt cx="2494" cy="2494"/>
            </a:xfrm>
          </p:grpSpPr>
          <p:sp>
            <p:nvSpPr>
              <p:cNvPr id="7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7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76" name="Text Box 13"/>
            <p:cNvSpPr txBox="1">
              <a:spLocks noChangeArrowheads="1"/>
            </p:cNvSpPr>
            <p:nvPr/>
          </p:nvSpPr>
          <p:spPr bwMode="auto">
            <a:xfrm>
              <a:off x="3625850" y="3624263"/>
              <a:ext cx="1171693"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a:solidFill>
                    <a:srgbClr val="333333"/>
                  </a:solidFill>
                  <a:ea typeface="微软雅黑" panose="020B0503020204020204" pitchFamily="34" charset="-122"/>
                </a:rPr>
                <a:t>SWOT</a:t>
              </a:r>
              <a:r>
                <a:rPr lang="zh-CN" altLang="en-US" sz="2000" dirty="0">
                  <a:solidFill>
                    <a:srgbClr val="333333"/>
                  </a:solidFill>
                  <a:ea typeface="微软雅黑" panose="020B0503020204020204" pitchFamily="34" charset="-122"/>
                </a:rPr>
                <a:t>分析</a:t>
              </a:r>
            </a:p>
          </p:txBody>
        </p:sp>
      </p:grpSp>
      <p:grpSp>
        <p:nvGrpSpPr>
          <p:cNvPr id="79" name="组合 78"/>
          <p:cNvGrpSpPr/>
          <p:nvPr/>
        </p:nvGrpSpPr>
        <p:grpSpPr>
          <a:xfrm>
            <a:off x="4124405" y="4032608"/>
            <a:ext cx="2673803" cy="400110"/>
            <a:chOff x="3276600" y="3624263"/>
            <a:chExt cx="2135467" cy="319553"/>
          </a:xfrm>
        </p:grpSpPr>
        <p:grpSp>
          <p:nvGrpSpPr>
            <p:cNvPr id="80" name="Group 10"/>
            <p:cNvGrpSpPr/>
            <p:nvPr/>
          </p:nvGrpSpPr>
          <p:grpSpPr bwMode="auto">
            <a:xfrm>
              <a:off x="3276600" y="3649663"/>
              <a:ext cx="282575" cy="282575"/>
              <a:chOff x="0" y="0"/>
              <a:chExt cx="2494" cy="2494"/>
            </a:xfrm>
          </p:grpSpPr>
          <p:sp>
            <p:nvSpPr>
              <p:cNvPr id="8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8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81" name="Text Box 13"/>
            <p:cNvSpPr txBox="1">
              <a:spLocks noChangeArrowheads="1"/>
            </p:cNvSpPr>
            <p:nvPr/>
          </p:nvSpPr>
          <p:spPr bwMode="auto">
            <a:xfrm>
              <a:off x="3625850" y="3624263"/>
              <a:ext cx="178621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竞争对手动向预测</a:t>
              </a:r>
            </a:p>
          </p:txBody>
        </p:sp>
      </p:grpSp>
      <p:grpSp>
        <p:nvGrpSpPr>
          <p:cNvPr id="31" name="组合 30"/>
          <p:cNvGrpSpPr>
            <a:grpSpLocks noChangeAspect="1"/>
          </p:cNvGrpSpPr>
          <p:nvPr/>
        </p:nvGrpSpPr>
        <p:grpSpPr>
          <a:xfrm>
            <a:off x="1417861" y="2367000"/>
            <a:ext cx="2095406" cy="2124000"/>
            <a:chOff x="2317849" y="-1212230"/>
            <a:chExt cx="2093913" cy="2122488"/>
          </a:xfrm>
          <a:solidFill>
            <a:schemeClr val="tx1"/>
          </a:solidFill>
        </p:grpSpPr>
        <p:sp>
          <p:nvSpPr>
            <p:cNvPr id="32"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3"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spTree>
  </p:cSld>
  <p:clrMapOvr>
    <a:masterClrMapping/>
  </p:clrMapOvr>
  <p:transition spd="slow" advTm="572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fltVal val="0"/>
                                          </p:val>
                                        </p:tav>
                                        <p:tav tm="100000">
                                          <p:val>
                                            <p:strVal val="#ppt_w"/>
                                          </p:val>
                                        </p:tav>
                                      </p:tavLst>
                                    </p:anim>
                                    <p:anim calcmode="lin" valueType="num">
                                      <p:cBhvr>
                                        <p:cTn id="12" dur="1000" fill="hold"/>
                                        <p:tgtEl>
                                          <p:spTgt spid="31"/>
                                        </p:tgtEl>
                                        <p:attrNameLst>
                                          <p:attrName>ppt_h</p:attrName>
                                        </p:attrNameLst>
                                      </p:cBhvr>
                                      <p:tavLst>
                                        <p:tav tm="0">
                                          <p:val>
                                            <p:fltVal val="0"/>
                                          </p:val>
                                        </p:tav>
                                        <p:tav tm="100000">
                                          <p:val>
                                            <p:strVal val="#ppt_h"/>
                                          </p:val>
                                        </p:tav>
                                      </p:tavLst>
                                    </p:anim>
                                    <p:animEffect transition="in" filter="fade">
                                      <p:cBhvr>
                                        <p:cTn id="13" dur="1000"/>
                                        <p:tgtEl>
                                          <p:spTgt spid="31"/>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2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500" fill="hold"/>
                                        <p:tgtEl>
                                          <p:spTgt spid="79"/>
                                        </p:tgtEl>
                                        <p:attrNameLst>
                                          <p:attrName>ppt_x</p:attrName>
                                        </p:attrNameLst>
                                      </p:cBhvr>
                                      <p:tavLst>
                                        <p:tav tm="0">
                                          <p:val>
                                            <p:strVal val="0-#ppt_w/2"/>
                                          </p:val>
                                        </p:tav>
                                        <p:tav tm="100000">
                                          <p:val>
                                            <p:strVal val="#ppt_x"/>
                                          </p:val>
                                        </p:tav>
                                      </p:tavLst>
                                    </p:anim>
                                    <p:anim calcmode="lin" valueType="num">
                                      <p:cBhvr additive="base">
                                        <p:cTn id="41" dur="500" fill="hold"/>
                                        <p:tgtEl>
                                          <p:spTgt spid="79"/>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p:nvPr/>
        </p:nvSpPr>
        <p:spPr bwMode="auto">
          <a:xfrm flipH="1">
            <a:off x="11498980" y="2165425"/>
            <a:ext cx="697781"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dirty="0"/>
          </a:p>
        </p:txBody>
      </p:sp>
      <p:sp>
        <p:nvSpPr>
          <p:cNvPr id="37" name="Freeform 6"/>
          <p:cNvSpPr/>
          <p:nvPr/>
        </p:nvSpPr>
        <p:spPr bwMode="auto">
          <a:xfrm flipH="1">
            <a:off x="10782149" y="889075"/>
            <a:ext cx="716831" cy="5156051"/>
          </a:xfrm>
          <a:custGeom>
            <a:avLst/>
            <a:gdLst>
              <a:gd name="connsiteX0" fmla="*/ 638192 w 638192"/>
              <a:gd name="connsiteY0" fmla="*/ 0 h 3403451"/>
              <a:gd name="connsiteX1" fmla="*/ 0 w 638192"/>
              <a:gd name="connsiteY1" fmla="*/ 876300 h 3403451"/>
              <a:gd name="connsiteX2" fmla="*/ 0 w 638192"/>
              <a:gd name="connsiteY2" fmla="*/ 3403451 h 3403451"/>
              <a:gd name="connsiteX3" fmla="*/ 621232 w 638192"/>
              <a:gd name="connsiteY3" fmla="*/ 3403451 h 3403451"/>
              <a:gd name="connsiteX4" fmla="*/ 638192 w 638192"/>
              <a:gd name="connsiteY4" fmla="*/ 0 h 3403451"/>
              <a:gd name="connsiteX0-1" fmla="*/ 638192 w 638192"/>
              <a:gd name="connsiteY0-2" fmla="*/ 0 h 4260701"/>
              <a:gd name="connsiteX1-3" fmla="*/ 0 w 638192"/>
              <a:gd name="connsiteY1-4" fmla="*/ 876300 h 4260701"/>
              <a:gd name="connsiteX2-5" fmla="*/ 0 w 638192"/>
              <a:gd name="connsiteY2-6" fmla="*/ 3403451 h 4260701"/>
              <a:gd name="connsiteX3-7" fmla="*/ 638192 w 638192"/>
              <a:gd name="connsiteY3-8" fmla="*/ 4260701 h 4260701"/>
              <a:gd name="connsiteX4-9" fmla="*/ 638192 w 638192"/>
              <a:gd name="connsiteY4-10" fmla="*/ 0 h 4260701"/>
              <a:gd name="connsiteX0-11" fmla="*/ 638192 w 638192"/>
              <a:gd name="connsiteY0-12" fmla="*/ 0 h 4508351"/>
              <a:gd name="connsiteX1-13" fmla="*/ 0 w 638192"/>
              <a:gd name="connsiteY1-14" fmla="*/ 1123950 h 4508351"/>
              <a:gd name="connsiteX2-15" fmla="*/ 0 w 638192"/>
              <a:gd name="connsiteY2-16" fmla="*/ 3651101 h 4508351"/>
              <a:gd name="connsiteX3-17" fmla="*/ 638192 w 638192"/>
              <a:gd name="connsiteY3-18" fmla="*/ 4508351 h 4508351"/>
              <a:gd name="connsiteX4-19" fmla="*/ 638192 w 638192"/>
              <a:gd name="connsiteY4-20" fmla="*/ 0 h 4508351"/>
              <a:gd name="connsiteX0-21" fmla="*/ 638192 w 638192"/>
              <a:gd name="connsiteY0-22" fmla="*/ 0 h 5003651"/>
              <a:gd name="connsiteX1-23" fmla="*/ 0 w 638192"/>
              <a:gd name="connsiteY1-24" fmla="*/ 1123950 h 5003651"/>
              <a:gd name="connsiteX2-25" fmla="*/ 0 w 638192"/>
              <a:gd name="connsiteY2-26" fmla="*/ 3651101 h 5003651"/>
              <a:gd name="connsiteX3-27" fmla="*/ 638192 w 638192"/>
              <a:gd name="connsiteY3-28" fmla="*/ 5003651 h 5003651"/>
              <a:gd name="connsiteX4-29" fmla="*/ 638192 w 638192"/>
              <a:gd name="connsiteY4-30" fmla="*/ 0 h 5003651"/>
              <a:gd name="connsiteX0-31" fmla="*/ 638192 w 638192"/>
              <a:gd name="connsiteY0-32" fmla="*/ 0 h 5156051"/>
              <a:gd name="connsiteX1-33" fmla="*/ 0 w 638192"/>
              <a:gd name="connsiteY1-34" fmla="*/ 1276350 h 5156051"/>
              <a:gd name="connsiteX2-35" fmla="*/ 0 w 638192"/>
              <a:gd name="connsiteY2-36" fmla="*/ 3803501 h 5156051"/>
              <a:gd name="connsiteX3-37" fmla="*/ 638192 w 638192"/>
              <a:gd name="connsiteY3-38" fmla="*/ 5156051 h 5156051"/>
              <a:gd name="connsiteX4-39" fmla="*/ 638192 w 638192"/>
              <a:gd name="connsiteY4-40" fmla="*/ 0 h 51560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192" h="5156051">
                <a:moveTo>
                  <a:pt x="638192" y="0"/>
                </a:moveTo>
                <a:lnTo>
                  <a:pt x="0" y="1276350"/>
                </a:lnTo>
                <a:lnTo>
                  <a:pt x="0" y="3803501"/>
                </a:lnTo>
                <a:lnTo>
                  <a:pt x="638192" y="5156051"/>
                </a:lnTo>
                <a:lnTo>
                  <a:pt x="638192" y="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dirty="0"/>
          </a:p>
        </p:txBody>
      </p:sp>
      <p:sp>
        <p:nvSpPr>
          <p:cNvPr id="3" name="矩形 2"/>
          <p:cNvSpPr/>
          <p:nvPr/>
        </p:nvSpPr>
        <p:spPr bwMode="auto">
          <a:xfrm>
            <a:off x="1414462" y="889075"/>
            <a:ext cx="9367688" cy="5156051"/>
          </a:xfrm>
          <a:prstGeom prst="rect">
            <a:avLst/>
          </a:prstGeom>
          <a:solidFill>
            <a:schemeClr val="bg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2" name="燕尾形 91"/>
          <p:cNvSpPr/>
          <p:nvPr/>
        </p:nvSpPr>
        <p:spPr bwMode="auto">
          <a:xfrm rot="16200000">
            <a:off x="2048455" y="4279065"/>
            <a:ext cx="1008112" cy="1224136"/>
          </a:xfrm>
          <a:prstGeom prst="chevron">
            <a:avLst>
              <a:gd name="adj" fmla="val 2386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3" name="燕尾形 92"/>
          <p:cNvSpPr/>
          <p:nvPr/>
        </p:nvSpPr>
        <p:spPr bwMode="auto">
          <a:xfrm rot="16200000">
            <a:off x="2048455" y="2888941"/>
            <a:ext cx="1008112" cy="1224136"/>
          </a:xfrm>
          <a:prstGeom prst="chevron">
            <a:avLst>
              <a:gd name="adj" fmla="val 2386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4" name="燕尾形 93"/>
          <p:cNvSpPr/>
          <p:nvPr/>
        </p:nvSpPr>
        <p:spPr bwMode="auto">
          <a:xfrm rot="16200000">
            <a:off x="2048455" y="1480034"/>
            <a:ext cx="1008112" cy="1224136"/>
          </a:xfrm>
          <a:prstGeom prst="chevron">
            <a:avLst>
              <a:gd name="adj" fmla="val 2386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7" name="燕尾形 96"/>
          <p:cNvSpPr/>
          <p:nvPr/>
        </p:nvSpPr>
        <p:spPr bwMode="auto">
          <a:xfrm rot="5400000" flipV="1">
            <a:off x="6481846" y="3033721"/>
            <a:ext cx="1008112" cy="1224136"/>
          </a:xfrm>
          <a:prstGeom prst="chevron">
            <a:avLst>
              <a:gd name="adj" fmla="val 2386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8" name="燕尾形 97"/>
          <p:cNvSpPr/>
          <p:nvPr/>
        </p:nvSpPr>
        <p:spPr bwMode="auto">
          <a:xfrm rot="5400000" flipV="1">
            <a:off x="6481846" y="1387453"/>
            <a:ext cx="1008112" cy="1224136"/>
          </a:xfrm>
          <a:prstGeom prst="chevron">
            <a:avLst>
              <a:gd name="adj" fmla="val 2386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25"/>
          <p:cNvSpPr txBox="1"/>
          <p:nvPr/>
        </p:nvSpPr>
        <p:spPr>
          <a:xfrm>
            <a:off x="2113929" y="1732062"/>
            <a:ext cx="877163" cy="646331"/>
          </a:xfrm>
          <a:prstGeom prst="rect">
            <a:avLst/>
          </a:prstGeom>
          <a:noFill/>
        </p:spPr>
        <p:txBody>
          <a:bodyPr wrap="none" rtlCol="0">
            <a:spAutoFit/>
          </a:bodyPr>
          <a:lstStyle/>
          <a:p>
            <a:pPr algn="ctr"/>
            <a:r>
              <a:rPr lang="zh-CN" altLang="en-US" dirty="0">
                <a:solidFill>
                  <a:srgbClr val="F8F8F8"/>
                </a:solidFill>
                <a:latin typeface="+mn-ea"/>
                <a:ea typeface="+mn-ea"/>
              </a:rPr>
              <a:t>正面</a:t>
            </a:r>
            <a:endParaRPr lang="en-US" altLang="zh-CN" dirty="0">
              <a:solidFill>
                <a:srgbClr val="F8F8F8"/>
              </a:solidFill>
              <a:latin typeface="+mn-ea"/>
              <a:ea typeface="+mn-ea"/>
            </a:endParaRPr>
          </a:p>
          <a:p>
            <a:pPr algn="ctr"/>
            <a:r>
              <a:rPr lang="zh-CN" altLang="en-US" dirty="0">
                <a:solidFill>
                  <a:srgbClr val="F8F8F8"/>
                </a:solidFill>
                <a:latin typeface="+mn-ea"/>
                <a:ea typeface="+mn-ea"/>
              </a:rPr>
              <a:t>观点一</a:t>
            </a:r>
          </a:p>
        </p:txBody>
      </p:sp>
      <p:sp>
        <p:nvSpPr>
          <p:cNvPr id="33" name="TextBox 32"/>
          <p:cNvSpPr txBox="1"/>
          <p:nvPr/>
        </p:nvSpPr>
        <p:spPr>
          <a:xfrm>
            <a:off x="3308595" y="1819285"/>
            <a:ext cx="2652414" cy="830997"/>
          </a:xfrm>
          <a:prstGeom prst="rect">
            <a:avLst/>
          </a:prstGeom>
          <a:noFill/>
        </p:spPr>
        <p:txBody>
          <a:bodyPr wrap="square" rtlCol="0">
            <a:spAutoFit/>
          </a:bodyPr>
          <a:lstStyle/>
          <a:p>
            <a:r>
              <a:rPr lang="zh-CN" altLang="en-US" sz="1600" dirty="0">
                <a:solidFill>
                  <a:schemeClr val="accent1"/>
                </a:solidFill>
                <a:latin typeface="+mn-ea"/>
                <a:ea typeface="+mn-ea"/>
              </a:rPr>
              <a:t>这里输入段落文本这里输入段落文本这里输入段落文本这里输入段落文本</a:t>
            </a:r>
          </a:p>
        </p:txBody>
      </p:sp>
      <p:sp>
        <p:nvSpPr>
          <p:cNvPr id="100" name="TextBox 99"/>
          <p:cNvSpPr txBox="1"/>
          <p:nvPr/>
        </p:nvSpPr>
        <p:spPr>
          <a:xfrm>
            <a:off x="2113929" y="3183302"/>
            <a:ext cx="877163" cy="646331"/>
          </a:xfrm>
          <a:prstGeom prst="rect">
            <a:avLst/>
          </a:prstGeom>
          <a:noFill/>
        </p:spPr>
        <p:txBody>
          <a:bodyPr wrap="none" rtlCol="0">
            <a:spAutoFit/>
          </a:bodyPr>
          <a:lstStyle/>
          <a:p>
            <a:pPr algn="ctr"/>
            <a:r>
              <a:rPr lang="zh-CN" altLang="en-US" dirty="0">
                <a:solidFill>
                  <a:srgbClr val="F8F8F8"/>
                </a:solidFill>
                <a:latin typeface="+mn-ea"/>
                <a:ea typeface="+mn-ea"/>
              </a:rPr>
              <a:t>正面</a:t>
            </a:r>
            <a:endParaRPr lang="en-US" altLang="zh-CN" dirty="0">
              <a:solidFill>
                <a:srgbClr val="F8F8F8"/>
              </a:solidFill>
              <a:latin typeface="+mn-ea"/>
              <a:ea typeface="+mn-ea"/>
            </a:endParaRPr>
          </a:p>
          <a:p>
            <a:pPr algn="ctr"/>
            <a:r>
              <a:rPr lang="zh-CN" altLang="en-US" dirty="0">
                <a:solidFill>
                  <a:srgbClr val="F8F8F8"/>
                </a:solidFill>
                <a:latin typeface="+mn-ea"/>
                <a:ea typeface="+mn-ea"/>
              </a:rPr>
              <a:t>观点二</a:t>
            </a:r>
          </a:p>
        </p:txBody>
      </p:sp>
      <p:sp>
        <p:nvSpPr>
          <p:cNvPr id="101" name="TextBox 100"/>
          <p:cNvSpPr txBox="1"/>
          <p:nvPr/>
        </p:nvSpPr>
        <p:spPr>
          <a:xfrm>
            <a:off x="3308595" y="3270525"/>
            <a:ext cx="2652414" cy="830997"/>
          </a:xfrm>
          <a:prstGeom prst="rect">
            <a:avLst/>
          </a:prstGeom>
          <a:noFill/>
        </p:spPr>
        <p:txBody>
          <a:bodyPr wrap="square" rtlCol="0">
            <a:spAutoFit/>
          </a:bodyPr>
          <a:lstStyle/>
          <a:p>
            <a:r>
              <a:rPr lang="zh-CN" altLang="en-US" sz="1600" dirty="0">
                <a:solidFill>
                  <a:schemeClr val="accent1"/>
                </a:solidFill>
                <a:latin typeface="+mn-ea"/>
                <a:ea typeface="+mn-ea"/>
              </a:rPr>
              <a:t>这里输入段落文本这里输入段落文本这里输入段落文本这里输入段落文本</a:t>
            </a:r>
          </a:p>
        </p:txBody>
      </p:sp>
      <p:sp>
        <p:nvSpPr>
          <p:cNvPr id="102" name="TextBox 101"/>
          <p:cNvSpPr txBox="1"/>
          <p:nvPr/>
        </p:nvSpPr>
        <p:spPr>
          <a:xfrm>
            <a:off x="2113929" y="4552259"/>
            <a:ext cx="877163" cy="646331"/>
          </a:xfrm>
          <a:prstGeom prst="rect">
            <a:avLst/>
          </a:prstGeom>
          <a:noFill/>
        </p:spPr>
        <p:txBody>
          <a:bodyPr wrap="none" rtlCol="0">
            <a:spAutoFit/>
          </a:bodyPr>
          <a:lstStyle/>
          <a:p>
            <a:pPr algn="ctr"/>
            <a:r>
              <a:rPr lang="zh-CN" altLang="en-US" dirty="0">
                <a:solidFill>
                  <a:srgbClr val="F8F8F8"/>
                </a:solidFill>
                <a:latin typeface="+mn-ea"/>
                <a:ea typeface="+mn-ea"/>
              </a:rPr>
              <a:t>正面</a:t>
            </a:r>
            <a:endParaRPr lang="en-US" altLang="zh-CN" dirty="0">
              <a:solidFill>
                <a:srgbClr val="F8F8F8"/>
              </a:solidFill>
              <a:latin typeface="+mn-ea"/>
              <a:ea typeface="+mn-ea"/>
            </a:endParaRPr>
          </a:p>
          <a:p>
            <a:pPr algn="ctr"/>
            <a:r>
              <a:rPr lang="zh-CN" altLang="en-US" dirty="0">
                <a:solidFill>
                  <a:srgbClr val="F8F8F8"/>
                </a:solidFill>
                <a:latin typeface="+mn-ea"/>
                <a:ea typeface="+mn-ea"/>
              </a:rPr>
              <a:t>观点三</a:t>
            </a:r>
          </a:p>
        </p:txBody>
      </p:sp>
      <p:sp>
        <p:nvSpPr>
          <p:cNvPr id="103" name="TextBox 102"/>
          <p:cNvSpPr txBox="1"/>
          <p:nvPr/>
        </p:nvSpPr>
        <p:spPr>
          <a:xfrm>
            <a:off x="3308595" y="4639482"/>
            <a:ext cx="2652414" cy="830997"/>
          </a:xfrm>
          <a:prstGeom prst="rect">
            <a:avLst/>
          </a:prstGeom>
          <a:noFill/>
        </p:spPr>
        <p:txBody>
          <a:bodyPr wrap="square" rtlCol="0">
            <a:spAutoFit/>
          </a:bodyPr>
          <a:lstStyle/>
          <a:p>
            <a:r>
              <a:rPr lang="zh-CN" altLang="en-US" sz="1600" dirty="0">
                <a:solidFill>
                  <a:schemeClr val="accent1"/>
                </a:solidFill>
                <a:latin typeface="+mn-ea"/>
                <a:ea typeface="+mn-ea"/>
              </a:rPr>
              <a:t>这里输入段落文本这里输入段落文本这里输入段落文本这里输入段落文本</a:t>
            </a:r>
          </a:p>
        </p:txBody>
      </p:sp>
      <p:sp>
        <p:nvSpPr>
          <p:cNvPr id="106" name="TextBox 105"/>
          <p:cNvSpPr txBox="1"/>
          <p:nvPr/>
        </p:nvSpPr>
        <p:spPr>
          <a:xfrm>
            <a:off x="6560020" y="1728381"/>
            <a:ext cx="877163" cy="646331"/>
          </a:xfrm>
          <a:prstGeom prst="rect">
            <a:avLst/>
          </a:prstGeom>
          <a:noFill/>
        </p:spPr>
        <p:txBody>
          <a:bodyPr wrap="none" rtlCol="0">
            <a:spAutoFit/>
          </a:bodyPr>
          <a:lstStyle/>
          <a:p>
            <a:pPr algn="ctr"/>
            <a:r>
              <a:rPr lang="zh-CN" altLang="en-US" dirty="0">
                <a:solidFill>
                  <a:srgbClr val="F8F8F8"/>
                </a:solidFill>
                <a:latin typeface="+mj-ea"/>
                <a:ea typeface="+mj-ea"/>
              </a:rPr>
              <a:t>负面</a:t>
            </a:r>
            <a:endParaRPr lang="en-US" altLang="zh-CN" dirty="0">
              <a:solidFill>
                <a:srgbClr val="F8F8F8"/>
              </a:solidFill>
              <a:latin typeface="+mj-ea"/>
              <a:ea typeface="+mj-ea"/>
            </a:endParaRPr>
          </a:p>
          <a:p>
            <a:pPr algn="ctr"/>
            <a:r>
              <a:rPr lang="zh-CN" altLang="en-US" dirty="0">
                <a:solidFill>
                  <a:srgbClr val="F8F8F8"/>
                </a:solidFill>
                <a:latin typeface="+mj-ea"/>
                <a:ea typeface="+mj-ea"/>
              </a:rPr>
              <a:t>观点一</a:t>
            </a:r>
          </a:p>
        </p:txBody>
      </p:sp>
      <p:sp>
        <p:nvSpPr>
          <p:cNvPr id="107" name="TextBox 106"/>
          <p:cNvSpPr txBox="1"/>
          <p:nvPr/>
        </p:nvSpPr>
        <p:spPr>
          <a:xfrm>
            <a:off x="6560020" y="3366182"/>
            <a:ext cx="877163" cy="646331"/>
          </a:xfrm>
          <a:prstGeom prst="rect">
            <a:avLst/>
          </a:prstGeom>
          <a:noFill/>
        </p:spPr>
        <p:txBody>
          <a:bodyPr wrap="none" rtlCol="0">
            <a:spAutoFit/>
          </a:bodyPr>
          <a:lstStyle/>
          <a:p>
            <a:pPr algn="ctr"/>
            <a:r>
              <a:rPr lang="zh-CN" altLang="en-US" dirty="0">
                <a:solidFill>
                  <a:srgbClr val="F8F8F8"/>
                </a:solidFill>
                <a:latin typeface="+mj-ea"/>
                <a:ea typeface="+mj-ea"/>
              </a:rPr>
              <a:t>负面</a:t>
            </a:r>
            <a:endParaRPr lang="en-US" altLang="zh-CN" dirty="0">
              <a:solidFill>
                <a:srgbClr val="F8F8F8"/>
              </a:solidFill>
              <a:latin typeface="+mj-ea"/>
              <a:ea typeface="+mj-ea"/>
            </a:endParaRPr>
          </a:p>
          <a:p>
            <a:pPr algn="ctr"/>
            <a:r>
              <a:rPr lang="zh-CN" altLang="en-US" dirty="0">
                <a:solidFill>
                  <a:srgbClr val="F8F8F8"/>
                </a:solidFill>
                <a:latin typeface="+mj-ea"/>
                <a:ea typeface="+mj-ea"/>
              </a:rPr>
              <a:t>观点二</a:t>
            </a:r>
          </a:p>
        </p:txBody>
      </p:sp>
      <p:sp>
        <p:nvSpPr>
          <p:cNvPr id="108" name="TextBox 107"/>
          <p:cNvSpPr txBox="1"/>
          <p:nvPr/>
        </p:nvSpPr>
        <p:spPr>
          <a:xfrm>
            <a:off x="7665786" y="1556792"/>
            <a:ext cx="2837607" cy="830997"/>
          </a:xfrm>
          <a:prstGeom prst="rect">
            <a:avLst/>
          </a:prstGeom>
          <a:noFill/>
        </p:spPr>
        <p:txBody>
          <a:bodyPr wrap="square" rtlCol="0">
            <a:spAutoFit/>
          </a:bodyPr>
          <a:lstStyle/>
          <a:p>
            <a:r>
              <a:rPr lang="zh-CN" altLang="en-US" sz="1600" dirty="0">
                <a:solidFill>
                  <a:schemeClr val="accent1"/>
                </a:solidFill>
                <a:latin typeface="+mn-ea"/>
                <a:ea typeface="+mn-ea"/>
              </a:rPr>
              <a:t>这里输入段落文本这里输入段落文本这里输入段落文本这里输入段落文本</a:t>
            </a:r>
          </a:p>
        </p:txBody>
      </p:sp>
      <p:sp>
        <p:nvSpPr>
          <p:cNvPr id="109" name="TextBox 108"/>
          <p:cNvSpPr txBox="1"/>
          <p:nvPr/>
        </p:nvSpPr>
        <p:spPr>
          <a:xfrm>
            <a:off x="7665786" y="3177040"/>
            <a:ext cx="2837607" cy="830997"/>
          </a:xfrm>
          <a:prstGeom prst="rect">
            <a:avLst/>
          </a:prstGeom>
          <a:noFill/>
        </p:spPr>
        <p:txBody>
          <a:bodyPr wrap="square" rtlCol="0">
            <a:spAutoFit/>
          </a:bodyPr>
          <a:lstStyle/>
          <a:p>
            <a:r>
              <a:rPr lang="zh-CN" altLang="en-US" sz="1600" dirty="0">
                <a:solidFill>
                  <a:schemeClr val="accent1"/>
                </a:solidFill>
                <a:latin typeface="+mn-ea"/>
                <a:ea typeface="+mn-ea"/>
              </a:rPr>
              <a:t>这里输入段落文本这里输入段落文本这里输入段落文本这里输入段落文本</a:t>
            </a:r>
          </a:p>
        </p:txBody>
      </p:sp>
      <p:sp>
        <p:nvSpPr>
          <p:cNvPr id="113" name="燕尾形 112"/>
          <p:cNvSpPr/>
          <p:nvPr/>
        </p:nvSpPr>
        <p:spPr bwMode="auto">
          <a:xfrm rot="5400000" flipV="1">
            <a:off x="6481846" y="4669364"/>
            <a:ext cx="1008112" cy="1224136"/>
          </a:xfrm>
          <a:prstGeom prst="chevron">
            <a:avLst>
              <a:gd name="adj" fmla="val 2386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4" name="TextBox 113"/>
          <p:cNvSpPr txBox="1"/>
          <p:nvPr/>
        </p:nvSpPr>
        <p:spPr>
          <a:xfrm>
            <a:off x="6560020" y="5001825"/>
            <a:ext cx="877163" cy="646331"/>
          </a:xfrm>
          <a:prstGeom prst="rect">
            <a:avLst/>
          </a:prstGeom>
          <a:noFill/>
        </p:spPr>
        <p:txBody>
          <a:bodyPr wrap="none" rtlCol="0">
            <a:spAutoFit/>
          </a:bodyPr>
          <a:lstStyle/>
          <a:p>
            <a:pPr algn="ctr"/>
            <a:r>
              <a:rPr lang="zh-CN" altLang="en-US" dirty="0">
                <a:solidFill>
                  <a:srgbClr val="F8F8F8"/>
                </a:solidFill>
                <a:latin typeface="+mj-ea"/>
                <a:ea typeface="+mj-ea"/>
              </a:rPr>
              <a:t>负面</a:t>
            </a:r>
            <a:endParaRPr lang="en-US" altLang="zh-CN" dirty="0">
              <a:solidFill>
                <a:srgbClr val="F8F8F8"/>
              </a:solidFill>
              <a:latin typeface="+mj-ea"/>
              <a:ea typeface="+mj-ea"/>
            </a:endParaRPr>
          </a:p>
          <a:p>
            <a:pPr algn="ctr"/>
            <a:r>
              <a:rPr lang="zh-CN" altLang="en-US" dirty="0">
                <a:solidFill>
                  <a:srgbClr val="F8F8F8"/>
                </a:solidFill>
                <a:latin typeface="+mj-ea"/>
                <a:ea typeface="+mj-ea"/>
              </a:rPr>
              <a:t>观点二</a:t>
            </a:r>
          </a:p>
        </p:txBody>
      </p:sp>
      <p:sp>
        <p:nvSpPr>
          <p:cNvPr id="115" name="TextBox 114"/>
          <p:cNvSpPr txBox="1"/>
          <p:nvPr/>
        </p:nvSpPr>
        <p:spPr>
          <a:xfrm>
            <a:off x="7665786" y="4812683"/>
            <a:ext cx="2837607" cy="830997"/>
          </a:xfrm>
          <a:prstGeom prst="rect">
            <a:avLst/>
          </a:prstGeom>
          <a:noFill/>
        </p:spPr>
        <p:txBody>
          <a:bodyPr wrap="square" rtlCol="0">
            <a:spAutoFit/>
          </a:bodyPr>
          <a:lstStyle/>
          <a:p>
            <a:r>
              <a:rPr lang="zh-CN" altLang="en-US" sz="1600" dirty="0">
                <a:solidFill>
                  <a:schemeClr val="accent1"/>
                </a:solidFill>
                <a:latin typeface="+mn-ea"/>
                <a:ea typeface="+mn-ea"/>
              </a:rPr>
              <a:t>这里输入段落文本这里输入段落文本这里输入段落文本这里输入段落文本</a:t>
            </a:r>
          </a:p>
        </p:txBody>
      </p:sp>
      <p:sp>
        <p:nvSpPr>
          <p:cNvPr id="38" name="Freeform 6"/>
          <p:cNvSpPr/>
          <p:nvPr/>
        </p:nvSpPr>
        <p:spPr bwMode="auto">
          <a:xfrm>
            <a:off x="-151" y="2165425"/>
            <a:ext cx="697781"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dirty="0"/>
          </a:p>
        </p:txBody>
      </p:sp>
      <p:sp>
        <p:nvSpPr>
          <p:cNvPr id="39" name="Freeform 6"/>
          <p:cNvSpPr/>
          <p:nvPr/>
        </p:nvSpPr>
        <p:spPr bwMode="auto">
          <a:xfrm>
            <a:off x="697630" y="889075"/>
            <a:ext cx="716831" cy="5156051"/>
          </a:xfrm>
          <a:custGeom>
            <a:avLst/>
            <a:gdLst>
              <a:gd name="connsiteX0" fmla="*/ 638192 w 638192"/>
              <a:gd name="connsiteY0" fmla="*/ 0 h 3403451"/>
              <a:gd name="connsiteX1" fmla="*/ 0 w 638192"/>
              <a:gd name="connsiteY1" fmla="*/ 876300 h 3403451"/>
              <a:gd name="connsiteX2" fmla="*/ 0 w 638192"/>
              <a:gd name="connsiteY2" fmla="*/ 3403451 h 3403451"/>
              <a:gd name="connsiteX3" fmla="*/ 621232 w 638192"/>
              <a:gd name="connsiteY3" fmla="*/ 3403451 h 3403451"/>
              <a:gd name="connsiteX4" fmla="*/ 638192 w 638192"/>
              <a:gd name="connsiteY4" fmla="*/ 0 h 3403451"/>
              <a:gd name="connsiteX0-1" fmla="*/ 638192 w 638192"/>
              <a:gd name="connsiteY0-2" fmla="*/ 0 h 4260701"/>
              <a:gd name="connsiteX1-3" fmla="*/ 0 w 638192"/>
              <a:gd name="connsiteY1-4" fmla="*/ 876300 h 4260701"/>
              <a:gd name="connsiteX2-5" fmla="*/ 0 w 638192"/>
              <a:gd name="connsiteY2-6" fmla="*/ 3403451 h 4260701"/>
              <a:gd name="connsiteX3-7" fmla="*/ 638192 w 638192"/>
              <a:gd name="connsiteY3-8" fmla="*/ 4260701 h 4260701"/>
              <a:gd name="connsiteX4-9" fmla="*/ 638192 w 638192"/>
              <a:gd name="connsiteY4-10" fmla="*/ 0 h 4260701"/>
              <a:gd name="connsiteX0-11" fmla="*/ 638192 w 638192"/>
              <a:gd name="connsiteY0-12" fmla="*/ 0 h 4508351"/>
              <a:gd name="connsiteX1-13" fmla="*/ 0 w 638192"/>
              <a:gd name="connsiteY1-14" fmla="*/ 1123950 h 4508351"/>
              <a:gd name="connsiteX2-15" fmla="*/ 0 w 638192"/>
              <a:gd name="connsiteY2-16" fmla="*/ 3651101 h 4508351"/>
              <a:gd name="connsiteX3-17" fmla="*/ 638192 w 638192"/>
              <a:gd name="connsiteY3-18" fmla="*/ 4508351 h 4508351"/>
              <a:gd name="connsiteX4-19" fmla="*/ 638192 w 638192"/>
              <a:gd name="connsiteY4-20" fmla="*/ 0 h 4508351"/>
              <a:gd name="connsiteX0-21" fmla="*/ 638192 w 638192"/>
              <a:gd name="connsiteY0-22" fmla="*/ 0 h 5003651"/>
              <a:gd name="connsiteX1-23" fmla="*/ 0 w 638192"/>
              <a:gd name="connsiteY1-24" fmla="*/ 1123950 h 5003651"/>
              <a:gd name="connsiteX2-25" fmla="*/ 0 w 638192"/>
              <a:gd name="connsiteY2-26" fmla="*/ 3651101 h 5003651"/>
              <a:gd name="connsiteX3-27" fmla="*/ 638192 w 638192"/>
              <a:gd name="connsiteY3-28" fmla="*/ 5003651 h 5003651"/>
              <a:gd name="connsiteX4-29" fmla="*/ 638192 w 638192"/>
              <a:gd name="connsiteY4-30" fmla="*/ 0 h 5003651"/>
              <a:gd name="connsiteX0-31" fmla="*/ 638192 w 638192"/>
              <a:gd name="connsiteY0-32" fmla="*/ 0 h 5156051"/>
              <a:gd name="connsiteX1-33" fmla="*/ 0 w 638192"/>
              <a:gd name="connsiteY1-34" fmla="*/ 1276350 h 5156051"/>
              <a:gd name="connsiteX2-35" fmla="*/ 0 w 638192"/>
              <a:gd name="connsiteY2-36" fmla="*/ 3803501 h 5156051"/>
              <a:gd name="connsiteX3-37" fmla="*/ 638192 w 638192"/>
              <a:gd name="connsiteY3-38" fmla="*/ 5156051 h 5156051"/>
              <a:gd name="connsiteX4-39" fmla="*/ 638192 w 638192"/>
              <a:gd name="connsiteY4-40" fmla="*/ 0 h 51560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192" h="5156051">
                <a:moveTo>
                  <a:pt x="638192" y="0"/>
                </a:moveTo>
                <a:lnTo>
                  <a:pt x="0" y="1276350"/>
                </a:lnTo>
                <a:lnTo>
                  <a:pt x="0" y="3803501"/>
                </a:lnTo>
                <a:lnTo>
                  <a:pt x="638192" y="5156051"/>
                </a:lnTo>
                <a:lnTo>
                  <a:pt x="638192" y="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dirty="0"/>
          </a:p>
        </p:txBody>
      </p:sp>
      <p:sp>
        <p:nvSpPr>
          <p:cNvPr id="27" name="TextBox 26"/>
          <p:cNvSpPr txBox="1"/>
          <p:nvPr/>
        </p:nvSpPr>
        <p:spPr>
          <a:xfrm>
            <a:off x="477741" y="159023"/>
            <a:ext cx="2031325" cy="461665"/>
          </a:xfrm>
          <a:prstGeom prst="rect">
            <a:avLst/>
          </a:prstGeom>
          <a:noFill/>
        </p:spPr>
        <p:txBody>
          <a:bodyPr wrap="none" rtlCol="0">
            <a:spAutoFit/>
          </a:bodyPr>
          <a:lstStyle/>
          <a:p>
            <a:r>
              <a:rPr lang="zh-CN" altLang="en-US" sz="2400" dirty="0">
                <a:solidFill>
                  <a:srgbClr val="4D4D4D"/>
                </a:solidFill>
                <a:latin typeface="微软雅黑" panose="020B0503020204020204" pitchFamily="34" charset="-122"/>
                <a:ea typeface="微软雅黑" panose="020B0503020204020204" pitchFamily="34" charset="-122"/>
              </a:rPr>
              <a:t>行业发展预测</a:t>
            </a:r>
          </a:p>
        </p:txBody>
      </p:sp>
      <p:sp>
        <p:nvSpPr>
          <p:cNvPr id="28" name="矩形 27"/>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Tree>
  </p:cSld>
  <p:clrMapOvr>
    <a:masterClrMapping/>
  </p:clrMapOvr>
  <p:transition spd="slow" advTm="686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4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4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400"/>
                                        <p:tgtEl>
                                          <p:spTgt spid="22"/>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00" fill="hold"/>
                                        <p:tgtEl>
                                          <p:spTgt spid="28"/>
                                        </p:tgtEl>
                                        <p:attrNameLst>
                                          <p:attrName>ppt_x</p:attrName>
                                        </p:attrNameLst>
                                      </p:cBhvr>
                                      <p:tavLst>
                                        <p:tav tm="0">
                                          <p:val>
                                            <p:strVal val="0-#ppt_w/2"/>
                                          </p:val>
                                        </p:tav>
                                        <p:tav tm="100000">
                                          <p:val>
                                            <p:strVal val="#ppt_x"/>
                                          </p:val>
                                        </p:tav>
                                      </p:tavLst>
                                    </p:anim>
                                    <p:anim calcmode="lin" valueType="num">
                                      <p:cBhvr additive="base">
                                        <p:cTn id="24" dur="3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4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9" dur="400" fill="hold"/>
                                        <p:tgtEl>
                                          <p:spTgt spid="27"/>
                                        </p:tgtEl>
                                        <p:attrNameLst>
                                          <p:attrName>ppt_y</p:attrName>
                                        </p:attrNameLst>
                                      </p:cBhvr>
                                      <p:tavLst>
                                        <p:tav tm="0">
                                          <p:val>
                                            <p:strVal val="#ppt_y"/>
                                          </p:val>
                                        </p:tav>
                                        <p:tav tm="100000">
                                          <p:val>
                                            <p:strVal val="#ppt_y"/>
                                          </p:val>
                                        </p:tav>
                                      </p:tavLst>
                                    </p:anim>
                                    <p:anim calcmode="lin" valueType="num">
                                      <p:cBhvr>
                                        <p:cTn id="30" dur="4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1" dur="4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400" tmFilter="0,0; .5, 1; 1, 1"/>
                                        <p:tgtEl>
                                          <p:spTgt spid="27"/>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anim calcmode="lin" valueType="num">
                                      <p:cBhvr>
                                        <p:cTn id="37" dur="500" fill="hold"/>
                                        <p:tgtEl>
                                          <p:spTgt spid="94"/>
                                        </p:tgtEl>
                                        <p:attrNameLst>
                                          <p:attrName>ppt_x</p:attrName>
                                        </p:attrNameLst>
                                      </p:cBhvr>
                                      <p:tavLst>
                                        <p:tav tm="0">
                                          <p:val>
                                            <p:strVal val="#ppt_x"/>
                                          </p:val>
                                        </p:tav>
                                        <p:tav tm="100000">
                                          <p:val>
                                            <p:strVal val="#ppt_x"/>
                                          </p:val>
                                        </p:tav>
                                      </p:tavLst>
                                    </p:anim>
                                    <p:anim calcmode="lin" valueType="num">
                                      <p:cBhvr>
                                        <p:cTn id="38" dur="500" fill="hold"/>
                                        <p:tgtEl>
                                          <p:spTgt spid="9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500"/>
                                        <p:tgtEl>
                                          <p:spTgt spid="93"/>
                                        </p:tgtEl>
                                      </p:cBhvr>
                                    </p:animEffect>
                                    <p:anim calcmode="lin" valueType="num">
                                      <p:cBhvr>
                                        <p:cTn id="47" dur="500" fill="hold"/>
                                        <p:tgtEl>
                                          <p:spTgt spid="93"/>
                                        </p:tgtEl>
                                        <p:attrNameLst>
                                          <p:attrName>ppt_x</p:attrName>
                                        </p:attrNameLst>
                                      </p:cBhvr>
                                      <p:tavLst>
                                        <p:tav tm="0">
                                          <p:val>
                                            <p:strVal val="#ppt_x"/>
                                          </p:val>
                                        </p:tav>
                                        <p:tav tm="100000">
                                          <p:val>
                                            <p:strVal val="#ppt_x"/>
                                          </p:val>
                                        </p:tav>
                                      </p:tavLst>
                                    </p:anim>
                                    <p:anim calcmode="lin" valueType="num">
                                      <p:cBhvr>
                                        <p:cTn id="48" dur="500" fill="hold"/>
                                        <p:tgtEl>
                                          <p:spTgt spid="9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anim calcmode="lin" valueType="num">
                                      <p:cBhvr>
                                        <p:cTn id="52" dur="500" fill="hold"/>
                                        <p:tgtEl>
                                          <p:spTgt spid="100"/>
                                        </p:tgtEl>
                                        <p:attrNameLst>
                                          <p:attrName>ppt_x</p:attrName>
                                        </p:attrNameLst>
                                      </p:cBhvr>
                                      <p:tavLst>
                                        <p:tav tm="0">
                                          <p:val>
                                            <p:strVal val="#ppt_x"/>
                                          </p:val>
                                        </p:tav>
                                        <p:tav tm="100000">
                                          <p:val>
                                            <p:strVal val="#ppt_x"/>
                                          </p:val>
                                        </p:tav>
                                      </p:tavLst>
                                    </p:anim>
                                    <p:anim calcmode="lin" valueType="num">
                                      <p:cBhvr>
                                        <p:cTn id="53" dur="500" fill="hold"/>
                                        <p:tgtEl>
                                          <p:spTgt spid="10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strVal val="#ppt_x"/>
                                          </p:val>
                                        </p:tav>
                                        <p:tav tm="100000">
                                          <p:val>
                                            <p:strVal val="#ppt_x"/>
                                          </p:val>
                                        </p:tav>
                                      </p:tavLst>
                                    </p:anim>
                                    <p:anim calcmode="lin" valueType="num">
                                      <p:cBhvr>
                                        <p:cTn id="58" dur="500" fill="hold"/>
                                        <p:tgtEl>
                                          <p:spTgt spid="9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02"/>
                                        </p:tgtEl>
                                        <p:attrNameLst>
                                          <p:attrName>style.visibility</p:attrName>
                                        </p:attrNameLst>
                                      </p:cBhvr>
                                      <p:to>
                                        <p:strVal val="visible"/>
                                      </p:to>
                                    </p:set>
                                    <p:animEffect transition="in" filter="fade">
                                      <p:cBhvr>
                                        <p:cTn id="61" dur="500"/>
                                        <p:tgtEl>
                                          <p:spTgt spid="102"/>
                                        </p:tgtEl>
                                      </p:cBhvr>
                                    </p:animEffect>
                                    <p:anim calcmode="lin" valueType="num">
                                      <p:cBhvr>
                                        <p:cTn id="62" dur="500" fill="hold"/>
                                        <p:tgtEl>
                                          <p:spTgt spid="102"/>
                                        </p:tgtEl>
                                        <p:attrNameLst>
                                          <p:attrName>ppt_x</p:attrName>
                                        </p:attrNameLst>
                                      </p:cBhvr>
                                      <p:tavLst>
                                        <p:tav tm="0">
                                          <p:val>
                                            <p:strVal val="#ppt_x"/>
                                          </p:val>
                                        </p:tav>
                                        <p:tav tm="100000">
                                          <p:val>
                                            <p:strVal val="#ppt_x"/>
                                          </p:val>
                                        </p:tav>
                                      </p:tavLst>
                                    </p:anim>
                                    <p:anim calcmode="lin" valueType="num">
                                      <p:cBhvr>
                                        <p:cTn id="63" dur="500" fill="hold"/>
                                        <p:tgtEl>
                                          <p:spTgt spid="102"/>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2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101"/>
                                        </p:tgtEl>
                                        <p:attrNameLst>
                                          <p:attrName>style.visibility</p:attrName>
                                        </p:attrNameLst>
                                      </p:cBhvr>
                                      <p:to>
                                        <p:strVal val="visible"/>
                                      </p:to>
                                    </p:set>
                                    <p:animEffect transition="in" filter="wipe(left)">
                                      <p:cBhvr>
                                        <p:cTn id="70" dur="500"/>
                                        <p:tgtEl>
                                          <p:spTgt spid="101"/>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103"/>
                                        </p:tgtEl>
                                        <p:attrNameLst>
                                          <p:attrName>style.visibility</p:attrName>
                                        </p:attrNameLst>
                                      </p:cBhvr>
                                      <p:to>
                                        <p:strVal val="visible"/>
                                      </p:to>
                                    </p:set>
                                    <p:animEffect transition="in" filter="wipe(left)">
                                      <p:cBhvr>
                                        <p:cTn id="73" dur="500"/>
                                        <p:tgtEl>
                                          <p:spTgt spid="103"/>
                                        </p:tgtEl>
                                      </p:cBhvr>
                                    </p:animEffect>
                                  </p:childTnLst>
                                </p:cTn>
                              </p:par>
                            </p:childTnLst>
                          </p:cTn>
                        </p:par>
                        <p:par>
                          <p:cTn id="74" fill="hold">
                            <p:stCondLst>
                              <p:cond delay="3600"/>
                            </p:stCondLst>
                            <p:childTnLst>
                              <p:par>
                                <p:cTn id="75" presetID="47"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strVal val="#ppt_x"/>
                                          </p:val>
                                        </p:tav>
                                        <p:tav tm="100000">
                                          <p:val>
                                            <p:strVal val="#ppt_x"/>
                                          </p:val>
                                        </p:tav>
                                      </p:tavLst>
                                    </p:anim>
                                    <p:anim calcmode="lin" valueType="num">
                                      <p:cBhvr>
                                        <p:cTn id="79" dur="500" fill="hold"/>
                                        <p:tgtEl>
                                          <p:spTgt spid="9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500"/>
                                        <p:tgtEl>
                                          <p:spTgt spid="106"/>
                                        </p:tgtEl>
                                      </p:cBhvr>
                                    </p:animEffect>
                                    <p:anim calcmode="lin" valueType="num">
                                      <p:cBhvr>
                                        <p:cTn id="83" dur="500" fill="hold"/>
                                        <p:tgtEl>
                                          <p:spTgt spid="106"/>
                                        </p:tgtEl>
                                        <p:attrNameLst>
                                          <p:attrName>ppt_x</p:attrName>
                                        </p:attrNameLst>
                                      </p:cBhvr>
                                      <p:tavLst>
                                        <p:tav tm="0">
                                          <p:val>
                                            <p:strVal val="#ppt_x"/>
                                          </p:val>
                                        </p:tav>
                                        <p:tav tm="100000">
                                          <p:val>
                                            <p:strVal val="#ppt_x"/>
                                          </p:val>
                                        </p:tav>
                                      </p:tavLst>
                                    </p:anim>
                                    <p:anim calcmode="lin" valueType="num">
                                      <p:cBhvr>
                                        <p:cTn id="84" dur="500" fill="hold"/>
                                        <p:tgtEl>
                                          <p:spTgt spid="10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0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anim calcmode="lin" valueType="num">
                                      <p:cBhvr>
                                        <p:cTn id="88" dur="500" fill="hold"/>
                                        <p:tgtEl>
                                          <p:spTgt spid="107"/>
                                        </p:tgtEl>
                                        <p:attrNameLst>
                                          <p:attrName>ppt_x</p:attrName>
                                        </p:attrNameLst>
                                      </p:cBhvr>
                                      <p:tavLst>
                                        <p:tav tm="0">
                                          <p:val>
                                            <p:strVal val="#ppt_x"/>
                                          </p:val>
                                        </p:tav>
                                        <p:tav tm="100000">
                                          <p:val>
                                            <p:strVal val="#ppt_x"/>
                                          </p:val>
                                        </p:tav>
                                      </p:tavLst>
                                    </p:anim>
                                    <p:anim calcmode="lin" valueType="num">
                                      <p:cBhvr>
                                        <p:cTn id="89" dur="500" fill="hold"/>
                                        <p:tgtEl>
                                          <p:spTgt spid="10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20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anim calcmode="lin" valueType="num">
                                      <p:cBhvr>
                                        <p:cTn id="93" dur="500" fill="hold"/>
                                        <p:tgtEl>
                                          <p:spTgt spid="97"/>
                                        </p:tgtEl>
                                        <p:attrNameLst>
                                          <p:attrName>ppt_x</p:attrName>
                                        </p:attrNameLst>
                                      </p:cBhvr>
                                      <p:tavLst>
                                        <p:tav tm="0">
                                          <p:val>
                                            <p:strVal val="#ppt_x"/>
                                          </p:val>
                                        </p:tav>
                                        <p:tav tm="100000">
                                          <p:val>
                                            <p:strVal val="#ppt_x"/>
                                          </p:val>
                                        </p:tav>
                                      </p:tavLst>
                                    </p:anim>
                                    <p:anim calcmode="lin" valueType="num">
                                      <p:cBhvr>
                                        <p:cTn id="94" dur="500" fill="hold"/>
                                        <p:tgtEl>
                                          <p:spTgt spid="97"/>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400"/>
                                  </p:stCondLst>
                                  <p:childTnLst>
                                    <p:set>
                                      <p:cBhvr>
                                        <p:cTn id="96" dur="1" fill="hold">
                                          <p:stCondLst>
                                            <p:cond delay="0"/>
                                          </p:stCondLst>
                                        </p:cTn>
                                        <p:tgtEl>
                                          <p:spTgt spid="114"/>
                                        </p:tgtEl>
                                        <p:attrNameLst>
                                          <p:attrName>style.visibility</p:attrName>
                                        </p:attrNameLst>
                                      </p:cBhvr>
                                      <p:to>
                                        <p:strVal val="visible"/>
                                      </p:to>
                                    </p:set>
                                    <p:animEffect transition="in" filter="fade">
                                      <p:cBhvr>
                                        <p:cTn id="97" dur="500"/>
                                        <p:tgtEl>
                                          <p:spTgt spid="114"/>
                                        </p:tgtEl>
                                      </p:cBhvr>
                                    </p:animEffect>
                                    <p:anim calcmode="lin" valueType="num">
                                      <p:cBhvr>
                                        <p:cTn id="98" dur="500" fill="hold"/>
                                        <p:tgtEl>
                                          <p:spTgt spid="114"/>
                                        </p:tgtEl>
                                        <p:attrNameLst>
                                          <p:attrName>ppt_x</p:attrName>
                                        </p:attrNameLst>
                                      </p:cBhvr>
                                      <p:tavLst>
                                        <p:tav tm="0">
                                          <p:val>
                                            <p:strVal val="#ppt_x"/>
                                          </p:val>
                                        </p:tav>
                                        <p:tav tm="100000">
                                          <p:val>
                                            <p:strVal val="#ppt_x"/>
                                          </p:val>
                                        </p:tav>
                                      </p:tavLst>
                                    </p:anim>
                                    <p:anim calcmode="lin" valueType="num">
                                      <p:cBhvr>
                                        <p:cTn id="99" dur="500" fill="hold"/>
                                        <p:tgtEl>
                                          <p:spTgt spid="114"/>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40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anim calcmode="lin" valueType="num">
                                      <p:cBhvr>
                                        <p:cTn id="103" dur="500" fill="hold"/>
                                        <p:tgtEl>
                                          <p:spTgt spid="113"/>
                                        </p:tgtEl>
                                        <p:attrNameLst>
                                          <p:attrName>ppt_x</p:attrName>
                                        </p:attrNameLst>
                                      </p:cBhvr>
                                      <p:tavLst>
                                        <p:tav tm="0">
                                          <p:val>
                                            <p:strVal val="#ppt_x"/>
                                          </p:val>
                                        </p:tav>
                                        <p:tav tm="100000">
                                          <p:val>
                                            <p:strVal val="#ppt_x"/>
                                          </p:val>
                                        </p:tav>
                                      </p:tavLst>
                                    </p:anim>
                                    <p:anim calcmode="lin" valueType="num">
                                      <p:cBhvr>
                                        <p:cTn id="104" dur="5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4100"/>
                            </p:stCondLst>
                            <p:childTnLst>
                              <p:par>
                                <p:cTn id="106" presetID="22" presetClass="entr" presetSubtype="8" fill="hold" grpId="0" nodeType="after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left)">
                                      <p:cBhvr>
                                        <p:cTn id="108" dur="500"/>
                                        <p:tgtEl>
                                          <p:spTgt spid="108"/>
                                        </p:tgtEl>
                                      </p:cBhvr>
                                    </p:animEffect>
                                  </p:childTnLst>
                                </p:cTn>
                              </p:par>
                              <p:par>
                                <p:cTn id="109" presetID="22" presetClass="entr" presetSubtype="8" fill="hold" grpId="0" nodeType="withEffect">
                                  <p:stCondLst>
                                    <p:cond delay="20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500"/>
                                        <p:tgtEl>
                                          <p:spTgt spid="109"/>
                                        </p:tgtEl>
                                      </p:cBhvr>
                                    </p:animEffect>
                                  </p:childTnLst>
                                </p:cTn>
                              </p:par>
                              <p:par>
                                <p:cTn id="112" presetID="22" presetClass="entr" presetSubtype="8" fill="hold" grpId="0" nodeType="withEffect">
                                  <p:stCondLst>
                                    <p:cond delay="400"/>
                                  </p:stCondLst>
                                  <p:childTnLst>
                                    <p:set>
                                      <p:cBhvr>
                                        <p:cTn id="113" dur="1" fill="hold">
                                          <p:stCondLst>
                                            <p:cond delay="0"/>
                                          </p:stCondLst>
                                        </p:cTn>
                                        <p:tgtEl>
                                          <p:spTgt spid="115"/>
                                        </p:tgtEl>
                                        <p:attrNameLst>
                                          <p:attrName>style.visibility</p:attrName>
                                        </p:attrNameLst>
                                      </p:cBhvr>
                                      <p:to>
                                        <p:strVal val="visible"/>
                                      </p:to>
                                    </p:set>
                                    <p:animEffect transition="in" filter="wipe(left)">
                                      <p:cBhvr>
                                        <p:cTn id="1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animBg="1"/>
      <p:bldP spid="3" grpId="0" animBg="1"/>
      <p:bldP spid="92" grpId="0" animBg="1"/>
      <p:bldP spid="93" grpId="0" animBg="1"/>
      <p:bldP spid="94" grpId="0" animBg="1"/>
      <p:bldP spid="97" grpId="0" animBg="1"/>
      <p:bldP spid="98" grpId="0" animBg="1"/>
      <p:bldP spid="26" grpId="0"/>
      <p:bldP spid="33" grpId="0"/>
      <p:bldP spid="100" grpId="0"/>
      <p:bldP spid="101" grpId="0"/>
      <p:bldP spid="102" grpId="0"/>
      <p:bldP spid="103" grpId="0"/>
      <p:bldP spid="106" grpId="0"/>
      <p:bldP spid="107" grpId="0"/>
      <p:bldP spid="108" grpId="0"/>
      <p:bldP spid="109" grpId="0"/>
      <p:bldP spid="113" grpId="0" animBg="1"/>
      <p:bldP spid="114" grpId="0"/>
      <p:bldP spid="115" grpId="0"/>
      <p:bldP spid="39" grpId="0" animBg="1"/>
      <p:bldP spid="27" grpId="0"/>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62608" y="2173250"/>
            <a:ext cx="11493062" cy="25844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 name="Rectangle 8"/>
          <p:cNvSpPr>
            <a:spLocks noChangeArrowheads="1"/>
          </p:cNvSpPr>
          <p:nvPr/>
        </p:nvSpPr>
        <p:spPr bwMode="auto">
          <a:xfrm>
            <a:off x="0" y="2173250"/>
            <a:ext cx="252248" cy="2584450"/>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54"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97781" y="6453336"/>
            <a:ext cx="4118641"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bwMode="auto">
          <a:xfrm>
            <a:off x="1126904" y="2420888"/>
            <a:ext cx="3096344"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7" name="TextBox 26"/>
          <p:cNvSpPr txBox="1"/>
          <p:nvPr/>
        </p:nvSpPr>
        <p:spPr>
          <a:xfrm>
            <a:off x="1377657" y="3356992"/>
            <a:ext cx="2592288" cy="2800767"/>
          </a:xfrm>
          <a:prstGeom prst="rect">
            <a:avLst/>
          </a:prstGeom>
          <a:noFill/>
        </p:spPr>
        <p:txBody>
          <a:bodyPr wrap="square" rtlCol="0">
            <a:spAutoFit/>
          </a:bodyPr>
          <a:lstStyle/>
          <a:p>
            <a:pPr algn="just"/>
            <a:r>
              <a:rPr lang="zh-CN" altLang="en-US" sz="1600" dirty="0">
                <a:solidFill>
                  <a:schemeClr val="accent1"/>
                </a:solidFill>
                <a:latin typeface="+mn-ea"/>
                <a:ea typeface="+mn-ea"/>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p>
        </p:txBody>
      </p:sp>
      <p:sp>
        <p:nvSpPr>
          <p:cNvPr id="31" name="TextBox 30"/>
          <p:cNvSpPr txBox="1"/>
          <p:nvPr/>
        </p:nvSpPr>
        <p:spPr>
          <a:xfrm>
            <a:off x="477741" y="159023"/>
            <a:ext cx="2646878" cy="461665"/>
          </a:xfrm>
          <a:prstGeom prst="rect">
            <a:avLst/>
          </a:prstGeom>
          <a:noFill/>
        </p:spPr>
        <p:txBody>
          <a:bodyPr wrap="none" rtlCol="0">
            <a:spAutoFit/>
          </a:bodyPr>
          <a:lstStyle/>
          <a:p>
            <a:r>
              <a:rPr lang="zh-CN" altLang="en-US" sz="2400" dirty="0">
                <a:solidFill>
                  <a:srgbClr val="4D4D4D"/>
                </a:solidFill>
                <a:latin typeface="微软雅黑" panose="020B0503020204020204" pitchFamily="34" charset="-122"/>
                <a:ea typeface="微软雅黑" panose="020B0503020204020204" pitchFamily="34" charset="-122"/>
              </a:rPr>
              <a:t>竞争对手动向预测</a:t>
            </a:r>
          </a:p>
        </p:txBody>
      </p:sp>
      <p:sp>
        <p:nvSpPr>
          <p:cNvPr id="33" name="矩形 32"/>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42" name="圆角矩形 41"/>
          <p:cNvSpPr/>
          <p:nvPr/>
        </p:nvSpPr>
        <p:spPr bwMode="auto">
          <a:xfrm>
            <a:off x="4538844" y="2420888"/>
            <a:ext cx="3096344"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TextBox 46"/>
          <p:cNvSpPr txBox="1"/>
          <p:nvPr/>
        </p:nvSpPr>
        <p:spPr>
          <a:xfrm>
            <a:off x="4789597" y="3356992"/>
            <a:ext cx="2592288" cy="2800767"/>
          </a:xfrm>
          <a:prstGeom prst="rect">
            <a:avLst/>
          </a:prstGeom>
          <a:noFill/>
        </p:spPr>
        <p:txBody>
          <a:bodyPr wrap="square" rtlCol="0">
            <a:spAutoFit/>
          </a:bodyPr>
          <a:lstStyle/>
          <a:p>
            <a:pPr algn="just"/>
            <a:r>
              <a:rPr lang="zh-CN" altLang="en-US" sz="1600" dirty="0">
                <a:solidFill>
                  <a:schemeClr val="accent1"/>
                </a:solidFill>
                <a:latin typeface="+mn-ea"/>
                <a:ea typeface="+mn-ea"/>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p>
        </p:txBody>
      </p:sp>
      <p:sp>
        <p:nvSpPr>
          <p:cNvPr id="48" name="圆角矩形 47"/>
          <p:cNvSpPr/>
          <p:nvPr/>
        </p:nvSpPr>
        <p:spPr bwMode="auto">
          <a:xfrm>
            <a:off x="7950784" y="2420888"/>
            <a:ext cx="3096344"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TextBox 52"/>
          <p:cNvSpPr txBox="1"/>
          <p:nvPr/>
        </p:nvSpPr>
        <p:spPr>
          <a:xfrm>
            <a:off x="8201537" y="3356992"/>
            <a:ext cx="2592288" cy="2800767"/>
          </a:xfrm>
          <a:prstGeom prst="rect">
            <a:avLst/>
          </a:prstGeom>
          <a:noFill/>
        </p:spPr>
        <p:txBody>
          <a:bodyPr wrap="square" rtlCol="0">
            <a:spAutoFit/>
          </a:bodyPr>
          <a:lstStyle/>
          <a:p>
            <a:pPr algn="just"/>
            <a:r>
              <a:rPr lang="zh-CN" altLang="en-US" sz="1600" dirty="0">
                <a:solidFill>
                  <a:schemeClr val="accent1"/>
                </a:solidFill>
                <a:latin typeface="+mn-ea"/>
                <a:ea typeface="+mn-ea"/>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p>
        </p:txBody>
      </p:sp>
      <p:pic>
        <p:nvPicPr>
          <p:cNvPr id="56"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3991692" y="6453336"/>
            <a:ext cx="4118641"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7439635" y="6453336"/>
            <a:ext cx="4118641"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8"/>
          <p:cNvSpPr>
            <a:spLocks noChangeArrowheads="1"/>
          </p:cNvSpPr>
          <p:nvPr/>
        </p:nvSpPr>
        <p:spPr bwMode="auto">
          <a:xfrm>
            <a:off x="11944515" y="2173250"/>
            <a:ext cx="252248" cy="2584450"/>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椭圆 3"/>
          <p:cNvSpPr/>
          <p:nvPr/>
        </p:nvSpPr>
        <p:spPr bwMode="auto">
          <a:xfrm>
            <a:off x="1811987" y="1434882"/>
            <a:ext cx="1723628" cy="172362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TextBox 18"/>
          <p:cNvSpPr txBox="1"/>
          <p:nvPr/>
        </p:nvSpPr>
        <p:spPr>
          <a:xfrm>
            <a:off x="2085075" y="2065863"/>
            <a:ext cx="1107996" cy="461665"/>
          </a:xfrm>
          <a:prstGeom prst="rect">
            <a:avLst/>
          </a:prstGeom>
          <a:noFill/>
        </p:spPr>
        <p:txBody>
          <a:bodyPr wrap="none" rtlCol="0">
            <a:spAutoFit/>
          </a:bodyPr>
          <a:lstStyle/>
          <a:p>
            <a:r>
              <a:rPr lang="zh-CN" altLang="en-US" sz="2400" dirty="0">
                <a:solidFill>
                  <a:srgbClr val="F8F8F8"/>
                </a:solidFill>
                <a:latin typeface="+mn-ea"/>
                <a:ea typeface="+mn-ea"/>
              </a:rPr>
              <a:t>渠道战</a:t>
            </a:r>
          </a:p>
        </p:txBody>
      </p:sp>
      <p:sp>
        <p:nvSpPr>
          <p:cNvPr id="43" name="椭圆 42"/>
          <p:cNvSpPr/>
          <p:nvPr/>
        </p:nvSpPr>
        <p:spPr bwMode="auto">
          <a:xfrm>
            <a:off x="5223927" y="1434882"/>
            <a:ext cx="1723628" cy="1723628"/>
          </a:xfrm>
          <a:prstGeom prst="ellipse">
            <a:avLst/>
          </a:prstGeom>
          <a:solidFill>
            <a:schemeClr val="tx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46" name="TextBox 45"/>
          <p:cNvSpPr txBox="1"/>
          <p:nvPr/>
        </p:nvSpPr>
        <p:spPr>
          <a:xfrm>
            <a:off x="5497015" y="2065863"/>
            <a:ext cx="1107996" cy="461665"/>
          </a:xfrm>
          <a:prstGeom prst="rect">
            <a:avLst/>
          </a:prstGeom>
          <a:noFill/>
        </p:spPr>
        <p:txBody>
          <a:bodyPr wrap="none" rtlCol="0">
            <a:spAutoFit/>
          </a:bodyPr>
          <a:lstStyle/>
          <a:p>
            <a:r>
              <a:rPr lang="zh-CN" altLang="en-US" sz="2400" dirty="0">
                <a:solidFill>
                  <a:srgbClr val="F8F8F8"/>
                </a:solidFill>
                <a:latin typeface="+mn-ea"/>
                <a:ea typeface="+mn-ea"/>
              </a:rPr>
              <a:t>促销战</a:t>
            </a:r>
          </a:p>
        </p:txBody>
      </p:sp>
      <p:sp>
        <p:nvSpPr>
          <p:cNvPr id="49" name="椭圆 48"/>
          <p:cNvSpPr/>
          <p:nvPr/>
        </p:nvSpPr>
        <p:spPr bwMode="auto">
          <a:xfrm>
            <a:off x="8635867" y="1434882"/>
            <a:ext cx="1723628" cy="1723628"/>
          </a:xfrm>
          <a:prstGeom prst="ellipse">
            <a:avLst/>
          </a:prstGeom>
          <a:solidFill>
            <a:schemeClr val="tx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52" name="TextBox 51"/>
          <p:cNvSpPr txBox="1"/>
          <p:nvPr/>
        </p:nvSpPr>
        <p:spPr>
          <a:xfrm>
            <a:off x="8908955" y="2065863"/>
            <a:ext cx="1107996" cy="461665"/>
          </a:xfrm>
          <a:prstGeom prst="rect">
            <a:avLst/>
          </a:prstGeom>
          <a:noFill/>
        </p:spPr>
        <p:txBody>
          <a:bodyPr wrap="none" rtlCol="0">
            <a:spAutoFit/>
          </a:bodyPr>
          <a:lstStyle/>
          <a:p>
            <a:r>
              <a:rPr lang="zh-CN" altLang="en-US" sz="2400" dirty="0">
                <a:solidFill>
                  <a:srgbClr val="F8F8F8"/>
                </a:solidFill>
                <a:latin typeface="+mn-ea"/>
                <a:ea typeface="+mn-ea"/>
              </a:rPr>
              <a:t>新产品</a:t>
            </a:r>
          </a:p>
        </p:txBody>
      </p:sp>
      <p:grpSp>
        <p:nvGrpSpPr>
          <p:cNvPr id="15" name="组合 14"/>
          <p:cNvGrpSpPr/>
          <p:nvPr/>
        </p:nvGrpSpPr>
        <p:grpSpPr>
          <a:xfrm>
            <a:off x="1807482" y="1521065"/>
            <a:ext cx="517088" cy="517088"/>
            <a:chOff x="1807482" y="1521065"/>
            <a:chExt cx="517088" cy="517088"/>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ea typeface="+mn-ea"/>
                </a:rPr>
                <a:t>1</a:t>
              </a:r>
              <a:endParaRPr lang="zh-CN" altLang="en-US" sz="2400" dirty="0">
                <a:solidFill>
                  <a:schemeClr val="tx2"/>
                </a:solidFill>
                <a:latin typeface="+mn-ea"/>
                <a:ea typeface="+mn-ea"/>
              </a:endParaRPr>
            </a:p>
          </p:txBody>
        </p:sp>
      </p:grpSp>
      <p:grpSp>
        <p:nvGrpSpPr>
          <p:cNvPr id="41" name="组合 40"/>
          <p:cNvGrpSpPr/>
          <p:nvPr/>
        </p:nvGrpSpPr>
        <p:grpSpPr>
          <a:xfrm>
            <a:off x="5197068" y="1521065"/>
            <a:ext cx="517088" cy="517088"/>
            <a:chOff x="1807482" y="1521065"/>
            <a:chExt cx="517088" cy="517088"/>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8" name="TextBox 57"/>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ea typeface="+mn-ea"/>
                </a:rPr>
                <a:t>2</a:t>
              </a:r>
              <a:endParaRPr lang="zh-CN" altLang="en-US" sz="2400" dirty="0">
                <a:solidFill>
                  <a:schemeClr val="tx2"/>
                </a:solidFill>
                <a:latin typeface="+mn-ea"/>
                <a:ea typeface="+mn-ea"/>
              </a:endParaRPr>
            </a:p>
          </p:txBody>
        </p:sp>
      </p:grpSp>
      <p:grpSp>
        <p:nvGrpSpPr>
          <p:cNvPr id="59" name="组合 58"/>
          <p:cNvGrpSpPr/>
          <p:nvPr/>
        </p:nvGrpSpPr>
        <p:grpSpPr>
          <a:xfrm>
            <a:off x="8602420" y="1521065"/>
            <a:ext cx="517088" cy="517088"/>
            <a:chOff x="1807482" y="1521065"/>
            <a:chExt cx="517088" cy="517088"/>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1" name="TextBox 60"/>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ea typeface="+mn-ea"/>
                </a:rPr>
                <a:t>3</a:t>
              </a:r>
              <a:endParaRPr lang="zh-CN" altLang="en-US" sz="2400" dirty="0">
                <a:solidFill>
                  <a:schemeClr val="tx2"/>
                </a:solidFill>
                <a:latin typeface="+mn-ea"/>
                <a:ea typeface="+mn-ea"/>
              </a:endParaRPr>
            </a:p>
          </p:txBody>
        </p:sp>
      </p:grpSp>
    </p:spTree>
  </p:cSld>
  <p:clrMapOvr>
    <a:masterClrMapping/>
  </p:clrMapOvr>
  <p:transition spd="slow" advTm="3155">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0-#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4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31"/>
                                            </p:tgtEl>
                                            <p:attrNameLst>
                                              <p:attrName>ppt_y</p:attrName>
                                            </p:attrNameLst>
                                          </p:cBhvr>
                                          <p:tavLst>
                                            <p:tav tm="0">
                                              <p:val>
                                                <p:strVal val="#ppt_y"/>
                                              </p:val>
                                            </p:tav>
                                            <p:tav tm="100000">
                                              <p:val>
                                                <p:strVal val="#ppt_y"/>
                                              </p:val>
                                            </p:tav>
                                          </p:tavLst>
                                        </p:anim>
                                        <p:anim calcmode="lin" valueType="num">
                                          <p:cBhvr>
                                            <p:cTn id="22" dur="4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31"/>
                                            </p:tgtEl>
                                          </p:cBhvr>
                                        </p:animEffect>
                                      </p:childTnLst>
                                    </p:cTn>
                                  </p:par>
                                </p:childTnLst>
                              </p:cTn>
                            </p:par>
                            <p:par>
                              <p:cTn id="25" fill="hold">
                                <p:stCondLst>
                                  <p:cond delay="198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ppt_x"/>
                                              </p:val>
                                            </p:tav>
                                            <p:tav tm="100000">
                                              <p:val>
                                                <p:strVal val="#ppt_x"/>
                                              </p:val>
                                            </p:tav>
                                          </p:tavLst>
                                        </p:anim>
                                        <p:anim calcmode="lin" valueType="num">
                                          <p:cBhvr additive="base">
                                            <p:cTn id="45" dur="500" fill="hold"/>
                                            <p:tgtEl>
                                              <p:spTgt spid="5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ppt_x"/>
                                              </p:val>
                                            </p:tav>
                                            <p:tav tm="100000">
                                              <p:val>
                                                <p:strVal val="#ppt_x"/>
                                              </p:val>
                                            </p:tav>
                                          </p:tavLst>
                                        </p:anim>
                                        <p:anim calcmode="lin" valueType="num">
                                          <p:cBhvr additive="base">
                                            <p:cTn id="49" dur="500" fill="hold"/>
                                            <p:tgtEl>
                                              <p:spTgt spid="48"/>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ppt_x"/>
                                              </p:val>
                                            </p:tav>
                                            <p:tav tm="100000">
                                              <p:val>
                                                <p:strVal val="#ppt_x"/>
                                              </p:val>
                                            </p:tav>
                                          </p:tavLst>
                                        </p:anim>
                                        <p:anim calcmode="lin" valueType="num">
                                          <p:cBhvr additive="base">
                                            <p:cTn id="61" dur="500" fill="hold"/>
                                            <p:tgtEl>
                                              <p:spTgt spid="56"/>
                                            </p:tgtEl>
                                            <p:attrNameLst>
                                              <p:attrName>ppt_y</p:attrName>
                                            </p:attrNameLst>
                                          </p:cBhvr>
                                          <p:tavLst>
                                            <p:tav tm="0">
                                              <p:val>
                                                <p:strVal val="0-#ppt_h/2"/>
                                              </p:val>
                                            </p:tav>
                                            <p:tav tm="100000">
                                              <p:val>
                                                <p:strVal val="#ppt_y"/>
                                              </p:val>
                                            </p:tav>
                                          </p:tavLst>
                                        </p:anim>
                                      </p:childTnLst>
                                    </p:cTn>
                                  </p:par>
                                </p:childTnLst>
                              </p:cTn>
                            </p:par>
                            <p:par>
                              <p:cTn id="62" fill="hold">
                                <p:stCondLst>
                                  <p:cond delay="2480"/>
                                </p:stCondLst>
                                <p:childTnLst>
                                  <p:par>
                                    <p:cTn id="63" presetID="5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Scale>
                                          <p:cBhvr>
                                            <p:cTn id="6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
                                            </p:tgtEl>
                                            <p:attrNameLst>
                                              <p:attrName>ppt_x</p:attrName>
                                              <p:attrName>ppt_y</p:attrName>
                                            </p:attrNameLst>
                                          </p:cBhvr>
                                        </p:animMotion>
                                        <p:animEffect transition="in" filter="fade">
                                          <p:cBhvr>
                                            <p:cTn id="67" dur="1000"/>
                                            <p:tgtEl>
                                              <p:spTgt spid="19"/>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Scale>
                                          <p:cBhvr>
                                            <p:cTn id="7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
                                            </p:tgtEl>
                                            <p:attrNameLst>
                                              <p:attrName>ppt_x</p:attrName>
                                              <p:attrName>ppt_y</p:attrName>
                                            </p:attrNameLst>
                                          </p:cBhvr>
                                        </p:animMotion>
                                        <p:animEffect transition="in" filter="fade">
                                          <p:cBhvr>
                                            <p:cTn id="72" dur="1000"/>
                                            <p:tgtEl>
                                              <p:spTgt spid="4"/>
                                            </p:tgtEl>
                                          </p:cBhvr>
                                        </p:animEffect>
                                      </p:childTnLst>
                                    </p:cTn>
                                  </p:par>
                                  <p:par>
                                    <p:cTn id="73" presetID="52" presetClass="entr" presetSubtype="0" fill="hold" grpId="0" nodeType="withEffect">
                                      <p:stCondLst>
                                        <p:cond delay="300"/>
                                      </p:stCondLst>
                                      <p:childTnLst>
                                        <p:set>
                                          <p:cBhvr>
                                            <p:cTn id="74" dur="1" fill="hold">
                                              <p:stCondLst>
                                                <p:cond delay="0"/>
                                              </p:stCondLst>
                                            </p:cTn>
                                            <p:tgtEl>
                                              <p:spTgt spid="46"/>
                                            </p:tgtEl>
                                            <p:attrNameLst>
                                              <p:attrName>style.visibility</p:attrName>
                                            </p:attrNameLst>
                                          </p:cBhvr>
                                          <p:to>
                                            <p:strVal val="visible"/>
                                          </p:to>
                                        </p:set>
                                        <p:animScale>
                                          <p:cBhvr>
                                            <p:cTn id="7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46"/>
                                            </p:tgtEl>
                                            <p:attrNameLst>
                                              <p:attrName>ppt_x</p:attrName>
                                              <p:attrName>ppt_y</p:attrName>
                                            </p:attrNameLst>
                                          </p:cBhvr>
                                        </p:animMotion>
                                        <p:animEffect transition="in" filter="fade">
                                          <p:cBhvr>
                                            <p:cTn id="77" dur="1000"/>
                                            <p:tgtEl>
                                              <p:spTgt spid="46"/>
                                            </p:tgtEl>
                                          </p:cBhvr>
                                        </p:animEffect>
                                      </p:childTnLst>
                                    </p:cTn>
                                  </p:par>
                                  <p:par>
                                    <p:cTn id="78" presetID="52" presetClass="entr" presetSubtype="0" fill="hold" grpId="0" nodeType="withEffect">
                                      <p:stCondLst>
                                        <p:cond delay="300"/>
                                      </p:stCondLst>
                                      <p:childTnLst>
                                        <p:set>
                                          <p:cBhvr>
                                            <p:cTn id="79" dur="1" fill="hold">
                                              <p:stCondLst>
                                                <p:cond delay="0"/>
                                              </p:stCondLst>
                                            </p:cTn>
                                            <p:tgtEl>
                                              <p:spTgt spid="43"/>
                                            </p:tgtEl>
                                            <p:attrNameLst>
                                              <p:attrName>style.visibility</p:attrName>
                                            </p:attrNameLst>
                                          </p:cBhvr>
                                          <p:to>
                                            <p:strVal val="visible"/>
                                          </p:to>
                                        </p:set>
                                        <p:animScale>
                                          <p:cBhvr>
                                            <p:cTn id="80"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3"/>
                                            </p:tgtEl>
                                            <p:attrNameLst>
                                              <p:attrName>ppt_x</p:attrName>
                                              <p:attrName>ppt_y</p:attrName>
                                            </p:attrNameLst>
                                          </p:cBhvr>
                                        </p:animMotion>
                                        <p:animEffect transition="in" filter="fade">
                                          <p:cBhvr>
                                            <p:cTn id="82" dur="1000"/>
                                            <p:tgtEl>
                                              <p:spTgt spid="43"/>
                                            </p:tgtEl>
                                          </p:cBhvr>
                                        </p:animEffect>
                                      </p:childTnLst>
                                    </p:cTn>
                                  </p:par>
                                  <p:par>
                                    <p:cTn id="83" presetID="52" presetClass="entr" presetSubtype="0" fill="hold" grpId="0" nodeType="withEffect">
                                      <p:stCondLst>
                                        <p:cond delay="600"/>
                                      </p:stCondLst>
                                      <p:childTnLst>
                                        <p:set>
                                          <p:cBhvr>
                                            <p:cTn id="84" dur="1" fill="hold">
                                              <p:stCondLst>
                                                <p:cond delay="0"/>
                                              </p:stCondLst>
                                            </p:cTn>
                                            <p:tgtEl>
                                              <p:spTgt spid="52"/>
                                            </p:tgtEl>
                                            <p:attrNameLst>
                                              <p:attrName>style.visibility</p:attrName>
                                            </p:attrNameLst>
                                          </p:cBhvr>
                                          <p:to>
                                            <p:strVal val="visible"/>
                                          </p:to>
                                        </p:set>
                                        <p:animScale>
                                          <p:cBhvr>
                                            <p:cTn id="85"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2"/>
                                            </p:tgtEl>
                                            <p:attrNameLst>
                                              <p:attrName>ppt_x</p:attrName>
                                              <p:attrName>ppt_y</p:attrName>
                                            </p:attrNameLst>
                                          </p:cBhvr>
                                        </p:animMotion>
                                        <p:animEffect transition="in" filter="fade">
                                          <p:cBhvr>
                                            <p:cTn id="87" dur="1000"/>
                                            <p:tgtEl>
                                              <p:spTgt spid="52"/>
                                            </p:tgtEl>
                                          </p:cBhvr>
                                        </p:animEffect>
                                      </p:childTnLst>
                                    </p:cTn>
                                  </p:par>
                                  <p:par>
                                    <p:cTn id="88" presetID="52" presetClass="entr" presetSubtype="0" fill="hold" grpId="0" nodeType="withEffect">
                                      <p:stCondLst>
                                        <p:cond delay="600"/>
                                      </p:stCondLst>
                                      <p:childTnLst>
                                        <p:set>
                                          <p:cBhvr>
                                            <p:cTn id="89" dur="1" fill="hold">
                                              <p:stCondLst>
                                                <p:cond delay="0"/>
                                              </p:stCondLst>
                                            </p:cTn>
                                            <p:tgtEl>
                                              <p:spTgt spid="49"/>
                                            </p:tgtEl>
                                            <p:attrNameLst>
                                              <p:attrName>style.visibility</p:attrName>
                                            </p:attrNameLst>
                                          </p:cBhvr>
                                          <p:to>
                                            <p:strVal val="visible"/>
                                          </p:to>
                                        </p:set>
                                        <p:animScale>
                                          <p:cBhvr>
                                            <p:cTn id="9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49"/>
                                            </p:tgtEl>
                                            <p:attrNameLst>
                                              <p:attrName>ppt_x</p:attrName>
                                              <p:attrName>ppt_y</p:attrName>
                                            </p:attrNameLst>
                                          </p:cBhvr>
                                        </p:animMotion>
                                        <p:animEffect transition="in" filter="fade">
                                          <p:cBhvr>
                                            <p:cTn id="92" dur="1000"/>
                                            <p:tgtEl>
                                              <p:spTgt spid="49"/>
                                            </p:tgtEl>
                                          </p:cBhvr>
                                        </p:animEffect>
                                      </p:childTnLst>
                                    </p:cTn>
                                  </p:par>
                                </p:childTnLst>
                              </p:cTn>
                            </p:par>
                            <p:par>
                              <p:cTn id="93" fill="hold">
                                <p:stCondLst>
                                  <p:cond delay="3480"/>
                                </p:stCondLst>
                                <p:childTnLst>
                                  <p:par>
                                    <p:cTn id="94" presetID="10"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600"/>
                                            <p:tgtEl>
                                              <p:spTgt spid="15"/>
                                            </p:tgtEl>
                                          </p:cBhvr>
                                        </p:animEffect>
                                      </p:childTnLst>
                                    </p:cTn>
                                  </p:par>
                                  <p:par>
                                    <p:cTn id="97"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98" dur="1000" fill="hold"/>
                                            <p:tgtEl>
                                              <p:spTgt spid="15"/>
                                            </p:tgtEl>
                                            <p:attrNameLst>
                                              <p:attrName>ppt_x</p:attrName>
                                              <p:attrName>ppt_y</p:attrName>
                                            </p:attrNameLst>
                                          </p:cBhvr>
                                          <p:rCtr x="4956" y="8889"/>
                                        </p:animMotion>
                                      </p:childTnLst>
                                    </p:cTn>
                                  </p:par>
                                </p:childTnLst>
                              </p:cTn>
                            </p:par>
                            <p:par>
                              <p:cTn id="99" fill="hold">
                                <p:stCondLst>
                                  <p:cond delay="4480"/>
                                </p:stCondLst>
                                <p:childTnLst>
                                  <p:par>
                                    <p:cTn id="100" presetID="1" presetClass="entr" presetSubtype="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par>
                                    <p:cTn id="102"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103" dur="1000" fill="hold"/>
                                            <p:tgtEl>
                                              <p:spTgt spid="41"/>
                                            </p:tgtEl>
                                            <p:attrNameLst>
                                              <p:attrName>ppt_x</p:attrName>
                                              <p:attrName>ppt_y</p:attrName>
                                            </p:attrNameLst>
                                          </p:cBhvr>
                                          <p:rCtr x="4956" y="8889"/>
                                        </p:animMotion>
                                      </p:childTnLst>
                                    </p:cTn>
                                  </p:par>
                                </p:childTnLst>
                              </p:cTn>
                            </p:par>
                            <p:par>
                              <p:cTn id="104" fill="hold">
                                <p:stCondLst>
                                  <p:cond delay="4480"/>
                                </p:stCondLst>
                                <p:childTnLst>
                                  <p:par>
                                    <p:cTn id="105" presetID="1" presetClass="entr" presetSubtype="0"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108"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31" grpId="0"/>
          <p:bldP spid="33" grpId="0" animBg="1"/>
          <p:bldP spid="42" grpId="0" animBg="1"/>
          <p:bldP spid="47" grpId="0"/>
          <p:bldP spid="48" grpId="0" animBg="1"/>
          <p:bldP spid="53" grpId="0"/>
          <p:bldP spid="37" grpId="0" animBg="1"/>
          <p:bldP spid="4" grpId="0" animBg="1"/>
          <p:bldP spid="19" grpId="0"/>
          <p:bldP spid="43" grpId="0" animBg="1"/>
          <p:bldP spid="46" grpId="0"/>
          <p:bldP spid="49" grpId="0" animBg="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0-#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4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31"/>
                                            </p:tgtEl>
                                            <p:attrNameLst>
                                              <p:attrName>ppt_y</p:attrName>
                                            </p:attrNameLst>
                                          </p:cBhvr>
                                          <p:tavLst>
                                            <p:tav tm="0">
                                              <p:val>
                                                <p:strVal val="#ppt_y"/>
                                              </p:val>
                                            </p:tav>
                                            <p:tav tm="100000">
                                              <p:val>
                                                <p:strVal val="#ppt_y"/>
                                              </p:val>
                                            </p:tav>
                                          </p:tavLst>
                                        </p:anim>
                                        <p:anim calcmode="lin" valueType="num">
                                          <p:cBhvr>
                                            <p:cTn id="22" dur="4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31"/>
                                            </p:tgtEl>
                                          </p:cBhvr>
                                        </p:animEffect>
                                      </p:childTnLst>
                                    </p:cTn>
                                  </p:par>
                                </p:childTnLst>
                              </p:cTn>
                            </p:par>
                            <p:par>
                              <p:cTn id="25" fill="hold">
                                <p:stCondLst>
                                  <p:cond delay="198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ppt_x"/>
                                              </p:val>
                                            </p:tav>
                                            <p:tav tm="100000">
                                              <p:val>
                                                <p:strVal val="#ppt_x"/>
                                              </p:val>
                                            </p:tav>
                                          </p:tavLst>
                                        </p:anim>
                                        <p:anim calcmode="lin" valueType="num">
                                          <p:cBhvr additive="base">
                                            <p:cTn id="45" dur="500" fill="hold"/>
                                            <p:tgtEl>
                                              <p:spTgt spid="5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ppt_x"/>
                                              </p:val>
                                            </p:tav>
                                            <p:tav tm="100000">
                                              <p:val>
                                                <p:strVal val="#ppt_x"/>
                                              </p:val>
                                            </p:tav>
                                          </p:tavLst>
                                        </p:anim>
                                        <p:anim calcmode="lin" valueType="num">
                                          <p:cBhvr additive="base">
                                            <p:cTn id="49" dur="500" fill="hold"/>
                                            <p:tgtEl>
                                              <p:spTgt spid="48"/>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ppt_x"/>
                                              </p:val>
                                            </p:tav>
                                            <p:tav tm="100000">
                                              <p:val>
                                                <p:strVal val="#ppt_x"/>
                                              </p:val>
                                            </p:tav>
                                          </p:tavLst>
                                        </p:anim>
                                        <p:anim calcmode="lin" valueType="num">
                                          <p:cBhvr additive="base">
                                            <p:cTn id="61" dur="500" fill="hold"/>
                                            <p:tgtEl>
                                              <p:spTgt spid="56"/>
                                            </p:tgtEl>
                                            <p:attrNameLst>
                                              <p:attrName>ppt_y</p:attrName>
                                            </p:attrNameLst>
                                          </p:cBhvr>
                                          <p:tavLst>
                                            <p:tav tm="0">
                                              <p:val>
                                                <p:strVal val="0-#ppt_h/2"/>
                                              </p:val>
                                            </p:tav>
                                            <p:tav tm="100000">
                                              <p:val>
                                                <p:strVal val="#ppt_y"/>
                                              </p:val>
                                            </p:tav>
                                          </p:tavLst>
                                        </p:anim>
                                      </p:childTnLst>
                                    </p:cTn>
                                  </p:par>
                                </p:childTnLst>
                              </p:cTn>
                            </p:par>
                            <p:par>
                              <p:cTn id="62" fill="hold">
                                <p:stCondLst>
                                  <p:cond delay="2480"/>
                                </p:stCondLst>
                                <p:childTnLst>
                                  <p:par>
                                    <p:cTn id="63" presetID="5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Scale>
                                          <p:cBhvr>
                                            <p:cTn id="6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
                                            </p:tgtEl>
                                            <p:attrNameLst>
                                              <p:attrName>ppt_x</p:attrName>
                                              <p:attrName>ppt_y</p:attrName>
                                            </p:attrNameLst>
                                          </p:cBhvr>
                                        </p:animMotion>
                                        <p:animEffect transition="in" filter="fade">
                                          <p:cBhvr>
                                            <p:cTn id="67" dur="1000"/>
                                            <p:tgtEl>
                                              <p:spTgt spid="19"/>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Scale>
                                          <p:cBhvr>
                                            <p:cTn id="7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
                                            </p:tgtEl>
                                            <p:attrNameLst>
                                              <p:attrName>ppt_x</p:attrName>
                                              <p:attrName>ppt_y</p:attrName>
                                            </p:attrNameLst>
                                          </p:cBhvr>
                                        </p:animMotion>
                                        <p:animEffect transition="in" filter="fade">
                                          <p:cBhvr>
                                            <p:cTn id="72" dur="1000"/>
                                            <p:tgtEl>
                                              <p:spTgt spid="4"/>
                                            </p:tgtEl>
                                          </p:cBhvr>
                                        </p:animEffect>
                                      </p:childTnLst>
                                    </p:cTn>
                                  </p:par>
                                  <p:par>
                                    <p:cTn id="73" presetID="52" presetClass="entr" presetSubtype="0" fill="hold" grpId="0" nodeType="withEffect">
                                      <p:stCondLst>
                                        <p:cond delay="300"/>
                                      </p:stCondLst>
                                      <p:childTnLst>
                                        <p:set>
                                          <p:cBhvr>
                                            <p:cTn id="74" dur="1" fill="hold">
                                              <p:stCondLst>
                                                <p:cond delay="0"/>
                                              </p:stCondLst>
                                            </p:cTn>
                                            <p:tgtEl>
                                              <p:spTgt spid="46"/>
                                            </p:tgtEl>
                                            <p:attrNameLst>
                                              <p:attrName>style.visibility</p:attrName>
                                            </p:attrNameLst>
                                          </p:cBhvr>
                                          <p:to>
                                            <p:strVal val="visible"/>
                                          </p:to>
                                        </p:set>
                                        <p:animScale>
                                          <p:cBhvr>
                                            <p:cTn id="7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46"/>
                                            </p:tgtEl>
                                            <p:attrNameLst>
                                              <p:attrName>ppt_x</p:attrName>
                                              <p:attrName>ppt_y</p:attrName>
                                            </p:attrNameLst>
                                          </p:cBhvr>
                                        </p:animMotion>
                                        <p:animEffect transition="in" filter="fade">
                                          <p:cBhvr>
                                            <p:cTn id="77" dur="1000"/>
                                            <p:tgtEl>
                                              <p:spTgt spid="46"/>
                                            </p:tgtEl>
                                          </p:cBhvr>
                                        </p:animEffect>
                                      </p:childTnLst>
                                    </p:cTn>
                                  </p:par>
                                  <p:par>
                                    <p:cTn id="78" presetID="52" presetClass="entr" presetSubtype="0" fill="hold" grpId="0" nodeType="withEffect">
                                      <p:stCondLst>
                                        <p:cond delay="300"/>
                                      </p:stCondLst>
                                      <p:childTnLst>
                                        <p:set>
                                          <p:cBhvr>
                                            <p:cTn id="79" dur="1" fill="hold">
                                              <p:stCondLst>
                                                <p:cond delay="0"/>
                                              </p:stCondLst>
                                            </p:cTn>
                                            <p:tgtEl>
                                              <p:spTgt spid="43"/>
                                            </p:tgtEl>
                                            <p:attrNameLst>
                                              <p:attrName>style.visibility</p:attrName>
                                            </p:attrNameLst>
                                          </p:cBhvr>
                                          <p:to>
                                            <p:strVal val="visible"/>
                                          </p:to>
                                        </p:set>
                                        <p:animScale>
                                          <p:cBhvr>
                                            <p:cTn id="80"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3"/>
                                            </p:tgtEl>
                                            <p:attrNameLst>
                                              <p:attrName>ppt_x</p:attrName>
                                              <p:attrName>ppt_y</p:attrName>
                                            </p:attrNameLst>
                                          </p:cBhvr>
                                        </p:animMotion>
                                        <p:animEffect transition="in" filter="fade">
                                          <p:cBhvr>
                                            <p:cTn id="82" dur="1000"/>
                                            <p:tgtEl>
                                              <p:spTgt spid="43"/>
                                            </p:tgtEl>
                                          </p:cBhvr>
                                        </p:animEffect>
                                      </p:childTnLst>
                                    </p:cTn>
                                  </p:par>
                                  <p:par>
                                    <p:cTn id="83" presetID="52" presetClass="entr" presetSubtype="0" fill="hold" grpId="0" nodeType="withEffect">
                                      <p:stCondLst>
                                        <p:cond delay="600"/>
                                      </p:stCondLst>
                                      <p:childTnLst>
                                        <p:set>
                                          <p:cBhvr>
                                            <p:cTn id="84" dur="1" fill="hold">
                                              <p:stCondLst>
                                                <p:cond delay="0"/>
                                              </p:stCondLst>
                                            </p:cTn>
                                            <p:tgtEl>
                                              <p:spTgt spid="52"/>
                                            </p:tgtEl>
                                            <p:attrNameLst>
                                              <p:attrName>style.visibility</p:attrName>
                                            </p:attrNameLst>
                                          </p:cBhvr>
                                          <p:to>
                                            <p:strVal val="visible"/>
                                          </p:to>
                                        </p:set>
                                        <p:animScale>
                                          <p:cBhvr>
                                            <p:cTn id="85"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2"/>
                                            </p:tgtEl>
                                            <p:attrNameLst>
                                              <p:attrName>ppt_x</p:attrName>
                                              <p:attrName>ppt_y</p:attrName>
                                            </p:attrNameLst>
                                          </p:cBhvr>
                                        </p:animMotion>
                                        <p:animEffect transition="in" filter="fade">
                                          <p:cBhvr>
                                            <p:cTn id="87" dur="1000"/>
                                            <p:tgtEl>
                                              <p:spTgt spid="52"/>
                                            </p:tgtEl>
                                          </p:cBhvr>
                                        </p:animEffect>
                                      </p:childTnLst>
                                    </p:cTn>
                                  </p:par>
                                  <p:par>
                                    <p:cTn id="88" presetID="52" presetClass="entr" presetSubtype="0" fill="hold" grpId="0" nodeType="withEffect">
                                      <p:stCondLst>
                                        <p:cond delay="600"/>
                                      </p:stCondLst>
                                      <p:childTnLst>
                                        <p:set>
                                          <p:cBhvr>
                                            <p:cTn id="89" dur="1" fill="hold">
                                              <p:stCondLst>
                                                <p:cond delay="0"/>
                                              </p:stCondLst>
                                            </p:cTn>
                                            <p:tgtEl>
                                              <p:spTgt spid="49"/>
                                            </p:tgtEl>
                                            <p:attrNameLst>
                                              <p:attrName>style.visibility</p:attrName>
                                            </p:attrNameLst>
                                          </p:cBhvr>
                                          <p:to>
                                            <p:strVal val="visible"/>
                                          </p:to>
                                        </p:set>
                                        <p:animScale>
                                          <p:cBhvr>
                                            <p:cTn id="9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49"/>
                                            </p:tgtEl>
                                            <p:attrNameLst>
                                              <p:attrName>ppt_x</p:attrName>
                                              <p:attrName>ppt_y</p:attrName>
                                            </p:attrNameLst>
                                          </p:cBhvr>
                                        </p:animMotion>
                                        <p:animEffect transition="in" filter="fade">
                                          <p:cBhvr>
                                            <p:cTn id="92" dur="1000"/>
                                            <p:tgtEl>
                                              <p:spTgt spid="49"/>
                                            </p:tgtEl>
                                          </p:cBhvr>
                                        </p:animEffect>
                                      </p:childTnLst>
                                    </p:cTn>
                                  </p:par>
                                </p:childTnLst>
                              </p:cTn>
                            </p:par>
                            <p:par>
                              <p:cTn id="93" fill="hold">
                                <p:stCondLst>
                                  <p:cond delay="3480"/>
                                </p:stCondLst>
                                <p:childTnLst>
                                  <p:par>
                                    <p:cTn id="94" presetID="10"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600"/>
                                            <p:tgtEl>
                                              <p:spTgt spid="15"/>
                                            </p:tgtEl>
                                          </p:cBhvr>
                                        </p:animEffect>
                                      </p:childTnLst>
                                    </p:cTn>
                                  </p:par>
                                  <p:par>
                                    <p:cTn id="97"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98" dur="1000" fill="hold"/>
                                            <p:tgtEl>
                                              <p:spTgt spid="15"/>
                                            </p:tgtEl>
                                            <p:attrNameLst>
                                              <p:attrName>ppt_x</p:attrName>
                                              <p:attrName>ppt_y</p:attrName>
                                            </p:attrNameLst>
                                          </p:cBhvr>
                                          <p:rCtr x="4956" y="8889"/>
                                        </p:animMotion>
                                      </p:childTnLst>
                                    </p:cTn>
                                  </p:par>
                                </p:childTnLst>
                              </p:cTn>
                            </p:par>
                            <p:par>
                              <p:cTn id="99" fill="hold">
                                <p:stCondLst>
                                  <p:cond delay="4480"/>
                                </p:stCondLst>
                                <p:childTnLst>
                                  <p:par>
                                    <p:cTn id="100" presetID="1" presetClass="entr" presetSubtype="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par>
                                    <p:cTn id="102"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103" dur="1000" fill="hold"/>
                                            <p:tgtEl>
                                              <p:spTgt spid="41"/>
                                            </p:tgtEl>
                                            <p:attrNameLst>
                                              <p:attrName>ppt_x</p:attrName>
                                              <p:attrName>ppt_y</p:attrName>
                                            </p:attrNameLst>
                                          </p:cBhvr>
                                          <p:rCtr x="4956" y="8889"/>
                                        </p:animMotion>
                                      </p:childTnLst>
                                    </p:cTn>
                                  </p:par>
                                </p:childTnLst>
                              </p:cTn>
                            </p:par>
                            <p:par>
                              <p:cTn id="104" fill="hold">
                                <p:stCondLst>
                                  <p:cond delay="4480"/>
                                </p:stCondLst>
                                <p:childTnLst>
                                  <p:par>
                                    <p:cTn id="105" presetID="1" presetClass="entr" presetSubtype="0"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108"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31" grpId="0"/>
          <p:bldP spid="33" grpId="0" animBg="1"/>
          <p:bldP spid="42" grpId="0" animBg="1"/>
          <p:bldP spid="47" grpId="0"/>
          <p:bldP spid="48" grpId="0" animBg="1"/>
          <p:bldP spid="53" grpId="0"/>
          <p:bldP spid="37" grpId="0" animBg="1"/>
          <p:bldP spid="4" grpId="0" animBg="1"/>
          <p:bldP spid="19" grpId="0"/>
          <p:bldP spid="43" grpId="0" animBg="1"/>
          <p:bldP spid="46" grpId="0"/>
          <p:bldP spid="49" grpId="0" animBg="1"/>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031325" cy="461665"/>
          </a:xfrm>
          <a:prstGeom prst="rect">
            <a:avLst/>
          </a:prstGeom>
          <a:noFill/>
        </p:spPr>
        <p:txBody>
          <a:bodyPr wrap="none" rtlCol="0">
            <a:spAutoFit/>
          </a:bodyPr>
          <a:lstStyle/>
          <a:p>
            <a:r>
              <a:rPr lang="zh-CN" altLang="en-US" sz="2400" dirty="0">
                <a:solidFill>
                  <a:srgbClr val="4D4D4D"/>
                </a:solidFill>
                <a:latin typeface="微软雅黑" panose="020B0503020204020204" pitchFamily="34" charset="-122"/>
                <a:ea typeface="微软雅黑" panose="020B0503020204020204" pitchFamily="34" charset="-122"/>
              </a:rPr>
              <a:t>内部环境分析</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18" name="Rectangle 8"/>
          <p:cNvSpPr>
            <a:spLocks noChangeArrowheads="1"/>
          </p:cNvSpPr>
          <p:nvPr/>
        </p:nvSpPr>
        <p:spPr bwMode="auto">
          <a:xfrm>
            <a:off x="0" y="2173250"/>
            <a:ext cx="252248" cy="2584450"/>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3"/>
          <p:cNvSpPr>
            <a:spLocks noChangeArrowheads="1"/>
          </p:cNvSpPr>
          <p:nvPr/>
        </p:nvSpPr>
        <p:spPr bwMode="auto">
          <a:xfrm>
            <a:off x="1088790" y="1455427"/>
            <a:ext cx="4668488" cy="528215"/>
          </a:xfrm>
          <a:prstGeom prst="rect">
            <a:avLst/>
          </a:prstGeom>
          <a:solidFill>
            <a:schemeClr val="tx1"/>
          </a:solidFill>
          <a:ln>
            <a:noFill/>
          </a:ln>
        </p:spPr>
        <p:txBody>
          <a:bodyPr wrap="none" anchor="ctr"/>
          <a:lstStyle/>
          <a:p>
            <a:pPr algn="ctr"/>
            <a:r>
              <a:rPr lang="zh-CN" altLang="en-US" sz="2000" dirty="0">
                <a:solidFill>
                  <a:srgbClr val="F8F8F8"/>
                </a:solidFill>
                <a:latin typeface="+mn-ea"/>
                <a:ea typeface="+mn-ea"/>
              </a:rPr>
              <a:t>正面影响因素</a:t>
            </a:r>
          </a:p>
        </p:txBody>
      </p:sp>
      <p:sp>
        <p:nvSpPr>
          <p:cNvPr id="20" name="AutoShape 6"/>
          <p:cNvSpPr>
            <a:spLocks noChangeArrowheads="1"/>
          </p:cNvSpPr>
          <p:nvPr/>
        </p:nvSpPr>
        <p:spPr bwMode="auto">
          <a:xfrm>
            <a:off x="1088790" y="2265227"/>
            <a:ext cx="4631592" cy="352272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pPr marL="357505" indent="-357505">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段落一：单击添加内容文字单击添加段落文字单击添加段落文字。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7505" indent="-357505">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段落二：单击添加内容文字单击添加段落文字单击添加段落文字。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7505" indent="-357505">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段落三：单击添加内容文字单击添加段落文字单击添加段落文字单击添加段落文字单击添加段落文字。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7505" indent="-357505">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a:p>
            <a:pPr marL="357505" indent="-357505">
              <a:lnSpc>
                <a:spcPct val="120000"/>
              </a:lnSpc>
              <a:spcBef>
                <a:spcPct val="50000"/>
              </a:spcBef>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p:txBody>
      </p:sp>
      <p:pic>
        <p:nvPicPr>
          <p:cNvPr id="21"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906245" y="1993351"/>
            <a:ext cx="5039405" cy="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906245" y="5799606"/>
            <a:ext cx="5039405" cy="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
          <p:cNvSpPr>
            <a:spLocks noChangeArrowheads="1"/>
          </p:cNvSpPr>
          <p:nvPr/>
        </p:nvSpPr>
        <p:spPr bwMode="auto">
          <a:xfrm>
            <a:off x="6276252" y="1455427"/>
            <a:ext cx="4668488" cy="528215"/>
          </a:xfrm>
          <a:prstGeom prst="rect">
            <a:avLst/>
          </a:prstGeom>
          <a:solidFill>
            <a:schemeClr val="tx2"/>
          </a:solidFill>
          <a:ln>
            <a:noFill/>
          </a:ln>
        </p:spPr>
        <p:txBody>
          <a:bodyPr wrap="none" anchor="ctr"/>
          <a:lstStyle/>
          <a:p>
            <a:pPr algn="ctr"/>
            <a:r>
              <a:rPr lang="zh-CN" altLang="en-US" sz="2000" dirty="0">
                <a:solidFill>
                  <a:srgbClr val="F8F8F8"/>
                </a:solidFill>
                <a:latin typeface="+mn-ea"/>
                <a:ea typeface="+mn-ea"/>
              </a:rPr>
              <a:t>负面影响因素</a:t>
            </a:r>
          </a:p>
        </p:txBody>
      </p:sp>
      <p:sp>
        <p:nvSpPr>
          <p:cNvPr id="36" name="AutoShape 6"/>
          <p:cNvSpPr>
            <a:spLocks noChangeArrowheads="1"/>
          </p:cNvSpPr>
          <p:nvPr/>
        </p:nvSpPr>
        <p:spPr bwMode="auto">
          <a:xfrm>
            <a:off x="6276252" y="2265227"/>
            <a:ext cx="4631592" cy="352272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pPr marL="357505" indent="-357505">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段落一：单击添加内容文字单击添加段落文字单击添加段落文字。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7505" indent="-357505">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段落二：单击添加内容文字单击添加段落文字单击添加段落文字。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7505" indent="-357505">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段落三：单击添加内容文字单击添加段落文字单击添加段落文字单击添加段落文字单击添加段落文字。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7505" indent="-357505">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a:p>
            <a:pPr marL="357505" indent="-357505">
              <a:lnSpc>
                <a:spcPct val="120000"/>
              </a:lnSpc>
              <a:spcBef>
                <a:spcPct val="50000"/>
              </a:spcBef>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p:txBody>
      </p:sp>
      <p:pic>
        <p:nvPicPr>
          <p:cNvPr id="37"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093707" y="1993351"/>
            <a:ext cx="5039405" cy="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093707" y="5799606"/>
            <a:ext cx="5039405" cy="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p:cNvSpPr/>
          <p:nvPr/>
        </p:nvSpPr>
        <p:spPr bwMode="auto">
          <a:xfrm>
            <a:off x="2817315" y="4797152"/>
            <a:ext cx="1253378" cy="864096"/>
          </a:xfrm>
          <a:prstGeom prst="rect">
            <a:avLst/>
          </a:prstGeom>
          <a:blipFill>
            <a:blip r:embed="rId4"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p:cNvSpPr/>
          <p:nvPr/>
        </p:nvSpPr>
        <p:spPr bwMode="auto">
          <a:xfrm>
            <a:off x="4293841" y="4797152"/>
            <a:ext cx="1253378" cy="864096"/>
          </a:xfrm>
          <a:prstGeom prst="rect">
            <a:avLst/>
          </a:prstGeom>
          <a:blipFill>
            <a:blip r:embed="rId5"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1370653" y="4797152"/>
            <a:ext cx="1253378" cy="864096"/>
          </a:xfrm>
          <a:prstGeom prst="rect">
            <a:avLst/>
          </a:prstGeom>
          <a:blipFill>
            <a:blip r:embed="rId6"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bwMode="auto">
          <a:xfrm>
            <a:off x="8017112" y="4797152"/>
            <a:ext cx="1253378" cy="864096"/>
          </a:xfrm>
          <a:prstGeom prst="rect">
            <a:avLst/>
          </a:prstGeom>
          <a:blipFill>
            <a:blip r:embed="rId7"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矩形 42"/>
          <p:cNvSpPr/>
          <p:nvPr/>
        </p:nvSpPr>
        <p:spPr bwMode="auto">
          <a:xfrm>
            <a:off x="9493638" y="4797152"/>
            <a:ext cx="1253378" cy="864096"/>
          </a:xfrm>
          <a:prstGeom prst="rect">
            <a:avLst/>
          </a:prstGeom>
          <a:blipFill>
            <a:blip r:embed="rId8"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6570450" y="4797152"/>
            <a:ext cx="1253378" cy="864096"/>
          </a:xfrm>
          <a:prstGeom prst="rect">
            <a:avLst/>
          </a:prstGeom>
          <a:blipFill>
            <a:blip r:embed="rId9"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advTm="768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outHorizontal)">
                                      <p:cBhvr>
                                        <p:cTn id="7" dur="500"/>
                                        <p:tgtEl>
                                          <p:spTgt spid="8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9048E-7 3.7037E-6 L -0.98855 3.7037E-6 " pathEditMode="relative" rAng="0" ptsTypes="AA">
                                      <p:cBhvr>
                                        <p:cTn id="12" dur="1000" spd="-100000" fill="hold"/>
                                        <p:tgtEl>
                                          <p:spTgt spid="84"/>
                                        </p:tgtEl>
                                        <p:attrNameLst>
                                          <p:attrName>ppt_x</p:attrName>
                                          <p:attrName>ppt_y</p:attrName>
                                        </p:attrNameLst>
                                      </p:cBhvr>
                                      <p:rCtr x="-49434" y="0"/>
                                    </p:animMotion>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 fill="hold"/>
                                        <p:tgtEl>
                                          <p:spTgt spid="4"/>
                                        </p:tgtEl>
                                        <p:attrNameLst>
                                          <p:attrName>ppt_x</p:attrName>
                                        </p:attrNameLst>
                                      </p:cBhvr>
                                      <p:tavLst>
                                        <p:tav tm="0">
                                          <p:val>
                                            <p:strVal val="0-#ppt_w/2"/>
                                          </p:val>
                                        </p:tav>
                                        <p:tav tm="100000">
                                          <p:val>
                                            <p:strVal val="#ppt_x"/>
                                          </p:val>
                                        </p:tav>
                                      </p:tavLst>
                                    </p:anim>
                                    <p:anim calcmode="lin" valueType="num">
                                      <p:cBhvr additive="base">
                                        <p:cTn id="17" dur="3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7"/>
                                        </p:tgtEl>
                                        <p:attrNameLst>
                                          <p:attrName>style.visibility</p:attrName>
                                        </p:attrNameLst>
                                      </p:cBhvr>
                                      <p:to>
                                        <p:strVal val="visible"/>
                                      </p:to>
                                    </p:set>
                                    <p:anim calcmode="lin" valueType="num">
                                      <p:cBhvr>
                                        <p:cTn id="21"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2" dur="400" fill="hold"/>
                                        <p:tgtEl>
                                          <p:spTgt spid="77"/>
                                        </p:tgtEl>
                                        <p:attrNameLst>
                                          <p:attrName>ppt_y</p:attrName>
                                        </p:attrNameLst>
                                      </p:cBhvr>
                                      <p:tavLst>
                                        <p:tav tm="0">
                                          <p:val>
                                            <p:strVal val="#ppt_y"/>
                                          </p:val>
                                        </p:tav>
                                        <p:tav tm="100000">
                                          <p:val>
                                            <p:strVal val="#ppt_y"/>
                                          </p:val>
                                        </p:tav>
                                      </p:tavLst>
                                    </p:anim>
                                    <p:anim calcmode="lin" valueType="num">
                                      <p:cBhvr>
                                        <p:cTn id="23"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4"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400" tmFilter="0,0; .5, 1; 1, 1"/>
                                        <p:tgtEl>
                                          <p:spTgt spid="77"/>
                                        </p:tgtEl>
                                      </p:cBhvr>
                                    </p:animEffect>
                                  </p:childTnLst>
                                </p:cTn>
                              </p:par>
                            </p:childTnLst>
                          </p:cTn>
                        </p:par>
                        <p:par>
                          <p:cTn id="26" fill="hold">
                            <p:stCondLst>
                              <p:cond delay="2400"/>
                            </p:stCondLst>
                            <p:childTnLst>
                              <p:par>
                                <p:cTn id="27" presetID="47"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900"/>
                            </p:stCondLst>
                            <p:childTnLst>
                              <p:par>
                                <p:cTn id="38" presetID="22" presetClass="entr" presetSubtype="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3400"/>
                            </p:stCondLst>
                            <p:childTnLst>
                              <p:par>
                                <p:cTn id="42" presetID="22" presetClass="entr" presetSubtype="1"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3900"/>
                            </p:stCondLst>
                            <p:childTnLst>
                              <p:par>
                                <p:cTn id="46" presetID="2" presetClass="entr" presetSubtype="12"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0-#ppt_w/2"/>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0-#ppt_w/2"/>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4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0-#ppt_w/2"/>
                                          </p:val>
                                        </p:tav>
                                        <p:tav tm="100000">
                                          <p:val>
                                            <p:strVal val="#ppt_x"/>
                                          </p:val>
                                        </p:tav>
                                      </p:tavLst>
                                    </p:anim>
                                    <p:anim calcmode="lin" valueType="num">
                                      <p:cBhvr additive="base">
                                        <p:cTn id="57" dur="500" fill="hold"/>
                                        <p:tgtEl>
                                          <p:spTgt spid="40"/>
                                        </p:tgtEl>
                                        <p:attrNameLst>
                                          <p:attrName>ppt_y</p:attrName>
                                        </p:attrNameLst>
                                      </p:cBhvr>
                                      <p:tavLst>
                                        <p:tav tm="0">
                                          <p:val>
                                            <p:strVal val="1+#ppt_h/2"/>
                                          </p:val>
                                        </p:tav>
                                        <p:tav tm="100000">
                                          <p:val>
                                            <p:strVal val="#ppt_y"/>
                                          </p:val>
                                        </p:tav>
                                      </p:tavLst>
                                    </p:anim>
                                  </p:childTnLst>
                                </p:cTn>
                              </p:par>
                            </p:childTnLst>
                          </p:cTn>
                        </p:par>
                        <p:par>
                          <p:cTn id="58" fill="hold">
                            <p:stCondLst>
                              <p:cond delay="4400"/>
                            </p:stCondLst>
                            <p:childTnLst>
                              <p:par>
                                <p:cTn id="59" presetID="47"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anim calcmode="lin" valueType="num">
                                      <p:cBhvr>
                                        <p:cTn id="62" dur="500" fill="hold"/>
                                        <p:tgtEl>
                                          <p:spTgt spid="35"/>
                                        </p:tgtEl>
                                        <p:attrNameLst>
                                          <p:attrName>ppt_x</p:attrName>
                                        </p:attrNameLst>
                                      </p:cBhvr>
                                      <p:tavLst>
                                        <p:tav tm="0">
                                          <p:val>
                                            <p:strVal val="#ppt_x"/>
                                          </p:val>
                                        </p:tav>
                                        <p:tav tm="100000">
                                          <p:val>
                                            <p:strVal val="#ppt_x"/>
                                          </p:val>
                                        </p:tav>
                                      </p:tavLst>
                                    </p:anim>
                                    <p:anim calcmode="lin" valueType="num">
                                      <p:cBhvr>
                                        <p:cTn id="63" dur="500" fill="hold"/>
                                        <p:tgtEl>
                                          <p:spTgt spid="3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anim calcmode="lin" valueType="num">
                                      <p:cBhvr>
                                        <p:cTn id="67" dur="500" fill="hold"/>
                                        <p:tgtEl>
                                          <p:spTgt spid="37"/>
                                        </p:tgtEl>
                                        <p:attrNameLst>
                                          <p:attrName>ppt_x</p:attrName>
                                        </p:attrNameLst>
                                      </p:cBhvr>
                                      <p:tavLst>
                                        <p:tav tm="0">
                                          <p:val>
                                            <p:strVal val="#ppt_x"/>
                                          </p:val>
                                        </p:tav>
                                        <p:tav tm="100000">
                                          <p:val>
                                            <p:strVal val="#ppt_x"/>
                                          </p:val>
                                        </p:tav>
                                      </p:tavLst>
                                    </p:anim>
                                    <p:anim calcmode="lin" valueType="num">
                                      <p:cBhvr>
                                        <p:cTn id="68" dur="5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4900"/>
                            </p:stCondLst>
                            <p:childTnLst>
                              <p:par>
                                <p:cTn id="70" presetID="22" presetClass="entr" presetSubtype="1"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par>
                          <p:cTn id="73" fill="hold">
                            <p:stCondLst>
                              <p:cond delay="5400"/>
                            </p:stCondLst>
                            <p:childTnLst>
                              <p:par>
                                <p:cTn id="74" presetID="22" presetClass="entr" presetSubtype="1"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childTnLst>
                          </p:cTn>
                        </p:par>
                        <p:par>
                          <p:cTn id="77" fill="hold">
                            <p:stCondLst>
                              <p:cond delay="5900"/>
                            </p:stCondLst>
                            <p:childTnLst>
                              <p:par>
                                <p:cTn id="78" presetID="2" presetClass="entr" presetSubtype="12"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0-#ppt_w/2"/>
                                          </p:val>
                                        </p:tav>
                                        <p:tav tm="100000">
                                          <p:val>
                                            <p:strVal val="#ppt_x"/>
                                          </p:val>
                                        </p:tav>
                                      </p:tavLst>
                                    </p:anim>
                                    <p:anim calcmode="lin" valueType="num">
                                      <p:cBhvr additive="base">
                                        <p:cTn id="81" dur="500" fill="hold"/>
                                        <p:tgtEl>
                                          <p:spTgt spid="44"/>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20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0-#ppt_w/2"/>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par>
                                <p:cTn id="86" presetID="2" presetClass="entr" presetSubtype="12" fill="hold" grpId="0" nodeType="withEffect">
                                  <p:stCondLst>
                                    <p:cond delay="40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fill="hold"/>
                                        <p:tgtEl>
                                          <p:spTgt spid="43"/>
                                        </p:tgtEl>
                                        <p:attrNameLst>
                                          <p:attrName>ppt_x</p:attrName>
                                        </p:attrNameLst>
                                      </p:cBhvr>
                                      <p:tavLst>
                                        <p:tav tm="0">
                                          <p:val>
                                            <p:strVal val="0-#ppt_w/2"/>
                                          </p:val>
                                        </p:tav>
                                        <p:tav tm="100000">
                                          <p:val>
                                            <p:strVal val="#ppt_x"/>
                                          </p:val>
                                        </p:tav>
                                      </p:tavLst>
                                    </p:anim>
                                    <p:anim calcmode="lin" valueType="num">
                                      <p:cBhvr additive="base">
                                        <p:cTn id="8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3" grpId="0" animBg="1"/>
      <p:bldP spid="77" grpId="0"/>
      <p:bldP spid="4" grpId="0" animBg="1"/>
      <p:bldP spid="19" grpId="0" animBg="1"/>
      <p:bldP spid="20" grpId="0" animBg="1"/>
      <p:bldP spid="35" grpId="0" animBg="1"/>
      <p:bldP spid="36" grpId="0" animBg="1"/>
      <p:bldP spid="39"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77" name="TextBox 76"/>
          <p:cNvSpPr txBox="1"/>
          <p:nvPr/>
        </p:nvSpPr>
        <p:spPr>
          <a:xfrm>
            <a:off x="477741" y="159023"/>
            <a:ext cx="2031325" cy="461665"/>
          </a:xfrm>
          <a:prstGeom prst="rect">
            <a:avLst/>
          </a:prstGeom>
          <a:noFill/>
        </p:spPr>
        <p:txBody>
          <a:bodyPr wrap="none" rtlCol="0">
            <a:spAutoFit/>
          </a:bodyPr>
          <a:lstStyle/>
          <a:p>
            <a:r>
              <a:rPr lang="zh-CN" altLang="en-US" sz="2400" dirty="0">
                <a:solidFill>
                  <a:srgbClr val="4D4D4D"/>
                </a:solidFill>
                <a:latin typeface="微软雅黑" panose="020B0503020204020204" pitchFamily="34" charset="-122"/>
                <a:ea typeface="微软雅黑" panose="020B0503020204020204" pitchFamily="34" charset="-122"/>
              </a:rPr>
              <a:t>内部环境分析</a:t>
            </a: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22" name="圆角矩形 21"/>
          <p:cNvSpPr/>
          <p:nvPr/>
        </p:nvSpPr>
        <p:spPr bwMode="auto">
          <a:xfrm>
            <a:off x="1352945" y="1222558"/>
            <a:ext cx="3312368" cy="1656184"/>
          </a:xfrm>
          <a:prstGeom prst="roundRect">
            <a:avLst>
              <a:gd name="adj" fmla="val 0"/>
            </a:avLst>
          </a:prstGeom>
          <a:solidFill>
            <a:srgbClr val="F8F8F8"/>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3" name="组合 22"/>
          <p:cNvGrpSpPr/>
          <p:nvPr/>
        </p:nvGrpSpPr>
        <p:grpSpPr>
          <a:xfrm rot="5400000">
            <a:off x="6990764" y="2659546"/>
            <a:ext cx="1421099" cy="2252341"/>
            <a:chOff x="5075035" y="1195984"/>
            <a:chExt cx="1421099" cy="2422698"/>
          </a:xfrm>
        </p:grpSpPr>
        <p:sp>
          <p:nvSpPr>
            <p:cNvPr id="24" name="圆角矩形 23"/>
            <p:cNvSpPr/>
            <p:nvPr/>
          </p:nvSpPr>
          <p:spPr bwMode="auto">
            <a:xfrm>
              <a:off x="5075035" y="1195984"/>
              <a:ext cx="1421099" cy="2422698"/>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圆角矩形 24"/>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6" name="组合 25"/>
          <p:cNvGrpSpPr/>
          <p:nvPr/>
        </p:nvGrpSpPr>
        <p:grpSpPr>
          <a:xfrm rot="5400000">
            <a:off x="3816681" y="2659546"/>
            <a:ext cx="1421099" cy="2252341"/>
            <a:chOff x="5075035" y="1195984"/>
            <a:chExt cx="1421099" cy="2422698"/>
          </a:xfrm>
        </p:grpSpPr>
        <p:sp>
          <p:nvSpPr>
            <p:cNvPr id="27" name="圆角矩形 26"/>
            <p:cNvSpPr/>
            <p:nvPr/>
          </p:nvSpPr>
          <p:spPr bwMode="auto">
            <a:xfrm>
              <a:off x="5075035" y="1195984"/>
              <a:ext cx="1421099" cy="2422698"/>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圆角矩形 27"/>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9" name="组合 28"/>
          <p:cNvGrpSpPr/>
          <p:nvPr/>
        </p:nvGrpSpPr>
        <p:grpSpPr>
          <a:xfrm>
            <a:off x="5397826" y="1484784"/>
            <a:ext cx="1421099" cy="1944216"/>
            <a:chOff x="5075035" y="1195984"/>
            <a:chExt cx="1421099" cy="2422698"/>
          </a:xfrm>
        </p:grpSpPr>
        <p:sp>
          <p:nvSpPr>
            <p:cNvPr id="30" name="圆角矩形 29"/>
            <p:cNvSpPr/>
            <p:nvPr/>
          </p:nvSpPr>
          <p:spPr bwMode="auto">
            <a:xfrm>
              <a:off x="5075035" y="1195984"/>
              <a:ext cx="1421099" cy="242269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圆角矩形 30"/>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2" name="组合 31"/>
          <p:cNvGrpSpPr/>
          <p:nvPr/>
        </p:nvGrpSpPr>
        <p:grpSpPr>
          <a:xfrm>
            <a:off x="5397826" y="4149080"/>
            <a:ext cx="1421099" cy="1944216"/>
            <a:chOff x="5075035" y="1195984"/>
            <a:chExt cx="1421099" cy="2422698"/>
          </a:xfrm>
        </p:grpSpPr>
        <p:sp>
          <p:nvSpPr>
            <p:cNvPr id="33" name="圆角矩形 32"/>
            <p:cNvSpPr/>
            <p:nvPr/>
          </p:nvSpPr>
          <p:spPr bwMode="auto">
            <a:xfrm>
              <a:off x="5075035" y="1195984"/>
              <a:ext cx="1421099" cy="242269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圆角矩形 33"/>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5" name="矩形 34"/>
          <p:cNvSpPr/>
          <p:nvPr/>
        </p:nvSpPr>
        <p:spPr bwMode="auto">
          <a:xfrm rot="2700000">
            <a:off x="5278471" y="3015963"/>
            <a:ext cx="1535238" cy="1535238"/>
          </a:xfrm>
          <a:prstGeom prst="rect">
            <a:avLst/>
          </a:prstGeom>
          <a:solidFill>
            <a:schemeClr val="tx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TextBox 35"/>
          <p:cNvSpPr txBox="1"/>
          <p:nvPr/>
        </p:nvSpPr>
        <p:spPr>
          <a:xfrm>
            <a:off x="5697276" y="1844824"/>
            <a:ext cx="800219" cy="461665"/>
          </a:xfrm>
          <a:prstGeom prst="rect">
            <a:avLst/>
          </a:prstGeom>
          <a:noFill/>
        </p:spPr>
        <p:txBody>
          <a:bodyPr wrap="none" rtlCol="0">
            <a:spAutoFit/>
          </a:bodyPr>
          <a:lstStyle/>
          <a:p>
            <a:r>
              <a:rPr lang="zh-CN" altLang="en-US" sz="2400" dirty="0">
                <a:latin typeface="+mn-ea"/>
                <a:ea typeface="+mn-ea"/>
              </a:rPr>
              <a:t>威胁</a:t>
            </a:r>
          </a:p>
        </p:txBody>
      </p:sp>
      <p:sp>
        <p:nvSpPr>
          <p:cNvPr id="37" name="TextBox 36"/>
          <p:cNvSpPr txBox="1"/>
          <p:nvPr/>
        </p:nvSpPr>
        <p:spPr>
          <a:xfrm>
            <a:off x="5697276" y="5409084"/>
            <a:ext cx="800219" cy="461665"/>
          </a:xfrm>
          <a:prstGeom prst="rect">
            <a:avLst/>
          </a:prstGeom>
          <a:noFill/>
        </p:spPr>
        <p:txBody>
          <a:bodyPr wrap="none" rtlCol="0">
            <a:spAutoFit/>
          </a:bodyPr>
          <a:lstStyle/>
          <a:p>
            <a:r>
              <a:rPr lang="zh-CN" altLang="en-US" sz="2400" dirty="0">
                <a:latin typeface="+mn-ea"/>
                <a:ea typeface="+mn-ea"/>
              </a:rPr>
              <a:t>机会</a:t>
            </a:r>
          </a:p>
        </p:txBody>
      </p:sp>
      <p:sp>
        <p:nvSpPr>
          <p:cNvPr id="38" name="TextBox 37"/>
          <p:cNvSpPr txBox="1"/>
          <p:nvPr/>
        </p:nvSpPr>
        <p:spPr>
          <a:xfrm>
            <a:off x="3716076" y="3567584"/>
            <a:ext cx="800219" cy="461665"/>
          </a:xfrm>
          <a:prstGeom prst="rect">
            <a:avLst/>
          </a:prstGeom>
          <a:noFill/>
        </p:spPr>
        <p:txBody>
          <a:bodyPr wrap="none" rtlCol="0">
            <a:spAutoFit/>
          </a:bodyPr>
          <a:lstStyle/>
          <a:p>
            <a:r>
              <a:rPr lang="zh-CN" altLang="en-US" sz="2400" dirty="0">
                <a:latin typeface="+mn-ea"/>
                <a:ea typeface="+mn-ea"/>
              </a:rPr>
              <a:t>优势</a:t>
            </a:r>
          </a:p>
        </p:txBody>
      </p:sp>
      <p:sp>
        <p:nvSpPr>
          <p:cNvPr id="39" name="TextBox 38"/>
          <p:cNvSpPr txBox="1"/>
          <p:nvPr/>
        </p:nvSpPr>
        <p:spPr>
          <a:xfrm>
            <a:off x="7589576" y="3567584"/>
            <a:ext cx="800219" cy="461665"/>
          </a:xfrm>
          <a:prstGeom prst="rect">
            <a:avLst/>
          </a:prstGeom>
          <a:noFill/>
        </p:spPr>
        <p:txBody>
          <a:bodyPr wrap="none" rtlCol="0">
            <a:spAutoFit/>
          </a:bodyPr>
          <a:lstStyle/>
          <a:p>
            <a:r>
              <a:rPr lang="zh-CN" altLang="en-US" sz="2400" dirty="0">
                <a:latin typeface="+mn-ea"/>
                <a:ea typeface="+mn-ea"/>
              </a:rPr>
              <a:t>劣势</a:t>
            </a:r>
          </a:p>
        </p:txBody>
      </p:sp>
      <p:sp>
        <p:nvSpPr>
          <p:cNvPr id="40" name="TextBox 39"/>
          <p:cNvSpPr txBox="1"/>
          <p:nvPr/>
        </p:nvSpPr>
        <p:spPr>
          <a:xfrm>
            <a:off x="5388377" y="3523074"/>
            <a:ext cx="1315425" cy="553998"/>
          </a:xfrm>
          <a:prstGeom prst="rect">
            <a:avLst/>
          </a:prstGeom>
          <a:noFill/>
        </p:spPr>
        <p:txBody>
          <a:bodyPr wrap="none" rtlCol="0">
            <a:spAutoFit/>
          </a:bodyPr>
          <a:lstStyle/>
          <a:p>
            <a:r>
              <a:rPr lang="en-US" altLang="zh-CN" sz="3000" dirty="0">
                <a:solidFill>
                  <a:srgbClr val="F8F8F8"/>
                </a:solidFill>
                <a:latin typeface="+mn-ea"/>
                <a:ea typeface="+mn-ea"/>
              </a:rPr>
              <a:t>SWOT</a:t>
            </a:r>
            <a:endParaRPr lang="zh-CN" altLang="en-US" sz="3000" dirty="0">
              <a:solidFill>
                <a:srgbClr val="F8F8F8"/>
              </a:solidFill>
              <a:latin typeface="+mn-ea"/>
              <a:ea typeface="+mn-ea"/>
            </a:endParaRPr>
          </a:p>
        </p:txBody>
      </p:sp>
      <p:sp>
        <p:nvSpPr>
          <p:cNvPr id="41" name="TextBox 40"/>
          <p:cNvSpPr txBox="1"/>
          <p:nvPr/>
        </p:nvSpPr>
        <p:spPr>
          <a:xfrm>
            <a:off x="1576061" y="1378477"/>
            <a:ext cx="2975308" cy="1200329"/>
          </a:xfrm>
          <a:prstGeom prst="rect">
            <a:avLst/>
          </a:prstGeom>
          <a:noFill/>
        </p:spPr>
        <p:txBody>
          <a:bodyPr wrap="square" rtlCol="0">
            <a:spAutoFit/>
          </a:bodyPr>
          <a:lstStyle/>
          <a:p>
            <a:r>
              <a:rPr lang="zh-CN" altLang="en-US" dirty="0">
                <a:solidFill>
                  <a:schemeClr val="tx2"/>
                </a:solidFill>
                <a:latin typeface="+mn-ea"/>
                <a:ea typeface="+mn-ea"/>
              </a:rPr>
              <a:t>这里输入段落文本这里输入段落文本这里输入段落文本这里输入段落文本</a:t>
            </a:r>
          </a:p>
          <a:p>
            <a:endParaRPr lang="zh-CN" altLang="en-US" dirty="0">
              <a:latin typeface="+mn-ea"/>
              <a:ea typeface="+mn-ea"/>
            </a:endParaRPr>
          </a:p>
        </p:txBody>
      </p:sp>
      <p:sp>
        <p:nvSpPr>
          <p:cNvPr id="42" name="圆角矩形 41"/>
          <p:cNvSpPr/>
          <p:nvPr/>
        </p:nvSpPr>
        <p:spPr bwMode="auto">
          <a:xfrm>
            <a:off x="7575945" y="1222558"/>
            <a:ext cx="3312368" cy="1656184"/>
          </a:xfrm>
          <a:prstGeom prst="roundRect">
            <a:avLst>
              <a:gd name="adj" fmla="val 0"/>
            </a:avLst>
          </a:prstGeom>
          <a:solidFill>
            <a:srgbClr val="F8F8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TextBox 42"/>
          <p:cNvSpPr txBox="1"/>
          <p:nvPr/>
        </p:nvSpPr>
        <p:spPr>
          <a:xfrm>
            <a:off x="7799061" y="1378477"/>
            <a:ext cx="2975308" cy="1200329"/>
          </a:xfrm>
          <a:prstGeom prst="rect">
            <a:avLst/>
          </a:prstGeom>
          <a:noFill/>
        </p:spPr>
        <p:txBody>
          <a:bodyPr wrap="square" rtlCol="0">
            <a:spAutoFit/>
          </a:bodyPr>
          <a:lstStyle/>
          <a:p>
            <a:r>
              <a:rPr lang="zh-CN" altLang="en-US" dirty="0">
                <a:solidFill>
                  <a:schemeClr val="tx2"/>
                </a:solidFill>
                <a:latin typeface="+mn-ea"/>
                <a:ea typeface="+mn-ea"/>
              </a:rPr>
              <a:t>这里输入段落文本这里输入段落文本这里输入段落文本这里输入段落文本</a:t>
            </a:r>
          </a:p>
          <a:p>
            <a:endParaRPr lang="zh-CN" altLang="en-US" dirty="0">
              <a:latin typeface="+mn-ea"/>
              <a:ea typeface="+mn-ea"/>
            </a:endParaRPr>
          </a:p>
        </p:txBody>
      </p:sp>
      <p:sp>
        <p:nvSpPr>
          <p:cNvPr id="44" name="圆角矩形 43"/>
          <p:cNvSpPr/>
          <p:nvPr/>
        </p:nvSpPr>
        <p:spPr bwMode="auto">
          <a:xfrm>
            <a:off x="1352945" y="4659660"/>
            <a:ext cx="3312368" cy="1656184"/>
          </a:xfrm>
          <a:prstGeom prst="roundRect">
            <a:avLst>
              <a:gd name="adj" fmla="val 0"/>
            </a:avLst>
          </a:prstGeom>
          <a:solidFill>
            <a:srgbClr val="F8F8F8"/>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TextBox 44"/>
          <p:cNvSpPr txBox="1"/>
          <p:nvPr/>
        </p:nvSpPr>
        <p:spPr>
          <a:xfrm>
            <a:off x="1576061" y="4815579"/>
            <a:ext cx="2975308" cy="1200329"/>
          </a:xfrm>
          <a:prstGeom prst="rect">
            <a:avLst/>
          </a:prstGeom>
          <a:noFill/>
        </p:spPr>
        <p:txBody>
          <a:bodyPr wrap="square" rtlCol="0">
            <a:spAutoFit/>
          </a:bodyPr>
          <a:lstStyle/>
          <a:p>
            <a:r>
              <a:rPr lang="zh-CN" altLang="en-US" dirty="0">
                <a:solidFill>
                  <a:schemeClr val="tx2"/>
                </a:solidFill>
                <a:latin typeface="+mn-ea"/>
                <a:ea typeface="+mn-ea"/>
              </a:rPr>
              <a:t>这里输入段落文本这里输入段落文本这里输入段落文本这里输入段落文本</a:t>
            </a:r>
          </a:p>
          <a:p>
            <a:endParaRPr lang="zh-CN" altLang="en-US" dirty="0">
              <a:latin typeface="+mn-ea"/>
              <a:ea typeface="+mn-ea"/>
            </a:endParaRPr>
          </a:p>
        </p:txBody>
      </p:sp>
      <p:sp>
        <p:nvSpPr>
          <p:cNvPr id="46" name="圆角矩形 45"/>
          <p:cNvSpPr/>
          <p:nvPr/>
        </p:nvSpPr>
        <p:spPr bwMode="auto">
          <a:xfrm>
            <a:off x="7575945" y="4659660"/>
            <a:ext cx="3312368" cy="1656184"/>
          </a:xfrm>
          <a:prstGeom prst="roundRect">
            <a:avLst>
              <a:gd name="adj" fmla="val 0"/>
            </a:avLst>
          </a:prstGeom>
          <a:solidFill>
            <a:srgbClr val="F8F8F8"/>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TextBox 46"/>
          <p:cNvSpPr txBox="1"/>
          <p:nvPr/>
        </p:nvSpPr>
        <p:spPr>
          <a:xfrm>
            <a:off x="7799061" y="4815579"/>
            <a:ext cx="2975308" cy="1200329"/>
          </a:xfrm>
          <a:prstGeom prst="rect">
            <a:avLst/>
          </a:prstGeom>
          <a:noFill/>
        </p:spPr>
        <p:txBody>
          <a:bodyPr wrap="square" rtlCol="0">
            <a:spAutoFit/>
          </a:bodyPr>
          <a:lstStyle/>
          <a:p>
            <a:r>
              <a:rPr lang="zh-CN" altLang="en-US" dirty="0">
                <a:solidFill>
                  <a:schemeClr val="tx2"/>
                </a:solidFill>
                <a:latin typeface="+mn-ea"/>
                <a:ea typeface="+mn-ea"/>
              </a:rPr>
              <a:t>这里输入段落文本这里输入段落文本这里输入段落文本这里输入段落文本</a:t>
            </a:r>
          </a:p>
          <a:p>
            <a:endParaRPr lang="zh-CN" altLang="en-US" dirty="0">
              <a:latin typeface="+mn-ea"/>
              <a:ea typeface="+mn-ea"/>
            </a:endParaRPr>
          </a:p>
        </p:txBody>
      </p:sp>
    </p:spTree>
  </p:cSld>
  <p:clrMapOvr>
    <a:masterClrMapping/>
  </p:clrMapOvr>
  <p:transition spd="slow" advTm="598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49" presetClass="entr" presetSubtype="0" decel="10000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 calcmode="lin" valueType="num">
                                      <p:cBhvr>
                                        <p:cTn id="27" dur="500" fill="hold"/>
                                        <p:tgtEl>
                                          <p:spTgt spid="40"/>
                                        </p:tgtEl>
                                        <p:attrNameLst>
                                          <p:attrName>style.rotation</p:attrName>
                                        </p:attrNameLst>
                                      </p:cBhvr>
                                      <p:tavLst>
                                        <p:tav tm="0">
                                          <p:val>
                                            <p:fltVal val="360"/>
                                          </p:val>
                                        </p:tav>
                                        <p:tav tm="100000">
                                          <p:val>
                                            <p:fltVal val="0"/>
                                          </p:val>
                                        </p:tav>
                                      </p:tavLst>
                                    </p:anim>
                                    <p:animEffect transition="in" filter="fade">
                                      <p:cBhvr>
                                        <p:cTn id="28" dur="500"/>
                                        <p:tgtEl>
                                          <p:spTgt spid="4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 calcmode="lin" valueType="num">
                                      <p:cBhvr>
                                        <p:cTn id="33" dur="500" fill="hold"/>
                                        <p:tgtEl>
                                          <p:spTgt spid="35"/>
                                        </p:tgtEl>
                                        <p:attrNameLst>
                                          <p:attrName>style.rotation</p:attrName>
                                        </p:attrNameLst>
                                      </p:cBhvr>
                                      <p:tavLst>
                                        <p:tav tm="0">
                                          <p:val>
                                            <p:fltVal val="360"/>
                                          </p:val>
                                        </p:tav>
                                        <p:tav tm="100000">
                                          <p:val>
                                            <p:fltVal val="0"/>
                                          </p:val>
                                        </p:tav>
                                      </p:tavLst>
                                    </p:anim>
                                    <p:animEffect transition="in" filter="fade">
                                      <p:cBhvr>
                                        <p:cTn id="34" dur="500"/>
                                        <p:tgtEl>
                                          <p:spTgt spid="35"/>
                                        </p:tgtEl>
                                      </p:cBhvr>
                                    </p:animEffect>
                                  </p:childTnLst>
                                </p:cTn>
                              </p:par>
                            </p:childTnLst>
                          </p:cTn>
                        </p:par>
                        <p:par>
                          <p:cTn id="35" fill="hold">
                            <p:stCondLst>
                              <p:cond delay="2400"/>
                            </p:stCondLst>
                            <p:childTnLst>
                              <p:par>
                                <p:cTn id="36" presetID="12" presetClass="entr" presetSubtype="4"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par>
                                <p:cTn id="40" presetID="12" presetClass="entr" presetSubtype="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p:tgtEl>
                                          <p:spTgt spid="32"/>
                                        </p:tgtEl>
                                        <p:attrNameLst>
                                          <p:attrName>ppt_y</p:attrName>
                                        </p:attrNameLst>
                                      </p:cBhvr>
                                      <p:tavLst>
                                        <p:tav tm="0">
                                          <p:val>
                                            <p:strVal val="#ppt_y-#ppt_h*1.125000"/>
                                          </p:val>
                                        </p:tav>
                                        <p:tav tm="100000">
                                          <p:val>
                                            <p:strVal val="#ppt_y"/>
                                          </p:val>
                                        </p:tav>
                                      </p:tavLst>
                                    </p:anim>
                                    <p:animEffect transition="in" filter="wipe(down)">
                                      <p:cBhvr>
                                        <p:cTn id="43" dur="500"/>
                                        <p:tgtEl>
                                          <p:spTgt spid="32"/>
                                        </p:tgtEl>
                                      </p:cBhvr>
                                    </p:animEffect>
                                  </p:childTnLst>
                                </p:cTn>
                              </p:par>
                            </p:childTnLst>
                          </p:cTn>
                        </p:par>
                        <p:par>
                          <p:cTn id="44" fill="hold">
                            <p:stCondLst>
                              <p:cond delay="2900"/>
                            </p:stCondLst>
                            <p:childTnLst>
                              <p:par>
                                <p:cTn id="45" presetID="31"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style.rotation</p:attrName>
                                        </p:attrNameLst>
                                      </p:cBhvr>
                                      <p:tavLst>
                                        <p:tav tm="0">
                                          <p:val>
                                            <p:fltVal val="90"/>
                                          </p:val>
                                        </p:tav>
                                        <p:tav tm="100000">
                                          <p:val>
                                            <p:fltVal val="0"/>
                                          </p:val>
                                        </p:tav>
                                      </p:tavLst>
                                    </p:anim>
                                    <p:animEffect transition="in" filter="fade">
                                      <p:cBhvr>
                                        <p:cTn id="50" dur="500"/>
                                        <p:tgtEl>
                                          <p:spTgt spid="3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 calcmode="lin" valueType="num">
                                      <p:cBhvr>
                                        <p:cTn id="55" dur="500" fill="hold"/>
                                        <p:tgtEl>
                                          <p:spTgt spid="37"/>
                                        </p:tgtEl>
                                        <p:attrNameLst>
                                          <p:attrName>style.rotation</p:attrName>
                                        </p:attrNameLst>
                                      </p:cBhvr>
                                      <p:tavLst>
                                        <p:tav tm="0">
                                          <p:val>
                                            <p:fltVal val="90"/>
                                          </p:val>
                                        </p:tav>
                                        <p:tav tm="100000">
                                          <p:val>
                                            <p:fltVal val="0"/>
                                          </p:val>
                                        </p:tav>
                                      </p:tavLst>
                                    </p:anim>
                                    <p:animEffect transition="in" filter="fade">
                                      <p:cBhvr>
                                        <p:cTn id="56" dur="500"/>
                                        <p:tgtEl>
                                          <p:spTgt spid="37"/>
                                        </p:tgtEl>
                                      </p:cBhvr>
                                    </p:animEffect>
                                  </p:childTnLst>
                                </p:cTn>
                              </p:par>
                            </p:childTnLst>
                          </p:cTn>
                        </p:par>
                        <p:par>
                          <p:cTn id="57" fill="hold">
                            <p:stCondLst>
                              <p:cond delay="3400"/>
                            </p:stCondLst>
                            <p:childTnLst>
                              <p:par>
                                <p:cTn id="58" presetID="22" presetClass="entr" presetSubtype="8"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right)">
                                      <p:cBhvr>
                                        <p:cTn id="66" dur="500"/>
                                        <p:tgtEl>
                                          <p:spTgt spid="45"/>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right)">
                                      <p:cBhvr>
                                        <p:cTn id="69" dur="500"/>
                                        <p:tgtEl>
                                          <p:spTgt spid="44"/>
                                        </p:tgtEl>
                                      </p:cBhvr>
                                    </p:animEffect>
                                  </p:childTnLst>
                                </p:cTn>
                              </p:par>
                            </p:childTnLst>
                          </p:cTn>
                        </p:par>
                        <p:par>
                          <p:cTn id="70" fill="hold">
                            <p:stCondLst>
                              <p:cond delay="3900"/>
                            </p:stCondLst>
                            <p:childTnLst>
                              <p:par>
                                <p:cTn id="71" presetID="1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ppt_x</p:attrName>
                                        </p:attrNameLst>
                                      </p:cBhvr>
                                      <p:tavLst>
                                        <p:tav tm="0">
                                          <p:val>
                                            <p:strVal val="#ppt_x+#ppt_w*1.125000"/>
                                          </p:val>
                                        </p:tav>
                                        <p:tav tm="100000">
                                          <p:val>
                                            <p:strVal val="#ppt_x"/>
                                          </p:val>
                                        </p:tav>
                                      </p:tavLst>
                                    </p:anim>
                                    <p:animEffect transition="in" filter="wipe(left)">
                                      <p:cBhvr>
                                        <p:cTn id="74" dur="500"/>
                                        <p:tgtEl>
                                          <p:spTgt spid="26"/>
                                        </p:tgtEl>
                                      </p:cBhvr>
                                    </p:animEffect>
                                  </p:childTnLst>
                                </p:cTn>
                              </p:par>
                              <p:par>
                                <p:cTn id="75" presetID="12" presetClass="entr" presetSubtype="8"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p:tgtEl>
                                          <p:spTgt spid="23"/>
                                        </p:tgtEl>
                                        <p:attrNameLst>
                                          <p:attrName>ppt_x</p:attrName>
                                        </p:attrNameLst>
                                      </p:cBhvr>
                                      <p:tavLst>
                                        <p:tav tm="0">
                                          <p:val>
                                            <p:strVal val="#ppt_x-#ppt_w*1.125000"/>
                                          </p:val>
                                        </p:tav>
                                        <p:tav tm="100000">
                                          <p:val>
                                            <p:strVal val="#ppt_x"/>
                                          </p:val>
                                        </p:tav>
                                      </p:tavLst>
                                    </p:anim>
                                    <p:animEffect transition="in" filter="wipe(right)">
                                      <p:cBhvr>
                                        <p:cTn id="78" dur="500"/>
                                        <p:tgtEl>
                                          <p:spTgt spid="23"/>
                                        </p:tgtEl>
                                      </p:cBhvr>
                                    </p:animEffect>
                                  </p:childTnLst>
                                </p:cTn>
                              </p:par>
                            </p:childTnLst>
                          </p:cTn>
                        </p:par>
                        <p:par>
                          <p:cTn id="79" fill="hold">
                            <p:stCondLst>
                              <p:cond delay="4400"/>
                            </p:stCondLst>
                            <p:childTnLst>
                              <p:par>
                                <p:cTn id="80" presetID="3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 calcmode="lin" valueType="num">
                                      <p:cBhvr>
                                        <p:cTn id="84" dur="500" fill="hold"/>
                                        <p:tgtEl>
                                          <p:spTgt spid="38"/>
                                        </p:tgtEl>
                                        <p:attrNameLst>
                                          <p:attrName>style.rotation</p:attrName>
                                        </p:attrNameLst>
                                      </p:cBhvr>
                                      <p:tavLst>
                                        <p:tav tm="0">
                                          <p:val>
                                            <p:fltVal val="90"/>
                                          </p:val>
                                        </p:tav>
                                        <p:tav tm="100000">
                                          <p:val>
                                            <p:fltVal val="0"/>
                                          </p:val>
                                        </p:tav>
                                      </p:tavLst>
                                    </p:anim>
                                    <p:animEffect transition="in" filter="fade">
                                      <p:cBhvr>
                                        <p:cTn id="85" dur="500"/>
                                        <p:tgtEl>
                                          <p:spTgt spid="38"/>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 calcmode="lin" valueType="num">
                                      <p:cBhvr>
                                        <p:cTn id="90" dur="500" fill="hold"/>
                                        <p:tgtEl>
                                          <p:spTgt spid="39"/>
                                        </p:tgtEl>
                                        <p:attrNameLst>
                                          <p:attrName>style.rotation</p:attrName>
                                        </p:attrNameLst>
                                      </p:cBhvr>
                                      <p:tavLst>
                                        <p:tav tm="0">
                                          <p:val>
                                            <p:fltVal val="90"/>
                                          </p:val>
                                        </p:tav>
                                        <p:tav tm="100000">
                                          <p:val>
                                            <p:fltVal val="0"/>
                                          </p:val>
                                        </p:tav>
                                      </p:tavLst>
                                    </p:anim>
                                    <p:animEffect transition="in" filter="fade">
                                      <p:cBhvr>
                                        <p:cTn id="91" dur="500"/>
                                        <p:tgtEl>
                                          <p:spTgt spid="39"/>
                                        </p:tgtEl>
                                      </p:cBhvr>
                                    </p:animEffect>
                                  </p:childTnLst>
                                </p:cTn>
                              </p:par>
                            </p:childTnLst>
                          </p:cTn>
                        </p:par>
                        <p:par>
                          <p:cTn id="92" fill="hold">
                            <p:stCondLst>
                              <p:cond delay="4900"/>
                            </p:stCondLst>
                            <p:childTnLst>
                              <p:par>
                                <p:cTn id="93" presetID="22" presetClass="entr" presetSubtype="4"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wipe(down)">
                                      <p:cBhvr>
                                        <p:cTn id="95" dur="500"/>
                                        <p:tgtEl>
                                          <p:spTgt spid="41"/>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up)">
                                      <p:cBhvr>
                                        <p:cTn id="101" dur="500"/>
                                        <p:tgtEl>
                                          <p:spTgt spid="4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up)">
                                      <p:cBhvr>
                                        <p:cTn id="10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22" grpId="0" animBg="1"/>
      <p:bldP spid="35" grpId="0" animBg="1"/>
      <p:bldP spid="36" grpId="0"/>
      <p:bldP spid="37" grpId="0"/>
      <p:bldP spid="38" grpId="0"/>
      <p:bldP spid="39" grpId="0"/>
      <p:bldP spid="40" grpId="0"/>
      <p:bldP spid="41" grpId="0"/>
      <p:bldP spid="42" grpId="0" animBg="1"/>
      <p:bldP spid="43" grpId="0"/>
      <p:bldP spid="44" grpId="0" animBg="1"/>
      <p:bldP spid="45" grpId="0"/>
      <p:bldP spid="46"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6"/>
          <p:cNvSpPr/>
          <p:nvPr/>
        </p:nvSpPr>
        <p:spPr bwMode="auto">
          <a:xfrm flipH="1">
            <a:off x="283" y="2165425"/>
            <a:ext cx="193441" cy="25271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9" name="矩形 8"/>
          <p:cNvSpPr/>
          <p:nvPr/>
        </p:nvSpPr>
        <p:spPr bwMode="auto">
          <a:xfrm>
            <a:off x="4010149" y="2399272"/>
            <a:ext cx="6264696"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4187055" y="2399272"/>
            <a:ext cx="4935661" cy="646331"/>
          </a:xfrm>
          <a:prstGeom prst="rect">
            <a:avLst/>
          </a:prstGeom>
          <a:noFill/>
        </p:spPr>
        <p:txBody>
          <a:bodyPr wrap="square"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一、前阶段工作回顾</a:t>
            </a:r>
          </a:p>
        </p:txBody>
      </p:sp>
      <p:cxnSp>
        <p:nvCxnSpPr>
          <p:cNvPr id="11" name="直接连接符 10"/>
          <p:cNvCxnSpPr/>
          <p:nvPr/>
        </p:nvCxnSpPr>
        <p:spPr bwMode="auto">
          <a:xfrm flipV="1">
            <a:off x="3754616" y="2276872"/>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组合 1"/>
          <p:cNvGrpSpPr/>
          <p:nvPr/>
        </p:nvGrpSpPr>
        <p:grpSpPr>
          <a:xfrm>
            <a:off x="1394866" y="2360063"/>
            <a:ext cx="2093913" cy="2122488"/>
            <a:chOff x="1314425" y="2394103"/>
            <a:chExt cx="2093913" cy="2122488"/>
          </a:xfrm>
          <a:solidFill>
            <a:schemeClr val="tx1"/>
          </a:solidFill>
        </p:grpSpPr>
        <p:sp>
          <p:nvSpPr>
            <p:cNvPr id="10" name="Freeform 6"/>
            <p:cNvSpPr>
              <a:spLocks noEditPoints="1"/>
            </p:cNvSpPr>
            <p:nvPr/>
          </p:nvSpPr>
          <p:spPr bwMode="auto">
            <a:xfrm>
              <a:off x="1314425" y="2394103"/>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1685900" y="2610003"/>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4010151" y="3212599"/>
            <a:ext cx="1134920" cy="400110"/>
            <a:chOff x="3276600" y="3624263"/>
            <a:chExt cx="906418" cy="319553"/>
          </a:xfrm>
        </p:grpSpPr>
        <p:grpSp>
          <p:nvGrpSpPr>
            <p:cNvPr id="14" name="Group 10"/>
            <p:cNvGrpSpPr/>
            <p:nvPr/>
          </p:nvGrpSpPr>
          <p:grpSpPr bwMode="auto">
            <a:xfrm>
              <a:off x="3276600" y="3649663"/>
              <a:ext cx="282575" cy="282575"/>
              <a:chOff x="0" y="0"/>
              <a:chExt cx="2494" cy="2494"/>
            </a:xfrm>
          </p:grpSpPr>
          <p:sp>
            <p:nvSpPr>
              <p:cNvPr id="1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1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15" name="Text Box 13"/>
            <p:cNvSpPr txBox="1">
              <a:spLocks noChangeArrowheads="1"/>
            </p:cNvSpPr>
            <p:nvPr/>
          </p:nvSpPr>
          <p:spPr bwMode="auto">
            <a:xfrm>
              <a:off x="3625850" y="3624263"/>
              <a:ext cx="557168"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概述</a:t>
              </a:r>
            </a:p>
          </p:txBody>
        </p:sp>
      </p:grpSp>
      <p:grpSp>
        <p:nvGrpSpPr>
          <p:cNvPr id="20" name="组合 19"/>
          <p:cNvGrpSpPr/>
          <p:nvPr/>
        </p:nvGrpSpPr>
        <p:grpSpPr>
          <a:xfrm>
            <a:off x="4010151" y="3620150"/>
            <a:ext cx="2673803" cy="400110"/>
            <a:chOff x="3276600" y="3624263"/>
            <a:chExt cx="2135467" cy="319553"/>
          </a:xfrm>
        </p:grpSpPr>
        <p:grpSp>
          <p:nvGrpSpPr>
            <p:cNvPr id="21" name="Group 10"/>
            <p:cNvGrpSpPr/>
            <p:nvPr/>
          </p:nvGrpSpPr>
          <p:grpSpPr bwMode="auto">
            <a:xfrm>
              <a:off x="3276600" y="3649663"/>
              <a:ext cx="282575" cy="282575"/>
              <a:chOff x="0" y="0"/>
              <a:chExt cx="2494" cy="2494"/>
            </a:xfrm>
          </p:grpSpPr>
          <p:sp>
            <p:nvSpPr>
              <p:cNvPr id="2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2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22" name="Text Box 13"/>
            <p:cNvSpPr txBox="1">
              <a:spLocks noChangeArrowheads="1"/>
            </p:cNvSpPr>
            <p:nvPr/>
          </p:nvSpPr>
          <p:spPr bwMode="auto">
            <a:xfrm>
              <a:off x="3625850" y="3624263"/>
              <a:ext cx="178621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各项计划完成情况</a:t>
              </a:r>
            </a:p>
          </p:txBody>
        </p:sp>
      </p:grpSp>
      <p:grpSp>
        <p:nvGrpSpPr>
          <p:cNvPr id="19" name="组合 18"/>
          <p:cNvGrpSpPr/>
          <p:nvPr/>
        </p:nvGrpSpPr>
        <p:grpSpPr>
          <a:xfrm>
            <a:off x="4010152" y="4039250"/>
            <a:ext cx="2417322" cy="400110"/>
            <a:chOff x="3276600" y="3624263"/>
            <a:chExt cx="1930625" cy="319553"/>
          </a:xfrm>
        </p:grpSpPr>
        <p:grpSp>
          <p:nvGrpSpPr>
            <p:cNvPr id="25" name="Group 10"/>
            <p:cNvGrpSpPr/>
            <p:nvPr/>
          </p:nvGrpSpPr>
          <p:grpSpPr bwMode="auto">
            <a:xfrm>
              <a:off x="3276600" y="3649663"/>
              <a:ext cx="282575" cy="282575"/>
              <a:chOff x="0" y="0"/>
              <a:chExt cx="2494" cy="2494"/>
            </a:xfrm>
          </p:grpSpPr>
          <p:sp>
            <p:nvSpPr>
              <p:cNvPr id="2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2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26"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与去年同期比较</a:t>
              </a:r>
            </a:p>
          </p:txBody>
        </p:sp>
      </p:grpSp>
      <p:grpSp>
        <p:nvGrpSpPr>
          <p:cNvPr id="29" name="组合 28"/>
          <p:cNvGrpSpPr/>
          <p:nvPr/>
        </p:nvGrpSpPr>
        <p:grpSpPr>
          <a:xfrm>
            <a:off x="7385967" y="3244402"/>
            <a:ext cx="2673803" cy="400110"/>
            <a:chOff x="3276600" y="3624263"/>
            <a:chExt cx="2135467" cy="319553"/>
          </a:xfrm>
        </p:grpSpPr>
        <p:grpSp>
          <p:nvGrpSpPr>
            <p:cNvPr id="30" name="Group 10"/>
            <p:cNvGrpSpPr/>
            <p:nvPr/>
          </p:nvGrpSpPr>
          <p:grpSpPr bwMode="auto">
            <a:xfrm>
              <a:off x="3276600" y="3649663"/>
              <a:ext cx="282575" cy="282575"/>
              <a:chOff x="0" y="0"/>
              <a:chExt cx="2494" cy="2494"/>
            </a:xfrm>
          </p:grpSpPr>
          <p:sp>
            <p:nvSpPr>
              <p:cNvPr id="3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3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31" name="Text Box 13"/>
            <p:cNvSpPr txBox="1">
              <a:spLocks noChangeArrowheads="1"/>
            </p:cNvSpPr>
            <p:nvPr/>
          </p:nvSpPr>
          <p:spPr bwMode="auto">
            <a:xfrm>
              <a:off x="3625850" y="3624263"/>
              <a:ext cx="178621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重点工作完成情况</a:t>
              </a:r>
            </a:p>
          </p:txBody>
        </p:sp>
      </p:grpSp>
      <p:grpSp>
        <p:nvGrpSpPr>
          <p:cNvPr id="34" name="组合 33"/>
          <p:cNvGrpSpPr/>
          <p:nvPr/>
        </p:nvGrpSpPr>
        <p:grpSpPr>
          <a:xfrm>
            <a:off x="7385967" y="3639140"/>
            <a:ext cx="2160842" cy="400110"/>
            <a:chOff x="3276600" y="3624263"/>
            <a:chExt cx="1725784" cy="319553"/>
          </a:xfrm>
        </p:grpSpPr>
        <p:grpSp>
          <p:nvGrpSpPr>
            <p:cNvPr id="35" name="Group 10"/>
            <p:cNvGrpSpPr/>
            <p:nvPr/>
          </p:nvGrpSpPr>
          <p:grpSpPr bwMode="auto">
            <a:xfrm>
              <a:off x="3276600" y="3649663"/>
              <a:ext cx="282575" cy="282575"/>
              <a:chOff x="0" y="0"/>
              <a:chExt cx="2494" cy="2494"/>
            </a:xfrm>
          </p:grpSpPr>
          <p:sp>
            <p:nvSpPr>
              <p:cNvPr id="3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3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36"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团队建设情况</a:t>
              </a:r>
            </a:p>
          </p:txBody>
        </p:sp>
      </p:grpSp>
      <p:grpSp>
        <p:nvGrpSpPr>
          <p:cNvPr id="40" name="组合 39"/>
          <p:cNvGrpSpPr/>
          <p:nvPr/>
        </p:nvGrpSpPr>
        <p:grpSpPr>
          <a:xfrm>
            <a:off x="7385968" y="4043434"/>
            <a:ext cx="2160842" cy="400110"/>
            <a:chOff x="3276600" y="3624263"/>
            <a:chExt cx="1725784" cy="319553"/>
          </a:xfrm>
        </p:grpSpPr>
        <p:grpSp>
          <p:nvGrpSpPr>
            <p:cNvPr id="41" name="Group 10"/>
            <p:cNvGrpSpPr/>
            <p:nvPr/>
          </p:nvGrpSpPr>
          <p:grpSpPr bwMode="auto">
            <a:xfrm>
              <a:off x="3276600" y="3649663"/>
              <a:ext cx="282575" cy="282575"/>
              <a:chOff x="0" y="0"/>
              <a:chExt cx="2494" cy="2494"/>
            </a:xfrm>
          </p:grpSpPr>
          <p:sp>
            <p:nvSpPr>
              <p:cNvPr id="4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4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42"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培训学习情况</a:t>
              </a:r>
            </a:p>
          </p:txBody>
        </p:sp>
      </p:grpSp>
      <p:sp>
        <p:nvSpPr>
          <p:cNvPr id="39"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45"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Tree>
  </p:cSld>
  <p:clrMapOvr>
    <a:masterClrMapping/>
  </p:clrMapOvr>
  <p:transition spd="slow" advTm="624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40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5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0-#ppt_w/2"/>
                                          </p:val>
                                        </p:tav>
                                        <p:tav tm="100000">
                                          <p:val>
                                            <p:strVal val="#ppt_x"/>
                                          </p:val>
                                        </p:tav>
                                      </p:tavLst>
                                    </p:anim>
                                    <p:anim calcmode="lin" valueType="num">
                                      <p:cBhvr additive="base">
                                        <p:cTn id="49" dur="500" fill="hold"/>
                                        <p:tgtEl>
                                          <p:spTgt spid="40"/>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6421190"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TextBox 6"/>
          <p:cNvSpPr txBox="1"/>
          <p:nvPr/>
        </p:nvSpPr>
        <p:spPr>
          <a:xfrm>
            <a:off x="4187059" y="2399272"/>
            <a:ext cx="5400600" cy="646331"/>
          </a:xfrm>
          <a:prstGeom prst="rect">
            <a:avLst/>
          </a:prstGeom>
          <a:noFill/>
        </p:spPr>
        <p:txBody>
          <a:bodyPr wrap="square"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五、下一步工作计划</a:t>
            </a:r>
          </a:p>
        </p:txBody>
      </p:sp>
      <p:cxnSp>
        <p:nvCxnSpPr>
          <p:cNvPr id="11" name="直接连接符 10"/>
          <p:cNvCxnSpPr/>
          <p:nvPr/>
        </p:nvCxnSpPr>
        <p:spPr bwMode="auto">
          <a:xfrm flipV="1">
            <a:off x="3754616" y="2276872"/>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45"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dirty="0">
              <a:solidFill>
                <a:srgbClr val="C4261D"/>
              </a:solidFill>
            </a:endParaRPr>
          </a:p>
        </p:txBody>
      </p:sp>
      <p:grpSp>
        <p:nvGrpSpPr>
          <p:cNvPr id="31" name="组合 30"/>
          <p:cNvGrpSpPr/>
          <p:nvPr/>
        </p:nvGrpSpPr>
        <p:grpSpPr>
          <a:xfrm>
            <a:off x="4274529" y="3271826"/>
            <a:ext cx="1647881" cy="400110"/>
            <a:chOff x="3276600" y="3624263"/>
            <a:chExt cx="1316101" cy="319553"/>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3" name="Text Box 13"/>
            <p:cNvSpPr txBox="1">
              <a:spLocks noChangeArrowheads="1"/>
            </p:cNvSpPr>
            <p:nvPr/>
          </p:nvSpPr>
          <p:spPr bwMode="auto">
            <a:xfrm>
              <a:off x="3625850" y="3624263"/>
              <a:ext cx="966851"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总体思路</a:t>
              </a:r>
            </a:p>
          </p:txBody>
        </p:sp>
      </p:grpSp>
      <p:grpSp>
        <p:nvGrpSpPr>
          <p:cNvPr id="47" name="组合 46"/>
          <p:cNvGrpSpPr/>
          <p:nvPr/>
        </p:nvGrpSpPr>
        <p:grpSpPr>
          <a:xfrm>
            <a:off x="7370869" y="3925034"/>
            <a:ext cx="1647881" cy="400110"/>
            <a:chOff x="3276600" y="3624263"/>
            <a:chExt cx="1316101" cy="319553"/>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9" name="Text Box 13"/>
            <p:cNvSpPr txBox="1">
              <a:spLocks noChangeArrowheads="1"/>
            </p:cNvSpPr>
            <p:nvPr/>
          </p:nvSpPr>
          <p:spPr bwMode="auto">
            <a:xfrm>
              <a:off x="3625850" y="3624263"/>
              <a:ext cx="966851"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保障措施</a:t>
              </a:r>
            </a:p>
          </p:txBody>
        </p:sp>
      </p:grpSp>
      <p:grpSp>
        <p:nvGrpSpPr>
          <p:cNvPr id="52" name="组合 51"/>
          <p:cNvGrpSpPr/>
          <p:nvPr/>
        </p:nvGrpSpPr>
        <p:grpSpPr>
          <a:xfrm>
            <a:off x="4274533" y="3939531"/>
            <a:ext cx="1647882" cy="400110"/>
            <a:chOff x="3276600" y="3624263"/>
            <a:chExt cx="1316101" cy="319553"/>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4" name="Text Box 13"/>
            <p:cNvSpPr txBox="1">
              <a:spLocks noChangeArrowheads="1"/>
            </p:cNvSpPr>
            <p:nvPr/>
          </p:nvSpPr>
          <p:spPr bwMode="auto">
            <a:xfrm>
              <a:off x="3625850" y="3624263"/>
              <a:ext cx="966851"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具体目标</a:t>
              </a:r>
            </a:p>
          </p:txBody>
        </p:sp>
      </p:grpSp>
      <p:grpSp>
        <p:nvGrpSpPr>
          <p:cNvPr id="57" name="组合 56"/>
          <p:cNvGrpSpPr/>
          <p:nvPr/>
        </p:nvGrpSpPr>
        <p:grpSpPr>
          <a:xfrm>
            <a:off x="7370869" y="3280479"/>
            <a:ext cx="1647881" cy="400110"/>
            <a:chOff x="3276600" y="3624263"/>
            <a:chExt cx="1316101" cy="319553"/>
          </a:xfrm>
        </p:grpSpPr>
        <p:grpSp>
          <p:nvGrpSpPr>
            <p:cNvPr id="58" name="Group 10"/>
            <p:cNvGrpSpPr/>
            <p:nvPr/>
          </p:nvGrpSpPr>
          <p:grpSpPr bwMode="auto">
            <a:xfrm>
              <a:off x="3276600" y="3649663"/>
              <a:ext cx="282575" cy="282575"/>
              <a:chOff x="0" y="0"/>
              <a:chExt cx="2494" cy="2494"/>
            </a:xfrm>
          </p:grpSpPr>
          <p:sp>
            <p:nvSpPr>
              <p:cNvPr id="6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6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9" name="Text Box 13"/>
            <p:cNvSpPr txBox="1">
              <a:spLocks noChangeArrowheads="1"/>
            </p:cNvSpPr>
            <p:nvPr/>
          </p:nvSpPr>
          <p:spPr bwMode="auto">
            <a:xfrm>
              <a:off x="3625850" y="3624263"/>
              <a:ext cx="966851"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完成方法</a:t>
              </a:r>
            </a:p>
          </p:txBody>
        </p:sp>
      </p:grpSp>
      <p:grpSp>
        <p:nvGrpSpPr>
          <p:cNvPr id="36" name="组合 35"/>
          <p:cNvGrpSpPr>
            <a:grpSpLocks noChangeAspect="1"/>
          </p:cNvGrpSpPr>
          <p:nvPr/>
        </p:nvGrpSpPr>
        <p:grpSpPr>
          <a:xfrm>
            <a:off x="1420951" y="2367000"/>
            <a:ext cx="2095406" cy="2124000"/>
            <a:chOff x="4910385" y="-2248866"/>
            <a:chExt cx="2093913" cy="2122488"/>
          </a:xfrm>
          <a:solidFill>
            <a:schemeClr val="tx1"/>
          </a:solidFill>
        </p:grpSpPr>
        <p:sp>
          <p:nvSpPr>
            <p:cNvPr id="37"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8"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112">
        <p14:flip dir="r"/>
      </p:transition>
    </mc:Choice>
    <mc:Fallback xmlns="">
      <p:transition spd="slow" advTm="61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0-#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4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60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3" name="矩形 22"/>
          <p:cNvSpPr/>
          <p:nvPr/>
        </p:nvSpPr>
        <p:spPr bwMode="auto">
          <a:xfrm>
            <a:off x="0" y="666517"/>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4" name="矩形 23"/>
          <p:cNvSpPr/>
          <p:nvPr/>
        </p:nvSpPr>
        <p:spPr bwMode="auto">
          <a:xfrm>
            <a:off x="0" y="6533084"/>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1415772" cy="461665"/>
          </a:xfrm>
          <a:prstGeom prst="rect">
            <a:avLst/>
          </a:prstGeom>
          <a:noFill/>
        </p:spPr>
        <p:txBody>
          <a:bodyPr wrap="none" rtlCol="0">
            <a:spAutoFit/>
          </a:bodyPr>
          <a:lstStyle/>
          <a:p>
            <a:r>
              <a:rPr lang="zh-CN" altLang="en-US" sz="2400" dirty="0">
                <a:solidFill>
                  <a:srgbClr val="C2C1C1">
                    <a:lumMod val="20000"/>
                    <a:lumOff val="80000"/>
                  </a:srgbClr>
                </a:solidFill>
                <a:latin typeface="微软雅黑" panose="020B0503020204020204" pitchFamily="34" charset="-122"/>
                <a:ea typeface="微软雅黑" panose="020B0503020204020204" pitchFamily="34" charset="-122"/>
              </a:rPr>
              <a:t>总体思路</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等腰三角形 8"/>
          <p:cNvSpPr>
            <a:spLocks noChangeArrowheads="1"/>
          </p:cNvSpPr>
          <p:nvPr/>
        </p:nvSpPr>
        <p:spPr bwMode="auto">
          <a:xfrm rot="7717980">
            <a:off x="3599657" y="3428206"/>
            <a:ext cx="411162" cy="422275"/>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等腰三角形 9"/>
          <p:cNvSpPr>
            <a:spLocks noChangeArrowheads="1"/>
          </p:cNvSpPr>
          <p:nvPr/>
        </p:nvSpPr>
        <p:spPr bwMode="auto">
          <a:xfrm rot="7717980">
            <a:off x="8559006" y="3425032"/>
            <a:ext cx="388937" cy="400050"/>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等腰三角形 10"/>
          <p:cNvSpPr>
            <a:spLocks noChangeArrowheads="1"/>
          </p:cNvSpPr>
          <p:nvPr/>
        </p:nvSpPr>
        <p:spPr bwMode="auto">
          <a:xfrm rot="2750931">
            <a:off x="6053932" y="3361531"/>
            <a:ext cx="431800" cy="446087"/>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0" name="Group 8"/>
          <p:cNvGrpSpPr/>
          <p:nvPr/>
        </p:nvGrpSpPr>
        <p:grpSpPr bwMode="auto">
          <a:xfrm>
            <a:off x="1524000" y="1481138"/>
            <a:ext cx="2101850" cy="2101850"/>
            <a:chOff x="0" y="0"/>
            <a:chExt cx="2101515" cy="2101515"/>
          </a:xfrm>
        </p:grpSpPr>
        <p:sp>
          <p:nvSpPr>
            <p:cNvPr id="11"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3" name="矩形 12"/>
          <p:cNvSpPr>
            <a:spLocks noChangeArrowheads="1"/>
          </p:cNvSpPr>
          <p:nvPr/>
        </p:nvSpPr>
        <p:spPr bwMode="auto">
          <a:xfrm>
            <a:off x="1768475" y="2108200"/>
            <a:ext cx="1612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grpSp>
        <p:nvGrpSpPr>
          <p:cNvPr id="14" name="Group 8"/>
          <p:cNvGrpSpPr/>
          <p:nvPr/>
        </p:nvGrpSpPr>
        <p:grpSpPr bwMode="auto">
          <a:xfrm>
            <a:off x="3987800" y="3360738"/>
            <a:ext cx="2101850" cy="2101850"/>
            <a:chOff x="0" y="0"/>
            <a:chExt cx="2101515" cy="2101515"/>
          </a:xfrm>
        </p:grpSpPr>
        <p:sp>
          <p:nvSpPr>
            <p:cNvPr id="15"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7" name="矩形 16"/>
          <p:cNvSpPr>
            <a:spLocks noChangeArrowheads="1"/>
          </p:cNvSpPr>
          <p:nvPr/>
        </p:nvSpPr>
        <p:spPr bwMode="auto">
          <a:xfrm>
            <a:off x="4232275" y="3987800"/>
            <a:ext cx="1612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grpSp>
        <p:nvGrpSpPr>
          <p:cNvPr id="18" name="Group 8"/>
          <p:cNvGrpSpPr/>
          <p:nvPr/>
        </p:nvGrpSpPr>
        <p:grpSpPr bwMode="auto">
          <a:xfrm>
            <a:off x="6451600" y="1735138"/>
            <a:ext cx="2101850" cy="2101850"/>
            <a:chOff x="0" y="0"/>
            <a:chExt cx="2101515" cy="2101515"/>
          </a:xfrm>
        </p:grpSpPr>
        <p:sp>
          <p:nvSpPr>
            <p:cNvPr id="19"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21" name="矩形 20"/>
          <p:cNvSpPr>
            <a:spLocks noChangeArrowheads="1"/>
          </p:cNvSpPr>
          <p:nvPr/>
        </p:nvSpPr>
        <p:spPr bwMode="auto">
          <a:xfrm>
            <a:off x="6696075" y="2362200"/>
            <a:ext cx="1612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grpSp>
        <p:nvGrpSpPr>
          <p:cNvPr id="25" name="Group 8"/>
          <p:cNvGrpSpPr/>
          <p:nvPr/>
        </p:nvGrpSpPr>
        <p:grpSpPr bwMode="auto">
          <a:xfrm>
            <a:off x="8851900" y="3475038"/>
            <a:ext cx="2101850" cy="2101850"/>
            <a:chOff x="0" y="0"/>
            <a:chExt cx="2101515" cy="2101515"/>
          </a:xfrm>
        </p:grpSpPr>
        <p:sp>
          <p:nvSpPr>
            <p:cNvPr id="26"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29" name="矩形 28"/>
          <p:cNvSpPr>
            <a:spLocks noChangeArrowheads="1"/>
          </p:cNvSpPr>
          <p:nvPr/>
        </p:nvSpPr>
        <p:spPr bwMode="auto">
          <a:xfrm>
            <a:off x="9096375" y="4102100"/>
            <a:ext cx="1612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sp>
        <p:nvSpPr>
          <p:cNvPr id="30" name="椭圆 29"/>
          <p:cNvSpPr/>
          <p:nvPr/>
        </p:nvSpPr>
        <p:spPr bwMode="auto">
          <a:xfrm>
            <a:off x="1685661" y="1561882"/>
            <a:ext cx="517088" cy="51708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1" name="TextBox 30"/>
          <p:cNvSpPr txBox="1"/>
          <p:nvPr/>
        </p:nvSpPr>
        <p:spPr>
          <a:xfrm>
            <a:off x="1775748" y="1589593"/>
            <a:ext cx="365806" cy="461665"/>
          </a:xfrm>
          <a:prstGeom prst="rect">
            <a:avLst/>
          </a:prstGeom>
          <a:noFill/>
        </p:spPr>
        <p:txBody>
          <a:bodyPr wrap="none" rtlCol="0">
            <a:spAutoFit/>
          </a:bodyPr>
          <a:lstStyle/>
          <a:p>
            <a:r>
              <a:rPr lang="en-US" altLang="zh-CN" sz="2400" dirty="0">
                <a:solidFill>
                  <a:srgbClr val="F8F8F8"/>
                </a:solidFill>
                <a:latin typeface="+mn-ea"/>
                <a:ea typeface="+mn-ea"/>
              </a:rPr>
              <a:t>1</a:t>
            </a:r>
            <a:endParaRPr lang="zh-CN" altLang="en-US" sz="2400" dirty="0">
              <a:solidFill>
                <a:srgbClr val="F8F8F8"/>
              </a:solidFill>
              <a:latin typeface="+mn-ea"/>
              <a:ea typeface="+mn-ea"/>
            </a:endParaRPr>
          </a:p>
        </p:txBody>
      </p:sp>
      <p:sp>
        <p:nvSpPr>
          <p:cNvPr id="32" name="椭圆 31"/>
          <p:cNvSpPr/>
          <p:nvPr/>
        </p:nvSpPr>
        <p:spPr bwMode="auto">
          <a:xfrm>
            <a:off x="4340797" y="3364277"/>
            <a:ext cx="517088" cy="51708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3" name="TextBox 32"/>
          <p:cNvSpPr txBox="1"/>
          <p:nvPr/>
        </p:nvSpPr>
        <p:spPr>
          <a:xfrm>
            <a:off x="4430884" y="3391988"/>
            <a:ext cx="365806" cy="461665"/>
          </a:xfrm>
          <a:prstGeom prst="rect">
            <a:avLst/>
          </a:prstGeom>
          <a:noFill/>
        </p:spPr>
        <p:txBody>
          <a:bodyPr wrap="none" rtlCol="0">
            <a:spAutoFit/>
          </a:bodyPr>
          <a:lstStyle/>
          <a:p>
            <a:r>
              <a:rPr lang="en-US" altLang="zh-CN" sz="2400" dirty="0">
                <a:solidFill>
                  <a:srgbClr val="F8F8F8"/>
                </a:solidFill>
                <a:latin typeface="+mn-ea"/>
                <a:ea typeface="+mn-ea"/>
              </a:rPr>
              <a:t>2</a:t>
            </a:r>
            <a:endParaRPr lang="zh-CN" altLang="en-US" sz="2400" dirty="0">
              <a:solidFill>
                <a:srgbClr val="F8F8F8"/>
              </a:solidFill>
              <a:latin typeface="+mn-ea"/>
              <a:ea typeface="+mn-ea"/>
            </a:endParaRPr>
          </a:p>
        </p:txBody>
      </p:sp>
      <p:sp>
        <p:nvSpPr>
          <p:cNvPr id="34" name="椭圆 33"/>
          <p:cNvSpPr/>
          <p:nvPr/>
        </p:nvSpPr>
        <p:spPr bwMode="auto">
          <a:xfrm>
            <a:off x="6658094" y="1803182"/>
            <a:ext cx="517088" cy="51708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5" name="TextBox 34"/>
          <p:cNvSpPr txBox="1"/>
          <p:nvPr/>
        </p:nvSpPr>
        <p:spPr>
          <a:xfrm>
            <a:off x="6748181" y="1830893"/>
            <a:ext cx="365806" cy="461665"/>
          </a:xfrm>
          <a:prstGeom prst="rect">
            <a:avLst/>
          </a:prstGeom>
          <a:noFill/>
        </p:spPr>
        <p:txBody>
          <a:bodyPr wrap="none" rtlCol="0">
            <a:spAutoFit/>
          </a:bodyPr>
          <a:lstStyle/>
          <a:p>
            <a:r>
              <a:rPr lang="en-US" altLang="zh-CN" sz="2400" dirty="0">
                <a:solidFill>
                  <a:srgbClr val="F8F8F8"/>
                </a:solidFill>
                <a:latin typeface="+mn-ea"/>
                <a:ea typeface="+mn-ea"/>
              </a:rPr>
              <a:t>3</a:t>
            </a:r>
            <a:endParaRPr lang="zh-CN" altLang="en-US" sz="2400" dirty="0">
              <a:solidFill>
                <a:srgbClr val="F8F8F8"/>
              </a:solidFill>
              <a:latin typeface="+mn-ea"/>
              <a:ea typeface="+mn-ea"/>
            </a:endParaRPr>
          </a:p>
        </p:txBody>
      </p:sp>
      <p:sp>
        <p:nvSpPr>
          <p:cNvPr id="36" name="椭圆 35"/>
          <p:cNvSpPr/>
          <p:nvPr/>
        </p:nvSpPr>
        <p:spPr bwMode="auto">
          <a:xfrm>
            <a:off x="9110662" y="3578444"/>
            <a:ext cx="517088" cy="517088"/>
          </a:xfrm>
          <a:prstGeom prst="ellipse">
            <a:avLst/>
          </a:prstGeom>
          <a:solidFill>
            <a:schemeClr val="tx2">
              <a:lumMod val="75000"/>
            </a:schemeClr>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7" name="TextBox 36"/>
          <p:cNvSpPr txBox="1"/>
          <p:nvPr/>
        </p:nvSpPr>
        <p:spPr>
          <a:xfrm>
            <a:off x="9200749" y="3606155"/>
            <a:ext cx="365806" cy="461665"/>
          </a:xfrm>
          <a:prstGeom prst="rect">
            <a:avLst/>
          </a:prstGeom>
          <a:noFill/>
        </p:spPr>
        <p:txBody>
          <a:bodyPr wrap="none" rtlCol="0">
            <a:spAutoFit/>
          </a:bodyPr>
          <a:lstStyle/>
          <a:p>
            <a:r>
              <a:rPr lang="en-US" altLang="zh-CN" sz="2400" dirty="0">
                <a:solidFill>
                  <a:srgbClr val="F8F8F8"/>
                </a:solidFill>
                <a:latin typeface="+mn-ea"/>
                <a:ea typeface="+mn-ea"/>
              </a:rPr>
              <a:t>4</a:t>
            </a:r>
            <a:endParaRPr lang="zh-CN" altLang="en-US" sz="2400" dirty="0">
              <a:solidFill>
                <a:srgbClr val="F8F8F8"/>
              </a:solidFill>
              <a:latin typeface="+mn-ea"/>
              <a:ea typeface="+mn-ea"/>
            </a:endParaRPr>
          </a:p>
        </p:txBody>
      </p:sp>
      <p:sp>
        <p:nvSpPr>
          <p:cNvPr id="2" name="椭圆 1"/>
          <p:cNvSpPr/>
          <p:nvPr/>
        </p:nvSpPr>
        <p:spPr bwMode="auto">
          <a:xfrm>
            <a:off x="1273845" y="4221088"/>
            <a:ext cx="1276543" cy="12765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椭圆 37"/>
          <p:cNvSpPr/>
          <p:nvPr/>
        </p:nvSpPr>
        <p:spPr bwMode="auto">
          <a:xfrm>
            <a:off x="3882372" y="1675573"/>
            <a:ext cx="1156353" cy="1156353"/>
          </a:xfrm>
          <a:prstGeom prst="ellipse">
            <a:avLst/>
          </a:prstGeom>
          <a:blipFill>
            <a:blip r:embed="rId3" cstate="print"/>
            <a:stretch>
              <a:fillRect/>
            </a:stretch>
          </a:bli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椭圆 38"/>
          <p:cNvSpPr/>
          <p:nvPr/>
        </p:nvSpPr>
        <p:spPr bwMode="auto">
          <a:xfrm>
            <a:off x="5291732" y="2440807"/>
            <a:ext cx="411110" cy="41111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椭圆 39"/>
          <p:cNvSpPr/>
          <p:nvPr/>
        </p:nvSpPr>
        <p:spPr bwMode="auto">
          <a:xfrm>
            <a:off x="2862430" y="3832878"/>
            <a:ext cx="411110" cy="411110"/>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椭圆 40"/>
          <p:cNvSpPr/>
          <p:nvPr/>
        </p:nvSpPr>
        <p:spPr bwMode="auto">
          <a:xfrm>
            <a:off x="1875359" y="3794806"/>
            <a:ext cx="271290" cy="271290"/>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椭圆 41"/>
          <p:cNvSpPr/>
          <p:nvPr/>
        </p:nvSpPr>
        <p:spPr bwMode="auto">
          <a:xfrm>
            <a:off x="6931084" y="4525962"/>
            <a:ext cx="1829621" cy="1829621"/>
          </a:xfrm>
          <a:prstGeom prst="ellipse">
            <a:avLst/>
          </a:prstGeom>
          <a:blipFill>
            <a:blip r:embed="rId4" cstate="print"/>
            <a:stretch>
              <a:fillRect/>
            </a:stretch>
          </a:bli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椭圆 42"/>
          <p:cNvSpPr/>
          <p:nvPr/>
        </p:nvSpPr>
        <p:spPr bwMode="auto">
          <a:xfrm>
            <a:off x="9864835" y="2447804"/>
            <a:ext cx="404113" cy="404113"/>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椭圆 43"/>
          <p:cNvSpPr/>
          <p:nvPr/>
        </p:nvSpPr>
        <p:spPr bwMode="auto">
          <a:xfrm>
            <a:off x="9086913" y="2841780"/>
            <a:ext cx="296740" cy="296740"/>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椭圆 44"/>
          <p:cNvSpPr/>
          <p:nvPr/>
        </p:nvSpPr>
        <p:spPr bwMode="auto">
          <a:xfrm>
            <a:off x="8934058" y="1735138"/>
            <a:ext cx="541600" cy="541600"/>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椭圆 45"/>
          <p:cNvSpPr/>
          <p:nvPr/>
        </p:nvSpPr>
        <p:spPr bwMode="auto">
          <a:xfrm>
            <a:off x="6738981" y="4070014"/>
            <a:ext cx="404113" cy="404113"/>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椭圆 46"/>
          <p:cNvSpPr/>
          <p:nvPr/>
        </p:nvSpPr>
        <p:spPr bwMode="auto">
          <a:xfrm>
            <a:off x="6547705" y="4830842"/>
            <a:ext cx="296740" cy="29674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椭圆 47"/>
          <p:cNvSpPr/>
          <p:nvPr/>
        </p:nvSpPr>
        <p:spPr bwMode="auto">
          <a:xfrm>
            <a:off x="10820178" y="5914335"/>
            <a:ext cx="404113" cy="404113"/>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10741">
        <p14:prism/>
      </p:transition>
    </mc:Choice>
    <mc:Fallback xmlns="">
      <p:transition spd="slow" advTm="107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42" presetClass="path" presetSubtype="0" accel="50000" decel="50000" fill="hold" grpId="0" nodeType="afterEffect">
                                  <p:stCondLst>
                                    <p:cond delay="0"/>
                                  </p:stCondLst>
                                  <p:childTnLst>
                                    <p:animMotion origin="layout" path="M 2.08333E-6 -0.86736 L 2.08333E-6 2.96296E-6 " pathEditMode="relative" rAng="0" ptsTypes="AA">
                                      <p:cBhvr>
                                        <p:cTn id="14" dur="500" fill="hold"/>
                                        <p:tgtEl>
                                          <p:spTgt spid="24"/>
                                        </p:tgtEl>
                                        <p:attrNameLst>
                                          <p:attrName>ppt_x</p:attrName>
                                          <p:attrName>ppt_y</p:attrName>
                                        </p:attrNameLst>
                                      </p:cBhvr>
                                      <p:rCtr x="0" y="43356"/>
                                    </p:animMotion>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300" fill="hold"/>
                                        <p:tgtEl>
                                          <p:spTgt spid="27"/>
                                        </p:tgtEl>
                                        <p:attrNameLst>
                                          <p:attrName>ppt_x</p:attrName>
                                        </p:attrNameLst>
                                      </p:cBhvr>
                                      <p:tavLst>
                                        <p:tav tm="0">
                                          <p:val>
                                            <p:strVal val="0-#ppt_w/2"/>
                                          </p:val>
                                        </p:tav>
                                        <p:tav tm="100000">
                                          <p:val>
                                            <p:strVal val="#ppt_x"/>
                                          </p:val>
                                        </p:tav>
                                      </p:tavLst>
                                    </p:anim>
                                    <p:anim calcmode="lin" valueType="num">
                                      <p:cBhvr additive="base">
                                        <p:cTn id="23" dur="3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7"/>
                                        </p:tgtEl>
                                        <p:attrNameLst>
                                          <p:attrName>style.visibility</p:attrName>
                                        </p:attrNameLst>
                                      </p:cBhvr>
                                      <p:to>
                                        <p:strVal val="visible"/>
                                      </p:to>
                                    </p:set>
                                    <p:anim calcmode="lin" valueType="num">
                                      <p:cBhvr>
                                        <p:cTn id="2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8" dur="400" fill="hold"/>
                                        <p:tgtEl>
                                          <p:spTgt spid="77"/>
                                        </p:tgtEl>
                                        <p:attrNameLst>
                                          <p:attrName>ppt_y</p:attrName>
                                        </p:attrNameLst>
                                      </p:cBhvr>
                                      <p:tavLst>
                                        <p:tav tm="0">
                                          <p:val>
                                            <p:strVal val="#ppt_y"/>
                                          </p:val>
                                        </p:tav>
                                        <p:tav tm="100000">
                                          <p:val>
                                            <p:strVal val="#ppt_y"/>
                                          </p:val>
                                        </p:tav>
                                      </p:tavLst>
                                    </p:anim>
                                    <p:anim calcmode="lin" valueType="num">
                                      <p:cBhvr>
                                        <p:cTn id="2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3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400" tmFilter="0,0; .5, 1; 1, 1"/>
                                        <p:tgtEl>
                                          <p:spTgt spid="77"/>
                                        </p:tgtEl>
                                      </p:cBhvr>
                                    </p:animEffect>
                                  </p:childTnLst>
                                </p:cTn>
                              </p:par>
                            </p:childTnLst>
                          </p:cTn>
                        </p:par>
                        <p:par>
                          <p:cTn id="32" fill="hold">
                            <p:stCondLst>
                              <p:cond delay="2321"/>
                            </p:stCondLst>
                            <p:childTnLst>
                              <p:par>
                                <p:cTn id="33" presetID="5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2821"/>
                            </p:stCondLst>
                            <p:childTnLst>
                              <p:par>
                                <p:cTn id="44" presetID="53" presetClass="entr" presetSubtype="16" fill="hold" grpId="0" nodeType="afterEffect">
                                  <p:stCondLst>
                                    <p:cond delay="1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800" fill="hold"/>
                                        <p:tgtEl>
                                          <p:spTgt spid="45"/>
                                        </p:tgtEl>
                                        <p:attrNameLst>
                                          <p:attrName>ppt_w</p:attrName>
                                        </p:attrNameLst>
                                      </p:cBhvr>
                                      <p:tavLst>
                                        <p:tav tm="0">
                                          <p:val>
                                            <p:fltVal val="0"/>
                                          </p:val>
                                        </p:tav>
                                        <p:tav tm="100000">
                                          <p:val>
                                            <p:strVal val="#ppt_w"/>
                                          </p:val>
                                        </p:tav>
                                      </p:tavLst>
                                    </p:anim>
                                    <p:anim calcmode="lin" valueType="num">
                                      <p:cBhvr>
                                        <p:cTn id="62" dur="800" fill="hold"/>
                                        <p:tgtEl>
                                          <p:spTgt spid="45"/>
                                        </p:tgtEl>
                                        <p:attrNameLst>
                                          <p:attrName>ppt_h</p:attrName>
                                        </p:attrNameLst>
                                      </p:cBhvr>
                                      <p:tavLst>
                                        <p:tav tm="0">
                                          <p:val>
                                            <p:fltVal val="0"/>
                                          </p:val>
                                        </p:tav>
                                        <p:tav tm="100000">
                                          <p:val>
                                            <p:strVal val="#ppt_h"/>
                                          </p:val>
                                        </p:tav>
                                      </p:tavLst>
                                    </p:anim>
                                    <p:animEffect transition="in" filter="fade">
                                      <p:cBhvr>
                                        <p:cTn id="63" dur="800"/>
                                        <p:tgtEl>
                                          <p:spTgt spid="4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
                                        </p:tgtEl>
                                        <p:attrNameLst>
                                          <p:attrName>style.visibility</p:attrName>
                                        </p:attrNameLst>
                                      </p:cBhvr>
                                      <p:to>
                                        <p:strVal val="visible"/>
                                      </p:to>
                                    </p:set>
                                    <p:anim calcmode="lin" valueType="num">
                                      <p:cBhvr>
                                        <p:cTn id="76" dur="300" fill="hold"/>
                                        <p:tgtEl>
                                          <p:spTgt spid="2"/>
                                        </p:tgtEl>
                                        <p:attrNameLst>
                                          <p:attrName>ppt_w</p:attrName>
                                        </p:attrNameLst>
                                      </p:cBhvr>
                                      <p:tavLst>
                                        <p:tav tm="0">
                                          <p:val>
                                            <p:fltVal val="0"/>
                                          </p:val>
                                        </p:tav>
                                        <p:tav tm="100000">
                                          <p:val>
                                            <p:strVal val="#ppt_w"/>
                                          </p:val>
                                        </p:tav>
                                      </p:tavLst>
                                    </p:anim>
                                    <p:anim calcmode="lin" valueType="num">
                                      <p:cBhvr>
                                        <p:cTn id="77" dur="300" fill="hold"/>
                                        <p:tgtEl>
                                          <p:spTgt spid="2"/>
                                        </p:tgtEl>
                                        <p:attrNameLst>
                                          <p:attrName>ppt_h</p:attrName>
                                        </p:attrNameLst>
                                      </p:cBhvr>
                                      <p:tavLst>
                                        <p:tav tm="0">
                                          <p:val>
                                            <p:fltVal val="0"/>
                                          </p:val>
                                        </p:tav>
                                        <p:tav tm="100000">
                                          <p:val>
                                            <p:strVal val="#ppt_h"/>
                                          </p:val>
                                        </p:tav>
                                      </p:tavLst>
                                    </p:anim>
                                    <p:animEffect transition="in" filter="fade">
                                      <p:cBhvr>
                                        <p:cTn id="78" dur="300"/>
                                        <p:tgtEl>
                                          <p:spTgt spid="2"/>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childTnLst>
                          </p:cTn>
                        </p:par>
                        <p:par>
                          <p:cTn id="84" fill="hold">
                            <p:stCondLst>
                              <p:cond delay="3421"/>
                            </p:stCondLst>
                            <p:childTnLst>
                              <p:par>
                                <p:cTn id="85" presetID="53" presetClass="entr" presetSubtype="16" fill="hold" grpId="0" nodeType="afterEffect">
                                  <p:stCondLst>
                                    <p:cond delay="20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Effect transition="in" filter="fade">
                                      <p:cBhvr>
                                        <p:cTn id="89" dur="500"/>
                                        <p:tgtEl>
                                          <p:spTgt spid="4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600" fill="hold"/>
                                        <p:tgtEl>
                                          <p:spTgt spid="43"/>
                                        </p:tgtEl>
                                        <p:attrNameLst>
                                          <p:attrName>ppt_w</p:attrName>
                                        </p:attrNameLst>
                                      </p:cBhvr>
                                      <p:tavLst>
                                        <p:tav tm="0">
                                          <p:val>
                                            <p:fltVal val="0"/>
                                          </p:val>
                                        </p:tav>
                                        <p:tav tm="100000">
                                          <p:val>
                                            <p:strVal val="#ppt_w"/>
                                          </p:val>
                                        </p:tav>
                                      </p:tavLst>
                                    </p:anim>
                                    <p:anim calcmode="lin" valueType="num">
                                      <p:cBhvr>
                                        <p:cTn id="93" dur="600" fill="hold"/>
                                        <p:tgtEl>
                                          <p:spTgt spid="43"/>
                                        </p:tgtEl>
                                        <p:attrNameLst>
                                          <p:attrName>ppt_h</p:attrName>
                                        </p:attrNameLst>
                                      </p:cBhvr>
                                      <p:tavLst>
                                        <p:tav tm="0">
                                          <p:val>
                                            <p:fltVal val="0"/>
                                          </p:val>
                                        </p:tav>
                                        <p:tav tm="100000">
                                          <p:val>
                                            <p:strVal val="#ppt_h"/>
                                          </p:val>
                                        </p:tav>
                                      </p:tavLst>
                                    </p:anim>
                                    <p:animEffect transition="in" filter="fade">
                                      <p:cBhvr>
                                        <p:cTn id="94" dur="600"/>
                                        <p:tgtEl>
                                          <p:spTgt spid="4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4121"/>
                            </p:stCondLst>
                            <p:childTnLst>
                              <p:par>
                                <p:cTn id="106" presetID="53" presetClass="entr" presetSubtype="16"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300" fill="hold"/>
                                        <p:tgtEl>
                                          <p:spTgt spid="41"/>
                                        </p:tgtEl>
                                        <p:attrNameLst>
                                          <p:attrName>ppt_w</p:attrName>
                                        </p:attrNameLst>
                                      </p:cBhvr>
                                      <p:tavLst>
                                        <p:tav tm="0">
                                          <p:val>
                                            <p:fltVal val="0"/>
                                          </p:val>
                                        </p:tav>
                                        <p:tav tm="100000">
                                          <p:val>
                                            <p:strVal val="#ppt_w"/>
                                          </p:val>
                                        </p:tav>
                                      </p:tavLst>
                                    </p:anim>
                                    <p:anim calcmode="lin" valueType="num">
                                      <p:cBhvr>
                                        <p:cTn id="114" dur="300" fill="hold"/>
                                        <p:tgtEl>
                                          <p:spTgt spid="41"/>
                                        </p:tgtEl>
                                        <p:attrNameLst>
                                          <p:attrName>ppt_h</p:attrName>
                                        </p:attrNameLst>
                                      </p:cBhvr>
                                      <p:tavLst>
                                        <p:tav tm="0">
                                          <p:val>
                                            <p:fltVal val="0"/>
                                          </p:val>
                                        </p:tav>
                                        <p:tav tm="100000">
                                          <p:val>
                                            <p:strVal val="#ppt_h"/>
                                          </p:val>
                                        </p:tav>
                                      </p:tavLst>
                                    </p:anim>
                                    <p:animEffect transition="in" filter="fade">
                                      <p:cBhvr>
                                        <p:cTn id="115" dur="300"/>
                                        <p:tgtEl>
                                          <p:spTgt spid="41"/>
                                        </p:tgtEl>
                                      </p:cBhvr>
                                    </p:animEffect>
                                  </p:childTnLst>
                                </p:cTn>
                              </p:par>
                            </p:childTnLst>
                          </p:cTn>
                        </p:par>
                        <p:par>
                          <p:cTn id="116" fill="hold">
                            <p:stCondLst>
                              <p:cond delay="4621"/>
                            </p:stCondLst>
                            <p:childTnLst>
                              <p:par>
                                <p:cTn id="117" presetID="53" presetClass="entr" presetSubtype="16"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400" fill="hold"/>
                                        <p:tgtEl>
                                          <p:spTgt spid="17"/>
                                        </p:tgtEl>
                                        <p:attrNameLst>
                                          <p:attrName>ppt_w</p:attrName>
                                        </p:attrNameLst>
                                      </p:cBhvr>
                                      <p:tavLst>
                                        <p:tav tm="0">
                                          <p:val>
                                            <p:fltVal val="0"/>
                                          </p:val>
                                        </p:tav>
                                        <p:tav tm="100000">
                                          <p:val>
                                            <p:strVal val="#ppt_w"/>
                                          </p:val>
                                        </p:tav>
                                      </p:tavLst>
                                    </p:anim>
                                    <p:anim calcmode="lin" valueType="num">
                                      <p:cBhvr>
                                        <p:cTn id="120" dur="400" fill="hold"/>
                                        <p:tgtEl>
                                          <p:spTgt spid="17"/>
                                        </p:tgtEl>
                                        <p:attrNameLst>
                                          <p:attrName>ppt_h</p:attrName>
                                        </p:attrNameLst>
                                      </p:cBhvr>
                                      <p:tavLst>
                                        <p:tav tm="0">
                                          <p:val>
                                            <p:fltVal val="0"/>
                                          </p:val>
                                        </p:tav>
                                        <p:tav tm="100000">
                                          <p:val>
                                            <p:strVal val="#ppt_h"/>
                                          </p:val>
                                        </p:tav>
                                      </p:tavLst>
                                    </p:anim>
                                    <p:animEffect transition="in" filter="fade">
                                      <p:cBhvr>
                                        <p:cTn id="121" dur="400"/>
                                        <p:tgtEl>
                                          <p:spTgt spid="17"/>
                                        </p:tgtEl>
                                      </p:cBhvr>
                                    </p:animEffect>
                                  </p:childTnLst>
                                </p:cTn>
                              </p:par>
                              <p:par>
                                <p:cTn id="122" presetID="53" presetClass="entr" presetSubtype="16"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400" fill="hold"/>
                                        <p:tgtEl>
                                          <p:spTgt spid="14"/>
                                        </p:tgtEl>
                                        <p:attrNameLst>
                                          <p:attrName>ppt_w</p:attrName>
                                        </p:attrNameLst>
                                      </p:cBhvr>
                                      <p:tavLst>
                                        <p:tav tm="0">
                                          <p:val>
                                            <p:fltVal val="0"/>
                                          </p:val>
                                        </p:tav>
                                        <p:tav tm="100000">
                                          <p:val>
                                            <p:strVal val="#ppt_w"/>
                                          </p:val>
                                        </p:tav>
                                      </p:tavLst>
                                    </p:anim>
                                    <p:anim calcmode="lin" valueType="num">
                                      <p:cBhvr>
                                        <p:cTn id="125" dur="400" fill="hold"/>
                                        <p:tgtEl>
                                          <p:spTgt spid="14"/>
                                        </p:tgtEl>
                                        <p:attrNameLst>
                                          <p:attrName>ppt_h</p:attrName>
                                        </p:attrNameLst>
                                      </p:cBhvr>
                                      <p:tavLst>
                                        <p:tav tm="0">
                                          <p:val>
                                            <p:fltVal val="0"/>
                                          </p:val>
                                        </p:tav>
                                        <p:tav tm="100000">
                                          <p:val>
                                            <p:strVal val="#ppt_h"/>
                                          </p:val>
                                        </p:tav>
                                      </p:tavLst>
                                    </p:anim>
                                    <p:animEffect transition="in" filter="fade">
                                      <p:cBhvr>
                                        <p:cTn id="126" dur="400"/>
                                        <p:tgtEl>
                                          <p:spTgt spid="14"/>
                                        </p:tgtEl>
                                      </p:cBhvr>
                                    </p:animEffect>
                                  </p:childTnLst>
                                </p:cTn>
                              </p:par>
                            </p:childTnLst>
                          </p:cTn>
                        </p:par>
                        <p:par>
                          <p:cTn id="127" fill="hold">
                            <p:stCondLst>
                              <p:cond delay="5121"/>
                            </p:stCondLst>
                            <p:childTnLst>
                              <p:par>
                                <p:cTn id="128" presetID="53" presetClass="entr" presetSubtype="16"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p:cTn id="130" dur="600" fill="hold"/>
                                        <p:tgtEl>
                                          <p:spTgt spid="29"/>
                                        </p:tgtEl>
                                        <p:attrNameLst>
                                          <p:attrName>ppt_w</p:attrName>
                                        </p:attrNameLst>
                                      </p:cBhvr>
                                      <p:tavLst>
                                        <p:tav tm="0">
                                          <p:val>
                                            <p:fltVal val="0"/>
                                          </p:val>
                                        </p:tav>
                                        <p:tav tm="100000">
                                          <p:val>
                                            <p:strVal val="#ppt_w"/>
                                          </p:val>
                                        </p:tav>
                                      </p:tavLst>
                                    </p:anim>
                                    <p:anim calcmode="lin" valueType="num">
                                      <p:cBhvr>
                                        <p:cTn id="131" dur="600" fill="hold"/>
                                        <p:tgtEl>
                                          <p:spTgt spid="29"/>
                                        </p:tgtEl>
                                        <p:attrNameLst>
                                          <p:attrName>ppt_h</p:attrName>
                                        </p:attrNameLst>
                                      </p:cBhvr>
                                      <p:tavLst>
                                        <p:tav tm="0">
                                          <p:val>
                                            <p:fltVal val="0"/>
                                          </p:val>
                                        </p:tav>
                                        <p:tav tm="100000">
                                          <p:val>
                                            <p:strVal val="#ppt_h"/>
                                          </p:val>
                                        </p:tav>
                                      </p:tavLst>
                                    </p:anim>
                                    <p:animEffect transition="in" filter="fade">
                                      <p:cBhvr>
                                        <p:cTn id="132" dur="600"/>
                                        <p:tgtEl>
                                          <p:spTgt spid="29"/>
                                        </p:tgtEl>
                                      </p:cBhvr>
                                    </p:animEffect>
                                  </p:childTnLst>
                                </p:cTn>
                              </p:par>
                              <p:par>
                                <p:cTn id="133" presetID="53" presetClass="entr" presetSubtype="16" fill="hold" nodeType="withEffect">
                                  <p:stCondLst>
                                    <p:cond delay="200"/>
                                  </p:stCondLst>
                                  <p:childTnLst>
                                    <p:set>
                                      <p:cBhvr>
                                        <p:cTn id="134" dur="1" fill="hold">
                                          <p:stCondLst>
                                            <p:cond delay="0"/>
                                          </p:stCondLst>
                                        </p:cTn>
                                        <p:tgtEl>
                                          <p:spTgt spid="25"/>
                                        </p:tgtEl>
                                        <p:attrNameLst>
                                          <p:attrName>style.visibility</p:attrName>
                                        </p:attrNameLst>
                                      </p:cBhvr>
                                      <p:to>
                                        <p:strVal val="visible"/>
                                      </p:to>
                                    </p:set>
                                    <p:anim calcmode="lin" valueType="num">
                                      <p:cBhvr>
                                        <p:cTn id="135" dur="600" fill="hold"/>
                                        <p:tgtEl>
                                          <p:spTgt spid="25"/>
                                        </p:tgtEl>
                                        <p:attrNameLst>
                                          <p:attrName>ppt_w</p:attrName>
                                        </p:attrNameLst>
                                      </p:cBhvr>
                                      <p:tavLst>
                                        <p:tav tm="0">
                                          <p:val>
                                            <p:fltVal val="0"/>
                                          </p:val>
                                        </p:tav>
                                        <p:tav tm="100000">
                                          <p:val>
                                            <p:strVal val="#ppt_w"/>
                                          </p:val>
                                        </p:tav>
                                      </p:tavLst>
                                    </p:anim>
                                    <p:anim calcmode="lin" valueType="num">
                                      <p:cBhvr>
                                        <p:cTn id="136" dur="600" fill="hold"/>
                                        <p:tgtEl>
                                          <p:spTgt spid="25"/>
                                        </p:tgtEl>
                                        <p:attrNameLst>
                                          <p:attrName>ppt_h</p:attrName>
                                        </p:attrNameLst>
                                      </p:cBhvr>
                                      <p:tavLst>
                                        <p:tav tm="0">
                                          <p:val>
                                            <p:fltVal val="0"/>
                                          </p:val>
                                        </p:tav>
                                        <p:tav tm="100000">
                                          <p:val>
                                            <p:strVal val="#ppt_h"/>
                                          </p:val>
                                        </p:tav>
                                      </p:tavLst>
                                    </p:anim>
                                    <p:animEffect transition="in" filter="fade">
                                      <p:cBhvr>
                                        <p:cTn id="137" dur="600"/>
                                        <p:tgtEl>
                                          <p:spTgt spid="25"/>
                                        </p:tgtEl>
                                      </p:cBhvr>
                                    </p:animEffect>
                                  </p:childTnLst>
                                </p:cTn>
                              </p:par>
                            </p:childTnLst>
                          </p:cTn>
                        </p:par>
                        <p:par>
                          <p:cTn id="138" fill="hold">
                            <p:stCondLst>
                              <p:cond delay="6121"/>
                            </p:stCondLst>
                            <p:childTnLst>
                              <p:par>
                                <p:cTn id="139" presetID="52" presetClass="entr" presetSubtype="0"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Scale>
                                      <p:cBhvr>
                                        <p:cTn id="141"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000" decel="50000" fill="hold">
                                          <p:stCondLst>
                                            <p:cond delay="0"/>
                                          </p:stCondLst>
                                        </p:cTn>
                                        <p:tgtEl>
                                          <p:spTgt spid="30"/>
                                        </p:tgtEl>
                                        <p:attrNameLst>
                                          <p:attrName>ppt_x</p:attrName>
                                          <p:attrName>ppt_y</p:attrName>
                                        </p:attrNameLst>
                                      </p:cBhvr>
                                    </p:animMotion>
                                    <p:animEffect transition="in" filter="fade">
                                      <p:cBhvr>
                                        <p:cTn id="143" dur="1000"/>
                                        <p:tgtEl>
                                          <p:spTgt spid="30"/>
                                        </p:tgtEl>
                                      </p:cBhvr>
                                    </p:animEffect>
                                  </p:childTnLst>
                                </p:cTn>
                              </p:par>
                              <p:par>
                                <p:cTn id="144" presetID="52" presetClass="entr" presetSubtype="0" fill="hold" grpId="0" nodeType="withEffect">
                                  <p:stCondLst>
                                    <p:cond delay="0"/>
                                  </p:stCondLst>
                                  <p:childTnLst>
                                    <p:set>
                                      <p:cBhvr>
                                        <p:cTn id="145" dur="1" fill="hold">
                                          <p:stCondLst>
                                            <p:cond delay="0"/>
                                          </p:stCondLst>
                                        </p:cTn>
                                        <p:tgtEl>
                                          <p:spTgt spid="31"/>
                                        </p:tgtEl>
                                        <p:attrNameLst>
                                          <p:attrName>style.visibility</p:attrName>
                                        </p:attrNameLst>
                                      </p:cBhvr>
                                      <p:to>
                                        <p:strVal val="visible"/>
                                      </p:to>
                                    </p:set>
                                    <p:animScale>
                                      <p:cBhvr>
                                        <p:cTn id="146"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7" dur="1000" decel="50000" fill="hold">
                                          <p:stCondLst>
                                            <p:cond delay="0"/>
                                          </p:stCondLst>
                                        </p:cTn>
                                        <p:tgtEl>
                                          <p:spTgt spid="31"/>
                                        </p:tgtEl>
                                        <p:attrNameLst>
                                          <p:attrName>ppt_x</p:attrName>
                                          <p:attrName>ppt_y</p:attrName>
                                        </p:attrNameLst>
                                      </p:cBhvr>
                                    </p:animMotion>
                                    <p:animEffect transition="in" filter="fade">
                                      <p:cBhvr>
                                        <p:cTn id="148" dur="1000"/>
                                        <p:tgtEl>
                                          <p:spTgt spid="31"/>
                                        </p:tgtEl>
                                      </p:cBhvr>
                                    </p:animEffect>
                                  </p:childTnLst>
                                </p:cTn>
                              </p:par>
                              <p:par>
                                <p:cTn id="149" presetID="52" presetClass="entr" presetSubtype="0" fill="hold" grpId="0" nodeType="withEffect">
                                  <p:stCondLst>
                                    <p:cond delay="200"/>
                                  </p:stCondLst>
                                  <p:childTnLst>
                                    <p:set>
                                      <p:cBhvr>
                                        <p:cTn id="150" dur="1" fill="hold">
                                          <p:stCondLst>
                                            <p:cond delay="0"/>
                                          </p:stCondLst>
                                        </p:cTn>
                                        <p:tgtEl>
                                          <p:spTgt spid="33"/>
                                        </p:tgtEl>
                                        <p:attrNameLst>
                                          <p:attrName>style.visibility</p:attrName>
                                        </p:attrNameLst>
                                      </p:cBhvr>
                                      <p:to>
                                        <p:strVal val="visible"/>
                                      </p:to>
                                    </p:set>
                                    <p:animScale>
                                      <p:cBhvr>
                                        <p:cTn id="151"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2" dur="1000" decel="50000" fill="hold">
                                          <p:stCondLst>
                                            <p:cond delay="0"/>
                                          </p:stCondLst>
                                        </p:cTn>
                                        <p:tgtEl>
                                          <p:spTgt spid="33"/>
                                        </p:tgtEl>
                                        <p:attrNameLst>
                                          <p:attrName>ppt_x</p:attrName>
                                          <p:attrName>ppt_y</p:attrName>
                                        </p:attrNameLst>
                                      </p:cBhvr>
                                    </p:animMotion>
                                    <p:animEffect transition="in" filter="fade">
                                      <p:cBhvr>
                                        <p:cTn id="153" dur="1000"/>
                                        <p:tgtEl>
                                          <p:spTgt spid="33"/>
                                        </p:tgtEl>
                                      </p:cBhvr>
                                    </p:animEffect>
                                  </p:childTnLst>
                                </p:cTn>
                              </p:par>
                              <p:par>
                                <p:cTn id="154" presetID="52" presetClass="entr" presetSubtype="0" fill="hold" grpId="0" nodeType="withEffect">
                                  <p:stCondLst>
                                    <p:cond delay="200"/>
                                  </p:stCondLst>
                                  <p:childTnLst>
                                    <p:set>
                                      <p:cBhvr>
                                        <p:cTn id="155" dur="1" fill="hold">
                                          <p:stCondLst>
                                            <p:cond delay="0"/>
                                          </p:stCondLst>
                                        </p:cTn>
                                        <p:tgtEl>
                                          <p:spTgt spid="32"/>
                                        </p:tgtEl>
                                        <p:attrNameLst>
                                          <p:attrName>style.visibility</p:attrName>
                                        </p:attrNameLst>
                                      </p:cBhvr>
                                      <p:to>
                                        <p:strVal val="visible"/>
                                      </p:to>
                                    </p:set>
                                    <p:animScale>
                                      <p:cBhvr>
                                        <p:cTn id="156"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7" dur="1000" decel="50000" fill="hold">
                                          <p:stCondLst>
                                            <p:cond delay="0"/>
                                          </p:stCondLst>
                                        </p:cTn>
                                        <p:tgtEl>
                                          <p:spTgt spid="32"/>
                                        </p:tgtEl>
                                        <p:attrNameLst>
                                          <p:attrName>ppt_x</p:attrName>
                                          <p:attrName>ppt_y</p:attrName>
                                        </p:attrNameLst>
                                      </p:cBhvr>
                                    </p:animMotion>
                                    <p:animEffect transition="in" filter="fade">
                                      <p:cBhvr>
                                        <p:cTn id="158" dur="1000"/>
                                        <p:tgtEl>
                                          <p:spTgt spid="32"/>
                                        </p:tgtEl>
                                      </p:cBhvr>
                                    </p:animEffect>
                                  </p:childTnLst>
                                </p:cTn>
                              </p:par>
                              <p:par>
                                <p:cTn id="159" presetID="52" presetClass="entr" presetSubtype="0" fill="hold" grpId="0" nodeType="withEffect">
                                  <p:stCondLst>
                                    <p:cond delay="400"/>
                                  </p:stCondLst>
                                  <p:childTnLst>
                                    <p:set>
                                      <p:cBhvr>
                                        <p:cTn id="160" dur="1" fill="hold">
                                          <p:stCondLst>
                                            <p:cond delay="0"/>
                                          </p:stCondLst>
                                        </p:cTn>
                                        <p:tgtEl>
                                          <p:spTgt spid="35"/>
                                        </p:tgtEl>
                                        <p:attrNameLst>
                                          <p:attrName>style.visibility</p:attrName>
                                        </p:attrNameLst>
                                      </p:cBhvr>
                                      <p:to>
                                        <p:strVal val="visible"/>
                                      </p:to>
                                    </p:set>
                                    <p:animScale>
                                      <p:cBhvr>
                                        <p:cTn id="16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2" dur="1000" decel="50000" fill="hold">
                                          <p:stCondLst>
                                            <p:cond delay="0"/>
                                          </p:stCondLst>
                                        </p:cTn>
                                        <p:tgtEl>
                                          <p:spTgt spid="35"/>
                                        </p:tgtEl>
                                        <p:attrNameLst>
                                          <p:attrName>ppt_x</p:attrName>
                                          <p:attrName>ppt_y</p:attrName>
                                        </p:attrNameLst>
                                      </p:cBhvr>
                                    </p:animMotion>
                                    <p:animEffect transition="in" filter="fade">
                                      <p:cBhvr>
                                        <p:cTn id="163" dur="1000"/>
                                        <p:tgtEl>
                                          <p:spTgt spid="35"/>
                                        </p:tgtEl>
                                      </p:cBhvr>
                                    </p:animEffect>
                                  </p:childTnLst>
                                </p:cTn>
                              </p:par>
                              <p:par>
                                <p:cTn id="164" presetID="52" presetClass="entr" presetSubtype="0" fill="hold" grpId="0" nodeType="withEffect">
                                  <p:stCondLst>
                                    <p:cond delay="400"/>
                                  </p:stCondLst>
                                  <p:childTnLst>
                                    <p:set>
                                      <p:cBhvr>
                                        <p:cTn id="165" dur="1" fill="hold">
                                          <p:stCondLst>
                                            <p:cond delay="0"/>
                                          </p:stCondLst>
                                        </p:cTn>
                                        <p:tgtEl>
                                          <p:spTgt spid="34"/>
                                        </p:tgtEl>
                                        <p:attrNameLst>
                                          <p:attrName>style.visibility</p:attrName>
                                        </p:attrNameLst>
                                      </p:cBhvr>
                                      <p:to>
                                        <p:strVal val="visible"/>
                                      </p:to>
                                    </p:set>
                                    <p:animScale>
                                      <p:cBhvr>
                                        <p:cTn id="16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7" dur="1000" decel="50000" fill="hold">
                                          <p:stCondLst>
                                            <p:cond delay="0"/>
                                          </p:stCondLst>
                                        </p:cTn>
                                        <p:tgtEl>
                                          <p:spTgt spid="34"/>
                                        </p:tgtEl>
                                        <p:attrNameLst>
                                          <p:attrName>ppt_x</p:attrName>
                                          <p:attrName>ppt_y</p:attrName>
                                        </p:attrNameLst>
                                      </p:cBhvr>
                                    </p:animMotion>
                                    <p:animEffect transition="in" filter="fade">
                                      <p:cBhvr>
                                        <p:cTn id="168" dur="1000"/>
                                        <p:tgtEl>
                                          <p:spTgt spid="34"/>
                                        </p:tgtEl>
                                      </p:cBhvr>
                                    </p:animEffect>
                                  </p:childTnLst>
                                </p:cTn>
                              </p:par>
                              <p:par>
                                <p:cTn id="169" presetID="52" presetClass="entr" presetSubtype="0" fill="hold" grpId="0" nodeType="withEffect">
                                  <p:stCondLst>
                                    <p:cond delay="600"/>
                                  </p:stCondLst>
                                  <p:childTnLst>
                                    <p:set>
                                      <p:cBhvr>
                                        <p:cTn id="170" dur="1" fill="hold">
                                          <p:stCondLst>
                                            <p:cond delay="0"/>
                                          </p:stCondLst>
                                        </p:cTn>
                                        <p:tgtEl>
                                          <p:spTgt spid="37"/>
                                        </p:tgtEl>
                                        <p:attrNameLst>
                                          <p:attrName>style.visibility</p:attrName>
                                        </p:attrNameLst>
                                      </p:cBhvr>
                                      <p:to>
                                        <p:strVal val="visible"/>
                                      </p:to>
                                    </p:set>
                                    <p:animScale>
                                      <p:cBhvr>
                                        <p:cTn id="171"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2" dur="1000" decel="50000" fill="hold">
                                          <p:stCondLst>
                                            <p:cond delay="0"/>
                                          </p:stCondLst>
                                        </p:cTn>
                                        <p:tgtEl>
                                          <p:spTgt spid="37"/>
                                        </p:tgtEl>
                                        <p:attrNameLst>
                                          <p:attrName>ppt_x</p:attrName>
                                          <p:attrName>ppt_y</p:attrName>
                                        </p:attrNameLst>
                                      </p:cBhvr>
                                    </p:animMotion>
                                    <p:animEffect transition="in" filter="fade">
                                      <p:cBhvr>
                                        <p:cTn id="173" dur="1000"/>
                                        <p:tgtEl>
                                          <p:spTgt spid="37"/>
                                        </p:tgtEl>
                                      </p:cBhvr>
                                    </p:animEffect>
                                  </p:childTnLst>
                                </p:cTn>
                              </p:par>
                              <p:par>
                                <p:cTn id="174" presetID="52" presetClass="entr" presetSubtype="0" fill="hold" grpId="0" nodeType="withEffect">
                                  <p:stCondLst>
                                    <p:cond delay="600"/>
                                  </p:stCondLst>
                                  <p:childTnLst>
                                    <p:set>
                                      <p:cBhvr>
                                        <p:cTn id="175" dur="1" fill="hold">
                                          <p:stCondLst>
                                            <p:cond delay="0"/>
                                          </p:stCondLst>
                                        </p:cTn>
                                        <p:tgtEl>
                                          <p:spTgt spid="36"/>
                                        </p:tgtEl>
                                        <p:attrNameLst>
                                          <p:attrName>style.visibility</p:attrName>
                                        </p:attrNameLst>
                                      </p:cBhvr>
                                      <p:to>
                                        <p:strVal val="visible"/>
                                      </p:to>
                                    </p:set>
                                    <p:animScale>
                                      <p:cBhvr>
                                        <p:cTn id="17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7" dur="1000" decel="50000" fill="hold">
                                          <p:stCondLst>
                                            <p:cond delay="0"/>
                                          </p:stCondLst>
                                        </p:cTn>
                                        <p:tgtEl>
                                          <p:spTgt spid="36"/>
                                        </p:tgtEl>
                                        <p:attrNameLst>
                                          <p:attrName>ppt_x</p:attrName>
                                          <p:attrName>ppt_y</p:attrName>
                                        </p:attrNameLst>
                                      </p:cBhvr>
                                    </p:animMotion>
                                    <p:animEffect transition="in" filter="fade">
                                      <p:cBhvr>
                                        <p:cTn id="178" dur="1000"/>
                                        <p:tgtEl>
                                          <p:spTgt spid="36"/>
                                        </p:tgtEl>
                                      </p:cBhvr>
                                    </p:animEffect>
                                  </p:childTnLst>
                                </p:cTn>
                              </p:par>
                            </p:childTnLst>
                          </p:cTn>
                        </p:par>
                        <p:par>
                          <p:cTn id="179" fill="hold">
                            <p:stCondLst>
                              <p:cond delay="7121"/>
                            </p:stCondLst>
                            <p:childTnLst>
                              <p:par>
                                <p:cTn id="180" presetID="2" presetClass="entr" presetSubtype="9" fill="hold" grpId="0" nodeType="afterEffect">
                                  <p:stCondLst>
                                    <p:cond delay="0"/>
                                  </p:stCondLst>
                                  <p:childTnLst>
                                    <p:set>
                                      <p:cBhvr>
                                        <p:cTn id="181" dur="1" fill="hold">
                                          <p:stCondLst>
                                            <p:cond delay="0"/>
                                          </p:stCondLst>
                                        </p:cTn>
                                        <p:tgtEl>
                                          <p:spTgt spid="7"/>
                                        </p:tgtEl>
                                        <p:attrNameLst>
                                          <p:attrName>style.visibility</p:attrName>
                                        </p:attrNameLst>
                                      </p:cBhvr>
                                      <p:to>
                                        <p:strVal val="visible"/>
                                      </p:to>
                                    </p:set>
                                    <p:anim calcmode="lin" valueType="num">
                                      <p:cBhvr additive="base">
                                        <p:cTn id="182" dur="500" fill="hold"/>
                                        <p:tgtEl>
                                          <p:spTgt spid="7"/>
                                        </p:tgtEl>
                                        <p:attrNameLst>
                                          <p:attrName>ppt_x</p:attrName>
                                        </p:attrNameLst>
                                      </p:cBhvr>
                                      <p:tavLst>
                                        <p:tav tm="0">
                                          <p:val>
                                            <p:strVal val="0-#ppt_w/2"/>
                                          </p:val>
                                        </p:tav>
                                        <p:tav tm="100000">
                                          <p:val>
                                            <p:strVal val="#ppt_x"/>
                                          </p:val>
                                        </p:tav>
                                      </p:tavLst>
                                    </p:anim>
                                    <p:anim calcmode="lin" valueType="num">
                                      <p:cBhvr additive="base">
                                        <p:cTn id="183" dur="500" fill="hold"/>
                                        <p:tgtEl>
                                          <p:spTgt spid="7"/>
                                        </p:tgtEl>
                                        <p:attrNameLst>
                                          <p:attrName>ppt_y</p:attrName>
                                        </p:attrNameLst>
                                      </p:cBhvr>
                                      <p:tavLst>
                                        <p:tav tm="0">
                                          <p:val>
                                            <p:strVal val="0-#ppt_h/2"/>
                                          </p:val>
                                        </p:tav>
                                        <p:tav tm="100000">
                                          <p:val>
                                            <p:strVal val="#ppt_y"/>
                                          </p:val>
                                        </p:tav>
                                      </p:tavLst>
                                    </p:anim>
                                  </p:childTnLst>
                                </p:cTn>
                              </p:par>
                            </p:childTnLst>
                          </p:cTn>
                        </p:par>
                        <p:par>
                          <p:cTn id="184" fill="hold">
                            <p:stCondLst>
                              <p:cond delay="7621"/>
                            </p:stCondLst>
                            <p:childTnLst>
                              <p:par>
                                <p:cTn id="185" presetID="2" presetClass="entr" presetSubtype="12" fill="hold" grpId="0" nodeType="afterEffect">
                                  <p:stCondLst>
                                    <p:cond delay="0"/>
                                  </p:stCondLst>
                                  <p:childTnLst>
                                    <p:set>
                                      <p:cBhvr>
                                        <p:cTn id="186" dur="1" fill="hold">
                                          <p:stCondLst>
                                            <p:cond delay="0"/>
                                          </p:stCondLst>
                                        </p:cTn>
                                        <p:tgtEl>
                                          <p:spTgt spid="9"/>
                                        </p:tgtEl>
                                        <p:attrNameLst>
                                          <p:attrName>style.visibility</p:attrName>
                                        </p:attrNameLst>
                                      </p:cBhvr>
                                      <p:to>
                                        <p:strVal val="visible"/>
                                      </p:to>
                                    </p:set>
                                    <p:anim calcmode="lin" valueType="num">
                                      <p:cBhvr additive="base">
                                        <p:cTn id="187" dur="500" fill="hold"/>
                                        <p:tgtEl>
                                          <p:spTgt spid="9"/>
                                        </p:tgtEl>
                                        <p:attrNameLst>
                                          <p:attrName>ppt_x</p:attrName>
                                        </p:attrNameLst>
                                      </p:cBhvr>
                                      <p:tavLst>
                                        <p:tav tm="0">
                                          <p:val>
                                            <p:strVal val="0-#ppt_w/2"/>
                                          </p:val>
                                        </p:tav>
                                        <p:tav tm="100000">
                                          <p:val>
                                            <p:strVal val="#ppt_x"/>
                                          </p:val>
                                        </p:tav>
                                      </p:tavLst>
                                    </p:anim>
                                    <p:anim calcmode="lin" valueType="num">
                                      <p:cBhvr additive="base">
                                        <p:cTn id="188" dur="500" fill="hold"/>
                                        <p:tgtEl>
                                          <p:spTgt spid="9"/>
                                        </p:tgtEl>
                                        <p:attrNameLst>
                                          <p:attrName>ppt_y</p:attrName>
                                        </p:attrNameLst>
                                      </p:cBhvr>
                                      <p:tavLst>
                                        <p:tav tm="0">
                                          <p:val>
                                            <p:strVal val="1+#ppt_h/2"/>
                                          </p:val>
                                        </p:tav>
                                        <p:tav tm="100000">
                                          <p:val>
                                            <p:strVal val="#ppt_y"/>
                                          </p:val>
                                        </p:tav>
                                      </p:tavLst>
                                    </p:anim>
                                  </p:childTnLst>
                                </p:cTn>
                              </p:par>
                            </p:childTnLst>
                          </p:cTn>
                        </p:par>
                        <p:par>
                          <p:cTn id="189" fill="hold">
                            <p:stCondLst>
                              <p:cond delay="8121"/>
                            </p:stCondLst>
                            <p:childTnLst>
                              <p:par>
                                <p:cTn id="190" presetID="2" presetClass="entr" presetSubtype="9" fill="hold" grpId="0" nodeType="afterEffect">
                                  <p:stCondLst>
                                    <p:cond delay="0"/>
                                  </p:stCondLst>
                                  <p:childTnLst>
                                    <p:set>
                                      <p:cBhvr>
                                        <p:cTn id="191" dur="1" fill="hold">
                                          <p:stCondLst>
                                            <p:cond delay="0"/>
                                          </p:stCondLst>
                                        </p:cTn>
                                        <p:tgtEl>
                                          <p:spTgt spid="8"/>
                                        </p:tgtEl>
                                        <p:attrNameLst>
                                          <p:attrName>style.visibility</p:attrName>
                                        </p:attrNameLst>
                                      </p:cBhvr>
                                      <p:to>
                                        <p:strVal val="visible"/>
                                      </p:to>
                                    </p:set>
                                    <p:anim calcmode="lin" valueType="num">
                                      <p:cBhvr additive="base">
                                        <p:cTn id="192" dur="500" fill="hold"/>
                                        <p:tgtEl>
                                          <p:spTgt spid="8"/>
                                        </p:tgtEl>
                                        <p:attrNameLst>
                                          <p:attrName>ppt_x</p:attrName>
                                        </p:attrNameLst>
                                      </p:cBhvr>
                                      <p:tavLst>
                                        <p:tav tm="0">
                                          <p:val>
                                            <p:strVal val="0-#ppt_w/2"/>
                                          </p:val>
                                        </p:tav>
                                        <p:tav tm="100000">
                                          <p:val>
                                            <p:strVal val="#ppt_x"/>
                                          </p:val>
                                        </p:tav>
                                      </p:tavLst>
                                    </p:anim>
                                    <p:anim calcmode="lin" valueType="num">
                                      <p:cBhvr additive="base">
                                        <p:cTn id="19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77" grpId="0"/>
      <p:bldP spid="27" grpId="0" animBg="1"/>
      <p:bldP spid="7" grpId="0" animBg="1"/>
      <p:bldP spid="8" grpId="0" animBg="1"/>
      <p:bldP spid="9" grpId="0" animBg="1"/>
      <p:bldP spid="13" grpId="0"/>
      <p:bldP spid="17" grpId="0"/>
      <p:bldP spid="21" grpId="0"/>
      <p:bldP spid="29" grpId="0"/>
      <p:bldP spid="30" grpId="0" animBg="1"/>
      <p:bldP spid="31" grpId="0"/>
      <p:bldP spid="32" grpId="0" animBg="1"/>
      <p:bldP spid="33" grpId="0"/>
      <p:bldP spid="34" grpId="0" animBg="1"/>
      <p:bldP spid="35" grpId="0"/>
      <p:bldP spid="36" grpId="0" animBg="1"/>
      <p:bldP spid="37" grpId="0"/>
      <p:bldP spid="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0" y="666517"/>
            <a:ext cx="257349"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2" name="矩形 21"/>
          <p:cNvSpPr/>
          <p:nvPr/>
        </p:nvSpPr>
        <p:spPr bwMode="auto">
          <a:xfrm>
            <a:off x="0" y="666517"/>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1415772" cy="461665"/>
          </a:xfrm>
          <a:prstGeom prst="rect">
            <a:avLst/>
          </a:prstGeom>
          <a:noFill/>
        </p:spPr>
        <p:txBody>
          <a:bodyPr wrap="none" rtlCol="0">
            <a:spAutoFit/>
          </a:bodyPr>
          <a:lstStyle/>
          <a:p>
            <a:r>
              <a:rPr lang="zh-CN" altLang="en-US" sz="2400" dirty="0">
                <a:solidFill>
                  <a:srgbClr val="C2C1C1">
                    <a:lumMod val="20000"/>
                    <a:lumOff val="80000"/>
                  </a:srgbClr>
                </a:solidFill>
                <a:latin typeface="微软雅黑" panose="020B0503020204020204" pitchFamily="34" charset="-122"/>
                <a:ea typeface="微软雅黑" panose="020B0503020204020204" pitchFamily="34" charset="-122"/>
              </a:rPr>
              <a:t>具体目标</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7" name="AutoShape 593"/>
          <p:cNvSpPr>
            <a:spLocks noChangeArrowheads="1"/>
          </p:cNvSpPr>
          <p:nvPr/>
        </p:nvSpPr>
        <p:spPr bwMode="auto">
          <a:xfrm rot="10800000" flipH="1" flipV="1">
            <a:off x="2622739" y="3609644"/>
            <a:ext cx="675206" cy="540165"/>
          </a:xfrm>
          <a:prstGeom prst="rightArrow">
            <a:avLst>
              <a:gd name="adj1" fmla="val 60857"/>
              <a:gd name="adj2" fmla="val 56907"/>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chemeClr val="tx1"/>
              </a:solidFill>
              <a:latin typeface="Arial" panose="020B0604020202020204" pitchFamily="34" charset="0"/>
              <a:ea typeface="宋体" panose="02010600030101010101" pitchFamily="2" charset="-122"/>
            </a:endParaRPr>
          </a:p>
        </p:txBody>
      </p:sp>
      <p:sp>
        <p:nvSpPr>
          <p:cNvPr id="8" name="Oval 2"/>
          <p:cNvSpPr>
            <a:spLocks noChangeAspect="1" noChangeArrowheads="1"/>
          </p:cNvSpPr>
          <p:nvPr/>
        </p:nvSpPr>
        <p:spPr bwMode="auto">
          <a:xfrm>
            <a:off x="1139652" y="3168112"/>
            <a:ext cx="1422736" cy="1423231"/>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fr-FR" altLang="zh-CN" dirty="0">
              <a:solidFill>
                <a:schemeClr val="tx1"/>
              </a:solidFill>
              <a:latin typeface="Arial" panose="020B0604020202020204" pitchFamily="34" charset="0"/>
              <a:ea typeface="宋体" panose="02010600030101010101" pitchFamily="2" charset="-122"/>
            </a:endParaRPr>
          </a:p>
        </p:txBody>
      </p:sp>
      <p:sp>
        <p:nvSpPr>
          <p:cNvPr id="9" name="TextBox 147"/>
          <p:cNvSpPr txBox="1">
            <a:spLocks noChangeArrowheads="1"/>
          </p:cNvSpPr>
          <p:nvPr/>
        </p:nvSpPr>
        <p:spPr bwMode="auto">
          <a:xfrm>
            <a:off x="1310960" y="3500585"/>
            <a:ext cx="1080120" cy="758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000" dirty="0">
                <a:solidFill>
                  <a:srgbClr val="F8F8F8"/>
                </a:solidFill>
                <a:latin typeface="+mn-ea"/>
                <a:ea typeface="+mn-ea"/>
              </a:rPr>
              <a:t>初步</a:t>
            </a:r>
            <a:endParaRPr lang="en-US" altLang="zh-CN" sz="2000" dirty="0">
              <a:solidFill>
                <a:srgbClr val="F8F8F8"/>
              </a:solidFill>
              <a:latin typeface="+mn-ea"/>
              <a:ea typeface="+mn-ea"/>
            </a:endParaRPr>
          </a:p>
          <a:p>
            <a:pPr algn="ctr"/>
            <a:r>
              <a:rPr lang="zh-CN" altLang="en-US" sz="2000" dirty="0">
                <a:solidFill>
                  <a:srgbClr val="F8F8F8"/>
                </a:solidFill>
                <a:latin typeface="+mn-ea"/>
                <a:ea typeface="+mn-ea"/>
              </a:rPr>
              <a:t>目标</a:t>
            </a:r>
          </a:p>
        </p:txBody>
      </p:sp>
      <p:sp>
        <p:nvSpPr>
          <p:cNvPr id="10" name="圆角矩形 9"/>
          <p:cNvSpPr/>
          <p:nvPr/>
        </p:nvSpPr>
        <p:spPr bwMode="auto">
          <a:xfrm>
            <a:off x="5835306" y="3766109"/>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1" name="矩形 87"/>
          <p:cNvSpPr>
            <a:spLocks noChangeArrowheads="1"/>
          </p:cNvSpPr>
          <p:nvPr/>
        </p:nvSpPr>
        <p:spPr bwMode="auto">
          <a:xfrm>
            <a:off x="5950813" y="3838698"/>
            <a:ext cx="4934880"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p>
        </p:txBody>
      </p:sp>
      <p:sp>
        <p:nvSpPr>
          <p:cNvPr id="12" name="圆角矩形 11"/>
          <p:cNvSpPr/>
          <p:nvPr/>
        </p:nvSpPr>
        <p:spPr bwMode="auto">
          <a:xfrm>
            <a:off x="5835306" y="4918237"/>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3" name="矩形 87"/>
          <p:cNvSpPr>
            <a:spLocks noChangeArrowheads="1"/>
          </p:cNvSpPr>
          <p:nvPr/>
        </p:nvSpPr>
        <p:spPr bwMode="auto">
          <a:xfrm>
            <a:off x="5950813" y="5009295"/>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p>
        </p:txBody>
      </p:sp>
      <p:sp>
        <p:nvSpPr>
          <p:cNvPr id="14" name="圆角矩形 13"/>
          <p:cNvSpPr/>
          <p:nvPr/>
        </p:nvSpPr>
        <p:spPr bwMode="auto">
          <a:xfrm>
            <a:off x="5835305" y="2564904"/>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5" name="矩形 87"/>
          <p:cNvSpPr>
            <a:spLocks noChangeArrowheads="1"/>
          </p:cNvSpPr>
          <p:nvPr/>
        </p:nvSpPr>
        <p:spPr bwMode="auto">
          <a:xfrm>
            <a:off x="5950812" y="2687975"/>
            <a:ext cx="4756081"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p>
        </p:txBody>
      </p:sp>
      <p:sp>
        <p:nvSpPr>
          <p:cNvPr id="16" name="圆角矩形 15"/>
          <p:cNvSpPr/>
          <p:nvPr/>
        </p:nvSpPr>
        <p:spPr bwMode="auto">
          <a:xfrm>
            <a:off x="5835306" y="1412776"/>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7" name="矩形 87"/>
          <p:cNvSpPr>
            <a:spLocks noChangeArrowheads="1"/>
          </p:cNvSpPr>
          <p:nvPr/>
        </p:nvSpPr>
        <p:spPr bwMode="auto">
          <a:xfrm>
            <a:off x="6026373" y="1484784"/>
            <a:ext cx="4680520"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p>
        </p:txBody>
      </p:sp>
      <p:cxnSp>
        <p:nvCxnSpPr>
          <p:cNvPr id="18" name="直接连接符 17"/>
          <p:cNvCxnSpPr>
            <a:stCxn id="21" idx="7"/>
            <a:endCxn id="16" idx="1"/>
          </p:cNvCxnSpPr>
          <p:nvPr/>
        </p:nvCxnSpPr>
        <p:spPr bwMode="auto">
          <a:xfrm flipV="1">
            <a:off x="4877298" y="1892294"/>
            <a:ext cx="958008" cy="1369150"/>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a:endCxn id="14" idx="1"/>
          </p:cNvCxnSpPr>
          <p:nvPr/>
        </p:nvCxnSpPr>
        <p:spPr bwMode="auto">
          <a:xfrm flipV="1">
            <a:off x="4980654" y="3044422"/>
            <a:ext cx="854651" cy="397398"/>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a:endCxn id="10" idx="1"/>
          </p:cNvCxnSpPr>
          <p:nvPr/>
        </p:nvCxnSpPr>
        <p:spPr bwMode="auto">
          <a:xfrm>
            <a:off x="4996420" y="4194206"/>
            <a:ext cx="838886" cy="51421"/>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
          <p:cNvSpPr>
            <a:spLocks noChangeAspect="1" noChangeArrowheads="1"/>
          </p:cNvSpPr>
          <p:nvPr/>
        </p:nvSpPr>
        <p:spPr bwMode="auto">
          <a:xfrm>
            <a:off x="3384278" y="3005343"/>
            <a:ext cx="1749182" cy="174876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fr-FR" altLang="zh-CN" dirty="0">
              <a:solidFill>
                <a:schemeClr val="tx1"/>
              </a:solidFill>
              <a:latin typeface="Arial" panose="020B0604020202020204" pitchFamily="34" charset="0"/>
              <a:ea typeface="宋体" panose="02010600030101010101" pitchFamily="2" charset="-122"/>
            </a:endParaRPr>
          </a:p>
        </p:txBody>
      </p:sp>
      <p:sp>
        <p:nvSpPr>
          <p:cNvPr id="25" name="TextBox 147"/>
          <p:cNvSpPr txBox="1">
            <a:spLocks noChangeArrowheads="1"/>
          </p:cNvSpPr>
          <p:nvPr/>
        </p:nvSpPr>
        <p:spPr bwMode="auto">
          <a:xfrm>
            <a:off x="3683324" y="3500585"/>
            <a:ext cx="1080120" cy="758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000" dirty="0">
                <a:solidFill>
                  <a:srgbClr val="F8F8F8"/>
                </a:solidFill>
                <a:latin typeface="+mn-ea"/>
                <a:ea typeface="+mn-ea"/>
              </a:rPr>
              <a:t>进一步目标</a:t>
            </a:r>
          </a:p>
        </p:txBody>
      </p:sp>
      <p:cxnSp>
        <p:nvCxnSpPr>
          <p:cNvPr id="26" name="直接连接符 25"/>
          <p:cNvCxnSpPr/>
          <p:nvPr/>
        </p:nvCxnSpPr>
        <p:spPr bwMode="auto">
          <a:xfrm>
            <a:off x="4877298" y="4281277"/>
            <a:ext cx="958008" cy="1066635"/>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649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300" fill="hold"/>
                                        <p:tgtEl>
                                          <p:spTgt spid="8"/>
                                        </p:tgtEl>
                                        <p:attrNameLst>
                                          <p:attrName>ppt_w</p:attrName>
                                        </p:attrNameLst>
                                      </p:cBhvr>
                                      <p:tavLst>
                                        <p:tav tm="0">
                                          <p:val>
                                            <p:fltVal val="0"/>
                                          </p:val>
                                        </p:tav>
                                        <p:tav tm="100000">
                                          <p:val>
                                            <p:strVal val="#ppt_w"/>
                                          </p:val>
                                        </p:tav>
                                      </p:tavLst>
                                    </p:anim>
                                    <p:anim calcmode="lin" valueType="num">
                                      <p:cBhvr>
                                        <p:cTn id="25" dur="300" fill="hold"/>
                                        <p:tgtEl>
                                          <p:spTgt spid="8"/>
                                        </p:tgtEl>
                                        <p:attrNameLst>
                                          <p:attrName>ppt_h</p:attrName>
                                        </p:attrNameLst>
                                      </p:cBhvr>
                                      <p:tavLst>
                                        <p:tav tm="0">
                                          <p:val>
                                            <p:fltVal val="0"/>
                                          </p:val>
                                        </p:tav>
                                        <p:tav tm="100000">
                                          <p:val>
                                            <p:strVal val="#ppt_h"/>
                                          </p:val>
                                        </p:tav>
                                      </p:tavLst>
                                    </p:anim>
                                    <p:animEffect transition="in" filter="fade">
                                      <p:cBhvr>
                                        <p:cTn id="26" dur="3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 fill="hold"/>
                                        <p:tgtEl>
                                          <p:spTgt spid="9"/>
                                        </p:tgtEl>
                                        <p:attrNameLst>
                                          <p:attrName>ppt_w</p:attrName>
                                        </p:attrNameLst>
                                      </p:cBhvr>
                                      <p:tavLst>
                                        <p:tav tm="0">
                                          <p:val>
                                            <p:fltVal val="0"/>
                                          </p:val>
                                        </p:tav>
                                        <p:tav tm="100000">
                                          <p:val>
                                            <p:strVal val="#ppt_w"/>
                                          </p:val>
                                        </p:tav>
                                      </p:tavLst>
                                    </p:anim>
                                    <p:anim calcmode="lin" valueType="num">
                                      <p:cBhvr>
                                        <p:cTn id="30" dur="300" fill="hold"/>
                                        <p:tgtEl>
                                          <p:spTgt spid="9"/>
                                        </p:tgtEl>
                                        <p:attrNameLst>
                                          <p:attrName>ppt_h</p:attrName>
                                        </p:attrNameLst>
                                      </p:cBhvr>
                                      <p:tavLst>
                                        <p:tav tm="0">
                                          <p:val>
                                            <p:fltVal val="0"/>
                                          </p:val>
                                        </p:tav>
                                        <p:tav tm="100000">
                                          <p:val>
                                            <p:strVal val="#ppt_h"/>
                                          </p:val>
                                        </p:tav>
                                      </p:tavLst>
                                    </p:anim>
                                    <p:animEffect transition="in" filter="fade">
                                      <p:cBhvr>
                                        <p:cTn id="31" dur="300"/>
                                        <p:tgtEl>
                                          <p:spTgt spid="9"/>
                                        </p:tgtEl>
                                      </p:cBhvr>
                                    </p:animEffect>
                                  </p:childTnLst>
                                </p:cTn>
                              </p:par>
                            </p:childTnLst>
                          </p:cTn>
                        </p:par>
                        <p:par>
                          <p:cTn id="32" fill="hold">
                            <p:stCondLst>
                              <p:cond delay="1819"/>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300" fill="hold"/>
                                        <p:tgtEl>
                                          <p:spTgt spid="25"/>
                                        </p:tgtEl>
                                        <p:attrNameLst>
                                          <p:attrName>ppt_w</p:attrName>
                                        </p:attrNameLst>
                                      </p:cBhvr>
                                      <p:tavLst>
                                        <p:tav tm="0">
                                          <p:val>
                                            <p:fltVal val="0"/>
                                          </p:val>
                                        </p:tav>
                                        <p:tav tm="100000">
                                          <p:val>
                                            <p:strVal val="#ppt_w"/>
                                          </p:val>
                                        </p:tav>
                                      </p:tavLst>
                                    </p:anim>
                                    <p:anim calcmode="lin" valueType="num">
                                      <p:cBhvr>
                                        <p:cTn id="36" dur="300" fill="hold"/>
                                        <p:tgtEl>
                                          <p:spTgt spid="25"/>
                                        </p:tgtEl>
                                        <p:attrNameLst>
                                          <p:attrName>ppt_h</p:attrName>
                                        </p:attrNameLst>
                                      </p:cBhvr>
                                      <p:tavLst>
                                        <p:tav tm="0">
                                          <p:val>
                                            <p:fltVal val="0"/>
                                          </p:val>
                                        </p:tav>
                                        <p:tav tm="100000">
                                          <p:val>
                                            <p:strVal val="#ppt_h"/>
                                          </p:val>
                                        </p:tav>
                                      </p:tavLst>
                                    </p:anim>
                                    <p:animEffect transition="in" filter="fade">
                                      <p:cBhvr>
                                        <p:cTn id="37" dur="3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300" fill="hold"/>
                                        <p:tgtEl>
                                          <p:spTgt spid="21"/>
                                        </p:tgtEl>
                                        <p:attrNameLst>
                                          <p:attrName>ppt_w</p:attrName>
                                        </p:attrNameLst>
                                      </p:cBhvr>
                                      <p:tavLst>
                                        <p:tav tm="0">
                                          <p:val>
                                            <p:fltVal val="0"/>
                                          </p:val>
                                        </p:tav>
                                        <p:tav tm="100000">
                                          <p:val>
                                            <p:strVal val="#ppt_w"/>
                                          </p:val>
                                        </p:tav>
                                      </p:tavLst>
                                    </p:anim>
                                    <p:anim calcmode="lin" valueType="num">
                                      <p:cBhvr>
                                        <p:cTn id="41" dur="300" fill="hold"/>
                                        <p:tgtEl>
                                          <p:spTgt spid="21"/>
                                        </p:tgtEl>
                                        <p:attrNameLst>
                                          <p:attrName>ppt_h</p:attrName>
                                        </p:attrNameLst>
                                      </p:cBhvr>
                                      <p:tavLst>
                                        <p:tav tm="0">
                                          <p:val>
                                            <p:fltVal val="0"/>
                                          </p:val>
                                        </p:tav>
                                        <p:tav tm="100000">
                                          <p:val>
                                            <p:strVal val="#ppt_h"/>
                                          </p:val>
                                        </p:tav>
                                      </p:tavLst>
                                    </p:anim>
                                    <p:animEffect transition="in" filter="fade">
                                      <p:cBhvr>
                                        <p:cTn id="42" dur="300"/>
                                        <p:tgtEl>
                                          <p:spTgt spid="21"/>
                                        </p:tgtEl>
                                      </p:cBhvr>
                                    </p:animEffect>
                                  </p:childTnLst>
                                </p:cTn>
                              </p:par>
                            </p:childTnLst>
                          </p:cTn>
                        </p:par>
                        <p:par>
                          <p:cTn id="43" fill="hold">
                            <p:stCondLst>
                              <p:cond delay="2319"/>
                            </p:stCondLst>
                            <p:childTnLst>
                              <p:par>
                                <p:cTn id="44" presetID="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819"/>
                            </p:stCondLst>
                            <p:childTnLst>
                              <p:par>
                                <p:cTn id="49" presetID="2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par>
                          <p:cTn id="52" fill="hold">
                            <p:stCondLst>
                              <p:cond delay="3319"/>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300"/>
                                        <p:tgtEl>
                                          <p:spTgt spid="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300"/>
                                        <p:tgtEl>
                                          <p:spTgt spid="17"/>
                                        </p:tgtEl>
                                      </p:cBhvr>
                                    </p:animEffect>
                                  </p:childTnLst>
                                </p:cTn>
                              </p:par>
                            </p:childTnLst>
                          </p:cTn>
                        </p:par>
                        <p:par>
                          <p:cTn id="59" fill="hold">
                            <p:stCondLst>
                              <p:cond delay="3819"/>
                            </p:stCondLst>
                            <p:childTnLst>
                              <p:par>
                                <p:cTn id="60" presetID="2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par>
                          <p:cTn id="63" fill="hold">
                            <p:stCondLst>
                              <p:cond delay="4319"/>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300"/>
                                        <p:tgtEl>
                                          <p:spTgt spid="1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300"/>
                                        <p:tgtEl>
                                          <p:spTgt spid="14"/>
                                        </p:tgtEl>
                                      </p:cBhvr>
                                    </p:animEffect>
                                  </p:childTnLst>
                                </p:cTn>
                              </p:par>
                            </p:childTnLst>
                          </p:cTn>
                        </p:par>
                        <p:par>
                          <p:cTn id="70" fill="hold">
                            <p:stCondLst>
                              <p:cond delay="4819"/>
                            </p:stCondLst>
                            <p:childTnLst>
                              <p:par>
                                <p:cTn id="71" presetID="22" presetClass="entr" presetSubtype="8"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5319"/>
                            </p:stCondLst>
                            <p:childTnLst>
                              <p:par>
                                <p:cTn id="75" presetID="22" presetClass="entr" presetSubtype="8"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3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300"/>
                                        <p:tgtEl>
                                          <p:spTgt spid="10"/>
                                        </p:tgtEl>
                                      </p:cBhvr>
                                    </p:animEffect>
                                  </p:childTnLst>
                                </p:cTn>
                              </p:par>
                            </p:childTnLst>
                          </p:cTn>
                        </p:par>
                        <p:par>
                          <p:cTn id="81" fill="hold">
                            <p:stCondLst>
                              <p:cond delay="5819"/>
                            </p:stCondLst>
                            <p:childTnLst>
                              <p:par>
                                <p:cTn id="82" presetID="22" presetClass="entr" presetSubtype="8"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par>
                          <p:cTn id="85" fill="hold">
                            <p:stCondLst>
                              <p:cond delay="6319"/>
                            </p:stCondLst>
                            <p:childTnLst>
                              <p:par>
                                <p:cTn id="86" presetID="22" presetClass="entr" presetSubtype="8"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300"/>
                                        <p:tgtEl>
                                          <p:spTgt spid="1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P spid="7" grpId="0" animBg="1"/>
      <p:bldP spid="8" grpId="0" animBg="1"/>
      <p:bldP spid="9" grpId="0"/>
      <p:bldP spid="10" grpId="0" animBg="1"/>
      <p:bldP spid="11" grpId="0"/>
      <p:bldP spid="12" grpId="0" animBg="1"/>
      <p:bldP spid="13" grpId="0"/>
      <p:bldP spid="14" grpId="0" animBg="1"/>
      <p:bldP spid="15" grpId="0"/>
      <p:bldP spid="16" grpId="0" animBg="1"/>
      <p:bldP spid="17" grpId="0"/>
      <p:bldP spid="21"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0" y="666517"/>
            <a:ext cx="257349"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2" name="矩形 21"/>
          <p:cNvSpPr/>
          <p:nvPr/>
        </p:nvSpPr>
        <p:spPr bwMode="auto">
          <a:xfrm>
            <a:off x="0" y="666517"/>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1415772" cy="461665"/>
          </a:xfrm>
          <a:prstGeom prst="rect">
            <a:avLst/>
          </a:prstGeom>
          <a:noFill/>
        </p:spPr>
        <p:txBody>
          <a:bodyPr wrap="none" rtlCol="0">
            <a:spAutoFit/>
          </a:bodyPr>
          <a:lstStyle/>
          <a:p>
            <a:r>
              <a:rPr lang="zh-CN" altLang="en-US" sz="2400" dirty="0">
                <a:solidFill>
                  <a:srgbClr val="C2C1C1">
                    <a:lumMod val="20000"/>
                    <a:lumOff val="80000"/>
                  </a:srgbClr>
                </a:solidFill>
                <a:latin typeface="微软雅黑" panose="020B0503020204020204" pitchFamily="34" charset="-122"/>
                <a:ea typeface="微软雅黑" panose="020B0503020204020204" pitchFamily="34" charset="-122"/>
              </a:rPr>
              <a:t>完成步骤</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cxnSp>
        <p:nvCxnSpPr>
          <p:cNvPr id="23" name="直接箭头连接符 22"/>
          <p:cNvCxnSpPr/>
          <p:nvPr/>
        </p:nvCxnSpPr>
        <p:spPr>
          <a:xfrm flipV="1">
            <a:off x="1746836" y="1566424"/>
            <a:ext cx="2" cy="4477250"/>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a:xfrm>
            <a:off x="1747497" y="6043673"/>
            <a:ext cx="8959396" cy="772"/>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组合 28"/>
          <p:cNvGrpSpPr/>
          <p:nvPr/>
        </p:nvGrpSpPr>
        <p:grpSpPr>
          <a:xfrm>
            <a:off x="2033249" y="4758561"/>
            <a:ext cx="1851041" cy="785818"/>
            <a:chOff x="2200848" y="4495235"/>
            <a:chExt cx="1851041" cy="785818"/>
          </a:xfrm>
          <a:solidFill>
            <a:schemeClr val="accent6"/>
          </a:solidFill>
        </p:grpSpPr>
        <p:sp>
          <p:nvSpPr>
            <p:cNvPr id="30" name="圆角矩形 29"/>
            <p:cNvSpPr/>
            <p:nvPr/>
          </p:nvSpPr>
          <p:spPr bwMode="auto">
            <a:xfrm>
              <a:off x="2200848" y="4495235"/>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rgbClr val="F8F8F8"/>
                </a:solidFill>
                <a:latin typeface="Arial" panose="020B0604020202020204" pitchFamily="34" charset="0"/>
                <a:ea typeface="宋体" panose="02010600030101010101" pitchFamily="2" charset="-122"/>
              </a:endParaRPr>
            </a:p>
          </p:txBody>
        </p:sp>
        <p:sp>
          <p:nvSpPr>
            <p:cNvPr id="31" name="矩形 30"/>
            <p:cNvSpPr>
              <a:spLocks noChangeArrowheads="1"/>
            </p:cNvSpPr>
            <p:nvPr/>
          </p:nvSpPr>
          <p:spPr bwMode="auto">
            <a:xfrm>
              <a:off x="2404638" y="4685303"/>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sz="2400" dirty="0">
                  <a:solidFill>
                    <a:srgbClr val="F8F8F8"/>
                  </a:solidFill>
                </a:rPr>
                <a:t>STEP 1</a:t>
              </a:r>
              <a:endParaRPr lang="zh-CN" altLang="en-US" sz="2400" dirty="0">
                <a:solidFill>
                  <a:srgbClr val="F8F8F8"/>
                </a:solidFill>
              </a:endParaRPr>
            </a:p>
          </p:txBody>
        </p:sp>
      </p:grpSp>
      <p:sp>
        <p:nvSpPr>
          <p:cNvPr id="32" name="矩形 87"/>
          <p:cNvSpPr>
            <a:spLocks noChangeArrowheads="1"/>
          </p:cNvSpPr>
          <p:nvPr/>
        </p:nvSpPr>
        <p:spPr bwMode="auto">
          <a:xfrm>
            <a:off x="2176125" y="2655798"/>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p:txBody>
      </p:sp>
      <p:grpSp>
        <p:nvGrpSpPr>
          <p:cNvPr id="33" name="组合 32"/>
          <p:cNvGrpSpPr/>
          <p:nvPr/>
        </p:nvGrpSpPr>
        <p:grpSpPr>
          <a:xfrm>
            <a:off x="4254293" y="3932366"/>
            <a:ext cx="1851041" cy="785818"/>
            <a:chOff x="4272550" y="3669040"/>
            <a:chExt cx="1851041" cy="785818"/>
          </a:xfrm>
        </p:grpSpPr>
        <p:sp>
          <p:nvSpPr>
            <p:cNvPr id="34" name="圆角矩形 33"/>
            <p:cNvSpPr/>
            <p:nvPr/>
          </p:nvSpPr>
          <p:spPr bwMode="auto">
            <a:xfrm>
              <a:off x="4272550" y="3669040"/>
              <a:ext cx="1851041" cy="785818"/>
            </a:xfrm>
            <a:prstGeom prst="roundRect">
              <a:avLst>
                <a:gd name="adj" fmla="val 10568"/>
              </a:avLst>
            </a:prstGeom>
            <a:solidFill>
              <a:schemeClr val="tx2"/>
            </a:solid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35" name="矩形 34"/>
            <p:cNvSpPr>
              <a:spLocks noChangeArrowheads="1"/>
            </p:cNvSpPr>
            <p:nvPr/>
          </p:nvSpPr>
          <p:spPr bwMode="auto">
            <a:xfrm>
              <a:off x="4469993" y="3841027"/>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400" dirty="0">
                  <a:solidFill>
                    <a:srgbClr val="F8F8F8"/>
                  </a:solidFill>
                </a:rPr>
                <a:t>STEP</a:t>
              </a:r>
              <a:r>
                <a:rPr lang="zh-CN" altLang="en-US" sz="2400" dirty="0">
                  <a:solidFill>
                    <a:srgbClr val="F8F8F8"/>
                  </a:solidFill>
                </a:rPr>
                <a:t> </a:t>
              </a:r>
              <a:r>
                <a:rPr lang="en-US" altLang="zh-CN" sz="2400" dirty="0">
                  <a:solidFill>
                    <a:srgbClr val="F8F8F8"/>
                  </a:solidFill>
                </a:rPr>
                <a:t>2</a:t>
              </a:r>
            </a:p>
          </p:txBody>
        </p:sp>
      </p:grpSp>
      <p:sp>
        <p:nvSpPr>
          <p:cNvPr id="36" name="矩形 87"/>
          <p:cNvSpPr>
            <a:spLocks noChangeArrowheads="1"/>
          </p:cNvSpPr>
          <p:nvPr/>
        </p:nvSpPr>
        <p:spPr bwMode="auto">
          <a:xfrm>
            <a:off x="4390822" y="1829603"/>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p:txBody>
      </p:sp>
      <p:cxnSp>
        <p:nvCxnSpPr>
          <p:cNvPr id="37" name="直接连接符 36"/>
          <p:cNvCxnSpPr/>
          <p:nvPr/>
        </p:nvCxnSpPr>
        <p:spPr>
          <a:xfrm flipH="1">
            <a:off x="4154165" y="1566424"/>
            <a:ext cx="1588" cy="4406583"/>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组合 37"/>
          <p:cNvGrpSpPr/>
          <p:nvPr/>
        </p:nvGrpSpPr>
        <p:grpSpPr>
          <a:xfrm>
            <a:off x="6351532" y="3115487"/>
            <a:ext cx="1851041" cy="785818"/>
            <a:chOff x="6279161" y="2852161"/>
            <a:chExt cx="1851041" cy="785818"/>
          </a:xfrm>
          <a:solidFill>
            <a:schemeClr val="bg1"/>
          </a:solidFill>
        </p:grpSpPr>
        <p:sp>
          <p:nvSpPr>
            <p:cNvPr id="39" name="圆角矩形 38"/>
            <p:cNvSpPr/>
            <p:nvPr/>
          </p:nvSpPr>
          <p:spPr bwMode="auto">
            <a:xfrm>
              <a:off x="6279161" y="2852161"/>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rgbClr val="F8F8F8"/>
                </a:solidFill>
                <a:latin typeface="Arial" panose="020B0604020202020204" pitchFamily="34" charset="0"/>
                <a:ea typeface="宋体" panose="02010600030101010101" pitchFamily="2" charset="-122"/>
              </a:endParaRPr>
            </a:p>
          </p:txBody>
        </p:sp>
        <p:sp>
          <p:nvSpPr>
            <p:cNvPr id="40" name="矩形 39"/>
            <p:cNvSpPr>
              <a:spLocks noChangeArrowheads="1"/>
            </p:cNvSpPr>
            <p:nvPr/>
          </p:nvSpPr>
          <p:spPr bwMode="auto">
            <a:xfrm>
              <a:off x="6476604" y="3055209"/>
              <a:ext cx="1456155" cy="430887"/>
            </a:xfrm>
            <a:prstGeom prst="rect">
              <a:avLst/>
            </a:prstGeom>
            <a:grpFill/>
            <a:ln w="7" cap="flat">
              <a:noFill/>
              <a:prstDash val="solid"/>
              <a:miter lim="800000"/>
            </a:ln>
          </p:spPr>
          <p:txBody>
            <a:bodyPr vert="horz" wrap="square" lIns="91440" tIns="45720" rIns="91440" bIns="45720" numCol="1" anchor="t" anchorCtr="0" compatLnSpc="1"/>
            <a:lstStyle/>
            <a:p>
              <a:r>
                <a:rPr lang="en-US" altLang="zh-CN" sz="2400" dirty="0">
                  <a:solidFill>
                    <a:srgbClr val="F8F8F8"/>
                  </a:solidFill>
                </a:rPr>
                <a:t>STEP 3</a:t>
              </a:r>
              <a:endParaRPr lang="zh-CN" altLang="en-US" sz="2400" dirty="0">
                <a:solidFill>
                  <a:srgbClr val="F8F8F8"/>
                </a:solidFill>
              </a:endParaRPr>
            </a:p>
          </p:txBody>
        </p:sp>
      </p:grpSp>
      <p:cxnSp>
        <p:nvCxnSpPr>
          <p:cNvPr id="41" name="直接连接符 40"/>
          <p:cNvCxnSpPr/>
          <p:nvPr/>
        </p:nvCxnSpPr>
        <p:spPr>
          <a:xfrm flipH="1">
            <a:off x="6272159" y="1566424"/>
            <a:ext cx="1588" cy="4406583"/>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矩形 87"/>
          <p:cNvSpPr>
            <a:spLocks noChangeArrowheads="1"/>
          </p:cNvSpPr>
          <p:nvPr/>
        </p:nvSpPr>
        <p:spPr bwMode="auto">
          <a:xfrm>
            <a:off x="6488061" y="3941682"/>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p:txBody>
      </p:sp>
      <p:grpSp>
        <p:nvGrpSpPr>
          <p:cNvPr id="43" name="组合 42"/>
          <p:cNvGrpSpPr/>
          <p:nvPr/>
        </p:nvGrpSpPr>
        <p:grpSpPr>
          <a:xfrm>
            <a:off x="8495812" y="2258231"/>
            <a:ext cx="1851041" cy="785818"/>
            <a:chOff x="8279425" y="1994905"/>
            <a:chExt cx="1851041" cy="785818"/>
          </a:xfrm>
          <a:solidFill>
            <a:schemeClr val="tx1"/>
          </a:solidFill>
        </p:grpSpPr>
        <p:sp>
          <p:nvSpPr>
            <p:cNvPr id="44" name="圆角矩形 43"/>
            <p:cNvSpPr/>
            <p:nvPr/>
          </p:nvSpPr>
          <p:spPr bwMode="auto">
            <a:xfrm>
              <a:off x="8279425" y="1994905"/>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rgbClr val="F8F8F8"/>
                </a:solidFill>
                <a:latin typeface="Arial" panose="020B0604020202020204" pitchFamily="34" charset="0"/>
                <a:ea typeface="宋体" panose="02010600030101010101" pitchFamily="2" charset="-122"/>
              </a:endParaRPr>
            </a:p>
          </p:txBody>
        </p:sp>
        <p:sp>
          <p:nvSpPr>
            <p:cNvPr id="45" name="矩形 44"/>
            <p:cNvSpPr>
              <a:spLocks noChangeArrowheads="1"/>
            </p:cNvSpPr>
            <p:nvPr/>
          </p:nvSpPr>
          <p:spPr bwMode="auto">
            <a:xfrm>
              <a:off x="8476868" y="2197953"/>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sz="2400" dirty="0">
                  <a:solidFill>
                    <a:srgbClr val="F8F8F8"/>
                  </a:solidFill>
                </a:rPr>
                <a:t>STEP 4</a:t>
              </a:r>
              <a:endParaRPr lang="zh-CN" altLang="en-US" sz="2400" dirty="0">
                <a:solidFill>
                  <a:srgbClr val="F8F8F8"/>
                </a:solidFill>
              </a:endParaRPr>
            </a:p>
          </p:txBody>
        </p:sp>
      </p:grpSp>
      <p:sp>
        <p:nvSpPr>
          <p:cNvPr id="46" name="矩形 87"/>
          <p:cNvSpPr>
            <a:spLocks noChangeArrowheads="1"/>
          </p:cNvSpPr>
          <p:nvPr/>
        </p:nvSpPr>
        <p:spPr bwMode="auto">
          <a:xfrm>
            <a:off x="8632341" y="3084426"/>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solidFill>
                  <a:schemeClr val="accent1"/>
                </a:solidFill>
                <a:latin typeface="微软雅黑" panose="020B0503020204020204" pitchFamily="34" charset="-122"/>
                <a:ea typeface="微软雅黑" panose="020B0503020204020204" pitchFamily="34" charset="-122"/>
              </a:rPr>
              <a:t>点击添加文本</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dirty="0">
                <a:solidFill>
                  <a:schemeClr val="accent1"/>
                </a:solidFill>
                <a:latin typeface="微软雅黑" panose="020B0503020204020204" pitchFamily="34" charset="-122"/>
                <a:ea typeface="微软雅黑" panose="020B0503020204020204" pitchFamily="34" charset="-122"/>
              </a:rPr>
              <a:t>点击添加文本</a:t>
            </a:r>
          </a:p>
        </p:txBody>
      </p:sp>
      <p:cxnSp>
        <p:nvCxnSpPr>
          <p:cNvPr id="47" name="直接连接符 46"/>
          <p:cNvCxnSpPr/>
          <p:nvPr/>
        </p:nvCxnSpPr>
        <p:spPr>
          <a:xfrm>
            <a:off x="8418027" y="1566424"/>
            <a:ext cx="0" cy="4406583"/>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a:off x="1204700" y="1840400"/>
            <a:ext cx="553998" cy="2479396"/>
          </a:xfrm>
          <a:prstGeom prst="rect">
            <a:avLst/>
          </a:prstGeom>
          <a:noFill/>
        </p:spPr>
        <p:txBody>
          <a:bodyPr vert="eaVert" wrap="square" rtlCol="0">
            <a:spAutoFit/>
          </a:bodyPr>
          <a:lstStyle/>
          <a:p>
            <a:r>
              <a:rPr lang="zh-CN" altLang="en-US" sz="2400" dirty="0">
                <a:solidFill>
                  <a:schemeClr val="tx2"/>
                </a:solidFill>
                <a:latin typeface="微软雅黑" panose="020B0503020204020204" pitchFamily="34" charset="-122"/>
                <a:ea typeface="微软雅黑" panose="020B0503020204020204" pitchFamily="34" charset="-122"/>
              </a:rPr>
              <a:t>某某某操作方案</a:t>
            </a:r>
          </a:p>
        </p:txBody>
      </p:sp>
    </p:spTree>
  </p:cSld>
  <p:clrMapOvr>
    <a:masterClrMapping/>
  </p:clrMapOvr>
  <p:transition spd="slow" advTm="700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181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8"/>
                                        </p:tgtEl>
                                        <p:attrNameLst>
                                          <p:attrName>ppt_y</p:attrName>
                                        </p:attrNameLst>
                                      </p:cBhvr>
                                      <p:tavLst>
                                        <p:tav tm="0">
                                          <p:val>
                                            <p:strVal val="#ppt_y"/>
                                          </p:val>
                                        </p:tav>
                                        <p:tav tm="100000">
                                          <p:val>
                                            <p:strVal val="#ppt_y"/>
                                          </p:val>
                                        </p:tav>
                                      </p:tavLst>
                                    </p:anim>
                                    <p:anim calcmode="lin" valueType="num">
                                      <p:cBhvr>
                                        <p:cTn id="33"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8"/>
                                        </p:tgtEl>
                                      </p:cBhvr>
                                    </p:animEffect>
                                  </p:childTnLst>
                                </p:cTn>
                              </p:par>
                            </p:childTnLst>
                          </p:cTn>
                        </p:par>
                        <p:par>
                          <p:cTn id="36" fill="hold">
                            <p:stCondLst>
                              <p:cond delay="2619"/>
                            </p:stCondLst>
                            <p:childTnLst>
                              <p:par>
                                <p:cTn id="37" presetID="22" presetClass="entr" presetSubtype="4"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par>
                                <p:cTn id="43" presetID="22" presetClass="entr" presetSubtype="4"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3119"/>
                            </p:stCondLst>
                            <p:childTnLst>
                              <p:par>
                                <p:cTn id="47" presetID="42"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300"/>
                                        <p:tgtEl>
                                          <p:spTgt spid="29"/>
                                        </p:tgtEl>
                                      </p:cBhvr>
                                    </p:animEffect>
                                    <p:anim calcmode="lin" valueType="num">
                                      <p:cBhvr>
                                        <p:cTn id="50" dur="300" fill="hold"/>
                                        <p:tgtEl>
                                          <p:spTgt spid="29"/>
                                        </p:tgtEl>
                                        <p:attrNameLst>
                                          <p:attrName>ppt_x</p:attrName>
                                        </p:attrNameLst>
                                      </p:cBhvr>
                                      <p:tavLst>
                                        <p:tav tm="0">
                                          <p:val>
                                            <p:strVal val="#ppt_x"/>
                                          </p:val>
                                        </p:tav>
                                        <p:tav tm="100000">
                                          <p:val>
                                            <p:strVal val="#ppt_x"/>
                                          </p:val>
                                        </p:tav>
                                      </p:tavLst>
                                    </p:anim>
                                    <p:anim calcmode="lin" valueType="num">
                                      <p:cBhvr>
                                        <p:cTn id="51" dur="3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3619"/>
                            </p:stCondLst>
                            <p:childTnLst>
                              <p:par>
                                <p:cTn id="53" presetID="22" presetClass="entr" presetSubtype="4"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119"/>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300"/>
                                        <p:tgtEl>
                                          <p:spTgt spid="33"/>
                                        </p:tgtEl>
                                      </p:cBhvr>
                                    </p:animEffect>
                                    <p:anim calcmode="lin" valueType="num">
                                      <p:cBhvr>
                                        <p:cTn id="60" dur="300" fill="hold"/>
                                        <p:tgtEl>
                                          <p:spTgt spid="33"/>
                                        </p:tgtEl>
                                        <p:attrNameLst>
                                          <p:attrName>ppt_x</p:attrName>
                                        </p:attrNameLst>
                                      </p:cBhvr>
                                      <p:tavLst>
                                        <p:tav tm="0">
                                          <p:val>
                                            <p:strVal val="#ppt_x"/>
                                          </p:val>
                                        </p:tav>
                                        <p:tav tm="100000">
                                          <p:val>
                                            <p:strVal val="#ppt_x"/>
                                          </p:val>
                                        </p:tav>
                                      </p:tavLst>
                                    </p:anim>
                                    <p:anim calcmode="lin" valueType="num">
                                      <p:cBhvr>
                                        <p:cTn id="61" dur="3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4619"/>
                            </p:stCondLst>
                            <p:childTnLst>
                              <p:par>
                                <p:cTn id="63" presetID="22" presetClass="entr" presetSubtype="4"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par>
                          <p:cTn id="66" fill="hold">
                            <p:stCondLst>
                              <p:cond delay="5119"/>
                            </p:stCondLst>
                            <p:childTnLst>
                              <p:par>
                                <p:cTn id="67" presetID="47" presetClass="entr" presetSubtype="0"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300"/>
                                        <p:tgtEl>
                                          <p:spTgt spid="38"/>
                                        </p:tgtEl>
                                      </p:cBhvr>
                                    </p:animEffect>
                                    <p:anim calcmode="lin" valueType="num">
                                      <p:cBhvr>
                                        <p:cTn id="70" dur="300" fill="hold"/>
                                        <p:tgtEl>
                                          <p:spTgt spid="38"/>
                                        </p:tgtEl>
                                        <p:attrNameLst>
                                          <p:attrName>ppt_x</p:attrName>
                                        </p:attrNameLst>
                                      </p:cBhvr>
                                      <p:tavLst>
                                        <p:tav tm="0">
                                          <p:val>
                                            <p:strVal val="#ppt_x"/>
                                          </p:val>
                                        </p:tav>
                                        <p:tav tm="100000">
                                          <p:val>
                                            <p:strVal val="#ppt_x"/>
                                          </p:val>
                                        </p:tav>
                                      </p:tavLst>
                                    </p:anim>
                                    <p:anim calcmode="lin" valueType="num">
                                      <p:cBhvr>
                                        <p:cTn id="71" dur="300" fill="hold"/>
                                        <p:tgtEl>
                                          <p:spTgt spid="38"/>
                                        </p:tgtEl>
                                        <p:attrNameLst>
                                          <p:attrName>ppt_y</p:attrName>
                                        </p:attrNameLst>
                                      </p:cBhvr>
                                      <p:tavLst>
                                        <p:tav tm="0">
                                          <p:val>
                                            <p:strVal val="#ppt_y-.1"/>
                                          </p:val>
                                        </p:tav>
                                        <p:tav tm="100000">
                                          <p:val>
                                            <p:strVal val="#ppt_y"/>
                                          </p:val>
                                        </p:tav>
                                      </p:tavLst>
                                    </p:anim>
                                  </p:childTnLst>
                                </p:cTn>
                              </p:par>
                            </p:childTnLst>
                          </p:cTn>
                        </p:par>
                        <p:par>
                          <p:cTn id="72" fill="hold">
                            <p:stCondLst>
                              <p:cond delay="5619"/>
                            </p:stCondLst>
                            <p:childTnLst>
                              <p:par>
                                <p:cTn id="73" presetID="22" presetClass="entr" presetSubtype="1"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up)">
                                      <p:cBhvr>
                                        <p:cTn id="75" dur="500"/>
                                        <p:tgtEl>
                                          <p:spTgt spid="42"/>
                                        </p:tgtEl>
                                      </p:cBhvr>
                                    </p:animEffect>
                                  </p:childTnLst>
                                </p:cTn>
                              </p:par>
                            </p:childTnLst>
                          </p:cTn>
                        </p:par>
                        <p:par>
                          <p:cTn id="76" fill="hold">
                            <p:stCondLst>
                              <p:cond delay="6119"/>
                            </p:stCondLst>
                            <p:childTnLst>
                              <p:par>
                                <p:cTn id="77" presetID="47" presetClass="entr" presetSubtype="0"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300"/>
                                        <p:tgtEl>
                                          <p:spTgt spid="43"/>
                                        </p:tgtEl>
                                      </p:cBhvr>
                                    </p:animEffect>
                                    <p:anim calcmode="lin" valueType="num">
                                      <p:cBhvr>
                                        <p:cTn id="80" dur="300" fill="hold"/>
                                        <p:tgtEl>
                                          <p:spTgt spid="43"/>
                                        </p:tgtEl>
                                        <p:attrNameLst>
                                          <p:attrName>ppt_x</p:attrName>
                                        </p:attrNameLst>
                                      </p:cBhvr>
                                      <p:tavLst>
                                        <p:tav tm="0">
                                          <p:val>
                                            <p:strVal val="#ppt_x"/>
                                          </p:val>
                                        </p:tav>
                                        <p:tav tm="100000">
                                          <p:val>
                                            <p:strVal val="#ppt_x"/>
                                          </p:val>
                                        </p:tav>
                                      </p:tavLst>
                                    </p:anim>
                                    <p:anim calcmode="lin" valueType="num">
                                      <p:cBhvr>
                                        <p:cTn id="81" dur="3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6619"/>
                            </p:stCondLst>
                            <p:childTnLst>
                              <p:par>
                                <p:cTn id="83" presetID="22" presetClass="entr" presetSubtype="1"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up)">
                                      <p:cBhvr>
                                        <p:cTn id="8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P spid="32" grpId="0"/>
      <p:bldP spid="36" grpId="0"/>
      <p:bldP spid="42" grpId="0"/>
      <p:bldP spid="46"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0" y="666517"/>
            <a:ext cx="257349"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2" name="矩形 21"/>
          <p:cNvSpPr/>
          <p:nvPr/>
        </p:nvSpPr>
        <p:spPr bwMode="auto">
          <a:xfrm>
            <a:off x="0" y="666517"/>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1415772" cy="461665"/>
          </a:xfrm>
          <a:prstGeom prst="rect">
            <a:avLst/>
          </a:prstGeom>
          <a:noFill/>
        </p:spPr>
        <p:txBody>
          <a:bodyPr wrap="none" rtlCol="0">
            <a:spAutoFit/>
          </a:bodyPr>
          <a:lstStyle/>
          <a:p>
            <a:r>
              <a:rPr lang="zh-CN" altLang="en-US" sz="2400" dirty="0">
                <a:solidFill>
                  <a:srgbClr val="C2C1C1">
                    <a:lumMod val="20000"/>
                    <a:lumOff val="80000"/>
                  </a:srgbClr>
                </a:solidFill>
                <a:latin typeface="微软雅黑" panose="020B0503020204020204" pitchFamily="34" charset="-122"/>
                <a:ea typeface="微软雅黑" panose="020B0503020204020204" pitchFamily="34" charset="-122"/>
              </a:rPr>
              <a:t>完成步骤</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25" b="8482"/>
          <a:stretch>
            <a:fillRect/>
          </a:stretch>
        </p:blipFill>
        <p:spPr bwMode="auto">
          <a:xfrm>
            <a:off x="971600" y="1152444"/>
            <a:ext cx="3105671" cy="15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15"/>
          <a:stretch>
            <a:fillRect/>
          </a:stretch>
        </p:blipFill>
        <p:spPr bwMode="auto">
          <a:xfrm>
            <a:off x="971600" y="4413578"/>
            <a:ext cx="3105671" cy="153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4360472" y="1152444"/>
            <a:ext cx="6777746" cy="1540395"/>
            <a:chOff x="3347864" y="1152445"/>
            <a:chExt cx="4752528" cy="1080119"/>
          </a:xfrm>
        </p:grpSpPr>
        <p:sp>
          <p:nvSpPr>
            <p:cNvPr id="9" name="矩形 8"/>
            <p:cNvSpPr/>
            <p:nvPr/>
          </p:nvSpPr>
          <p:spPr>
            <a:xfrm>
              <a:off x="3347864" y="1152445"/>
              <a:ext cx="4752528" cy="267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步骤一</a:t>
              </a:r>
              <a:endParaRPr lang="en-US" altLang="zh-CN"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矩形 9"/>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p>
          </p:txBody>
        </p:sp>
      </p:grpSp>
      <p:grpSp>
        <p:nvGrpSpPr>
          <p:cNvPr id="11" name="组合 10"/>
          <p:cNvGrpSpPr/>
          <p:nvPr/>
        </p:nvGrpSpPr>
        <p:grpSpPr>
          <a:xfrm>
            <a:off x="4360472" y="2785358"/>
            <a:ext cx="6777746" cy="1540397"/>
            <a:chOff x="3347864" y="1152444"/>
            <a:chExt cx="4752528" cy="1080120"/>
          </a:xfrm>
        </p:grpSpPr>
        <p:sp>
          <p:nvSpPr>
            <p:cNvPr id="12" name="矩形 11"/>
            <p:cNvSpPr/>
            <p:nvPr/>
          </p:nvSpPr>
          <p:spPr>
            <a:xfrm>
              <a:off x="3347864" y="1152444"/>
              <a:ext cx="4752528" cy="26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步骤二</a:t>
              </a:r>
              <a:endParaRPr lang="en-US" altLang="zh-CN"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矩形 1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p>
          </p:txBody>
        </p:sp>
      </p:grpSp>
      <p:grpSp>
        <p:nvGrpSpPr>
          <p:cNvPr id="14" name="组合 13"/>
          <p:cNvGrpSpPr/>
          <p:nvPr/>
        </p:nvGrpSpPr>
        <p:grpSpPr>
          <a:xfrm>
            <a:off x="4360472" y="4408883"/>
            <a:ext cx="6777746" cy="1540397"/>
            <a:chOff x="3347864" y="1152444"/>
            <a:chExt cx="4752528" cy="1080120"/>
          </a:xfrm>
        </p:grpSpPr>
        <p:sp>
          <p:nvSpPr>
            <p:cNvPr id="15" name="矩形 14"/>
            <p:cNvSpPr/>
            <p:nvPr/>
          </p:nvSpPr>
          <p:spPr>
            <a:xfrm>
              <a:off x="3347864" y="1152444"/>
              <a:ext cx="4752528" cy="26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步骤三</a:t>
              </a:r>
              <a:endParaRPr lang="en-US" altLang="zh-CN"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矩形 15"/>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165">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p>
          </p:txBody>
        </p:sp>
      </p:grpSp>
      <p:pic>
        <p:nvPicPr>
          <p:cNvPr id="17" name="Picture 2" descr="F:\360云盘\02-个人资料\！PPT图片及版面资源\06-PPT精选插图\02-商务\188141-1205221426079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735"/>
          <a:stretch>
            <a:fillRect/>
          </a:stretch>
        </p:blipFill>
        <p:spPr bwMode="auto">
          <a:xfrm>
            <a:off x="971599" y="2785358"/>
            <a:ext cx="3105673" cy="154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613">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 presetClass="entr" presetSubtype="8" fill="hold" nodeType="afterEffect" p14:presetBounceEnd="2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20000">
                                          <p:cBhvr additive="base">
                                            <p:cTn id="24"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14:bounceEnd="20000">
                                          <p:cBhvr additive="base">
                                            <p:cTn id="28"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819"/>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2319"/>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819"/>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2319"/>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0" y="666517"/>
            <a:ext cx="257349"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2" name="矩形 21"/>
          <p:cNvSpPr/>
          <p:nvPr/>
        </p:nvSpPr>
        <p:spPr bwMode="auto">
          <a:xfrm>
            <a:off x="0" y="666517"/>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77" name="TextBox 76"/>
          <p:cNvSpPr txBox="1"/>
          <p:nvPr/>
        </p:nvSpPr>
        <p:spPr>
          <a:xfrm>
            <a:off x="434670" y="174412"/>
            <a:ext cx="1415772" cy="461665"/>
          </a:xfrm>
          <a:prstGeom prst="rect">
            <a:avLst/>
          </a:prstGeom>
          <a:noFill/>
        </p:spPr>
        <p:txBody>
          <a:bodyPr wrap="none" rtlCol="0">
            <a:spAutoFit/>
          </a:bodyPr>
          <a:lstStyle/>
          <a:p>
            <a:r>
              <a:rPr lang="zh-CN" altLang="en-US" sz="2400" dirty="0">
                <a:solidFill>
                  <a:srgbClr val="C2C1C1">
                    <a:lumMod val="20000"/>
                    <a:lumOff val="80000"/>
                  </a:srgbClr>
                </a:solidFill>
                <a:latin typeface="微软雅黑" panose="020B0503020204020204" pitchFamily="34" charset="-122"/>
                <a:ea typeface="微软雅黑" panose="020B0503020204020204" pitchFamily="34" charset="-122"/>
              </a:rPr>
              <a:t>保障措施</a:t>
            </a: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grpSp>
        <p:nvGrpSpPr>
          <p:cNvPr id="6" name="组合 5"/>
          <p:cNvGrpSpPr/>
          <p:nvPr/>
        </p:nvGrpSpPr>
        <p:grpSpPr>
          <a:xfrm>
            <a:off x="2700263" y="1320184"/>
            <a:ext cx="884237" cy="925512"/>
            <a:chOff x="2700263" y="1110021"/>
            <a:chExt cx="884237" cy="925512"/>
          </a:xfrm>
          <a:solidFill>
            <a:schemeClr val="tx2"/>
          </a:solidFill>
        </p:grpSpPr>
        <p:sp>
          <p:nvSpPr>
            <p:cNvPr id="7" name="Oval 6"/>
            <p:cNvSpPr>
              <a:spLocks noChangeArrowheads="1"/>
            </p:cNvSpPr>
            <p:nvPr/>
          </p:nvSpPr>
          <p:spPr bwMode="auto">
            <a:xfrm>
              <a:off x="2700263" y="1110021"/>
              <a:ext cx="884237" cy="925512"/>
            </a:xfrm>
            <a:prstGeom prst="ellipse">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F8F8F8"/>
                </a:solidFill>
              </a:endParaRPr>
            </a:p>
          </p:txBody>
        </p:sp>
        <p:sp>
          <p:nvSpPr>
            <p:cNvPr id="8" name="TextBox 7"/>
            <p:cNvSpPr txBox="1"/>
            <p:nvPr/>
          </p:nvSpPr>
          <p:spPr>
            <a:xfrm>
              <a:off x="2907381" y="1195885"/>
              <a:ext cx="470000" cy="646331"/>
            </a:xfrm>
            <a:prstGeom prst="rect">
              <a:avLst/>
            </a:prstGeom>
            <a:grpFill/>
          </p:spPr>
          <p:txBody>
            <a:bodyPr wrap="none" rtlCol="0">
              <a:spAutoFit/>
            </a:bodyPr>
            <a:lstStyle/>
            <a:p>
              <a:r>
                <a:rPr lang="en-US" altLang="zh-CN" sz="3600" b="1" dirty="0">
                  <a:solidFill>
                    <a:srgbClr val="F8F8F8"/>
                  </a:solidFill>
                  <a:latin typeface="+mn-ea"/>
                  <a:ea typeface="+mn-ea"/>
                </a:rPr>
                <a:t>1</a:t>
              </a:r>
              <a:endParaRPr lang="zh-CN" altLang="en-US" sz="3600" b="1" dirty="0">
                <a:solidFill>
                  <a:srgbClr val="F8F8F8"/>
                </a:solidFill>
                <a:latin typeface="+mn-ea"/>
                <a:ea typeface="+mn-ea"/>
              </a:endParaRPr>
            </a:p>
          </p:txBody>
        </p:sp>
      </p:grpSp>
      <p:grpSp>
        <p:nvGrpSpPr>
          <p:cNvPr id="9" name="组合 8"/>
          <p:cNvGrpSpPr/>
          <p:nvPr/>
        </p:nvGrpSpPr>
        <p:grpSpPr>
          <a:xfrm>
            <a:off x="4127425" y="2202834"/>
            <a:ext cx="1046162" cy="1019175"/>
            <a:chOff x="4127425" y="1992671"/>
            <a:chExt cx="1046162" cy="1019175"/>
          </a:xfrm>
          <a:solidFill>
            <a:schemeClr val="tx2"/>
          </a:solidFill>
        </p:grpSpPr>
        <p:sp>
          <p:nvSpPr>
            <p:cNvPr id="10" name="Freeform 11"/>
            <p:cNvSpPr/>
            <p:nvPr/>
          </p:nvSpPr>
          <p:spPr bwMode="auto">
            <a:xfrm>
              <a:off x="4127425" y="1992671"/>
              <a:ext cx="1046162" cy="1019175"/>
            </a:xfrm>
            <a:custGeom>
              <a:avLst/>
              <a:gdLst>
                <a:gd name="T0" fmla="*/ 2522 w 2855"/>
                <a:gd name="T1" fmla="*/ 761 h 2785"/>
                <a:gd name="T2" fmla="*/ 2030 w 2855"/>
                <a:gd name="T3" fmla="*/ 2436 h 2785"/>
                <a:gd name="T4" fmla="*/ 332 w 2855"/>
                <a:gd name="T5" fmla="*/ 2025 h 2785"/>
                <a:gd name="T6" fmla="*/ 824 w 2855"/>
                <a:gd name="T7" fmla="*/ 349 h 2785"/>
                <a:gd name="T8" fmla="*/ 2522 w 2855"/>
                <a:gd name="T9" fmla="*/ 761 h 2785"/>
              </a:gdLst>
              <a:ahLst/>
              <a:cxnLst>
                <a:cxn ang="0">
                  <a:pos x="T0" y="T1"/>
                </a:cxn>
                <a:cxn ang="0">
                  <a:pos x="T2" y="T3"/>
                </a:cxn>
                <a:cxn ang="0">
                  <a:pos x="T4" y="T5"/>
                </a:cxn>
                <a:cxn ang="0">
                  <a:pos x="T6" y="T7"/>
                </a:cxn>
                <a:cxn ang="0">
                  <a:pos x="T8" y="T9"/>
                </a:cxn>
              </a:cxnLst>
              <a:rect l="0" t="0" r="r" b="b"/>
              <a:pathLst>
                <a:path w="2855" h="2785">
                  <a:moveTo>
                    <a:pt x="2522" y="761"/>
                  </a:moveTo>
                  <a:cubicBezTo>
                    <a:pt x="2855" y="1337"/>
                    <a:pt x="2634" y="2087"/>
                    <a:pt x="2030" y="2436"/>
                  </a:cubicBezTo>
                  <a:cubicBezTo>
                    <a:pt x="1425" y="2785"/>
                    <a:pt x="665" y="2601"/>
                    <a:pt x="332" y="2025"/>
                  </a:cubicBezTo>
                  <a:cubicBezTo>
                    <a:pt x="0" y="1448"/>
                    <a:pt x="220" y="698"/>
                    <a:pt x="824" y="349"/>
                  </a:cubicBezTo>
                  <a:cubicBezTo>
                    <a:pt x="1429" y="0"/>
                    <a:pt x="2189" y="184"/>
                    <a:pt x="2522" y="761"/>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1" name="TextBox 10"/>
            <p:cNvSpPr txBox="1"/>
            <p:nvPr/>
          </p:nvSpPr>
          <p:spPr>
            <a:xfrm>
              <a:off x="4463048" y="2169661"/>
              <a:ext cx="470000" cy="646331"/>
            </a:xfrm>
            <a:prstGeom prst="rect">
              <a:avLst/>
            </a:prstGeom>
            <a:grpFill/>
          </p:spPr>
          <p:txBody>
            <a:bodyPr wrap="none" rtlCol="0">
              <a:spAutoFit/>
            </a:bodyPr>
            <a:lstStyle/>
            <a:p>
              <a:r>
                <a:rPr lang="en-US" altLang="zh-CN" sz="3600" b="1" dirty="0">
                  <a:solidFill>
                    <a:srgbClr val="F8F8F8"/>
                  </a:solidFill>
                  <a:latin typeface="+mn-ea"/>
                  <a:ea typeface="+mn-ea"/>
                </a:rPr>
                <a:t>2</a:t>
              </a:r>
              <a:endParaRPr lang="zh-CN" altLang="en-US" sz="3600" b="1" dirty="0">
                <a:solidFill>
                  <a:srgbClr val="F8F8F8"/>
                </a:solidFill>
                <a:latin typeface="+mn-ea"/>
                <a:ea typeface="+mn-ea"/>
              </a:endParaRPr>
            </a:p>
          </p:txBody>
        </p:sp>
      </p:grpSp>
      <p:grpSp>
        <p:nvGrpSpPr>
          <p:cNvPr id="12" name="组合 11"/>
          <p:cNvGrpSpPr/>
          <p:nvPr/>
        </p:nvGrpSpPr>
        <p:grpSpPr>
          <a:xfrm>
            <a:off x="4076625" y="3972896"/>
            <a:ext cx="1046162" cy="1020762"/>
            <a:chOff x="4076625" y="3762733"/>
            <a:chExt cx="1046162" cy="1020762"/>
          </a:xfrm>
          <a:solidFill>
            <a:schemeClr val="tx2"/>
          </a:solidFill>
        </p:grpSpPr>
        <p:sp>
          <p:nvSpPr>
            <p:cNvPr id="13" name="Freeform 10"/>
            <p:cNvSpPr/>
            <p:nvPr/>
          </p:nvSpPr>
          <p:spPr bwMode="auto">
            <a:xfrm>
              <a:off x="4076625" y="3762733"/>
              <a:ext cx="1046162" cy="1020762"/>
            </a:xfrm>
            <a:custGeom>
              <a:avLst/>
              <a:gdLst>
                <a:gd name="T0" fmla="*/ 2522 w 2855"/>
                <a:gd name="T1" fmla="*/ 2025 h 2786"/>
                <a:gd name="T2" fmla="*/ 825 w 2855"/>
                <a:gd name="T3" fmla="*/ 2437 h 2786"/>
                <a:gd name="T4" fmla="*/ 333 w 2855"/>
                <a:gd name="T5" fmla="*/ 761 h 2786"/>
                <a:gd name="T6" fmla="*/ 2030 w 2855"/>
                <a:gd name="T7" fmla="*/ 349 h 2786"/>
                <a:gd name="T8" fmla="*/ 2522 w 2855"/>
                <a:gd name="T9" fmla="*/ 2025 h 2786"/>
              </a:gdLst>
              <a:ahLst/>
              <a:cxnLst>
                <a:cxn ang="0">
                  <a:pos x="T0" y="T1"/>
                </a:cxn>
                <a:cxn ang="0">
                  <a:pos x="T2" y="T3"/>
                </a:cxn>
                <a:cxn ang="0">
                  <a:pos x="T4" y="T5"/>
                </a:cxn>
                <a:cxn ang="0">
                  <a:pos x="T6" y="T7"/>
                </a:cxn>
                <a:cxn ang="0">
                  <a:pos x="T8" y="T9"/>
                </a:cxn>
              </a:cxnLst>
              <a:rect l="0" t="0" r="r" b="b"/>
              <a:pathLst>
                <a:path w="2855" h="2786">
                  <a:moveTo>
                    <a:pt x="2522" y="2025"/>
                  </a:moveTo>
                  <a:cubicBezTo>
                    <a:pt x="2189" y="2601"/>
                    <a:pt x="1429" y="2786"/>
                    <a:pt x="825" y="2437"/>
                  </a:cubicBezTo>
                  <a:cubicBezTo>
                    <a:pt x="220" y="2088"/>
                    <a:pt x="0" y="1337"/>
                    <a:pt x="333" y="761"/>
                  </a:cubicBezTo>
                  <a:cubicBezTo>
                    <a:pt x="665" y="185"/>
                    <a:pt x="1425" y="0"/>
                    <a:pt x="2030" y="349"/>
                  </a:cubicBezTo>
                  <a:cubicBezTo>
                    <a:pt x="2634" y="698"/>
                    <a:pt x="2855" y="1449"/>
                    <a:pt x="2522" y="2025"/>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4" name="TextBox 13"/>
            <p:cNvSpPr txBox="1"/>
            <p:nvPr/>
          </p:nvSpPr>
          <p:spPr>
            <a:xfrm>
              <a:off x="4403672" y="3986585"/>
              <a:ext cx="470000" cy="646331"/>
            </a:xfrm>
            <a:prstGeom prst="rect">
              <a:avLst/>
            </a:prstGeom>
            <a:grpFill/>
          </p:spPr>
          <p:txBody>
            <a:bodyPr wrap="none" rtlCol="0">
              <a:spAutoFit/>
            </a:bodyPr>
            <a:lstStyle/>
            <a:p>
              <a:r>
                <a:rPr lang="en-US" altLang="zh-CN" sz="3600" b="1" dirty="0">
                  <a:solidFill>
                    <a:srgbClr val="F8F8F8"/>
                  </a:solidFill>
                  <a:latin typeface="+mn-ea"/>
                  <a:ea typeface="+mn-ea"/>
                </a:rPr>
                <a:t>3</a:t>
              </a:r>
              <a:endParaRPr lang="zh-CN" altLang="en-US" sz="3600" b="1" dirty="0">
                <a:solidFill>
                  <a:srgbClr val="F8F8F8"/>
                </a:solidFill>
                <a:latin typeface="+mn-ea"/>
                <a:ea typeface="+mn-ea"/>
              </a:endParaRPr>
            </a:p>
          </p:txBody>
        </p:sp>
      </p:grpSp>
      <p:grpSp>
        <p:nvGrpSpPr>
          <p:cNvPr id="15" name="组合 14"/>
          <p:cNvGrpSpPr/>
          <p:nvPr/>
        </p:nvGrpSpPr>
        <p:grpSpPr>
          <a:xfrm>
            <a:off x="2598663" y="4861896"/>
            <a:ext cx="882650" cy="925512"/>
            <a:chOff x="2598663" y="4651733"/>
            <a:chExt cx="882650" cy="925512"/>
          </a:xfrm>
          <a:solidFill>
            <a:schemeClr val="tx2"/>
          </a:solidFill>
        </p:grpSpPr>
        <p:sp>
          <p:nvSpPr>
            <p:cNvPr id="16" name="Oval 9"/>
            <p:cNvSpPr>
              <a:spLocks noChangeArrowheads="1"/>
            </p:cNvSpPr>
            <p:nvPr/>
          </p:nvSpPr>
          <p:spPr bwMode="auto">
            <a:xfrm>
              <a:off x="2598663" y="4651733"/>
              <a:ext cx="882650" cy="925512"/>
            </a:xfrm>
            <a:prstGeom prst="ellipse">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7" name="TextBox 16"/>
            <p:cNvSpPr txBox="1"/>
            <p:nvPr/>
          </p:nvSpPr>
          <p:spPr>
            <a:xfrm>
              <a:off x="2824254" y="4853484"/>
              <a:ext cx="470000" cy="646331"/>
            </a:xfrm>
            <a:prstGeom prst="rect">
              <a:avLst/>
            </a:prstGeom>
            <a:grpFill/>
          </p:spPr>
          <p:txBody>
            <a:bodyPr wrap="none" rtlCol="0">
              <a:spAutoFit/>
            </a:bodyPr>
            <a:lstStyle/>
            <a:p>
              <a:r>
                <a:rPr lang="en-US" altLang="zh-CN" sz="3600" b="1" dirty="0">
                  <a:solidFill>
                    <a:srgbClr val="F8F8F8"/>
                  </a:solidFill>
                  <a:latin typeface="+mn-ea"/>
                  <a:ea typeface="+mn-ea"/>
                </a:rPr>
                <a:t>4</a:t>
              </a:r>
              <a:endParaRPr lang="zh-CN" altLang="en-US" sz="3600" b="1" dirty="0">
                <a:solidFill>
                  <a:srgbClr val="F8F8F8"/>
                </a:solidFill>
                <a:latin typeface="+mn-ea"/>
                <a:ea typeface="+mn-ea"/>
              </a:endParaRPr>
            </a:p>
          </p:txBody>
        </p:sp>
      </p:grpSp>
      <p:grpSp>
        <p:nvGrpSpPr>
          <p:cNvPr id="18" name="组合 17"/>
          <p:cNvGrpSpPr/>
          <p:nvPr/>
        </p:nvGrpSpPr>
        <p:grpSpPr>
          <a:xfrm>
            <a:off x="1009576" y="3885584"/>
            <a:ext cx="1046162" cy="1019175"/>
            <a:chOff x="1009576" y="3675421"/>
            <a:chExt cx="1046162" cy="1019175"/>
          </a:xfrm>
          <a:solidFill>
            <a:schemeClr val="tx2"/>
          </a:solidFill>
        </p:grpSpPr>
        <p:sp>
          <p:nvSpPr>
            <p:cNvPr id="19" name="Freeform 8"/>
            <p:cNvSpPr/>
            <p:nvPr/>
          </p:nvSpPr>
          <p:spPr bwMode="auto">
            <a:xfrm>
              <a:off x="1009576" y="3675421"/>
              <a:ext cx="1046162" cy="1019175"/>
            </a:xfrm>
            <a:custGeom>
              <a:avLst/>
              <a:gdLst>
                <a:gd name="T0" fmla="*/ 333 w 2855"/>
                <a:gd name="T1" fmla="*/ 2025 h 2785"/>
                <a:gd name="T2" fmla="*/ 825 w 2855"/>
                <a:gd name="T3" fmla="*/ 349 h 2785"/>
                <a:gd name="T4" fmla="*/ 2523 w 2855"/>
                <a:gd name="T5" fmla="*/ 760 h 2785"/>
                <a:gd name="T6" fmla="*/ 2030 w 2855"/>
                <a:gd name="T7" fmla="*/ 2436 h 2785"/>
                <a:gd name="T8" fmla="*/ 333 w 2855"/>
                <a:gd name="T9" fmla="*/ 2025 h 2785"/>
              </a:gdLst>
              <a:ahLst/>
              <a:cxnLst>
                <a:cxn ang="0">
                  <a:pos x="T0" y="T1"/>
                </a:cxn>
                <a:cxn ang="0">
                  <a:pos x="T2" y="T3"/>
                </a:cxn>
                <a:cxn ang="0">
                  <a:pos x="T4" y="T5"/>
                </a:cxn>
                <a:cxn ang="0">
                  <a:pos x="T6" y="T7"/>
                </a:cxn>
                <a:cxn ang="0">
                  <a:pos x="T8" y="T9"/>
                </a:cxn>
              </a:cxnLst>
              <a:rect l="0" t="0" r="r" b="b"/>
              <a:pathLst>
                <a:path w="2855" h="2785">
                  <a:moveTo>
                    <a:pt x="333" y="2025"/>
                  </a:moveTo>
                  <a:cubicBezTo>
                    <a:pt x="0" y="1448"/>
                    <a:pt x="221" y="698"/>
                    <a:pt x="825" y="349"/>
                  </a:cubicBezTo>
                  <a:cubicBezTo>
                    <a:pt x="1430" y="0"/>
                    <a:pt x="2190" y="184"/>
                    <a:pt x="2523" y="760"/>
                  </a:cubicBezTo>
                  <a:cubicBezTo>
                    <a:pt x="2855" y="1337"/>
                    <a:pt x="2635" y="2087"/>
                    <a:pt x="2030" y="2436"/>
                  </a:cubicBezTo>
                  <a:cubicBezTo>
                    <a:pt x="1426" y="2785"/>
                    <a:pt x="666" y="2601"/>
                    <a:pt x="333" y="2025"/>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20" name="TextBox 19"/>
            <p:cNvSpPr txBox="1"/>
            <p:nvPr/>
          </p:nvSpPr>
          <p:spPr>
            <a:xfrm>
              <a:off x="1244836" y="3891583"/>
              <a:ext cx="470000" cy="646331"/>
            </a:xfrm>
            <a:prstGeom prst="rect">
              <a:avLst/>
            </a:prstGeom>
            <a:grpFill/>
          </p:spPr>
          <p:txBody>
            <a:bodyPr wrap="none" rtlCol="0">
              <a:spAutoFit/>
            </a:bodyPr>
            <a:lstStyle/>
            <a:p>
              <a:r>
                <a:rPr lang="en-US" altLang="zh-CN" sz="3600" b="1" dirty="0">
                  <a:solidFill>
                    <a:srgbClr val="F8F8F8"/>
                  </a:solidFill>
                  <a:latin typeface="+mn-ea"/>
                  <a:ea typeface="+mn-ea"/>
                </a:rPr>
                <a:t>5</a:t>
              </a:r>
              <a:endParaRPr lang="zh-CN" altLang="en-US" sz="3600" b="1" dirty="0">
                <a:solidFill>
                  <a:srgbClr val="F8F8F8"/>
                </a:solidFill>
                <a:latin typeface="+mn-ea"/>
                <a:ea typeface="+mn-ea"/>
              </a:endParaRPr>
            </a:p>
          </p:txBody>
        </p:sp>
      </p:grpSp>
      <p:grpSp>
        <p:nvGrpSpPr>
          <p:cNvPr id="21" name="组合 20"/>
          <p:cNvGrpSpPr/>
          <p:nvPr/>
        </p:nvGrpSpPr>
        <p:grpSpPr>
          <a:xfrm>
            <a:off x="1060376" y="2113934"/>
            <a:ext cx="1046162" cy="1020762"/>
            <a:chOff x="1060376" y="1903771"/>
            <a:chExt cx="1046162" cy="1020762"/>
          </a:xfrm>
          <a:solidFill>
            <a:schemeClr val="tx2"/>
          </a:solidFill>
        </p:grpSpPr>
        <p:sp>
          <p:nvSpPr>
            <p:cNvPr id="23" name="Freeform 7"/>
            <p:cNvSpPr/>
            <p:nvPr/>
          </p:nvSpPr>
          <p:spPr bwMode="auto">
            <a:xfrm>
              <a:off x="1060376" y="1903771"/>
              <a:ext cx="1046162" cy="1020762"/>
            </a:xfrm>
            <a:custGeom>
              <a:avLst/>
              <a:gdLst>
                <a:gd name="T0" fmla="*/ 333 w 2855"/>
                <a:gd name="T1" fmla="*/ 761 h 2786"/>
                <a:gd name="T2" fmla="*/ 2030 w 2855"/>
                <a:gd name="T3" fmla="*/ 349 h 2786"/>
                <a:gd name="T4" fmla="*/ 2522 w 2855"/>
                <a:gd name="T5" fmla="*/ 2025 h 2786"/>
                <a:gd name="T6" fmla="*/ 825 w 2855"/>
                <a:gd name="T7" fmla="*/ 2437 h 2786"/>
                <a:gd name="T8" fmla="*/ 333 w 2855"/>
                <a:gd name="T9" fmla="*/ 761 h 2786"/>
              </a:gdLst>
              <a:ahLst/>
              <a:cxnLst>
                <a:cxn ang="0">
                  <a:pos x="T0" y="T1"/>
                </a:cxn>
                <a:cxn ang="0">
                  <a:pos x="T2" y="T3"/>
                </a:cxn>
                <a:cxn ang="0">
                  <a:pos x="T4" y="T5"/>
                </a:cxn>
                <a:cxn ang="0">
                  <a:pos x="T6" y="T7"/>
                </a:cxn>
                <a:cxn ang="0">
                  <a:pos x="T8" y="T9"/>
                </a:cxn>
              </a:cxnLst>
              <a:rect l="0" t="0" r="r" b="b"/>
              <a:pathLst>
                <a:path w="2855" h="2786">
                  <a:moveTo>
                    <a:pt x="333" y="761"/>
                  </a:moveTo>
                  <a:cubicBezTo>
                    <a:pt x="666" y="185"/>
                    <a:pt x="1426" y="0"/>
                    <a:pt x="2030" y="349"/>
                  </a:cubicBezTo>
                  <a:cubicBezTo>
                    <a:pt x="2635" y="698"/>
                    <a:pt x="2855" y="1449"/>
                    <a:pt x="2522" y="2025"/>
                  </a:cubicBezTo>
                  <a:cubicBezTo>
                    <a:pt x="2190" y="2601"/>
                    <a:pt x="1430" y="2786"/>
                    <a:pt x="825" y="2437"/>
                  </a:cubicBezTo>
                  <a:cubicBezTo>
                    <a:pt x="221" y="2088"/>
                    <a:pt x="0" y="1337"/>
                    <a:pt x="333" y="761"/>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24" name="TextBox 23"/>
            <p:cNvSpPr txBox="1"/>
            <p:nvPr/>
          </p:nvSpPr>
          <p:spPr>
            <a:xfrm>
              <a:off x="1292337" y="2074658"/>
              <a:ext cx="470000" cy="646331"/>
            </a:xfrm>
            <a:prstGeom prst="rect">
              <a:avLst/>
            </a:prstGeom>
            <a:grpFill/>
          </p:spPr>
          <p:txBody>
            <a:bodyPr wrap="none" rtlCol="0">
              <a:spAutoFit/>
            </a:bodyPr>
            <a:lstStyle/>
            <a:p>
              <a:r>
                <a:rPr lang="en-US" altLang="zh-CN" sz="3600" b="1" dirty="0">
                  <a:solidFill>
                    <a:srgbClr val="F8F8F8"/>
                  </a:solidFill>
                  <a:latin typeface="+mn-ea"/>
                  <a:ea typeface="+mn-ea"/>
                </a:rPr>
                <a:t>6</a:t>
              </a:r>
              <a:endParaRPr lang="zh-CN" altLang="en-US" sz="3600" b="1" dirty="0">
                <a:solidFill>
                  <a:srgbClr val="F8F8F8"/>
                </a:solidFill>
                <a:latin typeface="+mn-ea"/>
                <a:ea typeface="+mn-ea"/>
              </a:endParaRPr>
            </a:p>
          </p:txBody>
        </p:sp>
      </p:grpSp>
      <p:grpSp>
        <p:nvGrpSpPr>
          <p:cNvPr id="25" name="组合 24"/>
          <p:cNvGrpSpPr/>
          <p:nvPr/>
        </p:nvGrpSpPr>
        <p:grpSpPr>
          <a:xfrm>
            <a:off x="6328921" y="1867713"/>
            <a:ext cx="2016224" cy="950671"/>
            <a:chOff x="6328921" y="1657550"/>
            <a:chExt cx="2016224" cy="950671"/>
          </a:xfrm>
        </p:grpSpPr>
        <p:sp>
          <p:nvSpPr>
            <p:cNvPr id="26" name="TextBox 25"/>
            <p:cNvSpPr txBox="1"/>
            <p:nvPr/>
          </p:nvSpPr>
          <p:spPr>
            <a:xfrm>
              <a:off x="6328921" y="1657550"/>
              <a:ext cx="1107996" cy="369332"/>
            </a:xfrm>
            <a:prstGeom prst="rect">
              <a:avLst/>
            </a:prstGeom>
            <a:noFill/>
          </p:spPr>
          <p:txBody>
            <a:bodyPr wrap="none" rtlCol="0">
              <a:spAutoFit/>
            </a:bodyPr>
            <a:lstStyle/>
            <a:p>
              <a:r>
                <a:rPr lang="zh-CN" altLang="en-US" b="1" dirty="0">
                  <a:solidFill>
                    <a:schemeClr val="tx2"/>
                  </a:solidFill>
                  <a:latin typeface="+mj-ea"/>
                  <a:ea typeface="+mj-ea"/>
                </a:rPr>
                <a:t>统一思想</a:t>
              </a:r>
            </a:p>
          </p:txBody>
        </p:sp>
        <p:sp>
          <p:nvSpPr>
            <p:cNvPr id="29" name="TextBox 28"/>
            <p:cNvSpPr txBox="1"/>
            <p:nvPr/>
          </p:nvSpPr>
          <p:spPr>
            <a:xfrm>
              <a:off x="6328921" y="2023446"/>
              <a:ext cx="2016224" cy="584775"/>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p>
          </p:txBody>
        </p:sp>
      </p:grpSp>
      <p:grpSp>
        <p:nvGrpSpPr>
          <p:cNvPr id="30" name="组合 29"/>
          <p:cNvGrpSpPr/>
          <p:nvPr/>
        </p:nvGrpSpPr>
        <p:grpSpPr>
          <a:xfrm>
            <a:off x="9309627" y="1867713"/>
            <a:ext cx="2016224" cy="950671"/>
            <a:chOff x="9309627" y="1657550"/>
            <a:chExt cx="2016224" cy="950671"/>
          </a:xfrm>
        </p:grpSpPr>
        <p:sp>
          <p:nvSpPr>
            <p:cNvPr id="31" name="TextBox 30"/>
            <p:cNvSpPr txBox="1"/>
            <p:nvPr/>
          </p:nvSpPr>
          <p:spPr>
            <a:xfrm>
              <a:off x="9309627" y="1657550"/>
              <a:ext cx="1107996" cy="369332"/>
            </a:xfrm>
            <a:prstGeom prst="rect">
              <a:avLst/>
            </a:prstGeom>
            <a:noFill/>
          </p:spPr>
          <p:txBody>
            <a:bodyPr wrap="none" rtlCol="0">
              <a:spAutoFit/>
            </a:bodyPr>
            <a:lstStyle/>
            <a:p>
              <a:r>
                <a:rPr lang="zh-CN" altLang="en-US" b="1" dirty="0">
                  <a:solidFill>
                    <a:schemeClr val="tx2"/>
                  </a:solidFill>
                  <a:latin typeface="+mj-ea"/>
                  <a:ea typeface="+mj-ea"/>
                </a:rPr>
                <a:t>分解计划</a:t>
              </a:r>
            </a:p>
          </p:txBody>
        </p:sp>
        <p:sp>
          <p:nvSpPr>
            <p:cNvPr id="32" name="TextBox 31"/>
            <p:cNvSpPr txBox="1"/>
            <p:nvPr/>
          </p:nvSpPr>
          <p:spPr>
            <a:xfrm>
              <a:off x="9309627" y="2023446"/>
              <a:ext cx="2016224" cy="584775"/>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p>
          </p:txBody>
        </p:sp>
      </p:grpSp>
      <p:grpSp>
        <p:nvGrpSpPr>
          <p:cNvPr id="33" name="组合 32"/>
          <p:cNvGrpSpPr/>
          <p:nvPr/>
        </p:nvGrpSpPr>
        <p:grpSpPr>
          <a:xfrm>
            <a:off x="6328921" y="3340253"/>
            <a:ext cx="2016224" cy="950671"/>
            <a:chOff x="6328921" y="3130090"/>
            <a:chExt cx="2016224" cy="950671"/>
          </a:xfrm>
        </p:grpSpPr>
        <p:sp>
          <p:nvSpPr>
            <p:cNvPr id="34" name="TextBox 33"/>
            <p:cNvSpPr txBox="1"/>
            <p:nvPr/>
          </p:nvSpPr>
          <p:spPr>
            <a:xfrm>
              <a:off x="6328921" y="3130090"/>
              <a:ext cx="1107996" cy="369332"/>
            </a:xfrm>
            <a:prstGeom prst="rect">
              <a:avLst/>
            </a:prstGeom>
            <a:noFill/>
          </p:spPr>
          <p:txBody>
            <a:bodyPr wrap="none" rtlCol="0">
              <a:spAutoFit/>
            </a:bodyPr>
            <a:lstStyle/>
            <a:p>
              <a:r>
                <a:rPr lang="zh-CN" altLang="en-US" b="1" dirty="0">
                  <a:solidFill>
                    <a:schemeClr val="tx2"/>
                  </a:solidFill>
                  <a:latin typeface="+mj-ea"/>
                  <a:ea typeface="+mj-ea"/>
                </a:rPr>
                <a:t>人员调度</a:t>
              </a:r>
            </a:p>
          </p:txBody>
        </p:sp>
        <p:sp>
          <p:nvSpPr>
            <p:cNvPr id="35" name="TextBox 34"/>
            <p:cNvSpPr txBox="1"/>
            <p:nvPr/>
          </p:nvSpPr>
          <p:spPr>
            <a:xfrm>
              <a:off x="6328921" y="3495986"/>
              <a:ext cx="2016224" cy="584775"/>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p>
          </p:txBody>
        </p:sp>
      </p:grpSp>
      <p:grpSp>
        <p:nvGrpSpPr>
          <p:cNvPr id="36" name="组合 35"/>
          <p:cNvGrpSpPr/>
          <p:nvPr/>
        </p:nvGrpSpPr>
        <p:grpSpPr>
          <a:xfrm>
            <a:off x="9309627" y="3340253"/>
            <a:ext cx="2016224" cy="950671"/>
            <a:chOff x="9309627" y="3130090"/>
            <a:chExt cx="2016224" cy="950671"/>
          </a:xfrm>
        </p:grpSpPr>
        <p:sp>
          <p:nvSpPr>
            <p:cNvPr id="37" name="TextBox 36"/>
            <p:cNvSpPr txBox="1"/>
            <p:nvPr/>
          </p:nvSpPr>
          <p:spPr>
            <a:xfrm>
              <a:off x="9309627" y="3130090"/>
              <a:ext cx="1107996" cy="369332"/>
            </a:xfrm>
            <a:prstGeom prst="rect">
              <a:avLst/>
            </a:prstGeom>
            <a:noFill/>
          </p:spPr>
          <p:txBody>
            <a:bodyPr wrap="none" rtlCol="0">
              <a:spAutoFit/>
            </a:bodyPr>
            <a:lstStyle/>
            <a:p>
              <a:r>
                <a:rPr lang="zh-CN" altLang="en-US" b="1" dirty="0">
                  <a:solidFill>
                    <a:schemeClr val="tx2"/>
                  </a:solidFill>
                  <a:latin typeface="+mj-ea"/>
                  <a:ea typeface="+mj-ea"/>
                </a:rPr>
                <a:t>资金保障</a:t>
              </a:r>
            </a:p>
          </p:txBody>
        </p:sp>
        <p:sp>
          <p:nvSpPr>
            <p:cNvPr id="38" name="TextBox 37"/>
            <p:cNvSpPr txBox="1"/>
            <p:nvPr/>
          </p:nvSpPr>
          <p:spPr>
            <a:xfrm>
              <a:off x="9309627" y="3495986"/>
              <a:ext cx="2016224" cy="584775"/>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p>
          </p:txBody>
        </p:sp>
      </p:grpSp>
      <p:grpSp>
        <p:nvGrpSpPr>
          <p:cNvPr id="39" name="组合 38"/>
          <p:cNvGrpSpPr/>
          <p:nvPr/>
        </p:nvGrpSpPr>
        <p:grpSpPr>
          <a:xfrm>
            <a:off x="6328921" y="4729666"/>
            <a:ext cx="2016224" cy="950671"/>
            <a:chOff x="6328921" y="4519503"/>
            <a:chExt cx="2016224" cy="950671"/>
          </a:xfrm>
        </p:grpSpPr>
        <p:sp>
          <p:nvSpPr>
            <p:cNvPr id="40" name="TextBox 39"/>
            <p:cNvSpPr txBox="1"/>
            <p:nvPr/>
          </p:nvSpPr>
          <p:spPr>
            <a:xfrm>
              <a:off x="6328921" y="4519503"/>
              <a:ext cx="1107996" cy="369332"/>
            </a:xfrm>
            <a:prstGeom prst="rect">
              <a:avLst/>
            </a:prstGeom>
            <a:noFill/>
          </p:spPr>
          <p:txBody>
            <a:bodyPr wrap="none" rtlCol="0">
              <a:spAutoFit/>
            </a:bodyPr>
            <a:lstStyle/>
            <a:p>
              <a:r>
                <a:rPr lang="zh-CN" altLang="en-US" b="1" dirty="0">
                  <a:solidFill>
                    <a:schemeClr val="tx2"/>
                  </a:solidFill>
                  <a:latin typeface="+mj-ea"/>
                  <a:ea typeface="+mj-ea"/>
                </a:rPr>
                <a:t>培训先行</a:t>
              </a:r>
            </a:p>
          </p:txBody>
        </p:sp>
        <p:sp>
          <p:nvSpPr>
            <p:cNvPr id="41" name="TextBox 40"/>
            <p:cNvSpPr txBox="1"/>
            <p:nvPr/>
          </p:nvSpPr>
          <p:spPr>
            <a:xfrm>
              <a:off x="6328921" y="4885399"/>
              <a:ext cx="2016224" cy="584775"/>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p>
          </p:txBody>
        </p:sp>
      </p:grpSp>
      <p:grpSp>
        <p:nvGrpSpPr>
          <p:cNvPr id="42" name="组合 41"/>
          <p:cNvGrpSpPr/>
          <p:nvPr/>
        </p:nvGrpSpPr>
        <p:grpSpPr>
          <a:xfrm>
            <a:off x="9309627" y="4729666"/>
            <a:ext cx="2016224" cy="950671"/>
            <a:chOff x="9309627" y="4519503"/>
            <a:chExt cx="2016224" cy="950671"/>
          </a:xfrm>
        </p:grpSpPr>
        <p:sp>
          <p:nvSpPr>
            <p:cNvPr id="43" name="TextBox 42"/>
            <p:cNvSpPr txBox="1"/>
            <p:nvPr/>
          </p:nvSpPr>
          <p:spPr>
            <a:xfrm>
              <a:off x="9309627" y="4519503"/>
              <a:ext cx="1107996" cy="369332"/>
            </a:xfrm>
            <a:prstGeom prst="rect">
              <a:avLst/>
            </a:prstGeom>
            <a:noFill/>
          </p:spPr>
          <p:txBody>
            <a:bodyPr wrap="none" rtlCol="0">
              <a:spAutoFit/>
            </a:bodyPr>
            <a:lstStyle/>
            <a:p>
              <a:r>
                <a:rPr lang="zh-CN" altLang="en-US" b="1" dirty="0">
                  <a:solidFill>
                    <a:schemeClr val="tx2"/>
                  </a:solidFill>
                  <a:latin typeface="+mj-ea"/>
                  <a:ea typeface="+mj-ea"/>
                </a:rPr>
                <a:t>督导措施</a:t>
              </a:r>
            </a:p>
          </p:txBody>
        </p:sp>
        <p:sp>
          <p:nvSpPr>
            <p:cNvPr id="44" name="TextBox 43"/>
            <p:cNvSpPr txBox="1"/>
            <p:nvPr/>
          </p:nvSpPr>
          <p:spPr>
            <a:xfrm>
              <a:off x="9309627" y="4885399"/>
              <a:ext cx="2016224" cy="584775"/>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p>
          </p:txBody>
        </p:sp>
      </p:grpSp>
      <p:sp>
        <p:nvSpPr>
          <p:cNvPr id="45" name="Oval 12"/>
          <p:cNvSpPr>
            <a:spLocks noChangeArrowheads="1"/>
          </p:cNvSpPr>
          <p:nvPr/>
        </p:nvSpPr>
        <p:spPr bwMode="auto">
          <a:xfrm>
            <a:off x="1560438" y="2023446"/>
            <a:ext cx="3060700" cy="3060700"/>
          </a:xfrm>
          <a:prstGeom prst="ellipse">
            <a:avLst/>
          </a:prstGeom>
          <a:solidFill>
            <a:schemeClr val="tx1"/>
          </a:solidFill>
          <a:ln w="7" cap="flat">
            <a:noFill/>
            <a:prstDash val="solid"/>
            <a:miter lim="800000"/>
          </a:ln>
        </p:spPr>
        <p:txBody>
          <a:bodyPr vert="horz" wrap="square" lIns="91440" tIns="45720" rIns="91440" bIns="45720" numCol="1" anchor="t" anchorCtr="0" compatLnSpc="1"/>
          <a:lstStyle/>
          <a:p>
            <a:endParaRPr lang="zh-CN" altLang="en-US"/>
          </a:p>
        </p:txBody>
      </p:sp>
      <p:sp>
        <p:nvSpPr>
          <p:cNvPr id="46" name="TextBox 45"/>
          <p:cNvSpPr txBox="1"/>
          <p:nvPr/>
        </p:nvSpPr>
        <p:spPr>
          <a:xfrm>
            <a:off x="2598663" y="3116143"/>
            <a:ext cx="748923" cy="769441"/>
          </a:xfrm>
          <a:prstGeom prst="rect">
            <a:avLst/>
          </a:prstGeom>
          <a:noFill/>
        </p:spPr>
        <p:txBody>
          <a:bodyPr wrap="none" rtlCol="0">
            <a:spAutoFit/>
          </a:bodyPr>
          <a:lstStyle/>
          <a:p>
            <a:r>
              <a:rPr lang="zh-CN" altLang="en-US" sz="2200" dirty="0">
                <a:solidFill>
                  <a:srgbClr val="F8F8F8"/>
                </a:solidFill>
                <a:latin typeface="+mn-ea"/>
                <a:ea typeface="+mn-ea"/>
              </a:rPr>
              <a:t>保障</a:t>
            </a:r>
            <a:endParaRPr lang="en-US" altLang="zh-CN" sz="2200" dirty="0">
              <a:solidFill>
                <a:srgbClr val="F8F8F8"/>
              </a:solidFill>
              <a:latin typeface="+mn-ea"/>
              <a:ea typeface="+mn-ea"/>
            </a:endParaRPr>
          </a:p>
          <a:p>
            <a:r>
              <a:rPr lang="zh-CN" altLang="en-US" sz="2200" dirty="0">
                <a:solidFill>
                  <a:srgbClr val="F8F8F8"/>
                </a:solidFill>
                <a:latin typeface="+mn-ea"/>
                <a:ea typeface="+mn-ea"/>
              </a:rPr>
              <a:t>措施</a:t>
            </a:r>
          </a:p>
        </p:txBody>
      </p:sp>
    </p:spTree>
  </p:cSld>
  <p:clrMapOvr>
    <a:masterClrMapping/>
  </p:clrMapOvr>
  <p:transition spd="slow" advTm="681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1" presetClass="entr" presetSubtype="1"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000"/>
                                        <p:tgtEl>
                                          <p:spTgt spid="45"/>
                                        </p:tgtEl>
                                      </p:cBhvr>
                                    </p:animEffect>
                                  </p:childTnLst>
                                </p:cTn>
                              </p:par>
                            </p:childTnLst>
                          </p:cTn>
                        </p:par>
                        <p:par>
                          <p:cTn id="25" fill="hold">
                            <p:stCondLst>
                              <p:cond delay="2319"/>
                            </p:stCondLst>
                            <p:childTnLst>
                              <p:par>
                                <p:cTn id="26" presetID="31"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90"/>
                                          </p:val>
                                        </p:tav>
                                        <p:tav tm="100000">
                                          <p:val>
                                            <p:fltVal val="0"/>
                                          </p:val>
                                        </p:tav>
                                      </p:tavLst>
                                    </p:anim>
                                    <p:animEffect transition="in" filter="fade">
                                      <p:cBhvr>
                                        <p:cTn id="31" dur="500"/>
                                        <p:tgtEl>
                                          <p:spTgt spid="46"/>
                                        </p:tgtEl>
                                      </p:cBhvr>
                                    </p:animEffect>
                                  </p:childTnLst>
                                </p:cTn>
                              </p:par>
                            </p:childTnLst>
                          </p:cTn>
                        </p:par>
                        <p:par>
                          <p:cTn id="32" fill="hold">
                            <p:stCondLst>
                              <p:cond delay="2819"/>
                            </p:stCondLst>
                            <p:childTnLst>
                              <p:par>
                                <p:cTn id="33" presetID="5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gtEl>
                                        <p:attrNameLst>
                                          <p:attrName>ppt_x</p:attrName>
                                          <p:attrName>ppt_y</p:attrName>
                                        </p:attrNameLst>
                                      </p:cBhvr>
                                    </p:animMotion>
                                    <p:animEffect transition="in" filter="fade">
                                      <p:cBhvr>
                                        <p:cTn id="37" dur="1000"/>
                                        <p:tgtEl>
                                          <p:spTgt spid="6"/>
                                        </p:tgtEl>
                                      </p:cBhvr>
                                    </p:animEffect>
                                  </p:childTnLst>
                                </p:cTn>
                              </p:par>
                              <p:par>
                                <p:cTn id="38" presetID="52" presetClass="entr" presetSubtype="0" fill="hold" nodeType="withEffect">
                                  <p:stCondLst>
                                    <p:cond delay="200"/>
                                  </p:stCondLst>
                                  <p:childTnLst>
                                    <p:set>
                                      <p:cBhvr>
                                        <p:cTn id="39" dur="1" fill="hold">
                                          <p:stCondLst>
                                            <p:cond delay="0"/>
                                          </p:stCondLst>
                                        </p:cTn>
                                        <p:tgtEl>
                                          <p:spTgt spid="9"/>
                                        </p:tgtEl>
                                        <p:attrNameLst>
                                          <p:attrName>style.visibility</p:attrName>
                                        </p:attrNameLst>
                                      </p:cBhvr>
                                      <p:to>
                                        <p:strVal val="visible"/>
                                      </p:to>
                                    </p:set>
                                    <p:animScale>
                                      <p:cBhvr>
                                        <p:cTn id="4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
                                        </p:tgtEl>
                                        <p:attrNameLst>
                                          <p:attrName>ppt_x</p:attrName>
                                          <p:attrName>ppt_y</p:attrName>
                                        </p:attrNameLst>
                                      </p:cBhvr>
                                    </p:animMotion>
                                    <p:animEffect transition="in" filter="fade">
                                      <p:cBhvr>
                                        <p:cTn id="42" dur="1000"/>
                                        <p:tgtEl>
                                          <p:spTgt spid="9"/>
                                        </p:tgtEl>
                                      </p:cBhvr>
                                    </p:animEffect>
                                  </p:childTnLst>
                                </p:cTn>
                              </p:par>
                              <p:par>
                                <p:cTn id="43" presetID="52" presetClass="entr" presetSubtype="0" fill="hold" nodeType="withEffect">
                                  <p:stCondLst>
                                    <p:cond delay="400"/>
                                  </p:stCondLst>
                                  <p:childTnLst>
                                    <p:set>
                                      <p:cBhvr>
                                        <p:cTn id="44" dur="1" fill="hold">
                                          <p:stCondLst>
                                            <p:cond delay="0"/>
                                          </p:stCondLst>
                                        </p:cTn>
                                        <p:tgtEl>
                                          <p:spTgt spid="12"/>
                                        </p:tgtEl>
                                        <p:attrNameLst>
                                          <p:attrName>style.visibility</p:attrName>
                                        </p:attrNameLst>
                                      </p:cBhvr>
                                      <p:to>
                                        <p:strVal val="visible"/>
                                      </p:to>
                                    </p:set>
                                    <p:animScale>
                                      <p:cBhvr>
                                        <p:cTn id="4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2"/>
                                        </p:tgtEl>
                                        <p:attrNameLst>
                                          <p:attrName>ppt_x</p:attrName>
                                          <p:attrName>ppt_y</p:attrName>
                                        </p:attrNameLst>
                                      </p:cBhvr>
                                    </p:animMotion>
                                    <p:animEffect transition="in" filter="fade">
                                      <p:cBhvr>
                                        <p:cTn id="47" dur="1000"/>
                                        <p:tgtEl>
                                          <p:spTgt spid="12"/>
                                        </p:tgtEl>
                                      </p:cBhvr>
                                    </p:animEffect>
                                  </p:childTnLst>
                                </p:cTn>
                              </p:par>
                              <p:par>
                                <p:cTn id="48" presetID="52" presetClass="entr" presetSubtype="0" fill="hold" nodeType="withEffect">
                                  <p:stCondLst>
                                    <p:cond delay="600"/>
                                  </p:stCondLst>
                                  <p:childTnLst>
                                    <p:set>
                                      <p:cBhvr>
                                        <p:cTn id="49" dur="1" fill="hold">
                                          <p:stCondLst>
                                            <p:cond delay="0"/>
                                          </p:stCondLst>
                                        </p:cTn>
                                        <p:tgtEl>
                                          <p:spTgt spid="15"/>
                                        </p:tgtEl>
                                        <p:attrNameLst>
                                          <p:attrName>style.visibility</p:attrName>
                                        </p:attrNameLst>
                                      </p:cBhvr>
                                      <p:to>
                                        <p:strVal val="visible"/>
                                      </p:to>
                                    </p:set>
                                    <p:animScale>
                                      <p:cBhvr>
                                        <p:cTn id="5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5"/>
                                        </p:tgtEl>
                                        <p:attrNameLst>
                                          <p:attrName>ppt_x</p:attrName>
                                          <p:attrName>ppt_y</p:attrName>
                                        </p:attrNameLst>
                                      </p:cBhvr>
                                    </p:animMotion>
                                    <p:animEffect transition="in" filter="fade">
                                      <p:cBhvr>
                                        <p:cTn id="52" dur="1000"/>
                                        <p:tgtEl>
                                          <p:spTgt spid="15"/>
                                        </p:tgtEl>
                                      </p:cBhvr>
                                    </p:animEffect>
                                  </p:childTnLst>
                                </p:cTn>
                              </p:par>
                              <p:par>
                                <p:cTn id="53" presetID="52" presetClass="entr" presetSubtype="0" fill="hold" nodeType="withEffect">
                                  <p:stCondLst>
                                    <p:cond delay="800"/>
                                  </p:stCondLst>
                                  <p:childTnLst>
                                    <p:set>
                                      <p:cBhvr>
                                        <p:cTn id="54" dur="1" fill="hold">
                                          <p:stCondLst>
                                            <p:cond delay="0"/>
                                          </p:stCondLst>
                                        </p:cTn>
                                        <p:tgtEl>
                                          <p:spTgt spid="18"/>
                                        </p:tgtEl>
                                        <p:attrNameLst>
                                          <p:attrName>style.visibility</p:attrName>
                                        </p:attrNameLst>
                                      </p:cBhvr>
                                      <p:to>
                                        <p:strVal val="visible"/>
                                      </p:to>
                                    </p:set>
                                    <p:animScale>
                                      <p:cBhvr>
                                        <p:cTn id="5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8"/>
                                        </p:tgtEl>
                                        <p:attrNameLst>
                                          <p:attrName>ppt_x</p:attrName>
                                          <p:attrName>ppt_y</p:attrName>
                                        </p:attrNameLst>
                                      </p:cBhvr>
                                    </p:animMotion>
                                    <p:animEffect transition="in" filter="fade">
                                      <p:cBhvr>
                                        <p:cTn id="57" dur="1000"/>
                                        <p:tgtEl>
                                          <p:spTgt spid="18"/>
                                        </p:tgtEl>
                                      </p:cBhvr>
                                    </p:animEffect>
                                  </p:childTnLst>
                                </p:cTn>
                              </p:par>
                              <p:par>
                                <p:cTn id="58" presetID="52" presetClass="entr" presetSubtype="0" fill="hold" nodeType="withEffect">
                                  <p:stCondLst>
                                    <p:cond delay="1000"/>
                                  </p:stCondLst>
                                  <p:childTnLst>
                                    <p:set>
                                      <p:cBhvr>
                                        <p:cTn id="59" dur="1" fill="hold">
                                          <p:stCondLst>
                                            <p:cond delay="0"/>
                                          </p:stCondLst>
                                        </p:cTn>
                                        <p:tgtEl>
                                          <p:spTgt spid="21"/>
                                        </p:tgtEl>
                                        <p:attrNameLst>
                                          <p:attrName>style.visibility</p:attrName>
                                        </p:attrNameLst>
                                      </p:cBhvr>
                                      <p:to>
                                        <p:strVal val="visible"/>
                                      </p:to>
                                    </p:set>
                                    <p:animScale>
                                      <p:cBhvr>
                                        <p:cTn id="6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1"/>
                                        </p:tgtEl>
                                        <p:attrNameLst>
                                          <p:attrName>ppt_x</p:attrName>
                                          <p:attrName>ppt_y</p:attrName>
                                        </p:attrNameLst>
                                      </p:cBhvr>
                                    </p:animMotion>
                                    <p:animEffect transition="in" filter="fade">
                                      <p:cBhvr>
                                        <p:cTn id="62" dur="1000"/>
                                        <p:tgtEl>
                                          <p:spTgt spid="21"/>
                                        </p:tgtEl>
                                      </p:cBhvr>
                                    </p:animEffect>
                                  </p:childTnLst>
                                </p:cTn>
                              </p:par>
                            </p:childTnLst>
                          </p:cTn>
                        </p:par>
                        <p:par>
                          <p:cTn id="63" fill="hold">
                            <p:stCondLst>
                              <p:cond delay="3819"/>
                            </p:stCondLst>
                            <p:childTnLst>
                              <p:par>
                                <p:cTn id="64" presetID="5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Scale>
                                      <p:cBhvr>
                                        <p:cTn id="66"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25"/>
                                        </p:tgtEl>
                                        <p:attrNameLst>
                                          <p:attrName>ppt_x</p:attrName>
                                          <p:attrName>ppt_y</p:attrName>
                                        </p:attrNameLst>
                                      </p:cBhvr>
                                    </p:animMotion>
                                    <p:animEffect transition="in" filter="fade">
                                      <p:cBhvr>
                                        <p:cTn id="68" dur="500"/>
                                        <p:tgtEl>
                                          <p:spTgt spid="25"/>
                                        </p:tgtEl>
                                      </p:cBhvr>
                                    </p:animEffect>
                                  </p:childTnLst>
                                </p:cTn>
                              </p:par>
                              <p:par>
                                <p:cTn id="69" presetID="5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Scale>
                                      <p:cBhvr>
                                        <p:cTn id="71" dur="5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500" decel="50000" fill="hold">
                                          <p:stCondLst>
                                            <p:cond delay="0"/>
                                          </p:stCondLst>
                                        </p:cTn>
                                        <p:tgtEl>
                                          <p:spTgt spid="30"/>
                                        </p:tgtEl>
                                        <p:attrNameLst>
                                          <p:attrName>ppt_x</p:attrName>
                                          <p:attrName>ppt_y</p:attrName>
                                        </p:attrNameLst>
                                      </p:cBhvr>
                                    </p:animMotion>
                                    <p:animEffect transition="in" filter="fade">
                                      <p:cBhvr>
                                        <p:cTn id="73" dur="500"/>
                                        <p:tgtEl>
                                          <p:spTgt spid="30"/>
                                        </p:tgtEl>
                                      </p:cBhvr>
                                    </p:animEffect>
                                  </p:childTnLst>
                                </p:cTn>
                              </p:par>
                              <p:par>
                                <p:cTn id="74" presetID="52" presetClass="entr" presetSubtype="0" fill="hold" nodeType="withEffect">
                                  <p:stCondLst>
                                    <p:cond delay="400"/>
                                  </p:stCondLst>
                                  <p:childTnLst>
                                    <p:set>
                                      <p:cBhvr>
                                        <p:cTn id="75" dur="1" fill="hold">
                                          <p:stCondLst>
                                            <p:cond delay="0"/>
                                          </p:stCondLst>
                                        </p:cTn>
                                        <p:tgtEl>
                                          <p:spTgt spid="33"/>
                                        </p:tgtEl>
                                        <p:attrNameLst>
                                          <p:attrName>style.visibility</p:attrName>
                                        </p:attrNameLst>
                                      </p:cBhvr>
                                      <p:to>
                                        <p:strVal val="visible"/>
                                      </p:to>
                                    </p:set>
                                    <p:animScale>
                                      <p:cBhvr>
                                        <p:cTn id="76"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500" decel="50000" fill="hold">
                                          <p:stCondLst>
                                            <p:cond delay="0"/>
                                          </p:stCondLst>
                                        </p:cTn>
                                        <p:tgtEl>
                                          <p:spTgt spid="33"/>
                                        </p:tgtEl>
                                        <p:attrNameLst>
                                          <p:attrName>ppt_x</p:attrName>
                                          <p:attrName>ppt_y</p:attrName>
                                        </p:attrNameLst>
                                      </p:cBhvr>
                                    </p:animMotion>
                                    <p:animEffect transition="in" filter="fade">
                                      <p:cBhvr>
                                        <p:cTn id="78" dur="500"/>
                                        <p:tgtEl>
                                          <p:spTgt spid="33"/>
                                        </p:tgtEl>
                                      </p:cBhvr>
                                    </p:animEffect>
                                  </p:childTnLst>
                                </p:cTn>
                              </p:par>
                              <p:par>
                                <p:cTn id="79" presetID="52" presetClass="entr" presetSubtype="0" fill="hold" nodeType="withEffect">
                                  <p:stCondLst>
                                    <p:cond delay="600"/>
                                  </p:stCondLst>
                                  <p:childTnLst>
                                    <p:set>
                                      <p:cBhvr>
                                        <p:cTn id="80" dur="1" fill="hold">
                                          <p:stCondLst>
                                            <p:cond delay="0"/>
                                          </p:stCondLst>
                                        </p:cTn>
                                        <p:tgtEl>
                                          <p:spTgt spid="36"/>
                                        </p:tgtEl>
                                        <p:attrNameLst>
                                          <p:attrName>style.visibility</p:attrName>
                                        </p:attrNameLst>
                                      </p:cBhvr>
                                      <p:to>
                                        <p:strVal val="visible"/>
                                      </p:to>
                                    </p:set>
                                    <p:animScale>
                                      <p:cBhvr>
                                        <p:cTn id="81"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500" decel="50000" fill="hold">
                                          <p:stCondLst>
                                            <p:cond delay="0"/>
                                          </p:stCondLst>
                                        </p:cTn>
                                        <p:tgtEl>
                                          <p:spTgt spid="36"/>
                                        </p:tgtEl>
                                        <p:attrNameLst>
                                          <p:attrName>ppt_x</p:attrName>
                                          <p:attrName>ppt_y</p:attrName>
                                        </p:attrNameLst>
                                      </p:cBhvr>
                                    </p:animMotion>
                                    <p:animEffect transition="in" filter="fade">
                                      <p:cBhvr>
                                        <p:cTn id="83" dur="500"/>
                                        <p:tgtEl>
                                          <p:spTgt spid="36"/>
                                        </p:tgtEl>
                                      </p:cBhvr>
                                    </p:animEffect>
                                  </p:childTnLst>
                                </p:cTn>
                              </p:par>
                              <p:par>
                                <p:cTn id="84" presetID="52" presetClass="entr" presetSubtype="0" fill="hold" nodeType="withEffect">
                                  <p:stCondLst>
                                    <p:cond delay="800"/>
                                  </p:stCondLst>
                                  <p:childTnLst>
                                    <p:set>
                                      <p:cBhvr>
                                        <p:cTn id="85" dur="1" fill="hold">
                                          <p:stCondLst>
                                            <p:cond delay="0"/>
                                          </p:stCondLst>
                                        </p:cTn>
                                        <p:tgtEl>
                                          <p:spTgt spid="39"/>
                                        </p:tgtEl>
                                        <p:attrNameLst>
                                          <p:attrName>style.visibility</p:attrName>
                                        </p:attrNameLst>
                                      </p:cBhvr>
                                      <p:to>
                                        <p:strVal val="visible"/>
                                      </p:to>
                                    </p:set>
                                    <p:animScale>
                                      <p:cBhvr>
                                        <p:cTn id="86" dur="5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500" decel="50000" fill="hold">
                                          <p:stCondLst>
                                            <p:cond delay="0"/>
                                          </p:stCondLst>
                                        </p:cTn>
                                        <p:tgtEl>
                                          <p:spTgt spid="39"/>
                                        </p:tgtEl>
                                        <p:attrNameLst>
                                          <p:attrName>ppt_x</p:attrName>
                                          <p:attrName>ppt_y</p:attrName>
                                        </p:attrNameLst>
                                      </p:cBhvr>
                                    </p:animMotion>
                                    <p:animEffect transition="in" filter="fade">
                                      <p:cBhvr>
                                        <p:cTn id="88" dur="500"/>
                                        <p:tgtEl>
                                          <p:spTgt spid="39"/>
                                        </p:tgtEl>
                                      </p:cBhvr>
                                    </p:animEffect>
                                  </p:childTnLst>
                                </p:cTn>
                              </p:par>
                              <p:par>
                                <p:cTn id="89" presetID="52" presetClass="entr" presetSubtype="0" fill="hold" nodeType="withEffect">
                                  <p:stCondLst>
                                    <p:cond delay="1000"/>
                                  </p:stCondLst>
                                  <p:childTnLst>
                                    <p:set>
                                      <p:cBhvr>
                                        <p:cTn id="90" dur="1" fill="hold">
                                          <p:stCondLst>
                                            <p:cond delay="0"/>
                                          </p:stCondLst>
                                        </p:cTn>
                                        <p:tgtEl>
                                          <p:spTgt spid="42"/>
                                        </p:tgtEl>
                                        <p:attrNameLst>
                                          <p:attrName>style.visibility</p:attrName>
                                        </p:attrNameLst>
                                      </p:cBhvr>
                                      <p:to>
                                        <p:strVal val="visible"/>
                                      </p:to>
                                    </p:set>
                                    <p:animScale>
                                      <p:cBhvr>
                                        <p:cTn id="91" dur="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500" decel="50000" fill="hold">
                                          <p:stCondLst>
                                            <p:cond delay="0"/>
                                          </p:stCondLst>
                                        </p:cTn>
                                        <p:tgtEl>
                                          <p:spTgt spid="42"/>
                                        </p:tgtEl>
                                        <p:attrNameLst>
                                          <p:attrName>ppt_x</p:attrName>
                                          <p:attrName>ppt_y</p:attrName>
                                        </p:attrNameLst>
                                      </p:cBhvr>
                                    </p:animMotion>
                                    <p:animEffect transition="in" filter="fade">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P spid="45" grpId="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92" y="666516"/>
            <a:ext cx="9066696" cy="6093663"/>
          </a:xfrm>
          <a:prstGeom prst="rect">
            <a:avLst/>
          </a:prstGeom>
        </p:spPr>
      </p:pic>
      <p:sp>
        <p:nvSpPr>
          <p:cNvPr id="5" name="矩形 4"/>
          <p:cNvSpPr/>
          <p:nvPr/>
        </p:nvSpPr>
        <p:spPr bwMode="auto">
          <a:xfrm>
            <a:off x="5234285" y="2191276"/>
            <a:ext cx="6493895" cy="419005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TextBox 76"/>
          <p:cNvSpPr txBox="1"/>
          <p:nvPr/>
        </p:nvSpPr>
        <p:spPr>
          <a:xfrm>
            <a:off x="477741" y="159023"/>
            <a:ext cx="800219" cy="461665"/>
          </a:xfrm>
          <a:prstGeom prst="rect">
            <a:avLst/>
          </a:prstGeom>
          <a:noFill/>
        </p:spPr>
        <p:txBody>
          <a:bodyPr wrap="non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概述</a:t>
            </a:r>
          </a:p>
        </p:txBody>
      </p:sp>
      <p:sp>
        <p:nvSpPr>
          <p:cNvPr id="82" name="Freeform 6"/>
          <p:cNvSpPr/>
          <p:nvPr/>
        </p:nvSpPr>
        <p:spPr bwMode="auto">
          <a:xfrm flipH="1">
            <a:off x="0" y="2165425"/>
            <a:ext cx="265770"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7" name="椭圆 86"/>
          <p:cNvSpPr/>
          <p:nvPr/>
        </p:nvSpPr>
        <p:spPr bwMode="auto">
          <a:xfrm>
            <a:off x="7090767" y="843309"/>
            <a:ext cx="1153070" cy="115307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8" name="TextBox 87"/>
          <p:cNvSpPr txBox="1"/>
          <p:nvPr/>
        </p:nvSpPr>
        <p:spPr>
          <a:xfrm>
            <a:off x="7257158" y="836712"/>
            <a:ext cx="943936" cy="861774"/>
          </a:xfrm>
          <a:prstGeom prst="rect">
            <a:avLst/>
          </a:prstGeom>
          <a:noFill/>
        </p:spPr>
        <p:txBody>
          <a:bodyPr wrap="square" rtlCol="0">
            <a:spAutoFit/>
          </a:bodyPr>
          <a:lstStyle/>
          <a:p>
            <a:r>
              <a:rPr lang="en-US" altLang="zh-CN" sz="5000" b="1" dirty="0">
                <a:solidFill>
                  <a:srgbClr val="F8F8F8"/>
                </a:solidFill>
                <a:latin typeface="+mj-ea"/>
                <a:ea typeface="+mj-ea"/>
              </a:rPr>
              <a:t>3</a:t>
            </a:r>
            <a:r>
              <a:rPr lang="zh-CN" altLang="en-US" b="1" dirty="0">
                <a:solidFill>
                  <a:srgbClr val="F8F8F8"/>
                </a:solidFill>
                <a:latin typeface="+mj-ea"/>
                <a:ea typeface="+mj-ea"/>
              </a:rPr>
              <a:t>件</a:t>
            </a:r>
          </a:p>
        </p:txBody>
      </p:sp>
      <p:sp>
        <p:nvSpPr>
          <p:cNvPr id="89" name="TextBox 88"/>
          <p:cNvSpPr txBox="1"/>
          <p:nvPr/>
        </p:nvSpPr>
        <p:spPr>
          <a:xfrm>
            <a:off x="7130608" y="1491380"/>
            <a:ext cx="1008609" cy="523220"/>
          </a:xfrm>
          <a:prstGeom prst="rect">
            <a:avLst/>
          </a:prstGeom>
          <a:noFill/>
        </p:spPr>
        <p:txBody>
          <a:bodyPr wrap="none" rtlCol="0">
            <a:spAutoFit/>
          </a:bodyPr>
          <a:lstStyle/>
          <a:p>
            <a:pPr algn="ctr"/>
            <a:r>
              <a:rPr lang="zh-CN" altLang="en-US" sz="1400" dirty="0">
                <a:solidFill>
                  <a:srgbClr val="F8F8F8"/>
                </a:solidFill>
                <a:latin typeface="+mn-ea"/>
                <a:ea typeface="+mn-ea"/>
              </a:rPr>
              <a:t>完成了</a:t>
            </a:r>
            <a:r>
              <a:rPr lang="en-US" altLang="zh-CN" sz="1400" dirty="0">
                <a:solidFill>
                  <a:srgbClr val="F8F8F8"/>
                </a:solidFill>
                <a:latin typeface="+mn-ea"/>
                <a:ea typeface="+mn-ea"/>
              </a:rPr>
              <a:t>3</a:t>
            </a:r>
            <a:r>
              <a:rPr lang="zh-CN" altLang="en-US" sz="1400" dirty="0">
                <a:solidFill>
                  <a:srgbClr val="F8F8F8"/>
                </a:solidFill>
                <a:latin typeface="+mn-ea"/>
                <a:ea typeface="+mn-ea"/>
              </a:rPr>
              <a:t>件</a:t>
            </a:r>
            <a:endParaRPr lang="en-US" altLang="zh-CN" sz="1400" dirty="0">
              <a:solidFill>
                <a:srgbClr val="F8F8F8"/>
              </a:solidFill>
              <a:latin typeface="+mn-ea"/>
              <a:ea typeface="+mn-ea"/>
            </a:endParaRPr>
          </a:p>
          <a:p>
            <a:pPr algn="ctr"/>
            <a:r>
              <a:rPr lang="zh-CN" altLang="en-US" sz="1400" dirty="0">
                <a:solidFill>
                  <a:srgbClr val="F8F8F8"/>
                </a:solidFill>
                <a:latin typeface="+mn-ea"/>
                <a:ea typeface="+mn-ea"/>
              </a:rPr>
              <a:t>大事</a:t>
            </a:r>
          </a:p>
        </p:txBody>
      </p:sp>
      <p:sp>
        <p:nvSpPr>
          <p:cNvPr id="90" name="椭圆 89"/>
          <p:cNvSpPr/>
          <p:nvPr/>
        </p:nvSpPr>
        <p:spPr bwMode="auto">
          <a:xfrm>
            <a:off x="8373656" y="843309"/>
            <a:ext cx="1153070" cy="115307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1" name="TextBox 90"/>
          <p:cNvSpPr txBox="1"/>
          <p:nvPr/>
        </p:nvSpPr>
        <p:spPr>
          <a:xfrm>
            <a:off x="8583142" y="901339"/>
            <a:ext cx="766106" cy="707886"/>
          </a:xfrm>
          <a:prstGeom prst="rect">
            <a:avLst/>
          </a:prstGeom>
          <a:noFill/>
        </p:spPr>
        <p:txBody>
          <a:bodyPr wrap="square" rtlCol="0">
            <a:spAutoFit/>
          </a:bodyPr>
          <a:lstStyle/>
          <a:p>
            <a:r>
              <a:rPr lang="zh-CN" altLang="en-US" sz="4000" b="1" dirty="0">
                <a:solidFill>
                  <a:srgbClr val="F8F8F8"/>
                </a:solidFill>
                <a:latin typeface="+mj-ea"/>
                <a:ea typeface="+mj-ea"/>
              </a:rPr>
              <a:t>奖</a:t>
            </a:r>
          </a:p>
        </p:txBody>
      </p:sp>
      <p:sp>
        <p:nvSpPr>
          <p:cNvPr id="92" name="TextBox 91"/>
          <p:cNvSpPr txBox="1"/>
          <p:nvPr/>
        </p:nvSpPr>
        <p:spPr>
          <a:xfrm>
            <a:off x="8498785" y="1463221"/>
            <a:ext cx="902811" cy="523220"/>
          </a:xfrm>
          <a:prstGeom prst="rect">
            <a:avLst/>
          </a:prstGeom>
          <a:noFill/>
        </p:spPr>
        <p:txBody>
          <a:bodyPr wrap="none" rtlCol="0">
            <a:spAutoFit/>
          </a:bodyPr>
          <a:lstStyle/>
          <a:p>
            <a:pPr algn="ctr"/>
            <a:r>
              <a:rPr lang="zh-CN" altLang="en-US" sz="1400" dirty="0">
                <a:solidFill>
                  <a:srgbClr val="F8F8F8"/>
                </a:solidFill>
                <a:latin typeface="+mn-ea"/>
                <a:ea typeface="+mn-ea"/>
              </a:rPr>
              <a:t>首次获得</a:t>
            </a:r>
            <a:endParaRPr lang="en-US" altLang="zh-CN" sz="1400" dirty="0">
              <a:solidFill>
                <a:srgbClr val="F8F8F8"/>
              </a:solidFill>
              <a:latin typeface="+mn-ea"/>
              <a:ea typeface="+mn-ea"/>
            </a:endParaRPr>
          </a:p>
          <a:p>
            <a:pPr algn="ctr"/>
            <a:r>
              <a:rPr lang="zh-CN" altLang="en-US" sz="1400" dirty="0">
                <a:solidFill>
                  <a:srgbClr val="F8F8F8"/>
                </a:solidFill>
                <a:latin typeface="+mn-ea"/>
                <a:ea typeface="+mn-ea"/>
              </a:rPr>
              <a:t>某某奖</a:t>
            </a:r>
          </a:p>
        </p:txBody>
      </p:sp>
      <p:sp>
        <p:nvSpPr>
          <p:cNvPr id="93" name="椭圆 92"/>
          <p:cNvSpPr/>
          <p:nvPr/>
        </p:nvSpPr>
        <p:spPr bwMode="auto">
          <a:xfrm>
            <a:off x="9601954" y="843309"/>
            <a:ext cx="1153070" cy="1153070"/>
          </a:xfrm>
          <a:prstGeom prst="ellipse">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4" name="TextBox 93"/>
          <p:cNvSpPr txBox="1"/>
          <p:nvPr/>
        </p:nvSpPr>
        <p:spPr>
          <a:xfrm>
            <a:off x="9747402" y="837058"/>
            <a:ext cx="1106680" cy="800219"/>
          </a:xfrm>
          <a:prstGeom prst="rect">
            <a:avLst/>
          </a:prstGeom>
          <a:noFill/>
        </p:spPr>
        <p:txBody>
          <a:bodyPr wrap="square" rtlCol="0">
            <a:spAutoFit/>
          </a:bodyPr>
          <a:lstStyle/>
          <a:p>
            <a:r>
              <a:rPr lang="en-US" altLang="zh-CN" sz="4600" b="1" dirty="0">
                <a:solidFill>
                  <a:srgbClr val="F8F8F8"/>
                </a:solidFill>
                <a:latin typeface="+mj-ea"/>
                <a:ea typeface="+mj-ea"/>
              </a:rPr>
              <a:t>5</a:t>
            </a:r>
            <a:r>
              <a:rPr lang="zh-CN" altLang="en-US" sz="1400" b="1" dirty="0">
                <a:solidFill>
                  <a:srgbClr val="F8F8F8"/>
                </a:solidFill>
                <a:latin typeface="+mj-ea"/>
                <a:ea typeface="+mj-ea"/>
              </a:rPr>
              <a:t>百万</a:t>
            </a:r>
          </a:p>
        </p:txBody>
      </p:sp>
      <p:sp>
        <p:nvSpPr>
          <p:cNvPr id="95" name="TextBox 94"/>
          <p:cNvSpPr txBox="1"/>
          <p:nvPr/>
        </p:nvSpPr>
        <p:spPr>
          <a:xfrm>
            <a:off x="9653323" y="1419372"/>
            <a:ext cx="1082348" cy="523220"/>
          </a:xfrm>
          <a:prstGeom prst="rect">
            <a:avLst/>
          </a:prstGeom>
          <a:noFill/>
        </p:spPr>
        <p:txBody>
          <a:bodyPr wrap="none" rtlCol="0">
            <a:spAutoFit/>
          </a:bodyPr>
          <a:lstStyle/>
          <a:p>
            <a:pPr algn="ctr"/>
            <a:r>
              <a:rPr lang="zh-CN" altLang="en-US" sz="1400" dirty="0">
                <a:solidFill>
                  <a:srgbClr val="F8F8F8"/>
                </a:solidFill>
                <a:latin typeface="+mn-ea"/>
                <a:ea typeface="+mn-ea"/>
              </a:rPr>
              <a:t>销售额突破</a:t>
            </a:r>
            <a:endParaRPr lang="en-US" altLang="zh-CN" sz="1400" dirty="0">
              <a:solidFill>
                <a:srgbClr val="F8F8F8"/>
              </a:solidFill>
              <a:latin typeface="+mn-ea"/>
              <a:ea typeface="+mn-ea"/>
            </a:endParaRPr>
          </a:p>
          <a:p>
            <a:pPr algn="ctr"/>
            <a:r>
              <a:rPr lang="en-US" altLang="zh-CN" sz="1400" dirty="0">
                <a:solidFill>
                  <a:srgbClr val="F8F8F8"/>
                </a:solidFill>
                <a:latin typeface="+mn-ea"/>
                <a:ea typeface="+mn-ea"/>
              </a:rPr>
              <a:t>500</a:t>
            </a:r>
            <a:r>
              <a:rPr lang="zh-CN" altLang="en-US" sz="1400" dirty="0">
                <a:solidFill>
                  <a:srgbClr val="F8F8F8"/>
                </a:solidFill>
                <a:latin typeface="+mn-ea"/>
                <a:ea typeface="+mn-ea"/>
              </a:rPr>
              <a:t>万</a:t>
            </a:r>
          </a:p>
        </p:txBody>
      </p:sp>
      <p:sp>
        <p:nvSpPr>
          <p:cNvPr id="96" name="椭圆 95"/>
          <p:cNvSpPr/>
          <p:nvPr/>
        </p:nvSpPr>
        <p:spPr bwMode="auto">
          <a:xfrm>
            <a:off x="5715732" y="843309"/>
            <a:ext cx="1153070" cy="11530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7" name="TextBox 96"/>
          <p:cNvSpPr txBox="1"/>
          <p:nvPr/>
        </p:nvSpPr>
        <p:spPr>
          <a:xfrm>
            <a:off x="5813883" y="866329"/>
            <a:ext cx="1106680" cy="707886"/>
          </a:xfrm>
          <a:prstGeom prst="rect">
            <a:avLst/>
          </a:prstGeom>
          <a:noFill/>
        </p:spPr>
        <p:txBody>
          <a:bodyPr wrap="square" rtlCol="0">
            <a:spAutoFit/>
          </a:bodyPr>
          <a:lstStyle/>
          <a:p>
            <a:r>
              <a:rPr lang="en-US" altLang="zh-CN" sz="4000" b="1" dirty="0">
                <a:solidFill>
                  <a:srgbClr val="F8F8F8"/>
                </a:solidFill>
                <a:latin typeface="+mj-ea"/>
                <a:ea typeface="+mj-ea"/>
              </a:rPr>
              <a:t>65</a:t>
            </a:r>
            <a:r>
              <a:rPr lang="en-US" altLang="zh-CN" sz="1600" b="1" dirty="0">
                <a:solidFill>
                  <a:srgbClr val="F8F8F8"/>
                </a:solidFill>
                <a:latin typeface="+mj-ea"/>
                <a:ea typeface="+mj-ea"/>
              </a:rPr>
              <a:t>%</a:t>
            </a:r>
            <a:endParaRPr lang="zh-CN" altLang="en-US" sz="1600" b="1" dirty="0">
              <a:solidFill>
                <a:srgbClr val="F8F8F8"/>
              </a:solidFill>
              <a:latin typeface="+mj-ea"/>
              <a:ea typeface="+mj-ea"/>
            </a:endParaRPr>
          </a:p>
        </p:txBody>
      </p:sp>
      <p:sp>
        <p:nvSpPr>
          <p:cNvPr id="98" name="TextBox 97"/>
          <p:cNvSpPr txBox="1"/>
          <p:nvPr/>
        </p:nvSpPr>
        <p:spPr>
          <a:xfrm>
            <a:off x="5677335" y="1419372"/>
            <a:ext cx="1261884" cy="523220"/>
          </a:xfrm>
          <a:prstGeom prst="rect">
            <a:avLst/>
          </a:prstGeom>
          <a:noFill/>
        </p:spPr>
        <p:txBody>
          <a:bodyPr wrap="none" rtlCol="0">
            <a:spAutoFit/>
          </a:bodyPr>
          <a:lstStyle/>
          <a:p>
            <a:pPr algn="ctr"/>
            <a:r>
              <a:rPr lang="zh-CN" altLang="en-US" sz="1400" dirty="0">
                <a:solidFill>
                  <a:srgbClr val="F8F8F8"/>
                </a:solidFill>
                <a:latin typeface="+mn-ea"/>
                <a:ea typeface="+mn-ea"/>
              </a:rPr>
              <a:t>完成年底计划</a:t>
            </a:r>
            <a:endParaRPr lang="en-US" altLang="zh-CN" sz="1400" dirty="0">
              <a:solidFill>
                <a:srgbClr val="F8F8F8"/>
              </a:solidFill>
              <a:latin typeface="+mn-ea"/>
              <a:ea typeface="+mn-ea"/>
            </a:endParaRPr>
          </a:p>
          <a:p>
            <a:pPr algn="ctr"/>
            <a:r>
              <a:rPr lang="en-US" altLang="zh-CN" sz="1400" dirty="0">
                <a:solidFill>
                  <a:srgbClr val="F8F8F8"/>
                </a:solidFill>
                <a:latin typeface="+mn-ea"/>
                <a:ea typeface="+mn-ea"/>
              </a:rPr>
              <a:t>65%</a:t>
            </a:r>
            <a:endParaRPr lang="zh-CN" altLang="en-US" sz="1400" dirty="0">
              <a:solidFill>
                <a:srgbClr val="F8F8F8"/>
              </a:solidFill>
              <a:latin typeface="+mn-ea"/>
              <a:ea typeface="+mn-ea"/>
            </a:endParaRPr>
          </a:p>
        </p:txBody>
      </p:sp>
      <p:sp>
        <p:nvSpPr>
          <p:cNvPr id="99" name="TextBox 98"/>
          <p:cNvSpPr txBox="1"/>
          <p:nvPr/>
        </p:nvSpPr>
        <p:spPr>
          <a:xfrm>
            <a:off x="5364429" y="2411942"/>
            <a:ext cx="6134552" cy="3748719"/>
          </a:xfrm>
          <a:prstGeom prst="rect">
            <a:avLst/>
          </a:prstGeom>
          <a:noFill/>
        </p:spPr>
        <p:txBody>
          <a:bodyPr wrap="square" rtlCol="0">
            <a:spAutoFit/>
          </a:bodyPr>
          <a:lstStyle/>
          <a:p>
            <a:pPr algn="just">
              <a:lnSpc>
                <a:spcPct val="120000"/>
              </a:lnSpc>
            </a:pPr>
            <a:r>
              <a:rPr lang="zh-CN" altLang="en-US" dirty="0">
                <a:solidFill>
                  <a:schemeClr val="tx2"/>
                </a:solidFill>
                <a:latin typeface="+mn-ea"/>
                <a:ea typeface="+mn-ea"/>
              </a:rPr>
              <a:t>     这里用简约的文字，概述出前段时间的主要工作情况，可以分段，不宜字数太多。 这里用简约的文字，概述出前段时间的主要工作情况，可以分段，不宜字数太多。 这里用简约的文字，概述出前段时间的主要工作情况，可以分段，不宜字数太多。 这里用简约的文字，概述出前段时间的主要工作情况，可以分段，不宜字数太多。</a:t>
            </a:r>
            <a:endParaRPr lang="en-US" altLang="zh-CN" dirty="0">
              <a:solidFill>
                <a:schemeClr val="tx2"/>
              </a:solidFill>
              <a:latin typeface="+mn-ea"/>
              <a:ea typeface="+mn-ea"/>
            </a:endParaRPr>
          </a:p>
          <a:p>
            <a:pPr algn="just">
              <a:lnSpc>
                <a:spcPct val="120000"/>
              </a:lnSpc>
            </a:pPr>
            <a:r>
              <a:rPr lang="zh-CN" altLang="en-US" dirty="0">
                <a:solidFill>
                  <a:schemeClr val="tx2"/>
                </a:solidFill>
                <a:latin typeface="+mn-ea"/>
                <a:ea typeface="+mn-ea"/>
              </a:rPr>
              <a:t> 这里用简约的文字，概述出前段时间的主要工作情况，可以分段，不宜字数太多。 这里用简约的文字，概述出前段时间的主要工作情况，可以分段，不宜字数太多。 这里用简约的文字，概述出前段时间的主要工作情况，可以分段，不宜字数太多。</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outHorizontal)">
                                      <p:cBhvr>
                                        <p:cTn id="7" dur="500"/>
                                        <p:tgtEl>
                                          <p:spTgt spid="83"/>
                                        </p:tgtEl>
                                      </p:cBhvr>
                                    </p:animEffect>
                                  </p:childTnLst>
                                </p:cTn>
                              </p:par>
                              <p:par>
                                <p:cTn id="8" presetID="16" presetClass="entr" presetSubtype="4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300" fill="hold"/>
                                        <p:tgtEl>
                                          <p:spTgt spid="4"/>
                                        </p:tgtEl>
                                        <p:attrNameLst>
                                          <p:attrName>ppt_x</p:attrName>
                                        </p:attrNameLst>
                                      </p:cBhvr>
                                      <p:tavLst>
                                        <p:tav tm="0">
                                          <p:val>
                                            <p:strVal val="0-#ppt_w/2"/>
                                          </p:val>
                                        </p:tav>
                                        <p:tav tm="100000">
                                          <p:val>
                                            <p:strVal val="#ppt_x"/>
                                          </p:val>
                                        </p:tav>
                                      </p:tavLst>
                                    </p:anim>
                                    <p:anim calcmode="lin" valueType="num">
                                      <p:cBhvr additive="base">
                                        <p:cTn id="19" dur="3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7"/>
                                        </p:tgtEl>
                                        <p:attrNameLst>
                                          <p:attrName>style.visibility</p:attrName>
                                        </p:attrNameLst>
                                      </p:cBhvr>
                                      <p:to>
                                        <p:strVal val="visible"/>
                                      </p:to>
                                    </p:set>
                                    <p:anim calcmode="lin" valueType="num">
                                      <p:cBhvr>
                                        <p:cTn id="23"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4" dur="400" fill="hold"/>
                                        <p:tgtEl>
                                          <p:spTgt spid="77"/>
                                        </p:tgtEl>
                                        <p:attrNameLst>
                                          <p:attrName>ppt_y</p:attrName>
                                        </p:attrNameLst>
                                      </p:cBhvr>
                                      <p:tavLst>
                                        <p:tav tm="0">
                                          <p:val>
                                            <p:strVal val="#ppt_y"/>
                                          </p:val>
                                        </p:tav>
                                        <p:tav tm="100000">
                                          <p:val>
                                            <p:strVal val="#ppt_y"/>
                                          </p:val>
                                        </p:tav>
                                      </p:tavLst>
                                    </p:anim>
                                    <p:anim calcmode="lin" valueType="num">
                                      <p:cBhvr>
                                        <p:cTn id="25"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6"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400" tmFilter="0,0; .5, 1; 1, 1"/>
                                        <p:tgtEl>
                                          <p:spTgt spid="77"/>
                                        </p:tgtEl>
                                      </p:cBhvr>
                                    </p:animEffect>
                                  </p:childTnLst>
                                </p:cTn>
                              </p:par>
                            </p:childTnLst>
                          </p:cTn>
                        </p:par>
                        <p:par>
                          <p:cTn id="28" fill="hold">
                            <p:stCondLst>
                              <p:cond delay="1740"/>
                            </p:stCondLst>
                            <p:childTnLst>
                              <p:par>
                                <p:cTn id="29" presetID="52" presetClass="entr" presetSubtype="0"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Scale>
                                      <p:cBhvr>
                                        <p:cTn id="31"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96"/>
                                        </p:tgtEl>
                                        <p:attrNameLst>
                                          <p:attrName>ppt_x</p:attrName>
                                          <p:attrName>ppt_y</p:attrName>
                                        </p:attrNameLst>
                                      </p:cBhvr>
                                    </p:animMotion>
                                    <p:animEffect transition="in" filter="fade">
                                      <p:cBhvr>
                                        <p:cTn id="33" dur="1000"/>
                                        <p:tgtEl>
                                          <p:spTgt spid="96"/>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87"/>
                                        </p:tgtEl>
                                        <p:attrNameLst>
                                          <p:attrName>style.visibility</p:attrName>
                                        </p:attrNameLst>
                                      </p:cBhvr>
                                      <p:to>
                                        <p:strVal val="visible"/>
                                      </p:to>
                                    </p:set>
                                    <p:animScale>
                                      <p:cBhvr>
                                        <p:cTn id="36"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7"/>
                                        </p:tgtEl>
                                        <p:attrNameLst>
                                          <p:attrName>ppt_x</p:attrName>
                                          <p:attrName>ppt_y</p:attrName>
                                        </p:attrNameLst>
                                      </p:cBhvr>
                                    </p:animMotion>
                                    <p:animEffect transition="in" filter="fade">
                                      <p:cBhvr>
                                        <p:cTn id="38" dur="1000"/>
                                        <p:tgtEl>
                                          <p:spTgt spid="8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90"/>
                                        </p:tgtEl>
                                        <p:attrNameLst>
                                          <p:attrName>style.visibility</p:attrName>
                                        </p:attrNameLst>
                                      </p:cBhvr>
                                      <p:to>
                                        <p:strVal val="visible"/>
                                      </p:to>
                                    </p:set>
                                    <p:animScale>
                                      <p:cBhvr>
                                        <p:cTn id="41" dur="1000" decel="50000" fill="hold">
                                          <p:stCondLst>
                                            <p:cond delay="0"/>
                                          </p:stCondLst>
                                        </p:cTn>
                                        <p:tgtEl>
                                          <p:spTgt spid="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0"/>
                                        </p:tgtEl>
                                        <p:attrNameLst>
                                          <p:attrName>ppt_x</p:attrName>
                                          <p:attrName>ppt_y</p:attrName>
                                        </p:attrNameLst>
                                      </p:cBhvr>
                                    </p:animMotion>
                                    <p:animEffect transition="in" filter="fade">
                                      <p:cBhvr>
                                        <p:cTn id="43" dur="1000"/>
                                        <p:tgtEl>
                                          <p:spTgt spid="90"/>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93"/>
                                        </p:tgtEl>
                                        <p:attrNameLst>
                                          <p:attrName>style.visibility</p:attrName>
                                        </p:attrNameLst>
                                      </p:cBhvr>
                                      <p:to>
                                        <p:strVal val="visible"/>
                                      </p:to>
                                    </p:set>
                                    <p:animScale>
                                      <p:cBhvr>
                                        <p:cTn id="46" dur="1000" decel="50000" fill="hold">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3"/>
                                        </p:tgtEl>
                                        <p:attrNameLst>
                                          <p:attrName>ppt_x</p:attrName>
                                          <p:attrName>ppt_y</p:attrName>
                                        </p:attrNameLst>
                                      </p:cBhvr>
                                    </p:animMotion>
                                    <p:animEffect transition="in" filter="fade">
                                      <p:cBhvr>
                                        <p:cTn id="48" dur="1000"/>
                                        <p:tgtEl>
                                          <p:spTgt spid="93"/>
                                        </p:tgtEl>
                                      </p:cBhvr>
                                    </p:animEffect>
                                  </p:childTnLst>
                                </p:cTn>
                              </p:par>
                            </p:childTnLst>
                          </p:cTn>
                        </p:par>
                        <p:par>
                          <p:cTn id="49" fill="hold">
                            <p:stCondLst>
                              <p:cond delay="2740"/>
                            </p:stCondLst>
                            <p:childTnLst>
                              <p:par>
                                <p:cTn id="50" presetID="31" presetClass="entr" presetSubtype="0"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p:cTn id="52" dur="500" fill="hold"/>
                                        <p:tgtEl>
                                          <p:spTgt spid="97"/>
                                        </p:tgtEl>
                                        <p:attrNameLst>
                                          <p:attrName>ppt_w</p:attrName>
                                        </p:attrNameLst>
                                      </p:cBhvr>
                                      <p:tavLst>
                                        <p:tav tm="0">
                                          <p:val>
                                            <p:fltVal val="0"/>
                                          </p:val>
                                        </p:tav>
                                        <p:tav tm="100000">
                                          <p:val>
                                            <p:strVal val="#ppt_w"/>
                                          </p:val>
                                        </p:tav>
                                      </p:tavLst>
                                    </p:anim>
                                    <p:anim calcmode="lin" valueType="num">
                                      <p:cBhvr>
                                        <p:cTn id="53" dur="500" fill="hold"/>
                                        <p:tgtEl>
                                          <p:spTgt spid="97"/>
                                        </p:tgtEl>
                                        <p:attrNameLst>
                                          <p:attrName>ppt_h</p:attrName>
                                        </p:attrNameLst>
                                      </p:cBhvr>
                                      <p:tavLst>
                                        <p:tav tm="0">
                                          <p:val>
                                            <p:fltVal val="0"/>
                                          </p:val>
                                        </p:tav>
                                        <p:tav tm="100000">
                                          <p:val>
                                            <p:strVal val="#ppt_h"/>
                                          </p:val>
                                        </p:tav>
                                      </p:tavLst>
                                    </p:anim>
                                    <p:anim calcmode="lin" valueType="num">
                                      <p:cBhvr>
                                        <p:cTn id="54" dur="500" fill="hold"/>
                                        <p:tgtEl>
                                          <p:spTgt spid="97"/>
                                        </p:tgtEl>
                                        <p:attrNameLst>
                                          <p:attrName>style.rotation</p:attrName>
                                        </p:attrNameLst>
                                      </p:cBhvr>
                                      <p:tavLst>
                                        <p:tav tm="0">
                                          <p:val>
                                            <p:fltVal val="90"/>
                                          </p:val>
                                        </p:tav>
                                        <p:tav tm="100000">
                                          <p:val>
                                            <p:fltVal val="0"/>
                                          </p:val>
                                        </p:tav>
                                      </p:tavLst>
                                    </p:anim>
                                    <p:animEffect transition="in" filter="fade">
                                      <p:cBhvr>
                                        <p:cTn id="55" dur="500"/>
                                        <p:tgtEl>
                                          <p:spTgt spid="97"/>
                                        </p:tgtEl>
                                      </p:cBhvr>
                                    </p:animEffect>
                                  </p:childTnLst>
                                </p:cTn>
                              </p:par>
                            </p:childTnLst>
                          </p:cTn>
                        </p:par>
                        <p:par>
                          <p:cTn id="56" fill="hold">
                            <p:stCondLst>
                              <p:cond delay="3240"/>
                            </p:stCondLst>
                            <p:childTnLst>
                              <p:par>
                                <p:cTn id="57" presetID="22" presetClass="entr" presetSubtype="8" fill="hold" grpId="0"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300"/>
                                        <p:tgtEl>
                                          <p:spTgt spid="98"/>
                                        </p:tgtEl>
                                      </p:cBhvr>
                                    </p:animEffect>
                                  </p:childTnLst>
                                </p:cTn>
                              </p:par>
                            </p:childTnLst>
                          </p:cTn>
                        </p:par>
                        <p:par>
                          <p:cTn id="60" fill="hold">
                            <p:stCondLst>
                              <p:cond delay="3740"/>
                            </p:stCondLst>
                            <p:childTnLst>
                              <p:par>
                                <p:cTn id="61" presetID="31" presetClass="entr" presetSubtype="0" fill="hold" grpId="0" nodeType="after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p:cTn id="63" dur="500" fill="hold"/>
                                        <p:tgtEl>
                                          <p:spTgt spid="88"/>
                                        </p:tgtEl>
                                        <p:attrNameLst>
                                          <p:attrName>ppt_w</p:attrName>
                                        </p:attrNameLst>
                                      </p:cBhvr>
                                      <p:tavLst>
                                        <p:tav tm="0">
                                          <p:val>
                                            <p:fltVal val="0"/>
                                          </p:val>
                                        </p:tav>
                                        <p:tav tm="100000">
                                          <p:val>
                                            <p:strVal val="#ppt_w"/>
                                          </p:val>
                                        </p:tav>
                                      </p:tavLst>
                                    </p:anim>
                                    <p:anim calcmode="lin" valueType="num">
                                      <p:cBhvr>
                                        <p:cTn id="64" dur="500" fill="hold"/>
                                        <p:tgtEl>
                                          <p:spTgt spid="88"/>
                                        </p:tgtEl>
                                        <p:attrNameLst>
                                          <p:attrName>ppt_h</p:attrName>
                                        </p:attrNameLst>
                                      </p:cBhvr>
                                      <p:tavLst>
                                        <p:tav tm="0">
                                          <p:val>
                                            <p:fltVal val="0"/>
                                          </p:val>
                                        </p:tav>
                                        <p:tav tm="100000">
                                          <p:val>
                                            <p:strVal val="#ppt_h"/>
                                          </p:val>
                                        </p:tav>
                                      </p:tavLst>
                                    </p:anim>
                                    <p:anim calcmode="lin" valueType="num">
                                      <p:cBhvr>
                                        <p:cTn id="65" dur="500" fill="hold"/>
                                        <p:tgtEl>
                                          <p:spTgt spid="88"/>
                                        </p:tgtEl>
                                        <p:attrNameLst>
                                          <p:attrName>style.rotation</p:attrName>
                                        </p:attrNameLst>
                                      </p:cBhvr>
                                      <p:tavLst>
                                        <p:tav tm="0">
                                          <p:val>
                                            <p:fltVal val="90"/>
                                          </p:val>
                                        </p:tav>
                                        <p:tav tm="100000">
                                          <p:val>
                                            <p:fltVal val="0"/>
                                          </p:val>
                                        </p:tav>
                                      </p:tavLst>
                                    </p:anim>
                                    <p:animEffect transition="in" filter="fade">
                                      <p:cBhvr>
                                        <p:cTn id="66" dur="500"/>
                                        <p:tgtEl>
                                          <p:spTgt spid="88"/>
                                        </p:tgtEl>
                                      </p:cBhvr>
                                    </p:animEffect>
                                  </p:childTnLst>
                                </p:cTn>
                              </p:par>
                            </p:childTnLst>
                          </p:cTn>
                        </p:par>
                        <p:par>
                          <p:cTn id="67" fill="hold">
                            <p:stCondLst>
                              <p:cond delay="424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300"/>
                                        <p:tgtEl>
                                          <p:spTgt spid="89"/>
                                        </p:tgtEl>
                                      </p:cBhvr>
                                    </p:animEffect>
                                  </p:childTnLst>
                                </p:cTn>
                              </p:par>
                            </p:childTnLst>
                          </p:cTn>
                        </p:par>
                        <p:par>
                          <p:cTn id="71" fill="hold">
                            <p:stCondLst>
                              <p:cond delay="4740"/>
                            </p:stCondLst>
                            <p:childTnLst>
                              <p:par>
                                <p:cTn id="72" presetID="31" presetClass="entr" presetSubtype="0" fill="hold" grpId="0" nodeType="afterEffect">
                                  <p:stCondLst>
                                    <p:cond delay="500"/>
                                  </p:stCondLst>
                                  <p:childTnLst>
                                    <p:set>
                                      <p:cBhvr>
                                        <p:cTn id="73" dur="1" fill="hold">
                                          <p:stCondLst>
                                            <p:cond delay="0"/>
                                          </p:stCondLst>
                                        </p:cTn>
                                        <p:tgtEl>
                                          <p:spTgt spid="91"/>
                                        </p:tgtEl>
                                        <p:attrNameLst>
                                          <p:attrName>style.visibility</p:attrName>
                                        </p:attrNameLst>
                                      </p:cBhvr>
                                      <p:to>
                                        <p:strVal val="visible"/>
                                      </p:to>
                                    </p:set>
                                    <p:anim calcmode="lin" valueType="num">
                                      <p:cBhvr>
                                        <p:cTn id="74" dur="500" fill="hold"/>
                                        <p:tgtEl>
                                          <p:spTgt spid="91"/>
                                        </p:tgtEl>
                                        <p:attrNameLst>
                                          <p:attrName>ppt_w</p:attrName>
                                        </p:attrNameLst>
                                      </p:cBhvr>
                                      <p:tavLst>
                                        <p:tav tm="0">
                                          <p:val>
                                            <p:fltVal val="0"/>
                                          </p:val>
                                        </p:tav>
                                        <p:tav tm="100000">
                                          <p:val>
                                            <p:strVal val="#ppt_w"/>
                                          </p:val>
                                        </p:tav>
                                      </p:tavLst>
                                    </p:anim>
                                    <p:anim calcmode="lin" valueType="num">
                                      <p:cBhvr>
                                        <p:cTn id="75" dur="500" fill="hold"/>
                                        <p:tgtEl>
                                          <p:spTgt spid="91"/>
                                        </p:tgtEl>
                                        <p:attrNameLst>
                                          <p:attrName>ppt_h</p:attrName>
                                        </p:attrNameLst>
                                      </p:cBhvr>
                                      <p:tavLst>
                                        <p:tav tm="0">
                                          <p:val>
                                            <p:fltVal val="0"/>
                                          </p:val>
                                        </p:tav>
                                        <p:tav tm="100000">
                                          <p:val>
                                            <p:strVal val="#ppt_h"/>
                                          </p:val>
                                        </p:tav>
                                      </p:tavLst>
                                    </p:anim>
                                    <p:anim calcmode="lin" valueType="num">
                                      <p:cBhvr>
                                        <p:cTn id="76" dur="500" fill="hold"/>
                                        <p:tgtEl>
                                          <p:spTgt spid="91"/>
                                        </p:tgtEl>
                                        <p:attrNameLst>
                                          <p:attrName>style.rotation</p:attrName>
                                        </p:attrNameLst>
                                      </p:cBhvr>
                                      <p:tavLst>
                                        <p:tav tm="0">
                                          <p:val>
                                            <p:fltVal val="90"/>
                                          </p:val>
                                        </p:tav>
                                        <p:tav tm="100000">
                                          <p:val>
                                            <p:fltVal val="0"/>
                                          </p:val>
                                        </p:tav>
                                      </p:tavLst>
                                    </p:anim>
                                    <p:animEffect transition="in" filter="fade">
                                      <p:cBhvr>
                                        <p:cTn id="77" dur="500"/>
                                        <p:tgtEl>
                                          <p:spTgt spid="91"/>
                                        </p:tgtEl>
                                      </p:cBhvr>
                                    </p:animEffect>
                                  </p:childTnLst>
                                </p:cTn>
                              </p:par>
                            </p:childTnLst>
                          </p:cTn>
                        </p:par>
                        <p:par>
                          <p:cTn id="78" fill="hold">
                            <p:stCondLst>
                              <p:cond delay="5740"/>
                            </p:stCondLst>
                            <p:childTnLst>
                              <p:par>
                                <p:cTn id="79" presetID="22" presetClass="entr" presetSubtype="8"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left)">
                                      <p:cBhvr>
                                        <p:cTn id="81" dur="300"/>
                                        <p:tgtEl>
                                          <p:spTgt spid="92"/>
                                        </p:tgtEl>
                                      </p:cBhvr>
                                    </p:animEffect>
                                  </p:childTnLst>
                                </p:cTn>
                              </p:par>
                            </p:childTnLst>
                          </p:cTn>
                        </p:par>
                        <p:par>
                          <p:cTn id="82" fill="hold">
                            <p:stCondLst>
                              <p:cond delay="6240"/>
                            </p:stCondLst>
                            <p:childTnLst>
                              <p:par>
                                <p:cTn id="83" presetID="31" presetClass="entr" presetSubtype="0" fill="hold" grpId="0" nodeType="afterEffect">
                                  <p:stCondLst>
                                    <p:cond delay="500"/>
                                  </p:stCondLst>
                                  <p:childTnLst>
                                    <p:set>
                                      <p:cBhvr>
                                        <p:cTn id="84" dur="1" fill="hold">
                                          <p:stCondLst>
                                            <p:cond delay="0"/>
                                          </p:stCondLst>
                                        </p:cTn>
                                        <p:tgtEl>
                                          <p:spTgt spid="94"/>
                                        </p:tgtEl>
                                        <p:attrNameLst>
                                          <p:attrName>style.visibility</p:attrName>
                                        </p:attrNameLst>
                                      </p:cBhvr>
                                      <p:to>
                                        <p:strVal val="visible"/>
                                      </p:to>
                                    </p:set>
                                    <p:anim calcmode="lin" valueType="num">
                                      <p:cBhvr>
                                        <p:cTn id="85" dur="500" fill="hold"/>
                                        <p:tgtEl>
                                          <p:spTgt spid="94"/>
                                        </p:tgtEl>
                                        <p:attrNameLst>
                                          <p:attrName>ppt_w</p:attrName>
                                        </p:attrNameLst>
                                      </p:cBhvr>
                                      <p:tavLst>
                                        <p:tav tm="0">
                                          <p:val>
                                            <p:fltVal val="0"/>
                                          </p:val>
                                        </p:tav>
                                        <p:tav tm="100000">
                                          <p:val>
                                            <p:strVal val="#ppt_w"/>
                                          </p:val>
                                        </p:tav>
                                      </p:tavLst>
                                    </p:anim>
                                    <p:anim calcmode="lin" valueType="num">
                                      <p:cBhvr>
                                        <p:cTn id="86" dur="500" fill="hold"/>
                                        <p:tgtEl>
                                          <p:spTgt spid="94"/>
                                        </p:tgtEl>
                                        <p:attrNameLst>
                                          <p:attrName>ppt_h</p:attrName>
                                        </p:attrNameLst>
                                      </p:cBhvr>
                                      <p:tavLst>
                                        <p:tav tm="0">
                                          <p:val>
                                            <p:fltVal val="0"/>
                                          </p:val>
                                        </p:tav>
                                        <p:tav tm="100000">
                                          <p:val>
                                            <p:strVal val="#ppt_h"/>
                                          </p:val>
                                        </p:tav>
                                      </p:tavLst>
                                    </p:anim>
                                    <p:anim calcmode="lin" valueType="num">
                                      <p:cBhvr>
                                        <p:cTn id="87" dur="500" fill="hold"/>
                                        <p:tgtEl>
                                          <p:spTgt spid="94"/>
                                        </p:tgtEl>
                                        <p:attrNameLst>
                                          <p:attrName>style.rotation</p:attrName>
                                        </p:attrNameLst>
                                      </p:cBhvr>
                                      <p:tavLst>
                                        <p:tav tm="0">
                                          <p:val>
                                            <p:fltVal val="90"/>
                                          </p:val>
                                        </p:tav>
                                        <p:tav tm="100000">
                                          <p:val>
                                            <p:fltVal val="0"/>
                                          </p:val>
                                        </p:tav>
                                      </p:tavLst>
                                    </p:anim>
                                    <p:animEffect transition="in" filter="fade">
                                      <p:cBhvr>
                                        <p:cTn id="88" dur="500"/>
                                        <p:tgtEl>
                                          <p:spTgt spid="94"/>
                                        </p:tgtEl>
                                      </p:cBhvr>
                                    </p:animEffect>
                                  </p:childTnLst>
                                </p:cTn>
                              </p:par>
                            </p:childTnLst>
                          </p:cTn>
                        </p:par>
                        <p:par>
                          <p:cTn id="89" fill="hold">
                            <p:stCondLst>
                              <p:cond delay="7240"/>
                            </p:stCondLst>
                            <p:childTnLst>
                              <p:par>
                                <p:cTn id="90" presetID="22" presetClass="entr" presetSubtype="8" fill="hold" grpId="0" nodeType="after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wipe(left)">
                                      <p:cBhvr>
                                        <p:cTn id="92" dur="300"/>
                                        <p:tgtEl>
                                          <p:spTgt spid="95"/>
                                        </p:tgtEl>
                                      </p:cBhvr>
                                    </p:animEffect>
                                  </p:childTnLst>
                                </p:cTn>
                              </p:par>
                            </p:childTnLst>
                          </p:cTn>
                        </p:par>
                        <p:par>
                          <p:cTn id="93" fill="hold">
                            <p:stCondLst>
                              <p:cond delay="7740"/>
                            </p:stCondLst>
                            <p:childTnLst>
                              <p:par>
                                <p:cTn id="94" presetID="22" presetClass="entr" presetSubtype="2"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right)">
                                      <p:cBhvr>
                                        <p:cTn id="96" dur="500"/>
                                        <p:tgtEl>
                                          <p:spTgt spid="5"/>
                                        </p:tgtEl>
                                      </p:cBhvr>
                                    </p:animEffect>
                                  </p:childTnLst>
                                </p:cTn>
                              </p:par>
                            </p:childTnLst>
                          </p:cTn>
                        </p:par>
                        <p:par>
                          <p:cTn id="97" fill="hold">
                            <p:stCondLst>
                              <p:cond delay="8240"/>
                            </p:stCondLst>
                            <p:childTnLst>
                              <p:par>
                                <p:cTn id="98" presetID="22" presetClass="entr" presetSubtype="1" fill="hold" grpId="0" nodeType="after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wipe(up)">
                                      <p:cBhvr>
                                        <p:cTn id="10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7" grpId="0"/>
      <p:bldP spid="83" grpId="0" animBg="1"/>
      <p:bldP spid="84" grpId="0" animBg="1"/>
      <p:bldP spid="4" grpId="0" animBg="1"/>
      <p:bldP spid="87" grpId="0" animBg="1"/>
      <p:bldP spid="88" grpId="0"/>
      <p:bldP spid="89" grpId="0"/>
      <p:bldP spid="90" grpId="0" animBg="1"/>
      <p:bldP spid="91" grpId="0"/>
      <p:bldP spid="92" grpId="0"/>
      <p:bldP spid="93" grpId="0" animBg="1"/>
      <p:bldP spid="94" grpId="0"/>
      <p:bldP spid="95" grpId="0"/>
      <p:bldP spid="96" grpId="0" animBg="1"/>
      <p:bldP spid="97" grpId="0"/>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031325" cy="461665"/>
          </a:xfrm>
          <a:prstGeom prst="rect">
            <a:avLst/>
          </a:prstGeom>
          <a:noFill/>
        </p:spPr>
        <p:txBody>
          <a:bodyPr wrap="non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计划完成情况</a:t>
            </a:r>
          </a:p>
        </p:txBody>
      </p:sp>
      <p:sp>
        <p:nvSpPr>
          <p:cNvPr id="40" name="Line 2"/>
          <p:cNvSpPr>
            <a:spLocks noChangeShapeType="1"/>
          </p:cNvSpPr>
          <p:nvPr/>
        </p:nvSpPr>
        <p:spPr bwMode="auto">
          <a:xfrm flipV="1">
            <a:off x="1586022" y="4920694"/>
            <a:ext cx="5632370" cy="31825"/>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F8F8F8"/>
              </a:solidFill>
            </a:endParaRPr>
          </a:p>
        </p:txBody>
      </p:sp>
      <p:sp>
        <p:nvSpPr>
          <p:cNvPr id="44" name="Line 3"/>
          <p:cNvSpPr>
            <a:spLocks noChangeShapeType="1"/>
          </p:cNvSpPr>
          <p:nvPr/>
        </p:nvSpPr>
        <p:spPr bwMode="auto">
          <a:xfrm>
            <a:off x="1583900" y="4144183"/>
            <a:ext cx="5634491" cy="0"/>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F8F8F8"/>
              </a:solidFill>
            </a:endParaRPr>
          </a:p>
        </p:txBody>
      </p:sp>
      <p:sp>
        <p:nvSpPr>
          <p:cNvPr id="45" name="Line 4"/>
          <p:cNvSpPr>
            <a:spLocks noChangeShapeType="1"/>
          </p:cNvSpPr>
          <p:nvPr/>
        </p:nvSpPr>
        <p:spPr bwMode="auto">
          <a:xfrm>
            <a:off x="1583900" y="3333725"/>
            <a:ext cx="5634491" cy="0"/>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F8F8F8"/>
              </a:solidFill>
            </a:endParaRPr>
          </a:p>
        </p:txBody>
      </p:sp>
      <p:sp>
        <p:nvSpPr>
          <p:cNvPr id="48" name="Line 5"/>
          <p:cNvSpPr>
            <a:spLocks noChangeShapeType="1"/>
          </p:cNvSpPr>
          <p:nvPr/>
        </p:nvSpPr>
        <p:spPr bwMode="auto">
          <a:xfrm>
            <a:off x="1583900" y="2523267"/>
            <a:ext cx="5634491" cy="0"/>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F8F8F8"/>
              </a:solidFill>
            </a:endParaRPr>
          </a:p>
        </p:txBody>
      </p:sp>
      <p:sp>
        <p:nvSpPr>
          <p:cNvPr id="49" name="Rectangle 11"/>
          <p:cNvSpPr>
            <a:spLocks noChangeArrowheads="1"/>
          </p:cNvSpPr>
          <p:nvPr/>
        </p:nvSpPr>
        <p:spPr bwMode="auto">
          <a:xfrm>
            <a:off x="1817791" y="4661857"/>
            <a:ext cx="441296" cy="950484"/>
          </a:xfrm>
          <a:prstGeom prst="rect">
            <a:avLst/>
          </a:prstGeom>
          <a:solidFill>
            <a:schemeClr val="accent5"/>
          </a:solidFill>
          <a:ln>
            <a:noFill/>
          </a:ln>
          <a:effectLst/>
        </p:spPr>
        <p:txBody>
          <a:bodyPr anchor="ctr"/>
          <a:lstStyle/>
          <a:p>
            <a:endParaRPr lang="zh-CN" altLang="en-US">
              <a:solidFill>
                <a:srgbClr val="F8F8F8"/>
              </a:solidFill>
            </a:endParaRPr>
          </a:p>
        </p:txBody>
      </p:sp>
      <p:sp>
        <p:nvSpPr>
          <p:cNvPr id="50" name="Rectangle 12"/>
          <p:cNvSpPr>
            <a:spLocks noChangeArrowheads="1"/>
          </p:cNvSpPr>
          <p:nvPr/>
        </p:nvSpPr>
        <p:spPr bwMode="auto">
          <a:xfrm>
            <a:off x="3113935" y="4428480"/>
            <a:ext cx="441296" cy="1181741"/>
          </a:xfrm>
          <a:prstGeom prst="rect">
            <a:avLst/>
          </a:prstGeom>
          <a:solidFill>
            <a:schemeClr val="accent5"/>
          </a:solidFill>
          <a:ln>
            <a:noFill/>
          </a:ln>
          <a:effectLst/>
        </p:spPr>
        <p:txBody>
          <a:bodyPr anchor="ctr"/>
          <a:lstStyle/>
          <a:p>
            <a:endParaRPr lang="zh-CN" altLang="en-US">
              <a:solidFill>
                <a:srgbClr val="F8F8F8"/>
              </a:solidFill>
            </a:endParaRPr>
          </a:p>
        </p:txBody>
      </p:sp>
      <p:sp>
        <p:nvSpPr>
          <p:cNvPr id="51" name="Rectangle 13"/>
          <p:cNvSpPr>
            <a:spLocks noChangeArrowheads="1"/>
          </p:cNvSpPr>
          <p:nvPr/>
        </p:nvSpPr>
        <p:spPr bwMode="auto">
          <a:xfrm>
            <a:off x="4410079" y="4661857"/>
            <a:ext cx="441296" cy="950484"/>
          </a:xfrm>
          <a:prstGeom prst="rect">
            <a:avLst/>
          </a:prstGeom>
          <a:solidFill>
            <a:schemeClr val="accent5"/>
          </a:solidFill>
          <a:ln>
            <a:noFill/>
          </a:ln>
          <a:effectLst/>
        </p:spPr>
        <p:txBody>
          <a:bodyPr anchor="ctr"/>
          <a:lstStyle/>
          <a:p>
            <a:endParaRPr lang="zh-CN" altLang="en-US">
              <a:solidFill>
                <a:srgbClr val="F8F8F8"/>
              </a:solidFill>
            </a:endParaRPr>
          </a:p>
        </p:txBody>
      </p:sp>
      <p:sp>
        <p:nvSpPr>
          <p:cNvPr id="52" name="Rectangle 14"/>
          <p:cNvSpPr>
            <a:spLocks noChangeArrowheads="1"/>
          </p:cNvSpPr>
          <p:nvPr/>
        </p:nvSpPr>
        <p:spPr bwMode="auto">
          <a:xfrm>
            <a:off x="5706223" y="3946873"/>
            <a:ext cx="439175" cy="1667591"/>
          </a:xfrm>
          <a:prstGeom prst="rect">
            <a:avLst/>
          </a:prstGeom>
          <a:solidFill>
            <a:schemeClr val="accent5"/>
          </a:solidFill>
          <a:ln>
            <a:noFill/>
          </a:ln>
          <a:effectLst/>
        </p:spPr>
        <p:txBody>
          <a:bodyPr anchor="ctr"/>
          <a:lstStyle/>
          <a:p>
            <a:endParaRPr lang="zh-CN" altLang="en-US">
              <a:solidFill>
                <a:srgbClr val="F8F8F8"/>
              </a:solidFill>
            </a:endParaRPr>
          </a:p>
        </p:txBody>
      </p:sp>
      <p:sp>
        <p:nvSpPr>
          <p:cNvPr id="55" name="Line 15"/>
          <p:cNvSpPr>
            <a:spLocks noChangeShapeType="1"/>
          </p:cNvSpPr>
          <p:nvPr/>
        </p:nvSpPr>
        <p:spPr bwMode="auto">
          <a:xfrm flipV="1">
            <a:off x="1588144" y="5610220"/>
            <a:ext cx="5630248" cy="4243"/>
          </a:xfrm>
          <a:prstGeom prst="line">
            <a:avLst/>
          </a:prstGeom>
          <a:noFill/>
          <a:ln w="9525" cap="flat" cmpd="sng">
            <a:solidFill>
              <a:schemeClr val="tx2"/>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56" name="Line 16"/>
          <p:cNvSpPr>
            <a:spLocks noChangeShapeType="1"/>
          </p:cNvSpPr>
          <p:nvPr/>
        </p:nvSpPr>
        <p:spPr bwMode="auto">
          <a:xfrm>
            <a:off x="1586021" y="2098944"/>
            <a:ext cx="2122" cy="3515520"/>
          </a:xfrm>
          <a:prstGeom prst="line">
            <a:avLst/>
          </a:prstGeom>
          <a:noFill/>
          <a:ln w="9525" cap="flat" cmpd="sng">
            <a:solidFill>
              <a:schemeClr val="tx2"/>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F8F8F8"/>
              </a:solidFill>
            </a:endParaRPr>
          </a:p>
        </p:txBody>
      </p:sp>
      <p:sp>
        <p:nvSpPr>
          <p:cNvPr id="57" name="Text Box 17"/>
          <p:cNvSpPr txBox="1">
            <a:spLocks noChangeArrowheads="1"/>
          </p:cNvSpPr>
          <p:nvPr/>
        </p:nvSpPr>
        <p:spPr bwMode="auto">
          <a:xfrm>
            <a:off x="915590" y="4729749"/>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solidFill>
                  <a:schemeClr val="tx2"/>
                </a:solidFill>
                <a:latin typeface="+mn-ea"/>
                <a:ea typeface="+mn-ea"/>
              </a:rPr>
              <a:t>20</a:t>
            </a:r>
          </a:p>
        </p:txBody>
      </p:sp>
      <p:sp>
        <p:nvSpPr>
          <p:cNvPr id="58" name="Text Box 18"/>
          <p:cNvSpPr txBox="1">
            <a:spLocks noChangeArrowheads="1"/>
          </p:cNvSpPr>
          <p:nvPr/>
        </p:nvSpPr>
        <p:spPr bwMode="auto">
          <a:xfrm>
            <a:off x="915590" y="3946873"/>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solidFill>
                  <a:schemeClr val="tx2"/>
                </a:solidFill>
                <a:latin typeface="+mn-ea"/>
                <a:ea typeface="+mn-ea"/>
              </a:rPr>
              <a:t>40</a:t>
            </a:r>
          </a:p>
        </p:txBody>
      </p:sp>
      <p:sp>
        <p:nvSpPr>
          <p:cNvPr id="59" name="Text Box 19"/>
          <p:cNvSpPr txBox="1">
            <a:spLocks noChangeArrowheads="1"/>
          </p:cNvSpPr>
          <p:nvPr/>
        </p:nvSpPr>
        <p:spPr bwMode="auto">
          <a:xfrm>
            <a:off x="915590" y="3066401"/>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solidFill>
                  <a:schemeClr val="tx2"/>
                </a:solidFill>
                <a:latin typeface="+mn-ea"/>
                <a:ea typeface="+mn-ea"/>
              </a:rPr>
              <a:t>60</a:t>
            </a:r>
          </a:p>
        </p:txBody>
      </p:sp>
      <p:sp>
        <p:nvSpPr>
          <p:cNvPr id="60" name="Text Box 20"/>
          <p:cNvSpPr txBox="1">
            <a:spLocks noChangeArrowheads="1"/>
          </p:cNvSpPr>
          <p:nvPr/>
        </p:nvSpPr>
        <p:spPr bwMode="auto">
          <a:xfrm>
            <a:off x="915590" y="2285646"/>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solidFill>
                  <a:schemeClr val="tx2"/>
                </a:solidFill>
                <a:latin typeface="+mn-ea"/>
                <a:ea typeface="+mn-ea"/>
              </a:rPr>
              <a:t>80</a:t>
            </a:r>
          </a:p>
        </p:txBody>
      </p:sp>
      <p:sp>
        <p:nvSpPr>
          <p:cNvPr id="61" name="Rectangle 21"/>
          <p:cNvSpPr>
            <a:spLocks noChangeArrowheads="1"/>
          </p:cNvSpPr>
          <p:nvPr/>
        </p:nvSpPr>
        <p:spPr bwMode="auto">
          <a:xfrm>
            <a:off x="2341830" y="4207831"/>
            <a:ext cx="441296" cy="1404510"/>
          </a:xfrm>
          <a:prstGeom prst="rect">
            <a:avLst/>
          </a:prstGeom>
          <a:solidFill>
            <a:schemeClr val="tx1"/>
          </a:solidFill>
          <a:ln>
            <a:noFill/>
          </a:ln>
          <a:effectLst/>
        </p:spPr>
        <p:txBody>
          <a:bodyPr anchor="ctr"/>
          <a:lstStyle/>
          <a:p>
            <a:endParaRPr lang="zh-CN" altLang="en-US">
              <a:solidFill>
                <a:srgbClr val="F8F8F8"/>
              </a:solidFill>
            </a:endParaRPr>
          </a:p>
        </p:txBody>
      </p:sp>
      <p:sp>
        <p:nvSpPr>
          <p:cNvPr id="62" name="Rectangle 22"/>
          <p:cNvSpPr>
            <a:spLocks noChangeArrowheads="1"/>
          </p:cNvSpPr>
          <p:nvPr/>
        </p:nvSpPr>
        <p:spPr bwMode="auto">
          <a:xfrm>
            <a:off x="3623123" y="3946873"/>
            <a:ext cx="441296" cy="1663348"/>
          </a:xfrm>
          <a:prstGeom prst="rect">
            <a:avLst/>
          </a:prstGeom>
          <a:solidFill>
            <a:schemeClr val="tx1"/>
          </a:solidFill>
          <a:ln>
            <a:noFill/>
          </a:ln>
          <a:effectLst/>
        </p:spPr>
        <p:txBody>
          <a:bodyPr anchor="ctr"/>
          <a:lstStyle/>
          <a:p>
            <a:endParaRPr lang="zh-CN" altLang="en-US">
              <a:solidFill>
                <a:srgbClr val="F8F8F8"/>
              </a:solidFill>
            </a:endParaRPr>
          </a:p>
        </p:txBody>
      </p:sp>
      <p:sp>
        <p:nvSpPr>
          <p:cNvPr id="63" name="Rectangle 23"/>
          <p:cNvSpPr>
            <a:spLocks noChangeArrowheads="1"/>
          </p:cNvSpPr>
          <p:nvPr/>
        </p:nvSpPr>
        <p:spPr bwMode="auto">
          <a:xfrm>
            <a:off x="4931997" y="3149145"/>
            <a:ext cx="441296" cy="2465319"/>
          </a:xfrm>
          <a:prstGeom prst="rect">
            <a:avLst/>
          </a:prstGeom>
          <a:solidFill>
            <a:schemeClr val="tx1"/>
          </a:solidFill>
          <a:ln>
            <a:noFill/>
          </a:ln>
          <a:effectLst/>
        </p:spPr>
        <p:txBody>
          <a:bodyPr anchor="ctr"/>
          <a:lstStyle/>
          <a:p>
            <a:endParaRPr lang="zh-CN" altLang="en-US">
              <a:solidFill>
                <a:srgbClr val="F8F8F8"/>
              </a:solidFill>
            </a:endParaRPr>
          </a:p>
        </p:txBody>
      </p:sp>
      <p:sp>
        <p:nvSpPr>
          <p:cNvPr id="64" name="Rectangle 24"/>
          <p:cNvSpPr>
            <a:spLocks noChangeArrowheads="1"/>
          </p:cNvSpPr>
          <p:nvPr/>
        </p:nvSpPr>
        <p:spPr bwMode="auto">
          <a:xfrm>
            <a:off x="6230264" y="3333725"/>
            <a:ext cx="439174" cy="2280739"/>
          </a:xfrm>
          <a:prstGeom prst="rect">
            <a:avLst/>
          </a:prstGeom>
          <a:solidFill>
            <a:schemeClr val="tx1"/>
          </a:solidFill>
          <a:ln>
            <a:noFill/>
          </a:ln>
          <a:effectLst/>
        </p:spPr>
        <p:txBody>
          <a:bodyPr anchor="ctr"/>
          <a:lstStyle/>
          <a:p>
            <a:endParaRPr lang="zh-CN" altLang="en-US">
              <a:solidFill>
                <a:srgbClr val="F8F8F8"/>
              </a:solidFill>
            </a:endParaRPr>
          </a:p>
        </p:txBody>
      </p:sp>
      <p:sp>
        <p:nvSpPr>
          <p:cNvPr id="65" name="Text Box 25"/>
          <p:cNvSpPr txBox="1">
            <a:spLocks noChangeArrowheads="1"/>
          </p:cNvSpPr>
          <p:nvPr/>
        </p:nvSpPr>
        <p:spPr bwMode="auto">
          <a:xfrm>
            <a:off x="2254844" y="3751684"/>
            <a:ext cx="668838" cy="370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dirty="0">
                <a:solidFill>
                  <a:schemeClr val="tx2"/>
                </a:solidFill>
                <a:latin typeface="微软雅黑" panose="020B0503020204020204" pitchFamily="34" charset="-122"/>
                <a:ea typeface="微软雅黑" panose="020B0503020204020204" pitchFamily="34" charset="-122"/>
              </a:rPr>
              <a:t>38%</a:t>
            </a:r>
          </a:p>
        </p:txBody>
      </p:sp>
      <p:sp>
        <p:nvSpPr>
          <p:cNvPr id="66" name="Text Box 26"/>
          <p:cNvSpPr txBox="1">
            <a:spLocks noChangeArrowheads="1"/>
          </p:cNvSpPr>
          <p:nvPr/>
        </p:nvSpPr>
        <p:spPr bwMode="auto">
          <a:xfrm>
            <a:off x="3550988" y="3577712"/>
            <a:ext cx="668838" cy="370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solidFill>
                  <a:schemeClr val="tx2"/>
                </a:solidFill>
                <a:latin typeface="微软雅黑" panose="020B0503020204020204" pitchFamily="34" charset="-122"/>
                <a:ea typeface="微软雅黑" panose="020B0503020204020204" pitchFamily="34" charset="-122"/>
              </a:rPr>
              <a:t>49%</a:t>
            </a:r>
          </a:p>
        </p:txBody>
      </p:sp>
      <p:sp>
        <p:nvSpPr>
          <p:cNvPr id="67" name="Text Box 27"/>
          <p:cNvSpPr txBox="1">
            <a:spLocks noChangeArrowheads="1"/>
          </p:cNvSpPr>
          <p:nvPr/>
        </p:nvSpPr>
        <p:spPr bwMode="auto">
          <a:xfrm>
            <a:off x="4819552" y="2809686"/>
            <a:ext cx="668838" cy="370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solidFill>
                  <a:schemeClr val="tx2"/>
                </a:solidFill>
                <a:latin typeface="微软雅黑" panose="020B0503020204020204" pitchFamily="34" charset="-122"/>
                <a:ea typeface="微软雅黑" panose="020B0503020204020204" pitchFamily="34" charset="-122"/>
              </a:rPr>
              <a:t>67%</a:t>
            </a:r>
          </a:p>
        </p:txBody>
      </p:sp>
      <p:sp>
        <p:nvSpPr>
          <p:cNvPr id="68" name="Text Box 28"/>
          <p:cNvSpPr txBox="1">
            <a:spLocks noChangeArrowheads="1"/>
          </p:cNvSpPr>
          <p:nvPr/>
        </p:nvSpPr>
        <p:spPr bwMode="auto">
          <a:xfrm>
            <a:off x="6109331" y="2809686"/>
            <a:ext cx="668838" cy="370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dirty="0">
                <a:solidFill>
                  <a:schemeClr val="tx2"/>
                </a:solidFill>
                <a:latin typeface="微软雅黑" panose="020B0503020204020204" pitchFamily="34" charset="-122"/>
                <a:ea typeface="微软雅黑" panose="020B0503020204020204" pitchFamily="34" charset="-122"/>
              </a:rPr>
              <a:t>60%</a:t>
            </a:r>
          </a:p>
        </p:txBody>
      </p:sp>
      <p:sp>
        <p:nvSpPr>
          <p:cNvPr id="69" name="Rectangle 29"/>
          <p:cNvSpPr>
            <a:spLocks noChangeArrowheads="1"/>
          </p:cNvSpPr>
          <p:nvPr/>
        </p:nvSpPr>
        <p:spPr bwMode="auto">
          <a:xfrm>
            <a:off x="1615509" y="6142072"/>
            <a:ext cx="323382" cy="163364"/>
          </a:xfrm>
          <a:prstGeom prst="rect">
            <a:avLst/>
          </a:prstGeom>
          <a:solidFill>
            <a:schemeClr val="accent5"/>
          </a:solidFill>
          <a:ln>
            <a:noFill/>
          </a:ln>
          <a:effectLst/>
        </p:spPr>
        <p:txBody>
          <a:bodyPr anchor="ctr"/>
          <a:lstStyle/>
          <a:p>
            <a:endParaRPr lang="zh-CN" altLang="en-US" sz="1400">
              <a:solidFill>
                <a:schemeClr val="tx2"/>
              </a:solidFill>
            </a:endParaRPr>
          </a:p>
        </p:txBody>
      </p:sp>
      <p:sp>
        <p:nvSpPr>
          <p:cNvPr id="70" name="Rectangle 30"/>
          <p:cNvSpPr>
            <a:spLocks noChangeArrowheads="1"/>
          </p:cNvSpPr>
          <p:nvPr/>
        </p:nvSpPr>
        <p:spPr bwMode="auto">
          <a:xfrm>
            <a:off x="3536585" y="6142072"/>
            <a:ext cx="307185" cy="1633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1400">
              <a:solidFill>
                <a:schemeClr val="tx2"/>
              </a:solidFill>
            </a:endParaRPr>
          </a:p>
        </p:txBody>
      </p:sp>
      <p:sp>
        <p:nvSpPr>
          <p:cNvPr id="71" name="Text Box 31"/>
          <p:cNvSpPr txBox="1">
            <a:spLocks noChangeArrowheads="1"/>
          </p:cNvSpPr>
          <p:nvPr/>
        </p:nvSpPr>
        <p:spPr bwMode="auto">
          <a:xfrm>
            <a:off x="1946738" y="6059139"/>
            <a:ext cx="172911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计划数</a:t>
            </a:r>
          </a:p>
        </p:txBody>
      </p:sp>
      <p:sp>
        <p:nvSpPr>
          <p:cNvPr id="72" name="Text Box 32"/>
          <p:cNvSpPr txBox="1">
            <a:spLocks noChangeArrowheads="1"/>
          </p:cNvSpPr>
          <p:nvPr/>
        </p:nvSpPr>
        <p:spPr bwMode="auto">
          <a:xfrm>
            <a:off x="3954992" y="6054896"/>
            <a:ext cx="172911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solidFill>
                  <a:schemeClr val="tx2"/>
                </a:solidFill>
              </a:rPr>
              <a:t>实际数</a:t>
            </a:r>
          </a:p>
        </p:txBody>
      </p:sp>
      <p:sp>
        <p:nvSpPr>
          <p:cNvPr id="73" name="Text Box 33"/>
          <p:cNvSpPr txBox="1">
            <a:spLocks noChangeArrowheads="1"/>
          </p:cNvSpPr>
          <p:nvPr/>
        </p:nvSpPr>
        <p:spPr bwMode="auto">
          <a:xfrm>
            <a:off x="1925993" y="5669626"/>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tx2"/>
                </a:solidFill>
                <a:latin typeface="+mn-ea"/>
                <a:ea typeface="+mn-ea"/>
              </a:rPr>
              <a:t>业务一</a:t>
            </a:r>
          </a:p>
        </p:txBody>
      </p:sp>
      <p:sp>
        <p:nvSpPr>
          <p:cNvPr id="74" name="Text Box 34"/>
          <p:cNvSpPr txBox="1">
            <a:spLocks noChangeArrowheads="1"/>
          </p:cNvSpPr>
          <p:nvPr/>
        </p:nvSpPr>
        <p:spPr bwMode="auto">
          <a:xfrm>
            <a:off x="3171220" y="5669626"/>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tx2"/>
                </a:solidFill>
                <a:latin typeface="+mn-ea"/>
                <a:ea typeface="+mn-ea"/>
              </a:rPr>
              <a:t>业务二</a:t>
            </a:r>
          </a:p>
        </p:txBody>
      </p:sp>
      <p:sp>
        <p:nvSpPr>
          <p:cNvPr id="75" name="Text Box 35"/>
          <p:cNvSpPr txBox="1">
            <a:spLocks noChangeArrowheads="1"/>
          </p:cNvSpPr>
          <p:nvPr/>
        </p:nvSpPr>
        <p:spPr bwMode="auto">
          <a:xfrm>
            <a:off x="4490700" y="5669626"/>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tx2"/>
                </a:solidFill>
                <a:latin typeface="+mn-ea"/>
                <a:ea typeface="+mn-ea"/>
              </a:rPr>
              <a:t>业务三</a:t>
            </a:r>
          </a:p>
        </p:txBody>
      </p:sp>
      <p:sp>
        <p:nvSpPr>
          <p:cNvPr id="76" name="Text Box 36"/>
          <p:cNvSpPr txBox="1">
            <a:spLocks noChangeArrowheads="1"/>
          </p:cNvSpPr>
          <p:nvPr/>
        </p:nvSpPr>
        <p:spPr bwMode="auto">
          <a:xfrm>
            <a:off x="5778358" y="5669626"/>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tx2"/>
                </a:solidFill>
                <a:latin typeface="+mn-ea"/>
                <a:ea typeface="+mn-ea"/>
              </a:rPr>
              <a:t>业务四</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矩形 1"/>
          <p:cNvSpPr/>
          <p:nvPr/>
        </p:nvSpPr>
        <p:spPr bwMode="auto">
          <a:xfrm>
            <a:off x="8975723" y="907019"/>
            <a:ext cx="2664296" cy="1783969"/>
          </a:xfrm>
          <a:prstGeom prst="rect">
            <a:avLst/>
          </a:prstGeom>
          <a:blipFill>
            <a:blip r:embed="rId3"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矩形 45"/>
          <p:cNvSpPr/>
          <p:nvPr/>
        </p:nvSpPr>
        <p:spPr bwMode="auto">
          <a:xfrm>
            <a:off x="8975723" y="2858965"/>
            <a:ext cx="2664296" cy="1783969"/>
          </a:xfrm>
          <a:prstGeom prst="rect">
            <a:avLst/>
          </a:prstGeom>
          <a:blipFill>
            <a:blip r:embed="rId4"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矩形 46"/>
          <p:cNvSpPr/>
          <p:nvPr/>
        </p:nvSpPr>
        <p:spPr bwMode="auto">
          <a:xfrm>
            <a:off x="8975723" y="4810912"/>
            <a:ext cx="2664296" cy="1783969"/>
          </a:xfrm>
          <a:prstGeom prst="rect">
            <a:avLst/>
          </a:prstGeom>
          <a:blipFill>
            <a:blip r:embed="rId5"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Freeform 5"/>
          <p:cNvSpPr/>
          <p:nvPr/>
        </p:nvSpPr>
        <p:spPr bwMode="auto">
          <a:xfrm>
            <a:off x="764037" y="938021"/>
            <a:ext cx="300251" cy="301883"/>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4" name="TextBox 53"/>
          <p:cNvSpPr txBox="1"/>
          <p:nvPr/>
        </p:nvSpPr>
        <p:spPr>
          <a:xfrm>
            <a:off x="1038822" y="909881"/>
            <a:ext cx="2441694" cy="430887"/>
          </a:xfrm>
          <a:prstGeom prst="rect">
            <a:avLst/>
          </a:prstGeom>
          <a:noFill/>
        </p:spPr>
        <p:txBody>
          <a:bodyPr wrap="none" rtlCol="0">
            <a:spAutoFit/>
          </a:bodyPr>
          <a:lstStyle/>
          <a:p>
            <a:r>
              <a:rPr lang="zh-CN" altLang="en-US" sz="2200" dirty="0">
                <a:latin typeface="+mj-ea"/>
                <a:ea typeface="+mj-ea"/>
              </a:rPr>
              <a:t>各项业务完成概况</a:t>
            </a:r>
          </a:p>
        </p:txBody>
      </p:sp>
    </p:spTree>
  </p:cSld>
  <p:clrMapOvr>
    <a:masterClrMapping/>
  </p:clrMapOvr>
  <p:transition spd="slow" advTm="8124">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300"/>
                                            <p:tgtEl>
                                              <p:spTgt spid="2"/>
                                            </p:tgtEl>
                                          </p:cBhvr>
                                        </p:animEffect>
                                      </p:childTnLst>
                                    </p:cTn>
                                  </p:par>
                                  <p:par>
                                    <p:cTn id="13" presetID="22" presetClass="entr" presetSubtype="2" fill="hold" grpId="0" nodeType="withEffect">
                                      <p:stCondLst>
                                        <p:cond delay="20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300"/>
                                            <p:tgtEl>
                                              <p:spTgt spid="46"/>
                                            </p:tgtEl>
                                          </p:cBhvr>
                                        </p:animEffect>
                                      </p:childTnLst>
                                    </p:cTn>
                                  </p:par>
                                  <p:par>
                                    <p:cTn id="16" presetID="22" presetClass="entr" presetSubtype="2" fill="hold" grpId="0" nodeType="withEffect">
                                      <p:stCondLst>
                                        <p:cond delay="40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300"/>
                                            <p:tgtEl>
                                              <p:spTgt spid="47"/>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300" fill="hold"/>
                                            <p:tgtEl>
                                              <p:spTgt spid="4"/>
                                            </p:tgtEl>
                                            <p:attrNameLst>
                                              <p:attrName>ppt_x</p:attrName>
                                            </p:attrNameLst>
                                          </p:cBhvr>
                                          <p:tavLst>
                                            <p:tav tm="0">
                                              <p:val>
                                                <p:strVal val="0-#ppt_w/2"/>
                                              </p:val>
                                            </p:tav>
                                            <p:tav tm="100000">
                                              <p:val>
                                                <p:strVal val="#ppt_x"/>
                                              </p:val>
                                            </p:tav>
                                          </p:tavLst>
                                        </p:anim>
                                        <p:anim calcmode="lin" valueType="num">
                                          <p:cBhvr additive="base">
                                            <p:cTn id="23" dur="3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7"/>
                                            </p:tgtEl>
                                            <p:attrNameLst>
                                              <p:attrName>style.visibility</p:attrName>
                                            </p:attrNameLst>
                                          </p:cBhvr>
                                          <p:to>
                                            <p:strVal val="visible"/>
                                          </p:to>
                                        </p:set>
                                        <p:anim calcmode="lin" valueType="num">
                                          <p:cBhvr>
                                            <p:cTn id="2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8" dur="400" fill="hold"/>
                                            <p:tgtEl>
                                              <p:spTgt spid="77"/>
                                            </p:tgtEl>
                                            <p:attrNameLst>
                                              <p:attrName>ppt_y</p:attrName>
                                            </p:attrNameLst>
                                          </p:cBhvr>
                                          <p:tavLst>
                                            <p:tav tm="0">
                                              <p:val>
                                                <p:strVal val="#ppt_y"/>
                                              </p:val>
                                            </p:tav>
                                            <p:tav tm="100000">
                                              <p:val>
                                                <p:strVal val="#ppt_y"/>
                                              </p:val>
                                            </p:tav>
                                          </p:tavLst>
                                        </p:anim>
                                        <p:anim calcmode="lin" valueType="num">
                                          <p:cBhvr>
                                            <p:cTn id="2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3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400" tmFilter="0,0; .5, 1; 1, 1"/>
                                            <p:tgtEl>
                                              <p:spTgt spid="77"/>
                                            </p:tgtEl>
                                          </p:cBhvr>
                                        </p:animEffect>
                                      </p:childTnLst>
                                    </p:cTn>
                                  </p:par>
                                </p:childTnLst>
                              </p:cTn>
                            </p:par>
                            <p:par>
                              <p:cTn id="32" fill="hold">
                                <p:stCondLst>
                                  <p:cond delay="2600"/>
                                </p:stCondLst>
                                <p:childTnLst>
                                  <p:par>
                                    <p:cTn id="33" presetID="2" presetClass="entr" presetSubtype="1" fill="hold" grpId="0" nodeType="afterEffect" p14:presetBounceEnd="33000">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14:bounceEnd="33000">
                                          <p:cBhvr additive="base">
                                            <p:cTn id="35" dur="300" fill="hold"/>
                                            <p:tgtEl>
                                              <p:spTgt spid="53"/>
                                            </p:tgtEl>
                                            <p:attrNameLst>
                                              <p:attrName>ppt_x</p:attrName>
                                            </p:attrNameLst>
                                          </p:cBhvr>
                                          <p:tavLst>
                                            <p:tav tm="0">
                                              <p:val>
                                                <p:strVal val="#ppt_x"/>
                                              </p:val>
                                            </p:tav>
                                            <p:tav tm="100000">
                                              <p:val>
                                                <p:strVal val="#ppt_x"/>
                                              </p:val>
                                            </p:tav>
                                          </p:tavLst>
                                        </p:anim>
                                        <p:anim calcmode="lin" valueType="num" p14:bounceEnd="33000">
                                          <p:cBhvr additive="base">
                                            <p:cTn id="36" dur="30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31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54"/>
                                            </p:tgtEl>
                                            <p:attrNameLst>
                                              <p:attrName>style.visibility</p:attrName>
                                            </p:attrNameLst>
                                          </p:cBhvr>
                                          <p:to>
                                            <p:strVal val="visible"/>
                                          </p:to>
                                        </p:set>
                                        <p:anim by="(-#ppt_w*2)" calcmode="lin" valueType="num">
                                          <p:cBhvr rctx="PPT">
                                            <p:cTn id="40" dur="250" autoRev="1" fill="hold">
                                              <p:stCondLst>
                                                <p:cond delay="0"/>
                                              </p:stCondLst>
                                            </p:cTn>
                                            <p:tgtEl>
                                              <p:spTgt spid="54"/>
                                            </p:tgtEl>
                                            <p:attrNameLst>
                                              <p:attrName>ppt_w</p:attrName>
                                            </p:attrNameLst>
                                          </p:cBhvr>
                                        </p:anim>
                                        <p:anim by="(#ppt_w*0.50)" calcmode="lin" valueType="num">
                                          <p:cBhvr>
                                            <p:cTn id="41" dur="250" decel="50000" autoRev="1" fill="hold">
                                              <p:stCondLst>
                                                <p:cond delay="0"/>
                                              </p:stCondLst>
                                            </p:cTn>
                                            <p:tgtEl>
                                              <p:spTgt spid="54"/>
                                            </p:tgtEl>
                                            <p:attrNameLst>
                                              <p:attrName>ppt_x</p:attrName>
                                            </p:attrNameLst>
                                          </p:cBhvr>
                                        </p:anim>
                                        <p:anim from="(-#ppt_h/2)" to="(#ppt_y)" calcmode="lin" valueType="num">
                                          <p:cBhvr>
                                            <p:cTn id="42" dur="500" fill="hold">
                                              <p:stCondLst>
                                                <p:cond delay="0"/>
                                              </p:stCondLst>
                                            </p:cTn>
                                            <p:tgtEl>
                                              <p:spTgt spid="54"/>
                                            </p:tgtEl>
                                            <p:attrNameLst>
                                              <p:attrName>ppt_y</p:attrName>
                                            </p:attrNameLst>
                                          </p:cBhvr>
                                        </p:anim>
                                        <p:animRot by="21600000">
                                          <p:cBhvr>
                                            <p:cTn id="43" dur="500" fill="hold">
                                              <p:stCondLst>
                                                <p:cond delay="0"/>
                                              </p:stCondLst>
                                            </p:cTn>
                                            <p:tgtEl>
                                              <p:spTgt spid="54"/>
                                            </p:tgtEl>
                                            <p:attrNameLst>
                                              <p:attrName>r</p:attrName>
                                            </p:attrNameLst>
                                          </p:cBhvr>
                                        </p:animRot>
                                      </p:childTnLst>
                                    </p:cTn>
                                  </p:par>
                                </p:childTnLst>
                              </p:cTn>
                            </p:par>
                            <p:par>
                              <p:cTn id="44" fill="hold">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4750"/>
                                </p:stCondLst>
                                <p:childTnLst>
                                  <p:par>
                                    <p:cTn id="65" presetID="1"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68" dur="500" fill="hold"/>
                                            <p:tgtEl>
                                              <p:spTgt spid="57"/>
                                            </p:tgtEl>
                                            <p:attrNameLst>
                                              <p:attrName>ppt_x</p:attrName>
                                              <p:attrName>ppt_y</p:attrName>
                                            </p:attrNameLst>
                                          </p:cBhvr>
                                          <p:rCtr x="-1236" y="-5208"/>
                                        </p:animMotion>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72" dur="500" fill="hold"/>
                                            <p:tgtEl>
                                              <p:spTgt spid="58"/>
                                            </p:tgtEl>
                                            <p:attrNameLst>
                                              <p:attrName>ppt_x</p:attrName>
                                              <p:attrName>ppt_y</p:attrName>
                                            </p:attrNameLst>
                                          </p:cBhvr>
                                          <p:rCtr x="-1236" y="-5208"/>
                                        </p:animMotion>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76" dur="500" fill="hold"/>
                                            <p:tgtEl>
                                              <p:spTgt spid="59"/>
                                            </p:tgtEl>
                                            <p:attrNameLst>
                                              <p:attrName>ppt_x</p:attrName>
                                              <p:attrName>ppt_y</p:attrName>
                                            </p:attrNameLst>
                                          </p:cBhvr>
                                          <p:rCtr x="-1236" y="-5208"/>
                                        </p:animMotion>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80" dur="500" fill="hold"/>
                                            <p:tgtEl>
                                              <p:spTgt spid="60"/>
                                            </p:tgtEl>
                                            <p:attrNameLst>
                                              <p:attrName>ppt_x</p:attrName>
                                              <p:attrName>ppt_y</p:attrName>
                                            </p:attrNameLst>
                                          </p:cBhvr>
                                          <p:rCtr x="-1236" y="-5208"/>
                                        </p:animMotion>
                                      </p:childTnLst>
                                    </p:cTn>
                                  </p:par>
                                </p:childTnLst>
                              </p:cTn>
                            </p:par>
                            <p:par>
                              <p:cTn id="81" fill="hold">
                                <p:stCondLst>
                                  <p:cond delay="4750"/>
                                </p:stCondLst>
                                <p:childTnLst>
                                  <p:par>
                                    <p:cTn id="82" presetID="42" presetClass="entr" presetSubtype="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300"/>
                                            <p:tgtEl>
                                              <p:spTgt spid="73"/>
                                            </p:tgtEl>
                                          </p:cBhvr>
                                        </p:animEffect>
                                        <p:anim calcmode="lin" valueType="num">
                                          <p:cBhvr>
                                            <p:cTn id="85" dur="300" fill="hold"/>
                                            <p:tgtEl>
                                              <p:spTgt spid="73"/>
                                            </p:tgtEl>
                                            <p:attrNameLst>
                                              <p:attrName>ppt_x</p:attrName>
                                            </p:attrNameLst>
                                          </p:cBhvr>
                                          <p:tavLst>
                                            <p:tav tm="0">
                                              <p:val>
                                                <p:strVal val="#ppt_x"/>
                                              </p:val>
                                            </p:tav>
                                            <p:tav tm="100000">
                                              <p:val>
                                                <p:strVal val="#ppt_x"/>
                                              </p:val>
                                            </p:tav>
                                          </p:tavLst>
                                        </p:anim>
                                        <p:anim calcmode="lin" valueType="num">
                                          <p:cBhvr>
                                            <p:cTn id="86" dur="300" fill="hold"/>
                                            <p:tgtEl>
                                              <p:spTgt spid="7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300"/>
                                            <p:tgtEl>
                                              <p:spTgt spid="74"/>
                                            </p:tgtEl>
                                          </p:cBhvr>
                                        </p:animEffect>
                                        <p:anim calcmode="lin" valueType="num">
                                          <p:cBhvr>
                                            <p:cTn id="90" dur="300" fill="hold"/>
                                            <p:tgtEl>
                                              <p:spTgt spid="74"/>
                                            </p:tgtEl>
                                            <p:attrNameLst>
                                              <p:attrName>ppt_x</p:attrName>
                                            </p:attrNameLst>
                                          </p:cBhvr>
                                          <p:tavLst>
                                            <p:tav tm="0">
                                              <p:val>
                                                <p:strVal val="#ppt_x"/>
                                              </p:val>
                                            </p:tav>
                                            <p:tav tm="100000">
                                              <p:val>
                                                <p:strVal val="#ppt_x"/>
                                              </p:val>
                                            </p:tav>
                                          </p:tavLst>
                                        </p:anim>
                                        <p:anim calcmode="lin" valueType="num">
                                          <p:cBhvr>
                                            <p:cTn id="91" dur="3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300"/>
                                            <p:tgtEl>
                                              <p:spTgt spid="75"/>
                                            </p:tgtEl>
                                          </p:cBhvr>
                                        </p:animEffect>
                                        <p:anim calcmode="lin" valueType="num">
                                          <p:cBhvr>
                                            <p:cTn id="95" dur="300" fill="hold"/>
                                            <p:tgtEl>
                                              <p:spTgt spid="75"/>
                                            </p:tgtEl>
                                            <p:attrNameLst>
                                              <p:attrName>ppt_x</p:attrName>
                                            </p:attrNameLst>
                                          </p:cBhvr>
                                          <p:tavLst>
                                            <p:tav tm="0">
                                              <p:val>
                                                <p:strVal val="#ppt_x"/>
                                              </p:val>
                                            </p:tav>
                                            <p:tav tm="100000">
                                              <p:val>
                                                <p:strVal val="#ppt_x"/>
                                              </p:val>
                                            </p:tav>
                                          </p:tavLst>
                                        </p:anim>
                                        <p:anim calcmode="lin" valueType="num">
                                          <p:cBhvr>
                                            <p:cTn id="96" dur="300" fill="hold"/>
                                            <p:tgtEl>
                                              <p:spTgt spid="7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anim calcmode="lin" valueType="num">
                                          <p:cBhvr>
                                            <p:cTn id="100" dur="300" fill="hold"/>
                                            <p:tgtEl>
                                              <p:spTgt spid="76"/>
                                            </p:tgtEl>
                                            <p:attrNameLst>
                                              <p:attrName>ppt_x</p:attrName>
                                            </p:attrNameLst>
                                          </p:cBhvr>
                                          <p:tavLst>
                                            <p:tav tm="0">
                                              <p:val>
                                                <p:strVal val="#ppt_x"/>
                                              </p:val>
                                            </p:tav>
                                            <p:tav tm="100000">
                                              <p:val>
                                                <p:strVal val="#ppt_x"/>
                                              </p:val>
                                            </p:tav>
                                          </p:tavLst>
                                        </p:anim>
                                        <p:anim calcmode="lin" valueType="num">
                                          <p:cBhvr>
                                            <p:cTn id="101" dur="300" fill="hold"/>
                                            <p:tgtEl>
                                              <p:spTgt spid="76"/>
                                            </p:tgtEl>
                                            <p:attrNameLst>
                                              <p:attrName>ppt_y</p:attrName>
                                            </p:attrNameLst>
                                          </p:cBhvr>
                                          <p:tavLst>
                                            <p:tav tm="0">
                                              <p:val>
                                                <p:strVal val="#ppt_y+.1"/>
                                              </p:val>
                                            </p:tav>
                                            <p:tav tm="100000">
                                              <p:val>
                                                <p:strVal val="#ppt_y"/>
                                              </p:val>
                                            </p:tav>
                                          </p:tavLst>
                                        </p:anim>
                                      </p:childTnLst>
                                    </p:cTn>
                                  </p:par>
                                </p:childTnLst>
                              </p:cTn>
                            </p:par>
                            <p:par>
                              <p:cTn id="102" fill="hold">
                                <p:stCondLst>
                                  <p:cond delay="5250"/>
                                </p:stCondLst>
                                <p:childTnLst>
                                  <p:par>
                                    <p:cTn id="103" presetID="22" presetClass="entr" presetSubtype="4"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down)">
                                          <p:cBhvr>
                                            <p:cTn id="105" dur="500"/>
                                            <p:tgtEl>
                                              <p:spTgt spid="4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down)">
                                          <p:cBhvr>
                                            <p:cTn id="108" dur="500"/>
                                            <p:tgtEl>
                                              <p:spTgt spid="5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down)">
                                          <p:cBhvr>
                                            <p:cTn id="111" dur="500"/>
                                            <p:tgtEl>
                                              <p:spTgt spid="51"/>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down)">
                                          <p:cBhvr>
                                            <p:cTn id="114" dur="500"/>
                                            <p:tgtEl>
                                              <p:spTgt spid="52"/>
                                            </p:tgtEl>
                                          </p:cBhvr>
                                        </p:animEffect>
                                      </p:childTnLst>
                                    </p:cTn>
                                  </p:par>
                                </p:childTnLst>
                              </p:cTn>
                            </p:par>
                            <p:par>
                              <p:cTn id="115" fill="hold">
                                <p:stCondLst>
                                  <p:cond delay="5750"/>
                                </p:stCondLst>
                                <p:childTnLst>
                                  <p:par>
                                    <p:cTn id="116" presetID="22" presetClass="entr" presetSubtype="4"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down)">
                                          <p:cBhvr>
                                            <p:cTn id="118" dur="500"/>
                                            <p:tgtEl>
                                              <p:spTgt spid="6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wipe(down)">
                                          <p:cBhvr>
                                            <p:cTn id="124" dur="500"/>
                                            <p:tgtEl>
                                              <p:spTgt spid="6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wipe(down)">
                                          <p:cBhvr>
                                            <p:cTn id="127" dur="500"/>
                                            <p:tgtEl>
                                              <p:spTgt spid="64"/>
                                            </p:tgtEl>
                                          </p:cBhvr>
                                        </p:animEffect>
                                      </p:childTnLst>
                                    </p:cTn>
                                  </p:par>
                                </p:childTnLst>
                              </p:cTn>
                            </p:par>
                            <p:par>
                              <p:cTn id="128" fill="hold">
                                <p:stCondLst>
                                  <p:cond delay="6250"/>
                                </p:stCondLst>
                                <p:childTnLst>
                                  <p:par>
                                    <p:cTn id="129" presetID="56" presetClass="entr" presetSubtype="0" fill="hold" grpId="0" nodeType="afterEffect">
                                      <p:stCondLst>
                                        <p:cond delay="0"/>
                                      </p:stCondLst>
                                      <p:iterate type="lt">
                                        <p:tmPct val="10000"/>
                                      </p:iterate>
                                      <p:childTnLst>
                                        <p:set>
                                          <p:cBhvr>
                                            <p:cTn id="130" dur="1" fill="hold">
                                              <p:stCondLst>
                                                <p:cond delay="0"/>
                                              </p:stCondLst>
                                            </p:cTn>
                                            <p:tgtEl>
                                              <p:spTgt spid="65"/>
                                            </p:tgtEl>
                                            <p:attrNameLst>
                                              <p:attrName>style.visibility</p:attrName>
                                            </p:attrNameLst>
                                          </p:cBhvr>
                                          <p:to>
                                            <p:strVal val="visible"/>
                                          </p:to>
                                        </p:set>
                                        <p:anim by="(-#ppt_w*2)" calcmode="lin" valueType="num">
                                          <p:cBhvr rctx="PPT">
                                            <p:cTn id="131" dur="150" autoRev="1" fill="hold">
                                              <p:stCondLst>
                                                <p:cond delay="0"/>
                                              </p:stCondLst>
                                            </p:cTn>
                                            <p:tgtEl>
                                              <p:spTgt spid="65"/>
                                            </p:tgtEl>
                                            <p:attrNameLst>
                                              <p:attrName>ppt_w</p:attrName>
                                            </p:attrNameLst>
                                          </p:cBhvr>
                                        </p:anim>
                                        <p:anim by="(#ppt_w*0.50)" calcmode="lin" valueType="num">
                                          <p:cBhvr>
                                            <p:cTn id="132" dur="150" decel="50000" autoRev="1" fill="hold">
                                              <p:stCondLst>
                                                <p:cond delay="0"/>
                                              </p:stCondLst>
                                            </p:cTn>
                                            <p:tgtEl>
                                              <p:spTgt spid="65"/>
                                            </p:tgtEl>
                                            <p:attrNameLst>
                                              <p:attrName>ppt_x</p:attrName>
                                            </p:attrNameLst>
                                          </p:cBhvr>
                                        </p:anim>
                                        <p:anim from="(-#ppt_h/2)" to="(#ppt_y)" calcmode="lin" valueType="num">
                                          <p:cBhvr>
                                            <p:cTn id="133" dur="300" fill="hold">
                                              <p:stCondLst>
                                                <p:cond delay="0"/>
                                              </p:stCondLst>
                                            </p:cTn>
                                            <p:tgtEl>
                                              <p:spTgt spid="65"/>
                                            </p:tgtEl>
                                            <p:attrNameLst>
                                              <p:attrName>ppt_y</p:attrName>
                                            </p:attrNameLst>
                                          </p:cBhvr>
                                        </p:anim>
                                        <p:animRot by="21600000">
                                          <p:cBhvr>
                                            <p:cTn id="134" dur="300" fill="hold">
                                              <p:stCondLst>
                                                <p:cond delay="0"/>
                                              </p:stCondLst>
                                            </p:cTn>
                                            <p:tgtEl>
                                              <p:spTgt spid="65"/>
                                            </p:tgtEl>
                                            <p:attrNameLst>
                                              <p:attrName>r</p:attrName>
                                            </p:attrNameLst>
                                          </p:cBhvr>
                                        </p:animRot>
                                      </p:childTnLst>
                                    </p:cTn>
                                  </p:par>
                                  <p:par>
                                    <p:cTn id="135" presetID="56" presetClass="entr" presetSubtype="0" fill="hold" grpId="0" nodeType="withEffect">
                                      <p:stCondLst>
                                        <p:cond delay="0"/>
                                      </p:stCondLst>
                                      <p:iterate type="lt">
                                        <p:tmPct val="10000"/>
                                      </p:iterate>
                                      <p:childTnLst>
                                        <p:set>
                                          <p:cBhvr>
                                            <p:cTn id="136" dur="1" fill="hold">
                                              <p:stCondLst>
                                                <p:cond delay="0"/>
                                              </p:stCondLst>
                                            </p:cTn>
                                            <p:tgtEl>
                                              <p:spTgt spid="66"/>
                                            </p:tgtEl>
                                            <p:attrNameLst>
                                              <p:attrName>style.visibility</p:attrName>
                                            </p:attrNameLst>
                                          </p:cBhvr>
                                          <p:to>
                                            <p:strVal val="visible"/>
                                          </p:to>
                                        </p:set>
                                        <p:anim by="(-#ppt_w*2)" calcmode="lin" valueType="num">
                                          <p:cBhvr rctx="PPT">
                                            <p:cTn id="137" dur="150" autoRev="1" fill="hold">
                                              <p:stCondLst>
                                                <p:cond delay="0"/>
                                              </p:stCondLst>
                                            </p:cTn>
                                            <p:tgtEl>
                                              <p:spTgt spid="66"/>
                                            </p:tgtEl>
                                            <p:attrNameLst>
                                              <p:attrName>ppt_w</p:attrName>
                                            </p:attrNameLst>
                                          </p:cBhvr>
                                        </p:anim>
                                        <p:anim by="(#ppt_w*0.50)" calcmode="lin" valueType="num">
                                          <p:cBhvr>
                                            <p:cTn id="138" dur="150" decel="50000" autoRev="1" fill="hold">
                                              <p:stCondLst>
                                                <p:cond delay="0"/>
                                              </p:stCondLst>
                                            </p:cTn>
                                            <p:tgtEl>
                                              <p:spTgt spid="66"/>
                                            </p:tgtEl>
                                            <p:attrNameLst>
                                              <p:attrName>ppt_x</p:attrName>
                                            </p:attrNameLst>
                                          </p:cBhvr>
                                        </p:anim>
                                        <p:anim from="(-#ppt_h/2)" to="(#ppt_y)" calcmode="lin" valueType="num">
                                          <p:cBhvr>
                                            <p:cTn id="139" dur="300" fill="hold">
                                              <p:stCondLst>
                                                <p:cond delay="0"/>
                                              </p:stCondLst>
                                            </p:cTn>
                                            <p:tgtEl>
                                              <p:spTgt spid="66"/>
                                            </p:tgtEl>
                                            <p:attrNameLst>
                                              <p:attrName>ppt_y</p:attrName>
                                            </p:attrNameLst>
                                          </p:cBhvr>
                                        </p:anim>
                                        <p:animRot by="21600000">
                                          <p:cBhvr>
                                            <p:cTn id="140" dur="300" fill="hold">
                                              <p:stCondLst>
                                                <p:cond delay="0"/>
                                              </p:stCondLst>
                                            </p:cTn>
                                            <p:tgtEl>
                                              <p:spTgt spid="66"/>
                                            </p:tgtEl>
                                            <p:attrNameLst>
                                              <p:attrName>r</p:attrName>
                                            </p:attrNameLst>
                                          </p:cBhvr>
                                        </p:animRot>
                                      </p:childTnLst>
                                    </p:cTn>
                                  </p:par>
                                  <p:par>
                                    <p:cTn id="141" presetID="56" presetClass="entr" presetSubtype="0" fill="hold" grpId="0" nodeType="withEffect">
                                      <p:stCondLst>
                                        <p:cond delay="0"/>
                                      </p:stCondLst>
                                      <p:iterate type="lt">
                                        <p:tmPct val="10000"/>
                                      </p:iterate>
                                      <p:childTnLst>
                                        <p:set>
                                          <p:cBhvr>
                                            <p:cTn id="142" dur="1" fill="hold">
                                              <p:stCondLst>
                                                <p:cond delay="0"/>
                                              </p:stCondLst>
                                            </p:cTn>
                                            <p:tgtEl>
                                              <p:spTgt spid="67"/>
                                            </p:tgtEl>
                                            <p:attrNameLst>
                                              <p:attrName>style.visibility</p:attrName>
                                            </p:attrNameLst>
                                          </p:cBhvr>
                                          <p:to>
                                            <p:strVal val="visible"/>
                                          </p:to>
                                        </p:set>
                                        <p:anim by="(-#ppt_w*2)" calcmode="lin" valueType="num">
                                          <p:cBhvr rctx="PPT">
                                            <p:cTn id="143" dur="150" autoRev="1" fill="hold">
                                              <p:stCondLst>
                                                <p:cond delay="0"/>
                                              </p:stCondLst>
                                            </p:cTn>
                                            <p:tgtEl>
                                              <p:spTgt spid="67"/>
                                            </p:tgtEl>
                                            <p:attrNameLst>
                                              <p:attrName>ppt_w</p:attrName>
                                            </p:attrNameLst>
                                          </p:cBhvr>
                                        </p:anim>
                                        <p:anim by="(#ppt_w*0.50)" calcmode="lin" valueType="num">
                                          <p:cBhvr>
                                            <p:cTn id="144" dur="150" decel="50000" autoRev="1" fill="hold">
                                              <p:stCondLst>
                                                <p:cond delay="0"/>
                                              </p:stCondLst>
                                            </p:cTn>
                                            <p:tgtEl>
                                              <p:spTgt spid="67"/>
                                            </p:tgtEl>
                                            <p:attrNameLst>
                                              <p:attrName>ppt_x</p:attrName>
                                            </p:attrNameLst>
                                          </p:cBhvr>
                                        </p:anim>
                                        <p:anim from="(-#ppt_h/2)" to="(#ppt_y)" calcmode="lin" valueType="num">
                                          <p:cBhvr>
                                            <p:cTn id="145" dur="300" fill="hold">
                                              <p:stCondLst>
                                                <p:cond delay="0"/>
                                              </p:stCondLst>
                                            </p:cTn>
                                            <p:tgtEl>
                                              <p:spTgt spid="67"/>
                                            </p:tgtEl>
                                            <p:attrNameLst>
                                              <p:attrName>ppt_y</p:attrName>
                                            </p:attrNameLst>
                                          </p:cBhvr>
                                        </p:anim>
                                        <p:animRot by="21600000">
                                          <p:cBhvr>
                                            <p:cTn id="146" dur="300" fill="hold">
                                              <p:stCondLst>
                                                <p:cond delay="0"/>
                                              </p:stCondLst>
                                            </p:cTn>
                                            <p:tgtEl>
                                              <p:spTgt spid="67"/>
                                            </p:tgtEl>
                                            <p:attrNameLst>
                                              <p:attrName>r</p:attrName>
                                            </p:attrNameLst>
                                          </p:cBhvr>
                                        </p:animRot>
                                      </p:childTnLst>
                                    </p:cTn>
                                  </p:par>
                                  <p:par>
                                    <p:cTn id="147" presetID="56" presetClass="entr" presetSubtype="0" fill="hold" grpId="0" nodeType="withEffect">
                                      <p:stCondLst>
                                        <p:cond delay="0"/>
                                      </p:stCondLst>
                                      <p:iterate type="lt">
                                        <p:tmPct val="10000"/>
                                      </p:iterate>
                                      <p:childTnLst>
                                        <p:set>
                                          <p:cBhvr>
                                            <p:cTn id="148" dur="1" fill="hold">
                                              <p:stCondLst>
                                                <p:cond delay="0"/>
                                              </p:stCondLst>
                                            </p:cTn>
                                            <p:tgtEl>
                                              <p:spTgt spid="68"/>
                                            </p:tgtEl>
                                            <p:attrNameLst>
                                              <p:attrName>style.visibility</p:attrName>
                                            </p:attrNameLst>
                                          </p:cBhvr>
                                          <p:to>
                                            <p:strVal val="visible"/>
                                          </p:to>
                                        </p:set>
                                        <p:anim by="(-#ppt_w*2)" calcmode="lin" valueType="num">
                                          <p:cBhvr rctx="PPT">
                                            <p:cTn id="149" dur="150" autoRev="1" fill="hold">
                                              <p:stCondLst>
                                                <p:cond delay="0"/>
                                              </p:stCondLst>
                                            </p:cTn>
                                            <p:tgtEl>
                                              <p:spTgt spid="68"/>
                                            </p:tgtEl>
                                            <p:attrNameLst>
                                              <p:attrName>ppt_w</p:attrName>
                                            </p:attrNameLst>
                                          </p:cBhvr>
                                        </p:anim>
                                        <p:anim by="(#ppt_w*0.50)" calcmode="lin" valueType="num">
                                          <p:cBhvr>
                                            <p:cTn id="150" dur="150" decel="50000" autoRev="1" fill="hold">
                                              <p:stCondLst>
                                                <p:cond delay="0"/>
                                              </p:stCondLst>
                                            </p:cTn>
                                            <p:tgtEl>
                                              <p:spTgt spid="68"/>
                                            </p:tgtEl>
                                            <p:attrNameLst>
                                              <p:attrName>ppt_x</p:attrName>
                                            </p:attrNameLst>
                                          </p:cBhvr>
                                        </p:anim>
                                        <p:anim from="(-#ppt_h/2)" to="(#ppt_y)" calcmode="lin" valueType="num">
                                          <p:cBhvr>
                                            <p:cTn id="151" dur="300" fill="hold">
                                              <p:stCondLst>
                                                <p:cond delay="0"/>
                                              </p:stCondLst>
                                            </p:cTn>
                                            <p:tgtEl>
                                              <p:spTgt spid="68"/>
                                            </p:tgtEl>
                                            <p:attrNameLst>
                                              <p:attrName>ppt_y</p:attrName>
                                            </p:attrNameLst>
                                          </p:cBhvr>
                                        </p:anim>
                                        <p:animRot by="21600000">
                                          <p:cBhvr>
                                            <p:cTn id="152" dur="300" fill="hold">
                                              <p:stCondLst>
                                                <p:cond delay="0"/>
                                              </p:stCondLst>
                                            </p:cTn>
                                            <p:tgtEl>
                                              <p:spTgt spid="68"/>
                                            </p:tgtEl>
                                            <p:attrNameLst>
                                              <p:attrName>r</p:attrName>
                                            </p:attrNameLst>
                                          </p:cBhvr>
                                        </p:animRot>
                                      </p:childTnLst>
                                    </p:cTn>
                                  </p:par>
                                </p:childTnLst>
                              </p:cTn>
                            </p:par>
                            <p:par>
                              <p:cTn id="153" fill="hold">
                                <p:stCondLst>
                                  <p:cond delay="6910"/>
                                </p:stCondLst>
                                <p:childTnLst>
                                  <p:par>
                                    <p:cTn id="154" presetID="31" presetClass="entr" presetSubtype="0"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fltVal val="0"/>
                                              </p:val>
                                            </p:tav>
                                            <p:tav tm="100000">
                                              <p:val>
                                                <p:strVal val="#ppt_w"/>
                                              </p:val>
                                            </p:tav>
                                          </p:tavLst>
                                        </p:anim>
                                        <p:anim calcmode="lin" valueType="num">
                                          <p:cBhvr>
                                            <p:cTn id="157" dur="500" fill="hold"/>
                                            <p:tgtEl>
                                              <p:spTgt spid="69"/>
                                            </p:tgtEl>
                                            <p:attrNameLst>
                                              <p:attrName>ppt_h</p:attrName>
                                            </p:attrNameLst>
                                          </p:cBhvr>
                                          <p:tavLst>
                                            <p:tav tm="0">
                                              <p:val>
                                                <p:fltVal val="0"/>
                                              </p:val>
                                            </p:tav>
                                            <p:tav tm="100000">
                                              <p:val>
                                                <p:strVal val="#ppt_h"/>
                                              </p:val>
                                            </p:tav>
                                          </p:tavLst>
                                        </p:anim>
                                        <p:anim calcmode="lin" valueType="num">
                                          <p:cBhvr>
                                            <p:cTn id="158" dur="500" fill="hold"/>
                                            <p:tgtEl>
                                              <p:spTgt spid="69"/>
                                            </p:tgtEl>
                                            <p:attrNameLst>
                                              <p:attrName>style.rotation</p:attrName>
                                            </p:attrNameLst>
                                          </p:cBhvr>
                                          <p:tavLst>
                                            <p:tav tm="0">
                                              <p:val>
                                                <p:fltVal val="90"/>
                                              </p:val>
                                            </p:tav>
                                            <p:tav tm="100000">
                                              <p:val>
                                                <p:fltVal val="0"/>
                                              </p:val>
                                            </p:tav>
                                          </p:tavLst>
                                        </p:anim>
                                        <p:animEffect transition="in" filter="fade">
                                          <p:cBhvr>
                                            <p:cTn id="159" dur="500"/>
                                            <p:tgtEl>
                                              <p:spTgt spid="69"/>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 calcmode="lin" valueType="num">
                                          <p:cBhvr>
                                            <p:cTn id="162" dur="500" fill="hold"/>
                                            <p:tgtEl>
                                              <p:spTgt spid="70"/>
                                            </p:tgtEl>
                                            <p:attrNameLst>
                                              <p:attrName>ppt_w</p:attrName>
                                            </p:attrNameLst>
                                          </p:cBhvr>
                                          <p:tavLst>
                                            <p:tav tm="0">
                                              <p:val>
                                                <p:fltVal val="0"/>
                                              </p:val>
                                            </p:tav>
                                            <p:tav tm="100000">
                                              <p:val>
                                                <p:strVal val="#ppt_w"/>
                                              </p:val>
                                            </p:tav>
                                          </p:tavLst>
                                        </p:anim>
                                        <p:anim calcmode="lin" valueType="num">
                                          <p:cBhvr>
                                            <p:cTn id="163" dur="500" fill="hold"/>
                                            <p:tgtEl>
                                              <p:spTgt spid="70"/>
                                            </p:tgtEl>
                                            <p:attrNameLst>
                                              <p:attrName>ppt_h</p:attrName>
                                            </p:attrNameLst>
                                          </p:cBhvr>
                                          <p:tavLst>
                                            <p:tav tm="0">
                                              <p:val>
                                                <p:fltVal val="0"/>
                                              </p:val>
                                            </p:tav>
                                            <p:tav tm="100000">
                                              <p:val>
                                                <p:strVal val="#ppt_h"/>
                                              </p:val>
                                            </p:tav>
                                          </p:tavLst>
                                        </p:anim>
                                        <p:anim calcmode="lin" valueType="num">
                                          <p:cBhvr>
                                            <p:cTn id="164" dur="500" fill="hold"/>
                                            <p:tgtEl>
                                              <p:spTgt spid="70"/>
                                            </p:tgtEl>
                                            <p:attrNameLst>
                                              <p:attrName>style.rotation</p:attrName>
                                            </p:attrNameLst>
                                          </p:cBhvr>
                                          <p:tavLst>
                                            <p:tav tm="0">
                                              <p:val>
                                                <p:fltVal val="90"/>
                                              </p:val>
                                            </p:tav>
                                            <p:tav tm="100000">
                                              <p:val>
                                                <p:fltVal val="0"/>
                                              </p:val>
                                            </p:tav>
                                          </p:tavLst>
                                        </p:anim>
                                        <p:animEffect transition="in" filter="fade">
                                          <p:cBhvr>
                                            <p:cTn id="165" dur="500"/>
                                            <p:tgtEl>
                                              <p:spTgt spid="70"/>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71"/>
                                            </p:tgtEl>
                                            <p:attrNameLst>
                                              <p:attrName>style.visibility</p:attrName>
                                            </p:attrNameLst>
                                          </p:cBhvr>
                                          <p:to>
                                            <p:strVal val="visible"/>
                                          </p:to>
                                        </p:set>
                                        <p:anim calcmode="lin" valueType="num">
                                          <p:cBhvr>
                                            <p:cTn id="168" dur="500" fill="hold"/>
                                            <p:tgtEl>
                                              <p:spTgt spid="71"/>
                                            </p:tgtEl>
                                            <p:attrNameLst>
                                              <p:attrName>ppt_w</p:attrName>
                                            </p:attrNameLst>
                                          </p:cBhvr>
                                          <p:tavLst>
                                            <p:tav tm="0">
                                              <p:val>
                                                <p:fltVal val="0"/>
                                              </p:val>
                                            </p:tav>
                                            <p:tav tm="100000">
                                              <p:val>
                                                <p:strVal val="#ppt_w"/>
                                              </p:val>
                                            </p:tav>
                                          </p:tavLst>
                                        </p:anim>
                                        <p:anim calcmode="lin" valueType="num">
                                          <p:cBhvr>
                                            <p:cTn id="169" dur="500" fill="hold"/>
                                            <p:tgtEl>
                                              <p:spTgt spid="71"/>
                                            </p:tgtEl>
                                            <p:attrNameLst>
                                              <p:attrName>ppt_h</p:attrName>
                                            </p:attrNameLst>
                                          </p:cBhvr>
                                          <p:tavLst>
                                            <p:tav tm="0">
                                              <p:val>
                                                <p:fltVal val="0"/>
                                              </p:val>
                                            </p:tav>
                                            <p:tav tm="100000">
                                              <p:val>
                                                <p:strVal val="#ppt_h"/>
                                              </p:val>
                                            </p:tav>
                                          </p:tavLst>
                                        </p:anim>
                                        <p:anim calcmode="lin" valueType="num">
                                          <p:cBhvr>
                                            <p:cTn id="170" dur="500" fill="hold"/>
                                            <p:tgtEl>
                                              <p:spTgt spid="71"/>
                                            </p:tgtEl>
                                            <p:attrNameLst>
                                              <p:attrName>style.rotation</p:attrName>
                                            </p:attrNameLst>
                                          </p:cBhvr>
                                          <p:tavLst>
                                            <p:tav tm="0">
                                              <p:val>
                                                <p:fltVal val="90"/>
                                              </p:val>
                                            </p:tav>
                                            <p:tav tm="100000">
                                              <p:val>
                                                <p:fltVal val="0"/>
                                              </p:val>
                                            </p:tav>
                                          </p:tavLst>
                                        </p:anim>
                                        <p:animEffect transition="in" filter="fade">
                                          <p:cBhvr>
                                            <p:cTn id="171" dur="500"/>
                                            <p:tgtEl>
                                              <p:spTgt spid="71"/>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72"/>
                                            </p:tgtEl>
                                            <p:attrNameLst>
                                              <p:attrName>style.visibility</p:attrName>
                                            </p:attrNameLst>
                                          </p:cBhvr>
                                          <p:to>
                                            <p:strVal val="visible"/>
                                          </p:to>
                                        </p:set>
                                        <p:anim calcmode="lin" valueType="num">
                                          <p:cBhvr>
                                            <p:cTn id="174" dur="500" fill="hold"/>
                                            <p:tgtEl>
                                              <p:spTgt spid="72"/>
                                            </p:tgtEl>
                                            <p:attrNameLst>
                                              <p:attrName>ppt_w</p:attrName>
                                            </p:attrNameLst>
                                          </p:cBhvr>
                                          <p:tavLst>
                                            <p:tav tm="0">
                                              <p:val>
                                                <p:fltVal val="0"/>
                                              </p:val>
                                            </p:tav>
                                            <p:tav tm="100000">
                                              <p:val>
                                                <p:strVal val="#ppt_w"/>
                                              </p:val>
                                            </p:tav>
                                          </p:tavLst>
                                        </p:anim>
                                        <p:anim calcmode="lin" valueType="num">
                                          <p:cBhvr>
                                            <p:cTn id="175" dur="500" fill="hold"/>
                                            <p:tgtEl>
                                              <p:spTgt spid="72"/>
                                            </p:tgtEl>
                                            <p:attrNameLst>
                                              <p:attrName>ppt_h</p:attrName>
                                            </p:attrNameLst>
                                          </p:cBhvr>
                                          <p:tavLst>
                                            <p:tav tm="0">
                                              <p:val>
                                                <p:fltVal val="0"/>
                                              </p:val>
                                            </p:tav>
                                            <p:tav tm="100000">
                                              <p:val>
                                                <p:strVal val="#ppt_h"/>
                                              </p:val>
                                            </p:tav>
                                          </p:tavLst>
                                        </p:anim>
                                        <p:anim calcmode="lin" valueType="num">
                                          <p:cBhvr>
                                            <p:cTn id="176" dur="500" fill="hold"/>
                                            <p:tgtEl>
                                              <p:spTgt spid="72"/>
                                            </p:tgtEl>
                                            <p:attrNameLst>
                                              <p:attrName>style.rotation</p:attrName>
                                            </p:attrNameLst>
                                          </p:cBhvr>
                                          <p:tavLst>
                                            <p:tav tm="0">
                                              <p:val>
                                                <p:fltVal val="90"/>
                                              </p:val>
                                            </p:tav>
                                            <p:tav tm="100000">
                                              <p:val>
                                                <p:fltVal val="0"/>
                                              </p:val>
                                            </p:tav>
                                          </p:tavLst>
                                        </p:anim>
                                        <p:animEffect transition="in" filter="fade">
                                          <p:cBhvr>
                                            <p:cTn id="17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0" grpId="0" animBg="1"/>
          <p:bldP spid="44" grpId="0" animBg="1"/>
          <p:bldP spid="45" grpId="0" animBg="1"/>
          <p:bldP spid="48" grpId="0" animBg="1"/>
          <p:bldP spid="49" grpId="0" animBg="1"/>
          <p:bldP spid="50" grpId="0" animBg="1"/>
          <p:bldP spid="51" grpId="0" animBg="1"/>
          <p:bldP spid="52" grpId="0" animBg="1"/>
          <p:bldP spid="55" grpId="0" animBg="1"/>
          <p:bldP spid="56" grpId="0" animBg="1"/>
          <p:bldP spid="57" grpId="0"/>
          <p:bldP spid="57" grpId="1"/>
          <p:bldP spid="58" grpId="0"/>
          <p:bldP spid="58" grpId="1"/>
          <p:bldP spid="59" grpId="0"/>
          <p:bldP spid="59" grpId="1"/>
          <p:bldP spid="60" grpId="0"/>
          <p:bldP spid="60" grpId="1"/>
          <p:bldP spid="61" grpId="0" animBg="1"/>
          <p:bldP spid="62" grpId="0" animBg="1"/>
          <p:bldP spid="63" grpId="0" animBg="1"/>
          <p:bldP spid="64" grpId="0" animBg="1"/>
          <p:bldP spid="65" grpId="0"/>
          <p:bldP spid="66" grpId="0"/>
          <p:bldP spid="67" grpId="0"/>
          <p:bldP spid="68" grpId="0"/>
          <p:bldP spid="69" grpId="0" animBg="1"/>
          <p:bldP spid="70" grpId="0" animBg="1"/>
          <p:bldP spid="71" grpId="0"/>
          <p:bldP spid="72" grpId="0"/>
          <p:bldP spid="73" grpId="0"/>
          <p:bldP spid="74" grpId="0"/>
          <p:bldP spid="75" grpId="0"/>
          <p:bldP spid="76" grpId="0"/>
          <p:bldP spid="4" grpId="0" animBg="1"/>
          <p:bldP spid="2" grpId="0" animBg="1"/>
          <p:bldP spid="46" grpId="0" animBg="1"/>
          <p:bldP spid="47" grpId="0" animBg="1"/>
          <p:bldP spid="53" grpId="0"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300"/>
                                            <p:tgtEl>
                                              <p:spTgt spid="2"/>
                                            </p:tgtEl>
                                          </p:cBhvr>
                                        </p:animEffect>
                                      </p:childTnLst>
                                    </p:cTn>
                                  </p:par>
                                  <p:par>
                                    <p:cTn id="13" presetID="22" presetClass="entr" presetSubtype="2" fill="hold" grpId="0" nodeType="withEffect">
                                      <p:stCondLst>
                                        <p:cond delay="20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300"/>
                                            <p:tgtEl>
                                              <p:spTgt spid="46"/>
                                            </p:tgtEl>
                                          </p:cBhvr>
                                        </p:animEffect>
                                      </p:childTnLst>
                                    </p:cTn>
                                  </p:par>
                                  <p:par>
                                    <p:cTn id="16" presetID="22" presetClass="entr" presetSubtype="2" fill="hold" grpId="0" nodeType="withEffect">
                                      <p:stCondLst>
                                        <p:cond delay="40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300"/>
                                            <p:tgtEl>
                                              <p:spTgt spid="47"/>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300" fill="hold"/>
                                            <p:tgtEl>
                                              <p:spTgt spid="4"/>
                                            </p:tgtEl>
                                            <p:attrNameLst>
                                              <p:attrName>ppt_x</p:attrName>
                                            </p:attrNameLst>
                                          </p:cBhvr>
                                          <p:tavLst>
                                            <p:tav tm="0">
                                              <p:val>
                                                <p:strVal val="0-#ppt_w/2"/>
                                              </p:val>
                                            </p:tav>
                                            <p:tav tm="100000">
                                              <p:val>
                                                <p:strVal val="#ppt_x"/>
                                              </p:val>
                                            </p:tav>
                                          </p:tavLst>
                                        </p:anim>
                                        <p:anim calcmode="lin" valueType="num">
                                          <p:cBhvr additive="base">
                                            <p:cTn id="23" dur="3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7"/>
                                            </p:tgtEl>
                                            <p:attrNameLst>
                                              <p:attrName>style.visibility</p:attrName>
                                            </p:attrNameLst>
                                          </p:cBhvr>
                                          <p:to>
                                            <p:strVal val="visible"/>
                                          </p:to>
                                        </p:set>
                                        <p:anim calcmode="lin" valueType="num">
                                          <p:cBhvr>
                                            <p:cTn id="2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8" dur="400" fill="hold"/>
                                            <p:tgtEl>
                                              <p:spTgt spid="77"/>
                                            </p:tgtEl>
                                            <p:attrNameLst>
                                              <p:attrName>ppt_y</p:attrName>
                                            </p:attrNameLst>
                                          </p:cBhvr>
                                          <p:tavLst>
                                            <p:tav tm="0">
                                              <p:val>
                                                <p:strVal val="#ppt_y"/>
                                              </p:val>
                                            </p:tav>
                                            <p:tav tm="100000">
                                              <p:val>
                                                <p:strVal val="#ppt_y"/>
                                              </p:val>
                                            </p:tav>
                                          </p:tavLst>
                                        </p:anim>
                                        <p:anim calcmode="lin" valueType="num">
                                          <p:cBhvr>
                                            <p:cTn id="2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3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400" tmFilter="0,0; .5, 1; 1, 1"/>
                                            <p:tgtEl>
                                              <p:spTgt spid="77"/>
                                            </p:tgtEl>
                                          </p:cBhvr>
                                        </p:animEffect>
                                      </p:childTnLst>
                                    </p:cTn>
                                  </p:par>
                                </p:childTnLst>
                              </p:cTn>
                            </p:par>
                            <p:par>
                              <p:cTn id="32" fill="hold">
                                <p:stCondLst>
                                  <p:cond delay="260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300" fill="hold"/>
                                            <p:tgtEl>
                                              <p:spTgt spid="53"/>
                                            </p:tgtEl>
                                            <p:attrNameLst>
                                              <p:attrName>ppt_x</p:attrName>
                                            </p:attrNameLst>
                                          </p:cBhvr>
                                          <p:tavLst>
                                            <p:tav tm="0">
                                              <p:val>
                                                <p:strVal val="#ppt_x"/>
                                              </p:val>
                                            </p:tav>
                                            <p:tav tm="100000">
                                              <p:val>
                                                <p:strVal val="#ppt_x"/>
                                              </p:val>
                                            </p:tav>
                                          </p:tavLst>
                                        </p:anim>
                                        <p:anim calcmode="lin" valueType="num">
                                          <p:cBhvr additive="base">
                                            <p:cTn id="36" dur="30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31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54"/>
                                            </p:tgtEl>
                                            <p:attrNameLst>
                                              <p:attrName>style.visibility</p:attrName>
                                            </p:attrNameLst>
                                          </p:cBhvr>
                                          <p:to>
                                            <p:strVal val="visible"/>
                                          </p:to>
                                        </p:set>
                                        <p:anim by="(-#ppt_w*2)" calcmode="lin" valueType="num">
                                          <p:cBhvr rctx="PPT">
                                            <p:cTn id="40" dur="250" autoRev="1" fill="hold">
                                              <p:stCondLst>
                                                <p:cond delay="0"/>
                                              </p:stCondLst>
                                            </p:cTn>
                                            <p:tgtEl>
                                              <p:spTgt spid="54"/>
                                            </p:tgtEl>
                                            <p:attrNameLst>
                                              <p:attrName>ppt_w</p:attrName>
                                            </p:attrNameLst>
                                          </p:cBhvr>
                                        </p:anim>
                                        <p:anim by="(#ppt_w*0.50)" calcmode="lin" valueType="num">
                                          <p:cBhvr>
                                            <p:cTn id="41" dur="250" decel="50000" autoRev="1" fill="hold">
                                              <p:stCondLst>
                                                <p:cond delay="0"/>
                                              </p:stCondLst>
                                            </p:cTn>
                                            <p:tgtEl>
                                              <p:spTgt spid="54"/>
                                            </p:tgtEl>
                                            <p:attrNameLst>
                                              <p:attrName>ppt_x</p:attrName>
                                            </p:attrNameLst>
                                          </p:cBhvr>
                                        </p:anim>
                                        <p:anim from="(-#ppt_h/2)" to="(#ppt_y)" calcmode="lin" valueType="num">
                                          <p:cBhvr>
                                            <p:cTn id="42" dur="500" fill="hold">
                                              <p:stCondLst>
                                                <p:cond delay="0"/>
                                              </p:stCondLst>
                                            </p:cTn>
                                            <p:tgtEl>
                                              <p:spTgt spid="54"/>
                                            </p:tgtEl>
                                            <p:attrNameLst>
                                              <p:attrName>ppt_y</p:attrName>
                                            </p:attrNameLst>
                                          </p:cBhvr>
                                        </p:anim>
                                        <p:animRot by="21600000">
                                          <p:cBhvr>
                                            <p:cTn id="43" dur="500" fill="hold">
                                              <p:stCondLst>
                                                <p:cond delay="0"/>
                                              </p:stCondLst>
                                            </p:cTn>
                                            <p:tgtEl>
                                              <p:spTgt spid="54"/>
                                            </p:tgtEl>
                                            <p:attrNameLst>
                                              <p:attrName>r</p:attrName>
                                            </p:attrNameLst>
                                          </p:cBhvr>
                                        </p:animRot>
                                      </p:childTnLst>
                                    </p:cTn>
                                  </p:par>
                                </p:childTnLst>
                              </p:cTn>
                            </p:par>
                            <p:par>
                              <p:cTn id="44" fill="hold">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4750"/>
                                </p:stCondLst>
                                <p:childTnLst>
                                  <p:par>
                                    <p:cTn id="65" presetID="1"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64" presetClass="path" presetSubtype="0" accel="50000" fill="hold" grpId="1" nodeType="withEffect">
                                      <p:stCondLst>
                                        <p:cond delay="0"/>
                                      </p:stCondLst>
                                      <p:childTnLst>
                                        <p:animMotion origin="layout" path="M 0.02472 0.10393 L -1.27098E-6 2.22222E-6 " pathEditMode="relative" rAng="0" ptsTypes="AA">
                                          <p:cBhvr>
                                            <p:cTn id="68" dur="500" fill="hold"/>
                                            <p:tgtEl>
                                              <p:spTgt spid="57"/>
                                            </p:tgtEl>
                                            <p:attrNameLst>
                                              <p:attrName>ppt_x</p:attrName>
                                              <p:attrName>ppt_y</p:attrName>
                                            </p:attrNameLst>
                                          </p:cBhvr>
                                          <p:rCtr x="-1236" y="-5208"/>
                                        </p:animMotion>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64" presetClass="path" presetSubtype="0" accel="50000" fill="hold" grpId="1" nodeType="withEffect">
                                      <p:stCondLst>
                                        <p:cond delay="0"/>
                                      </p:stCondLst>
                                      <p:childTnLst>
                                        <p:animMotion origin="layout" path="M 0.02472 0.10393 L -1.27098E-6 2.22222E-6 " pathEditMode="relative" rAng="0" ptsTypes="AA">
                                          <p:cBhvr>
                                            <p:cTn id="72" dur="500" fill="hold"/>
                                            <p:tgtEl>
                                              <p:spTgt spid="58"/>
                                            </p:tgtEl>
                                            <p:attrNameLst>
                                              <p:attrName>ppt_x</p:attrName>
                                              <p:attrName>ppt_y</p:attrName>
                                            </p:attrNameLst>
                                          </p:cBhvr>
                                          <p:rCtr x="-1236" y="-5208"/>
                                        </p:animMotion>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64" presetClass="path" presetSubtype="0" accel="50000" fill="hold" grpId="1" nodeType="withEffect">
                                      <p:stCondLst>
                                        <p:cond delay="0"/>
                                      </p:stCondLst>
                                      <p:childTnLst>
                                        <p:animMotion origin="layout" path="M 0.02472 0.10393 L -1.27098E-6 2.22222E-6 " pathEditMode="relative" rAng="0" ptsTypes="AA">
                                          <p:cBhvr>
                                            <p:cTn id="76" dur="500" fill="hold"/>
                                            <p:tgtEl>
                                              <p:spTgt spid="59"/>
                                            </p:tgtEl>
                                            <p:attrNameLst>
                                              <p:attrName>ppt_x</p:attrName>
                                              <p:attrName>ppt_y</p:attrName>
                                            </p:attrNameLst>
                                          </p:cBhvr>
                                          <p:rCtr x="-1236" y="-5208"/>
                                        </p:animMotion>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64" presetClass="path" presetSubtype="0" accel="50000" fill="hold" grpId="1" nodeType="withEffect">
                                      <p:stCondLst>
                                        <p:cond delay="0"/>
                                      </p:stCondLst>
                                      <p:childTnLst>
                                        <p:animMotion origin="layout" path="M 0.02472 0.10393 L -1.27098E-6 2.22222E-6 " pathEditMode="relative" rAng="0" ptsTypes="AA">
                                          <p:cBhvr>
                                            <p:cTn id="80" dur="500" fill="hold"/>
                                            <p:tgtEl>
                                              <p:spTgt spid="60"/>
                                            </p:tgtEl>
                                            <p:attrNameLst>
                                              <p:attrName>ppt_x</p:attrName>
                                              <p:attrName>ppt_y</p:attrName>
                                            </p:attrNameLst>
                                          </p:cBhvr>
                                          <p:rCtr x="-1236" y="-5208"/>
                                        </p:animMotion>
                                      </p:childTnLst>
                                    </p:cTn>
                                  </p:par>
                                </p:childTnLst>
                              </p:cTn>
                            </p:par>
                            <p:par>
                              <p:cTn id="81" fill="hold">
                                <p:stCondLst>
                                  <p:cond delay="4750"/>
                                </p:stCondLst>
                                <p:childTnLst>
                                  <p:par>
                                    <p:cTn id="82" presetID="42" presetClass="entr" presetSubtype="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300"/>
                                            <p:tgtEl>
                                              <p:spTgt spid="73"/>
                                            </p:tgtEl>
                                          </p:cBhvr>
                                        </p:animEffect>
                                        <p:anim calcmode="lin" valueType="num">
                                          <p:cBhvr>
                                            <p:cTn id="85" dur="300" fill="hold"/>
                                            <p:tgtEl>
                                              <p:spTgt spid="73"/>
                                            </p:tgtEl>
                                            <p:attrNameLst>
                                              <p:attrName>ppt_x</p:attrName>
                                            </p:attrNameLst>
                                          </p:cBhvr>
                                          <p:tavLst>
                                            <p:tav tm="0">
                                              <p:val>
                                                <p:strVal val="#ppt_x"/>
                                              </p:val>
                                            </p:tav>
                                            <p:tav tm="100000">
                                              <p:val>
                                                <p:strVal val="#ppt_x"/>
                                              </p:val>
                                            </p:tav>
                                          </p:tavLst>
                                        </p:anim>
                                        <p:anim calcmode="lin" valueType="num">
                                          <p:cBhvr>
                                            <p:cTn id="86" dur="300" fill="hold"/>
                                            <p:tgtEl>
                                              <p:spTgt spid="7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300"/>
                                            <p:tgtEl>
                                              <p:spTgt spid="74"/>
                                            </p:tgtEl>
                                          </p:cBhvr>
                                        </p:animEffect>
                                        <p:anim calcmode="lin" valueType="num">
                                          <p:cBhvr>
                                            <p:cTn id="90" dur="300" fill="hold"/>
                                            <p:tgtEl>
                                              <p:spTgt spid="74"/>
                                            </p:tgtEl>
                                            <p:attrNameLst>
                                              <p:attrName>ppt_x</p:attrName>
                                            </p:attrNameLst>
                                          </p:cBhvr>
                                          <p:tavLst>
                                            <p:tav tm="0">
                                              <p:val>
                                                <p:strVal val="#ppt_x"/>
                                              </p:val>
                                            </p:tav>
                                            <p:tav tm="100000">
                                              <p:val>
                                                <p:strVal val="#ppt_x"/>
                                              </p:val>
                                            </p:tav>
                                          </p:tavLst>
                                        </p:anim>
                                        <p:anim calcmode="lin" valueType="num">
                                          <p:cBhvr>
                                            <p:cTn id="91" dur="3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300"/>
                                            <p:tgtEl>
                                              <p:spTgt spid="75"/>
                                            </p:tgtEl>
                                          </p:cBhvr>
                                        </p:animEffect>
                                        <p:anim calcmode="lin" valueType="num">
                                          <p:cBhvr>
                                            <p:cTn id="95" dur="300" fill="hold"/>
                                            <p:tgtEl>
                                              <p:spTgt spid="75"/>
                                            </p:tgtEl>
                                            <p:attrNameLst>
                                              <p:attrName>ppt_x</p:attrName>
                                            </p:attrNameLst>
                                          </p:cBhvr>
                                          <p:tavLst>
                                            <p:tav tm="0">
                                              <p:val>
                                                <p:strVal val="#ppt_x"/>
                                              </p:val>
                                            </p:tav>
                                            <p:tav tm="100000">
                                              <p:val>
                                                <p:strVal val="#ppt_x"/>
                                              </p:val>
                                            </p:tav>
                                          </p:tavLst>
                                        </p:anim>
                                        <p:anim calcmode="lin" valueType="num">
                                          <p:cBhvr>
                                            <p:cTn id="96" dur="300" fill="hold"/>
                                            <p:tgtEl>
                                              <p:spTgt spid="7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anim calcmode="lin" valueType="num">
                                          <p:cBhvr>
                                            <p:cTn id="100" dur="300" fill="hold"/>
                                            <p:tgtEl>
                                              <p:spTgt spid="76"/>
                                            </p:tgtEl>
                                            <p:attrNameLst>
                                              <p:attrName>ppt_x</p:attrName>
                                            </p:attrNameLst>
                                          </p:cBhvr>
                                          <p:tavLst>
                                            <p:tav tm="0">
                                              <p:val>
                                                <p:strVal val="#ppt_x"/>
                                              </p:val>
                                            </p:tav>
                                            <p:tav tm="100000">
                                              <p:val>
                                                <p:strVal val="#ppt_x"/>
                                              </p:val>
                                            </p:tav>
                                          </p:tavLst>
                                        </p:anim>
                                        <p:anim calcmode="lin" valueType="num">
                                          <p:cBhvr>
                                            <p:cTn id="101" dur="300" fill="hold"/>
                                            <p:tgtEl>
                                              <p:spTgt spid="76"/>
                                            </p:tgtEl>
                                            <p:attrNameLst>
                                              <p:attrName>ppt_y</p:attrName>
                                            </p:attrNameLst>
                                          </p:cBhvr>
                                          <p:tavLst>
                                            <p:tav tm="0">
                                              <p:val>
                                                <p:strVal val="#ppt_y+.1"/>
                                              </p:val>
                                            </p:tav>
                                            <p:tav tm="100000">
                                              <p:val>
                                                <p:strVal val="#ppt_y"/>
                                              </p:val>
                                            </p:tav>
                                          </p:tavLst>
                                        </p:anim>
                                      </p:childTnLst>
                                    </p:cTn>
                                  </p:par>
                                </p:childTnLst>
                              </p:cTn>
                            </p:par>
                            <p:par>
                              <p:cTn id="102" fill="hold">
                                <p:stCondLst>
                                  <p:cond delay="5250"/>
                                </p:stCondLst>
                                <p:childTnLst>
                                  <p:par>
                                    <p:cTn id="103" presetID="22" presetClass="entr" presetSubtype="4"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down)">
                                          <p:cBhvr>
                                            <p:cTn id="105" dur="500"/>
                                            <p:tgtEl>
                                              <p:spTgt spid="4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down)">
                                          <p:cBhvr>
                                            <p:cTn id="108" dur="500"/>
                                            <p:tgtEl>
                                              <p:spTgt spid="5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down)">
                                          <p:cBhvr>
                                            <p:cTn id="111" dur="500"/>
                                            <p:tgtEl>
                                              <p:spTgt spid="51"/>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down)">
                                          <p:cBhvr>
                                            <p:cTn id="114" dur="500"/>
                                            <p:tgtEl>
                                              <p:spTgt spid="52"/>
                                            </p:tgtEl>
                                          </p:cBhvr>
                                        </p:animEffect>
                                      </p:childTnLst>
                                    </p:cTn>
                                  </p:par>
                                </p:childTnLst>
                              </p:cTn>
                            </p:par>
                            <p:par>
                              <p:cTn id="115" fill="hold">
                                <p:stCondLst>
                                  <p:cond delay="5750"/>
                                </p:stCondLst>
                                <p:childTnLst>
                                  <p:par>
                                    <p:cTn id="116" presetID="22" presetClass="entr" presetSubtype="4"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down)">
                                          <p:cBhvr>
                                            <p:cTn id="118" dur="500"/>
                                            <p:tgtEl>
                                              <p:spTgt spid="6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wipe(down)">
                                          <p:cBhvr>
                                            <p:cTn id="124" dur="500"/>
                                            <p:tgtEl>
                                              <p:spTgt spid="6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wipe(down)">
                                          <p:cBhvr>
                                            <p:cTn id="127" dur="500"/>
                                            <p:tgtEl>
                                              <p:spTgt spid="64"/>
                                            </p:tgtEl>
                                          </p:cBhvr>
                                        </p:animEffect>
                                      </p:childTnLst>
                                    </p:cTn>
                                  </p:par>
                                </p:childTnLst>
                              </p:cTn>
                            </p:par>
                            <p:par>
                              <p:cTn id="128" fill="hold">
                                <p:stCondLst>
                                  <p:cond delay="6250"/>
                                </p:stCondLst>
                                <p:childTnLst>
                                  <p:par>
                                    <p:cTn id="129" presetID="56" presetClass="entr" presetSubtype="0" fill="hold" grpId="0" nodeType="afterEffect">
                                      <p:stCondLst>
                                        <p:cond delay="0"/>
                                      </p:stCondLst>
                                      <p:iterate type="lt">
                                        <p:tmPct val="10000"/>
                                      </p:iterate>
                                      <p:childTnLst>
                                        <p:set>
                                          <p:cBhvr>
                                            <p:cTn id="130" dur="1" fill="hold">
                                              <p:stCondLst>
                                                <p:cond delay="0"/>
                                              </p:stCondLst>
                                            </p:cTn>
                                            <p:tgtEl>
                                              <p:spTgt spid="65"/>
                                            </p:tgtEl>
                                            <p:attrNameLst>
                                              <p:attrName>style.visibility</p:attrName>
                                            </p:attrNameLst>
                                          </p:cBhvr>
                                          <p:to>
                                            <p:strVal val="visible"/>
                                          </p:to>
                                        </p:set>
                                        <p:anim by="(-#ppt_w*2)" calcmode="lin" valueType="num">
                                          <p:cBhvr rctx="PPT">
                                            <p:cTn id="131" dur="150" autoRev="1" fill="hold">
                                              <p:stCondLst>
                                                <p:cond delay="0"/>
                                              </p:stCondLst>
                                            </p:cTn>
                                            <p:tgtEl>
                                              <p:spTgt spid="65"/>
                                            </p:tgtEl>
                                            <p:attrNameLst>
                                              <p:attrName>ppt_w</p:attrName>
                                            </p:attrNameLst>
                                          </p:cBhvr>
                                        </p:anim>
                                        <p:anim by="(#ppt_w*0.50)" calcmode="lin" valueType="num">
                                          <p:cBhvr>
                                            <p:cTn id="132" dur="150" decel="50000" autoRev="1" fill="hold">
                                              <p:stCondLst>
                                                <p:cond delay="0"/>
                                              </p:stCondLst>
                                            </p:cTn>
                                            <p:tgtEl>
                                              <p:spTgt spid="65"/>
                                            </p:tgtEl>
                                            <p:attrNameLst>
                                              <p:attrName>ppt_x</p:attrName>
                                            </p:attrNameLst>
                                          </p:cBhvr>
                                        </p:anim>
                                        <p:anim from="(-#ppt_h/2)" to="(#ppt_y)" calcmode="lin" valueType="num">
                                          <p:cBhvr>
                                            <p:cTn id="133" dur="300" fill="hold">
                                              <p:stCondLst>
                                                <p:cond delay="0"/>
                                              </p:stCondLst>
                                            </p:cTn>
                                            <p:tgtEl>
                                              <p:spTgt spid="65"/>
                                            </p:tgtEl>
                                            <p:attrNameLst>
                                              <p:attrName>ppt_y</p:attrName>
                                            </p:attrNameLst>
                                          </p:cBhvr>
                                        </p:anim>
                                        <p:animRot by="21600000">
                                          <p:cBhvr>
                                            <p:cTn id="134" dur="300" fill="hold">
                                              <p:stCondLst>
                                                <p:cond delay="0"/>
                                              </p:stCondLst>
                                            </p:cTn>
                                            <p:tgtEl>
                                              <p:spTgt spid="65"/>
                                            </p:tgtEl>
                                            <p:attrNameLst>
                                              <p:attrName>r</p:attrName>
                                            </p:attrNameLst>
                                          </p:cBhvr>
                                        </p:animRot>
                                      </p:childTnLst>
                                    </p:cTn>
                                  </p:par>
                                  <p:par>
                                    <p:cTn id="135" presetID="56" presetClass="entr" presetSubtype="0" fill="hold" grpId="0" nodeType="withEffect">
                                      <p:stCondLst>
                                        <p:cond delay="0"/>
                                      </p:stCondLst>
                                      <p:iterate type="lt">
                                        <p:tmPct val="10000"/>
                                      </p:iterate>
                                      <p:childTnLst>
                                        <p:set>
                                          <p:cBhvr>
                                            <p:cTn id="136" dur="1" fill="hold">
                                              <p:stCondLst>
                                                <p:cond delay="0"/>
                                              </p:stCondLst>
                                            </p:cTn>
                                            <p:tgtEl>
                                              <p:spTgt spid="66"/>
                                            </p:tgtEl>
                                            <p:attrNameLst>
                                              <p:attrName>style.visibility</p:attrName>
                                            </p:attrNameLst>
                                          </p:cBhvr>
                                          <p:to>
                                            <p:strVal val="visible"/>
                                          </p:to>
                                        </p:set>
                                        <p:anim by="(-#ppt_w*2)" calcmode="lin" valueType="num">
                                          <p:cBhvr rctx="PPT">
                                            <p:cTn id="137" dur="150" autoRev="1" fill="hold">
                                              <p:stCondLst>
                                                <p:cond delay="0"/>
                                              </p:stCondLst>
                                            </p:cTn>
                                            <p:tgtEl>
                                              <p:spTgt spid="66"/>
                                            </p:tgtEl>
                                            <p:attrNameLst>
                                              <p:attrName>ppt_w</p:attrName>
                                            </p:attrNameLst>
                                          </p:cBhvr>
                                        </p:anim>
                                        <p:anim by="(#ppt_w*0.50)" calcmode="lin" valueType="num">
                                          <p:cBhvr>
                                            <p:cTn id="138" dur="150" decel="50000" autoRev="1" fill="hold">
                                              <p:stCondLst>
                                                <p:cond delay="0"/>
                                              </p:stCondLst>
                                            </p:cTn>
                                            <p:tgtEl>
                                              <p:spTgt spid="66"/>
                                            </p:tgtEl>
                                            <p:attrNameLst>
                                              <p:attrName>ppt_x</p:attrName>
                                            </p:attrNameLst>
                                          </p:cBhvr>
                                        </p:anim>
                                        <p:anim from="(-#ppt_h/2)" to="(#ppt_y)" calcmode="lin" valueType="num">
                                          <p:cBhvr>
                                            <p:cTn id="139" dur="300" fill="hold">
                                              <p:stCondLst>
                                                <p:cond delay="0"/>
                                              </p:stCondLst>
                                            </p:cTn>
                                            <p:tgtEl>
                                              <p:spTgt spid="66"/>
                                            </p:tgtEl>
                                            <p:attrNameLst>
                                              <p:attrName>ppt_y</p:attrName>
                                            </p:attrNameLst>
                                          </p:cBhvr>
                                        </p:anim>
                                        <p:animRot by="21600000">
                                          <p:cBhvr>
                                            <p:cTn id="140" dur="300" fill="hold">
                                              <p:stCondLst>
                                                <p:cond delay="0"/>
                                              </p:stCondLst>
                                            </p:cTn>
                                            <p:tgtEl>
                                              <p:spTgt spid="66"/>
                                            </p:tgtEl>
                                            <p:attrNameLst>
                                              <p:attrName>r</p:attrName>
                                            </p:attrNameLst>
                                          </p:cBhvr>
                                        </p:animRot>
                                      </p:childTnLst>
                                    </p:cTn>
                                  </p:par>
                                  <p:par>
                                    <p:cTn id="141" presetID="56" presetClass="entr" presetSubtype="0" fill="hold" grpId="0" nodeType="withEffect">
                                      <p:stCondLst>
                                        <p:cond delay="0"/>
                                      </p:stCondLst>
                                      <p:iterate type="lt">
                                        <p:tmPct val="10000"/>
                                      </p:iterate>
                                      <p:childTnLst>
                                        <p:set>
                                          <p:cBhvr>
                                            <p:cTn id="142" dur="1" fill="hold">
                                              <p:stCondLst>
                                                <p:cond delay="0"/>
                                              </p:stCondLst>
                                            </p:cTn>
                                            <p:tgtEl>
                                              <p:spTgt spid="67"/>
                                            </p:tgtEl>
                                            <p:attrNameLst>
                                              <p:attrName>style.visibility</p:attrName>
                                            </p:attrNameLst>
                                          </p:cBhvr>
                                          <p:to>
                                            <p:strVal val="visible"/>
                                          </p:to>
                                        </p:set>
                                        <p:anim by="(-#ppt_w*2)" calcmode="lin" valueType="num">
                                          <p:cBhvr rctx="PPT">
                                            <p:cTn id="143" dur="150" autoRev="1" fill="hold">
                                              <p:stCondLst>
                                                <p:cond delay="0"/>
                                              </p:stCondLst>
                                            </p:cTn>
                                            <p:tgtEl>
                                              <p:spTgt spid="67"/>
                                            </p:tgtEl>
                                            <p:attrNameLst>
                                              <p:attrName>ppt_w</p:attrName>
                                            </p:attrNameLst>
                                          </p:cBhvr>
                                        </p:anim>
                                        <p:anim by="(#ppt_w*0.50)" calcmode="lin" valueType="num">
                                          <p:cBhvr>
                                            <p:cTn id="144" dur="150" decel="50000" autoRev="1" fill="hold">
                                              <p:stCondLst>
                                                <p:cond delay="0"/>
                                              </p:stCondLst>
                                            </p:cTn>
                                            <p:tgtEl>
                                              <p:spTgt spid="67"/>
                                            </p:tgtEl>
                                            <p:attrNameLst>
                                              <p:attrName>ppt_x</p:attrName>
                                            </p:attrNameLst>
                                          </p:cBhvr>
                                        </p:anim>
                                        <p:anim from="(-#ppt_h/2)" to="(#ppt_y)" calcmode="lin" valueType="num">
                                          <p:cBhvr>
                                            <p:cTn id="145" dur="300" fill="hold">
                                              <p:stCondLst>
                                                <p:cond delay="0"/>
                                              </p:stCondLst>
                                            </p:cTn>
                                            <p:tgtEl>
                                              <p:spTgt spid="67"/>
                                            </p:tgtEl>
                                            <p:attrNameLst>
                                              <p:attrName>ppt_y</p:attrName>
                                            </p:attrNameLst>
                                          </p:cBhvr>
                                        </p:anim>
                                        <p:animRot by="21600000">
                                          <p:cBhvr>
                                            <p:cTn id="146" dur="300" fill="hold">
                                              <p:stCondLst>
                                                <p:cond delay="0"/>
                                              </p:stCondLst>
                                            </p:cTn>
                                            <p:tgtEl>
                                              <p:spTgt spid="67"/>
                                            </p:tgtEl>
                                            <p:attrNameLst>
                                              <p:attrName>r</p:attrName>
                                            </p:attrNameLst>
                                          </p:cBhvr>
                                        </p:animRot>
                                      </p:childTnLst>
                                    </p:cTn>
                                  </p:par>
                                  <p:par>
                                    <p:cTn id="147" presetID="56" presetClass="entr" presetSubtype="0" fill="hold" grpId="0" nodeType="withEffect">
                                      <p:stCondLst>
                                        <p:cond delay="0"/>
                                      </p:stCondLst>
                                      <p:iterate type="lt">
                                        <p:tmPct val="10000"/>
                                      </p:iterate>
                                      <p:childTnLst>
                                        <p:set>
                                          <p:cBhvr>
                                            <p:cTn id="148" dur="1" fill="hold">
                                              <p:stCondLst>
                                                <p:cond delay="0"/>
                                              </p:stCondLst>
                                            </p:cTn>
                                            <p:tgtEl>
                                              <p:spTgt spid="68"/>
                                            </p:tgtEl>
                                            <p:attrNameLst>
                                              <p:attrName>style.visibility</p:attrName>
                                            </p:attrNameLst>
                                          </p:cBhvr>
                                          <p:to>
                                            <p:strVal val="visible"/>
                                          </p:to>
                                        </p:set>
                                        <p:anim by="(-#ppt_w*2)" calcmode="lin" valueType="num">
                                          <p:cBhvr rctx="PPT">
                                            <p:cTn id="149" dur="150" autoRev="1" fill="hold">
                                              <p:stCondLst>
                                                <p:cond delay="0"/>
                                              </p:stCondLst>
                                            </p:cTn>
                                            <p:tgtEl>
                                              <p:spTgt spid="68"/>
                                            </p:tgtEl>
                                            <p:attrNameLst>
                                              <p:attrName>ppt_w</p:attrName>
                                            </p:attrNameLst>
                                          </p:cBhvr>
                                        </p:anim>
                                        <p:anim by="(#ppt_w*0.50)" calcmode="lin" valueType="num">
                                          <p:cBhvr>
                                            <p:cTn id="150" dur="150" decel="50000" autoRev="1" fill="hold">
                                              <p:stCondLst>
                                                <p:cond delay="0"/>
                                              </p:stCondLst>
                                            </p:cTn>
                                            <p:tgtEl>
                                              <p:spTgt spid="68"/>
                                            </p:tgtEl>
                                            <p:attrNameLst>
                                              <p:attrName>ppt_x</p:attrName>
                                            </p:attrNameLst>
                                          </p:cBhvr>
                                        </p:anim>
                                        <p:anim from="(-#ppt_h/2)" to="(#ppt_y)" calcmode="lin" valueType="num">
                                          <p:cBhvr>
                                            <p:cTn id="151" dur="300" fill="hold">
                                              <p:stCondLst>
                                                <p:cond delay="0"/>
                                              </p:stCondLst>
                                            </p:cTn>
                                            <p:tgtEl>
                                              <p:spTgt spid="68"/>
                                            </p:tgtEl>
                                            <p:attrNameLst>
                                              <p:attrName>ppt_y</p:attrName>
                                            </p:attrNameLst>
                                          </p:cBhvr>
                                        </p:anim>
                                        <p:animRot by="21600000">
                                          <p:cBhvr>
                                            <p:cTn id="152" dur="300" fill="hold">
                                              <p:stCondLst>
                                                <p:cond delay="0"/>
                                              </p:stCondLst>
                                            </p:cTn>
                                            <p:tgtEl>
                                              <p:spTgt spid="68"/>
                                            </p:tgtEl>
                                            <p:attrNameLst>
                                              <p:attrName>r</p:attrName>
                                            </p:attrNameLst>
                                          </p:cBhvr>
                                        </p:animRot>
                                      </p:childTnLst>
                                    </p:cTn>
                                  </p:par>
                                </p:childTnLst>
                              </p:cTn>
                            </p:par>
                            <p:par>
                              <p:cTn id="153" fill="hold">
                                <p:stCondLst>
                                  <p:cond delay="6910"/>
                                </p:stCondLst>
                                <p:childTnLst>
                                  <p:par>
                                    <p:cTn id="154" presetID="31" presetClass="entr" presetSubtype="0"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fltVal val="0"/>
                                              </p:val>
                                            </p:tav>
                                            <p:tav tm="100000">
                                              <p:val>
                                                <p:strVal val="#ppt_w"/>
                                              </p:val>
                                            </p:tav>
                                          </p:tavLst>
                                        </p:anim>
                                        <p:anim calcmode="lin" valueType="num">
                                          <p:cBhvr>
                                            <p:cTn id="157" dur="500" fill="hold"/>
                                            <p:tgtEl>
                                              <p:spTgt spid="69"/>
                                            </p:tgtEl>
                                            <p:attrNameLst>
                                              <p:attrName>ppt_h</p:attrName>
                                            </p:attrNameLst>
                                          </p:cBhvr>
                                          <p:tavLst>
                                            <p:tav tm="0">
                                              <p:val>
                                                <p:fltVal val="0"/>
                                              </p:val>
                                            </p:tav>
                                            <p:tav tm="100000">
                                              <p:val>
                                                <p:strVal val="#ppt_h"/>
                                              </p:val>
                                            </p:tav>
                                          </p:tavLst>
                                        </p:anim>
                                        <p:anim calcmode="lin" valueType="num">
                                          <p:cBhvr>
                                            <p:cTn id="158" dur="500" fill="hold"/>
                                            <p:tgtEl>
                                              <p:spTgt spid="69"/>
                                            </p:tgtEl>
                                            <p:attrNameLst>
                                              <p:attrName>style.rotation</p:attrName>
                                            </p:attrNameLst>
                                          </p:cBhvr>
                                          <p:tavLst>
                                            <p:tav tm="0">
                                              <p:val>
                                                <p:fltVal val="90"/>
                                              </p:val>
                                            </p:tav>
                                            <p:tav tm="100000">
                                              <p:val>
                                                <p:fltVal val="0"/>
                                              </p:val>
                                            </p:tav>
                                          </p:tavLst>
                                        </p:anim>
                                        <p:animEffect transition="in" filter="fade">
                                          <p:cBhvr>
                                            <p:cTn id="159" dur="500"/>
                                            <p:tgtEl>
                                              <p:spTgt spid="69"/>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 calcmode="lin" valueType="num">
                                          <p:cBhvr>
                                            <p:cTn id="162" dur="500" fill="hold"/>
                                            <p:tgtEl>
                                              <p:spTgt spid="70"/>
                                            </p:tgtEl>
                                            <p:attrNameLst>
                                              <p:attrName>ppt_w</p:attrName>
                                            </p:attrNameLst>
                                          </p:cBhvr>
                                          <p:tavLst>
                                            <p:tav tm="0">
                                              <p:val>
                                                <p:fltVal val="0"/>
                                              </p:val>
                                            </p:tav>
                                            <p:tav tm="100000">
                                              <p:val>
                                                <p:strVal val="#ppt_w"/>
                                              </p:val>
                                            </p:tav>
                                          </p:tavLst>
                                        </p:anim>
                                        <p:anim calcmode="lin" valueType="num">
                                          <p:cBhvr>
                                            <p:cTn id="163" dur="500" fill="hold"/>
                                            <p:tgtEl>
                                              <p:spTgt spid="70"/>
                                            </p:tgtEl>
                                            <p:attrNameLst>
                                              <p:attrName>ppt_h</p:attrName>
                                            </p:attrNameLst>
                                          </p:cBhvr>
                                          <p:tavLst>
                                            <p:tav tm="0">
                                              <p:val>
                                                <p:fltVal val="0"/>
                                              </p:val>
                                            </p:tav>
                                            <p:tav tm="100000">
                                              <p:val>
                                                <p:strVal val="#ppt_h"/>
                                              </p:val>
                                            </p:tav>
                                          </p:tavLst>
                                        </p:anim>
                                        <p:anim calcmode="lin" valueType="num">
                                          <p:cBhvr>
                                            <p:cTn id="164" dur="500" fill="hold"/>
                                            <p:tgtEl>
                                              <p:spTgt spid="70"/>
                                            </p:tgtEl>
                                            <p:attrNameLst>
                                              <p:attrName>style.rotation</p:attrName>
                                            </p:attrNameLst>
                                          </p:cBhvr>
                                          <p:tavLst>
                                            <p:tav tm="0">
                                              <p:val>
                                                <p:fltVal val="90"/>
                                              </p:val>
                                            </p:tav>
                                            <p:tav tm="100000">
                                              <p:val>
                                                <p:fltVal val="0"/>
                                              </p:val>
                                            </p:tav>
                                          </p:tavLst>
                                        </p:anim>
                                        <p:animEffect transition="in" filter="fade">
                                          <p:cBhvr>
                                            <p:cTn id="165" dur="500"/>
                                            <p:tgtEl>
                                              <p:spTgt spid="70"/>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71"/>
                                            </p:tgtEl>
                                            <p:attrNameLst>
                                              <p:attrName>style.visibility</p:attrName>
                                            </p:attrNameLst>
                                          </p:cBhvr>
                                          <p:to>
                                            <p:strVal val="visible"/>
                                          </p:to>
                                        </p:set>
                                        <p:anim calcmode="lin" valueType="num">
                                          <p:cBhvr>
                                            <p:cTn id="168" dur="500" fill="hold"/>
                                            <p:tgtEl>
                                              <p:spTgt spid="71"/>
                                            </p:tgtEl>
                                            <p:attrNameLst>
                                              <p:attrName>ppt_w</p:attrName>
                                            </p:attrNameLst>
                                          </p:cBhvr>
                                          <p:tavLst>
                                            <p:tav tm="0">
                                              <p:val>
                                                <p:fltVal val="0"/>
                                              </p:val>
                                            </p:tav>
                                            <p:tav tm="100000">
                                              <p:val>
                                                <p:strVal val="#ppt_w"/>
                                              </p:val>
                                            </p:tav>
                                          </p:tavLst>
                                        </p:anim>
                                        <p:anim calcmode="lin" valueType="num">
                                          <p:cBhvr>
                                            <p:cTn id="169" dur="500" fill="hold"/>
                                            <p:tgtEl>
                                              <p:spTgt spid="71"/>
                                            </p:tgtEl>
                                            <p:attrNameLst>
                                              <p:attrName>ppt_h</p:attrName>
                                            </p:attrNameLst>
                                          </p:cBhvr>
                                          <p:tavLst>
                                            <p:tav tm="0">
                                              <p:val>
                                                <p:fltVal val="0"/>
                                              </p:val>
                                            </p:tav>
                                            <p:tav tm="100000">
                                              <p:val>
                                                <p:strVal val="#ppt_h"/>
                                              </p:val>
                                            </p:tav>
                                          </p:tavLst>
                                        </p:anim>
                                        <p:anim calcmode="lin" valueType="num">
                                          <p:cBhvr>
                                            <p:cTn id="170" dur="500" fill="hold"/>
                                            <p:tgtEl>
                                              <p:spTgt spid="71"/>
                                            </p:tgtEl>
                                            <p:attrNameLst>
                                              <p:attrName>style.rotation</p:attrName>
                                            </p:attrNameLst>
                                          </p:cBhvr>
                                          <p:tavLst>
                                            <p:tav tm="0">
                                              <p:val>
                                                <p:fltVal val="90"/>
                                              </p:val>
                                            </p:tav>
                                            <p:tav tm="100000">
                                              <p:val>
                                                <p:fltVal val="0"/>
                                              </p:val>
                                            </p:tav>
                                          </p:tavLst>
                                        </p:anim>
                                        <p:animEffect transition="in" filter="fade">
                                          <p:cBhvr>
                                            <p:cTn id="171" dur="500"/>
                                            <p:tgtEl>
                                              <p:spTgt spid="71"/>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72"/>
                                            </p:tgtEl>
                                            <p:attrNameLst>
                                              <p:attrName>style.visibility</p:attrName>
                                            </p:attrNameLst>
                                          </p:cBhvr>
                                          <p:to>
                                            <p:strVal val="visible"/>
                                          </p:to>
                                        </p:set>
                                        <p:anim calcmode="lin" valueType="num">
                                          <p:cBhvr>
                                            <p:cTn id="174" dur="500" fill="hold"/>
                                            <p:tgtEl>
                                              <p:spTgt spid="72"/>
                                            </p:tgtEl>
                                            <p:attrNameLst>
                                              <p:attrName>ppt_w</p:attrName>
                                            </p:attrNameLst>
                                          </p:cBhvr>
                                          <p:tavLst>
                                            <p:tav tm="0">
                                              <p:val>
                                                <p:fltVal val="0"/>
                                              </p:val>
                                            </p:tav>
                                            <p:tav tm="100000">
                                              <p:val>
                                                <p:strVal val="#ppt_w"/>
                                              </p:val>
                                            </p:tav>
                                          </p:tavLst>
                                        </p:anim>
                                        <p:anim calcmode="lin" valueType="num">
                                          <p:cBhvr>
                                            <p:cTn id="175" dur="500" fill="hold"/>
                                            <p:tgtEl>
                                              <p:spTgt spid="72"/>
                                            </p:tgtEl>
                                            <p:attrNameLst>
                                              <p:attrName>ppt_h</p:attrName>
                                            </p:attrNameLst>
                                          </p:cBhvr>
                                          <p:tavLst>
                                            <p:tav tm="0">
                                              <p:val>
                                                <p:fltVal val="0"/>
                                              </p:val>
                                            </p:tav>
                                            <p:tav tm="100000">
                                              <p:val>
                                                <p:strVal val="#ppt_h"/>
                                              </p:val>
                                            </p:tav>
                                          </p:tavLst>
                                        </p:anim>
                                        <p:anim calcmode="lin" valueType="num">
                                          <p:cBhvr>
                                            <p:cTn id="176" dur="500" fill="hold"/>
                                            <p:tgtEl>
                                              <p:spTgt spid="72"/>
                                            </p:tgtEl>
                                            <p:attrNameLst>
                                              <p:attrName>style.rotation</p:attrName>
                                            </p:attrNameLst>
                                          </p:cBhvr>
                                          <p:tavLst>
                                            <p:tav tm="0">
                                              <p:val>
                                                <p:fltVal val="90"/>
                                              </p:val>
                                            </p:tav>
                                            <p:tav tm="100000">
                                              <p:val>
                                                <p:fltVal val="0"/>
                                              </p:val>
                                            </p:tav>
                                          </p:tavLst>
                                        </p:anim>
                                        <p:animEffect transition="in" filter="fade">
                                          <p:cBhvr>
                                            <p:cTn id="17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0" grpId="0" animBg="1"/>
          <p:bldP spid="44" grpId="0" animBg="1"/>
          <p:bldP spid="45" grpId="0" animBg="1"/>
          <p:bldP spid="48" grpId="0" animBg="1"/>
          <p:bldP spid="49" grpId="0" animBg="1"/>
          <p:bldP spid="50" grpId="0" animBg="1"/>
          <p:bldP spid="51" grpId="0" animBg="1"/>
          <p:bldP spid="52" grpId="0" animBg="1"/>
          <p:bldP spid="55" grpId="0" animBg="1"/>
          <p:bldP spid="56" grpId="0" animBg="1"/>
          <p:bldP spid="57" grpId="0"/>
          <p:bldP spid="57" grpId="1"/>
          <p:bldP spid="58" grpId="0"/>
          <p:bldP spid="58" grpId="1"/>
          <p:bldP spid="59" grpId="0"/>
          <p:bldP spid="59" grpId="1"/>
          <p:bldP spid="60" grpId="0"/>
          <p:bldP spid="60" grpId="1"/>
          <p:bldP spid="61" grpId="0" animBg="1"/>
          <p:bldP spid="62" grpId="0" animBg="1"/>
          <p:bldP spid="63" grpId="0" animBg="1"/>
          <p:bldP spid="64" grpId="0" animBg="1"/>
          <p:bldP spid="65" grpId="0"/>
          <p:bldP spid="66" grpId="0"/>
          <p:bldP spid="67" grpId="0"/>
          <p:bldP spid="68" grpId="0"/>
          <p:bldP spid="69" grpId="0" animBg="1"/>
          <p:bldP spid="70" grpId="0" animBg="1"/>
          <p:bldP spid="71" grpId="0"/>
          <p:bldP spid="72" grpId="0"/>
          <p:bldP spid="73" grpId="0"/>
          <p:bldP spid="74" grpId="0"/>
          <p:bldP spid="75" grpId="0"/>
          <p:bldP spid="76" grpId="0"/>
          <p:bldP spid="4" grpId="0" animBg="1"/>
          <p:bldP spid="2" grpId="0" animBg="1"/>
          <p:bldP spid="46" grpId="0" animBg="1"/>
          <p:bldP spid="47" grpId="0" animBg="1"/>
          <p:bldP spid="53" grpId="0" animBg="1"/>
          <p:bldP spid="5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5382068" y="4307317"/>
            <a:ext cx="6442070" cy="140799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031325" cy="461665"/>
          </a:xfrm>
          <a:prstGeom prst="rect">
            <a:avLst/>
          </a:prstGeom>
          <a:noFill/>
        </p:spPr>
        <p:txBody>
          <a:bodyPr wrap="non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计划完成情况</a:t>
            </a: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Freeform 6"/>
          <p:cNvSpPr/>
          <p:nvPr/>
        </p:nvSpPr>
        <p:spPr bwMode="auto">
          <a:xfrm>
            <a:off x="6758170" y="5418722"/>
            <a:ext cx="218455" cy="524609"/>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78" name="Freeform 7"/>
          <p:cNvSpPr/>
          <p:nvPr/>
        </p:nvSpPr>
        <p:spPr bwMode="auto">
          <a:xfrm>
            <a:off x="5162019" y="6255864"/>
            <a:ext cx="338046" cy="269480"/>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79" name="Freeform 8"/>
          <p:cNvSpPr/>
          <p:nvPr/>
        </p:nvSpPr>
        <p:spPr bwMode="auto">
          <a:xfrm>
            <a:off x="3661543" y="4768144"/>
            <a:ext cx="1164026" cy="1283618"/>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0" name="Freeform 9"/>
          <p:cNvSpPr/>
          <p:nvPr/>
        </p:nvSpPr>
        <p:spPr bwMode="auto">
          <a:xfrm>
            <a:off x="4642194" y="5273617"/>
            <a:ext cx="990220" cy="752630"/>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5" name="Freeform 10"/>
          <p:cNvSpPr/>
          <p:nvPr/>
        </p:nvSpPr>
        <p:spPr bwMode="auto">
          <a:xfrm>
            <a:off x="6185724" y="4892519"/>
            <a:ext cx="554905" cy="730306"/>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6" name="Freeform 11"/>
          <p:cNvSpPr/>
          <p:nvPr/>
        </p:nvSpPr>
        <p:spPr bwMode="auto">
          <a:xfrm>
            <a:off x="4509847" y="4788872"/>
            <a:ext cx="798873" cy="717550"/>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7" name="Freeform 12"/>
          <p:cNvSpPr/>
          <p:nvPr/>
        </p:nvSpPr>
        <p:spPr bwMode="auto">
          <a:xfrm>
            <a:off x="5190721" y="4638984"/>
            <a:ext cx="709578" cy="880195"/>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8" name="Freeform 13"/>
          <p:cNvSpPr/>
          <p:nvPr/>
        </p:nvSpPr>
        <p:spPr bwMode="auto">
          <a:xfrm>
            <a:off x="5831733" y="4618255"/>
            <a:ext cx="625066" cy="899329"/>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9" name="Freeform 14"/>
          <p:cNvSpPr/>
          <p:nvPr/>
        </p:nvSpPr>
        <p:spPr bwMode="auto">
          <a:xfrm>
            <a:off x="3726919" y="3988405"/>
            <a:ext cx="1288401" cy="130753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2"/>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0" name="Freeform 15"/>
          <p:cNvSpPr/>
          <p:nvPr/>
        </p:nvSpPr>
        <p:spPr bwMode="auto">
          <a:xfrm>
            <a:off x="1322330" y="3372907"/>
            <a:ext cx="2591153" cy="1655149"/>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1" name="Freeform 16"/>
          <p:cNvSpPr/>
          <p:nvPr/>
        </p:nvSpPr>
        <p:spPr bwMode="auto">
          <a:xfrm>
            <a:off x="6404179" y="4524176"/>
            <a:ext cx="487934" cy="499096"/>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2" name="Freeform 17"/>
          <p:cNvSpPr/>
          <p:nvPr/>
        </p:nvSpPr>
        <p:spPr bwMode="auto">
          <a:xfrm>
            <a:off x="4747435" y="4307317"/>
            <a:ext cx="613904" cy="66333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3" name="Freeform 18"/>
          <p:cNvSpPr/>
          <p:nvPr/>
        </p:nvSpPr>
        <p:spPr bwMode="auto">
          <a:xfrm>
            <a:off x="5134912" y="4174969"/>
            <a:ext cx="998192" cy="631444"/>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4" name="Freeform 19"/>
          <p:cNvSpPr/>
          <p:nvPr/>
        </p:nvSpPr>
        <p:spPr bwMode="auto">
          <a:xfrm>
            <a:off x="5960892" y="3903895"/>
            <a:ext cx="613904" cy="78292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5" name="Freeform 20"/>
          <p:cNvSpPr/>
          <p:nvPr/>
        </p:nvSpPr>
        <p:spPr bwMode="auto">
          <a:xfrm>
            <a:off x="6115564" y="3803437"/>
            <a:ext cx="725523" cy="735091"/>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6" name="Freeform 21"/>
          <p:cNvSpPr/>
          <p:nvPr/>
        </p:nvSpPr>
        <p:spPr bwMode="auto">
          <a:xfrm>
            <a:off x="5382068" y="3663116"/>
            <a:ext cx="739874" cy="739874"/>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7" name="Freeform 22"/>
          <p:cNvSpPr/>
          <p:nvPr/>
        </p:nvSpPr>
        <p:spPr bwMode="auto">
          <a:xfrm>
            <a:off x="4792082" y="3179966"/>
            <a:ext cx="652174" cy="1200701"/>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8" name="Freeform 23"/>
          <p:cNvSpPr/>
          <p:nvPr/>
        </p:nvSpPr>
        <p:spPr bwMode="auto">
          <a:xfrm>
            <a:off x="2797294" y="3105022"/>
            <a:ext cx="1647176" cy="122780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9" name="Freeform 24"/>
          <p:cNvSpPr/>
          <p:nvPr/>
        </p:nvSpPr>
        <p:spPr bwMode="auto">
          <a:xfrm>
            <a:off x="5340610" y="3002970"/>
            <a:ext cx="452854" cy="918464"/>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0" name="Freeform 25"/>
          <p:cNvSpPr/>
          <p:nvPr/>
        </p:nvSpPr>
        <p:spPr bwMode="auto">
          <a:xfrm>
            <a:off x="5929001" y="3344205"/>
            <a:ext cx="848304" cy="57722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2"/>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1" name="Freeform 26"/>
          <p:cNvSpPr/>
          <p:nvPr/>
        </p:nvSpPr>
        <p:spPr bwMode="auto">
          <a:xfrm>
            <a:off x="4616681" y="3210262"/>
            <a:ext cx="365154" cy="60912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2" name="Freeform 27"/>
          <p:cNvSpPr/>
          <p:nvPr/>
        </p:nvSpPr>
        <p:spPr bwMode="auto">
          <a:xfrm>
            <a:off x="5705763" y="2631439"/>
            <a:ext cx="706389" cy="105878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3" name="Freeform 28"/>
          <p:cNvSpPr/>
          <p:nvPr/>
        </p:nvSpPr>
        <p:spPr bwMode="auto">
          <a:xfrm>
            <a:off x="1078363" y="1494520"/>
            <a:ext cx="2621449" cy="2055383"/>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4" name="Freeform 29"/>
          <p:cNvSpPr/>
          <p:nvPr/>
        </p:nvSpPr>
        <p:spPr bwMode="auto">
          <a:xfrm>
            <a:off x="3851295" y="1004992"/>
            <a:ext cx="2889335" cy="2490696"/>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5" name="Freeform 30"/>
          <p:cNvSpPr/>
          <p:nvPr/>
        </p:nvSpPr>
        <p:spPr bwMode="auto">
          <a:xfrm>
            <a:off x="5897110" y="2910486"/>
            <a:ext cx="310939" cy="361965"/>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6" name="Freeform 31"/>
          <p:cNvSpPr/>
          <p:nvPr/>
        </p:nvSpPr>
        <p:spPr bwMode="auto">
          <a:xfrm>
            <a:off x="6284587" y="2452849"/>
            <a:ext cx="782927" cy="744658"/>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7" name="Freeform 32"/>
          <p:cNvSpPr/>
          <p:nvPr/>
        </p:nvSpPr>
        <p:spPr bwMode="auto">
          <a:xfrm>
            <a:off x="6442448" y="2012752"/>
            <a:ext cx="1128945" cy="751036"/>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8" name="Freeform 33"/>
          <p:cNvSpPr/>
          <p:nvPr/>
        </p:nvSpPr>
        <p:spPr bwMode="auto">
          <a:xfrm>
            <a:off x="6230372" y="938021"/>
            <a:ext cx="1473369" cy="1379291"/>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9" name="Freeform 34"/>
          <p:cNvSpPr/>
          <p:nvPr/>
        </p:nvSpPr>
        <p:spPr bwMode="auto">
          <a:xfrm>
            <a:off x="3253337" y="2577224"/>
            <a:ext cx="1873603" cy="1671094"/>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10" name="Freeform 35"/>
          <p:cNvSpPr/>
          <p:nvPr/>
        </p:nvSpPr>
        <p:spPr bwMode="auto">
          <a:xfrm>
            <a:off x="5313503" y="5394804"/>
            <a:ext cx="1038056" cy="802062"/>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grpSp>
        <p:nvGrpSpPr>
          <p:cNvPr id="111" name="组合 110"/>
          <p:cNvGrpSpPr/>
          <p:nvPr/>
        </p:nvGrpSpPr>
        <p:grpSpPr>
          <a:xfrm flipH="1">
            <a:off x="6027175" y="3318006"/>
            <a:ext cx="3713198" cy="523962"/>
            <a:chOff x="4037145" y="980728"/>
            <a:chExt cx="3396604" cy="479288"/>
          </a:xfrm>
          <a:solidFill>
            <a:srgbClr val="D01C63"/>
          </a:solidFill>
        </p:grpSpPr>
        <p:sp>
          <p:nvSpPr>
            <p:cNvPr id="112" name="椭圆 111"/>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113" name="直接连接符 112"/>
            <p:cNvCxnSpPr/>
            <p:nvPr/>
          </p:nvCxnSpPr>
          <p:spPr bwMode="auto">
            <a:xfrm>
              <a:off x="4037145" y="980728"/>
              <a:ext cx="2833304" cy="0"/>
            </a:xfrm>
            <a:prstGeom prst="line">
              <a:avLst/>
            </a:prstGeom>
            <a:grpFill/>
            <a:ln w="19050" cap="flat" cmpd="sng" algn="ctr">
              <a:solidFill>
                <a:schemeClr val="accent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接连接符 113"/>
            <p:cNvCxnSpPr/>
            <p:nvPr/>
          </p:nvCxnSpPr>
          <p:spPr bwMode="auto">
            <a:xfrm>
              <a:off x="6870449" y="980728"/>
              <a:ext cx="426874" cy="334908"/>
            </a:xfrm>
            <a:prstGeom prst="line">
              <a:avLst/>
            </a:prstGeom>
            <a:grpFill/>
            <a:ln w="19050" cap="flat" cmpd="sng" algn="ctr">
              <a:solidFill>
                <a:schemeClr val="accent5"/>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5" name="文本框 180"/>
          <p:cNvSpPr txBox="1"/>
          <p:nvPr/>
        </p:nvSpPr>
        <p:spPr>
          <a:xfrm>
            <a:off x="7300485" y="2565296"/>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116" name="文本框 181"/>
          <p:cNvSpPr txBox="1"/>
          <p:nvPr/>
        </p:nvSpPr>
        <p:spPr>
          <a:xfrm>
            <a:off x="7300485" y="2885986"/>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117" name="文本框 180"/>
          <p:cNvSpPr txBox="1"/>
          <p:nvPr/>
        </p:nvSpPr>
        <p:spPr>
          <a:xfrm>
            <a:off x="656313" y="5185667"/>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118" name="文本框 181"/>
          <p:cNvSpPr txBox="1"/>
          <p:nvPr/>
        </p:nvSpPr>
        <p:spPr>
          <a:xfrm>
            <a:off x="656313" y="5506357"/>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grpSp>
        <p:nvGrpSpPr>
          <p:cNvPr id="119" name="组合 118"/>
          <p:cNvGrpSpPr/>
          <p:nvPr/>
        </p:nvGrpSpPr>
        <p:grpSpPr>
          <a:xfrm flipV="1">
            <a:off x="652467" y="4626694"/>
            <a:ext cx="3713198" cy="523962"/>
            <a:chOff x="4037145" y="980728"/>
            <a:chExt cx="3396604" cy="479288"/>
          </a:xfrm>
          <a:solidFill>
            <a:srgbClr val="D01C63"/>
          </a:solidFill>
        </p:grpSpPr>
        <p:sp>
          <p:nvSpPr>
            <p:cNvPr id="120" name="椭圆 119"/>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121" name="直接连接符 120"/>
            <p:cNvCxnSpPr/>
            <p:nvPr/>
          </p:nvCxnSpPr>
          <p:spPr bwMode="auto">
            <a:xfrm>
              <a:off x="4037145" y="980728"/>
              <a:ext cx="2833304" cy="0"/>
            </a:xfrm>
            <a:prstGeom prst="line">
              <a:avLst/>
            </a:prstGeom>
            <a:grpFill/>
            <a:ln w="19050" cap="flat" cmpd="sng" algn="ctr">
              <a:solidFill>
                <a:schemeClr val="accent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121"/>
            <p:cNvCxnSpPr/>
            <p:nvPr/>
          </p:nvCxnSpPr>
          <p:spPr bwMode="auto">
            <a:xfrm>
              <a:off x="6870449" y="980728"/>
              <a:ext cx="426874" cy="334908"/>
            </a:xfrm>
            <a:prstGeom prst="line">
              <a:avLst/>
            </a:prstGeom>
            <a:grpFill/>
            <a:ln w="19050" cap="flat" cmpd="sng" algn="ctr">
              <a:solidFill>
                <a:schemeClr val="accent5"/>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矩形 122"/>
          <p:cNvSpPr/>
          <p:nvPr/>
        </p:nvSpPr>
        <p:spPr bwMode="auto">
          <a:xfrm>
            <a:off x="9918501" y="1013510"/>
            <a:ext cx="236782" cy="23678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4" name="矩形 123"/>
          <p:cNvSpPr/>
          <p:nvPr/>
        </p:nvSpPr>
        <p:spPr bwMode="auto">
          <a:xfrm>
            <a:off x="9918501" y="1423413"/>
            <a:ext cx="236782" cy="23678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5" name="矩形 124"/>
          <p:cNvSpPr/>
          <p:nvPr/>
        </p:nvSpPr>
        <p:spPr bwMode="auto">
          <a:xfrm>
            <a:off x="9918501" y="1817551"/>
            <a:ext cx="236782" cy="236782"/>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6" name="文本框 180"/>
          <p:cNvSpPr txBox="1"/>
          <p:nvPr/>
        </p:nvSpPr>
        <p:spPr>
          <a:xfrm>
            <a:off x="10369244" y="910399"/>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127" name="文本框 180"/>
          <p:cNvSpPr txBox="1"/>
          <p:nvPr/>
        </p:nvSpPr>
        <p:spPr>
          <a:xfrm>
            <a:off x="10369244" y="1336068"/>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128" name="文本框 180"/>
          <p:cNvSpPr txBox="1"/>
          <p:nvPr/>
        </p:nvSpPr>
        <p:spPr>
          <a:xfrm>
            <a:off x="10369244" y="1730206"/>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129" name="Freeform 5"/>
          <p:cNvSpPr/>
          <p:nvPr/>
        </p:nvSpPr>
        <p:spPr bwMode="auto">
          <a:xfrm>
            <a:off x="515203" y="938021"/>
            <a:ext cx="300251" cy="301883"/>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0" name="TextBox 129"/>
          <p:cNvSpPr txBox="1"/>
          <p:nvPr/>
        </p:nvSpPr>
        <p:spPr>
          <a:xfrm>
            <a:off x="789988" y="909881"/>
            <a:ext cx="1877437" cy="430887"/>
          </a:xfrm>
          <a:prstGeom prst="rect">
            <a:avLst/>
          </a:prstGeom>
          <a:noFill/>
        </p:spPr>
        <p:txBody>
          <a:bodyPr wrap="none" rtlCol="0">
            <a:spAutoFit/>
          </a:bodyPr>
          <a:lstStyle/>
          <a:p>
            <a:r>
              <a:rPr lang="zh-CN" altLang="en-US" sz="2200" dirty="0">
                <a:latin typeface="+mj-ea"/>
                <a:ea typeface="+mj-ea"/>
              </a:rPr>
              <a:t>国内业务情况</a:t>
            </a:r>
          </a:p>
        </p:txBody>
      </p:sp>
      <p:sp>
        <p:nvSpPr>
          <p:cNvPr id="6" name="TextBox 5"/>
          <p:cNvSpPr txBox="1"/>
          <p:nvPr/>
        </p:nvSpPr>
        <p:spPr>
          <a:xfrm>
            <a:off x="7995204" y="4489115"/>
            <a:ext cx="3639556" cy="1077218"/>
          </a:xfrm>
          <a:prstGeom prst="rect">
            <a:avLst/>
          </a:prstGeom>
          <a:noFill/>
        </p:spPr>
        <p:txBody>
          <a:bodyPr wrap="square" rtlCol="0">
            <a:spAutoFit/>
          </a:bodyPr>
          <a:lstStyle/>
          <a:p>
            <a:r>
              <a:rPr lang="zh-CN" altLang="en-US" sz="1600" dirty="0">
                <a:solidFill>
                  <a:schemeClr val="tx2"/>
                </a:solidFill>
                <a:latin typeface="+mn-ea"/>
                <a:ea typeface="+mn-ea"/>
              </a:rPr>
              <a:t>这里输入说明文字这里输入说明文字</a:t>
            </a:r>
          </a:p>
          <a:p>
            <a:r>
              <a:rPr lang="zh-CN" altLang="en-US" sz="1600" dirty="0">
                <a:solidFill>
                  <a:schemeClr val="tx2"/>
                </a:solidFill>
                <a:latin typeface="+mn-ea"/>
                <a:ea typeface="+mn-ea"/>
              </a:rPr>
              <a:t>这里输入说明文字这里输入说明文字</a:t>
            </a:r>
          </a:p>
          <a:p>
            <a:r>
              <a:rPr lang="zh-CN" altLang="en-US" sz="1600" dirty="0">
                <a:solidFill>
                  <a:schemeClr val="tx2"/>
                </a:solidFill>
                <a:latin typeface="+mn-ea"/>
                <a:ea typeface="+mn-ea"/>
              </a:rPr>
              <a:t>这里输入说明文字这里输入说明文字</a:t>
            </a:r>
          </a:p>
          <a:p>
            <a:r>
              <a:rPr lang="zh-CN" altLang="en-US" sz="1600" dirty="0">
                <a:solidFill>
                  <a:schemeClr val="tx2"/>
                </a:solidFill>
                <a:latin typeface="+mn-ea"/>
                <a:ea typeface="+mn-ea"/>
              </a:rPr>
              <a:t>这里输入说明文字这里输入说明文字</a:t>
            </a:r>
          </a:p>
        </p:txBody>
      </p:sp>
    </p:spTree>
  </p:cSld>
  <p:clrMapOvr>
    <a:masterClrMapping/>
  </p:clrMapOvr>
  <p:transition spd="slow" advTm="827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300" fill="hold"/>
                                            <p:tgtEl>
                                              <p:spTgt spid="43"/>
                                            </p:tgtEl>
                                            <p:attrNameLst>
                                              <p:attrName>ppt_w</p:attrName>
                                            </p:attrNameLst>
                                          </p:cBhvr>
                                          <p:tavLst>
                                            <p:tav tm="0">
                                              <p:val>
                                                <p:fltVal val="0"/>
                                              </p:val>
                                            </p:tav>
                                            <p:tav tm="100000">
                                              <p:val>
                                                <p:strVal val="#ppt_w"/>
                                              </p:val>
                                            </p:tav>
                                          </p:tavLst>
                                        </p:anim>
                                        <p:anim calcmode="lin" valueType="num">
                                          <p:cBhvr>
                                            <p:cTn id="26" dur="300" fill="hold"/>
                                            <p:tgtEl>
                                              <p:spTgt spid="43"/>
                                            </p:tgtEl>
                                            <p:attrNameLst>
                                              <p:attrName>ppt_h</p:attrName>
                                            </p:attrNameLst>
                                          </p:cBhvr>
                                          <p:tavLst>
                                            <p:tav tm="0">
                                              <p:val>
                                                <p:fltVal val="0"/>
                                              </p:val>
                                            </p:tav>
                                            <p:tav tm="100000">
                                              <p:val>
                                                <p:strVal val="#ppt_h"/>
                                              </p:val>
                                            </p:tav>
                                          </p:tavLst>
                                        </p:anim>
                                        <p:anim calcmode="lin" valueType="num">
                                          <p:cBhvr>
                                            <p:cTn id="27" dur="300" fill="hold"/>
                                            <p:tgtEl>
                                              <p:spTgt spid="43"/>
                                            </p:tgtEl>
                                            <p:attrNameLst>
                                              <p:attrName>style.rotation</p:attrName>
                                            </p:attrNameLst>
                                          </p:cBhvr>
                                          <p:tavLst>
                                            <p:tav tm="0">
                                              <p:val>
                                                <p:fltVal val="90"/>
                                              </p:val>
                                            </p:tav>
                                            <p:tav tm="100000">
                                              <p:val>
                                                <p:fltVal val="0"/>
                                              </p:val>
                                            </p:tav>
                                          </p:tavLst>
                                        </p:anim>
                                        <p:animEffect transition="in" filter="fade">
                                          <p:cBhvr>
                                            <p:cTn id="28" dur="300"/>
                                            <p:tgtEl>
                                              <p:spTgt spid="4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300" fill="hold"/>
                                            <p:tgtEl>
                                              <p:spTgt spid="78"/>
                                            </p:tgtEl>
                                            <p:attrNameLst>
                                              <p:attrName>ppt_w</p:attrName>
                                            </p:attrNameLst>
                                          </p:cBhvr>
                                          <p:tavLst>
                                            <p:tav tm="0">
                                              <p:val>
                                                <p:fltVal val="0"/>
                                              </p:val>
                                            </p:tav>
                                            <p:tav tm="100000">
                                              <p:val>
                                                <p:strVal val="#ppt_w"/>
                                              </p:val>
                                            </p:tav>
                                          </p:tavLst>
                                        </p:anim>
                                        <p:anim calcmode="lin" valueType="num">
                                          <p:cBhvr>
                                            <p:cTn id="32" dur="300" fill="hold"/>
                                            <p:tgtEl>
                                              <p:spTgt spid="78"/>
                                            </p:tgtEl>
                                            <p:attrNameLst>
                                              <p:attrName>ppt_h</p:attrName>
                                            </p:attrNameLst>
                                          </p:cBhvr>
                                          <p:tavLst>
                                            <p:tav tm="0">
                                              <p:val>
                                                <p:fltVal val="0"/>
                                              </p:val>
                                            </p:tav>
                                            <p:tav tm="100000">
                                              <p:val>
                                                <p:strVal val="#ppt_h"/>
                                              </p:val>
                                            </p:tav>
                                          </p:tavLst>
                                        </p:anim>
                                        <p:anim calcmode="lin" valueType="num">
                                          <p:cBhvr>
                                            <p:cTn id="33" dur="300" fill="hold"/>
                                            <p:tgtEl>
                                              <p:spTgt spid="78"/>
                                            </p:tgtEl>
                                            <p:attrNameLst>
                                              <p:attrName>style.rotation</p:attrName>
                                            </p:attrNameLst>
                                          </p:cBhvr>
                                          <p:tavLst>
                                            <p:tav tm="0">
                                              <p:val>
                                                <p:fltVal val="90"/>
                                              </p:val>
                                            </p:tav>
                                            <p:tav tm="100000">
                                              <p:val>
                                                <p:fltVal val="0"/>
                                              </p:val>
                                            </p:tav>
                                          </p:tavLst>
                                        </p:anim>
                                        <p:animEffect transition="in" filter="fade">
                                          <p:cBhvr>
                                            <p:cTn id="34" dur="300"/>
                                            <p:tgtEl>
                                              <p:spTgt spid="7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300" fill="hold"/>
                                            <p:tgtEl>
                                              <p:spTgt spid="79"/>
                                            </p:tgtEl>
                                            <p:attrNameLst>
                                              <p:attrName>ppt_w</p:attrName>
                                            </p:attrNameLst>
                                          </p:cBhvr>
                                          <p:tavLst>
                                            <p:tav tm="0">
                                              <p:val>
                                                <p:fltVal val="0"/>
                                              </p:val>
                                            </p:tav>
                                            <p:tav tm="100000">
                                              <p:val>
                                                <p:strVal val="#ppt_w"/>
                                              </p:val>
                                            </p:tav>
                                          </p:tavLst>
                                        </p:anim>
                                        <p:anim calcmode="lin" valueType="num">
                                          <p:cBhvr>
                                            <p:cTn id="38" dur="300" fill="hold"/>
                                            <p:tgtEl>
                                              <p:spTgt spid="79"/>
                                            </p:tgtEl>
                                            <p:attrNameLst>
                                              <p:attrName>ppt_h</p:attrName>
                                            </p:attrNameLst>
                                          </p:cBhvr>
                                          <p:tavLst>
                                            <p:tav tm="0">
                                              <p:val>
                                                <p:fltVal val="0"/>
                                              </p:val>
                                            </p:tav>
                                            <p:tav tm="100000">
                                              <p:val>
                                                <p:strVal val="#ppt_h"/>
                                              </p:val>
                                            </p:tav>
                                          </p:tavLst>
                                        </p:anim>
                                        <p:anim calcmode="lin" valueType="num">
                                          <p:cBhvr>
                                            <p:cTn id="39" dur="300" fill="hold"/>
                                            <p:tgtEl>
                                              <p:spTgt spid="79"/>
                                            </p:tgtEl>
                                            <p:attrNameLst>
                                              <p:attrName>style.rotation</p:attrName>
                                            </p:attrNameLst>
                                          </p:cBhvr>
                                          <p:tavLst>
                                            <p:tav tm="0">
                                              <p:val>
                                                <p:fltVal val="90"/>
                                              </p:val>
                                            </p:tav>
                                            <p:tav tm="100000">
                                              <p:val>
                                                <p:fltVal val="0"/>
                                              </p:val>
                                            </p:tav>
                                          </p:tavLst>
                                        </p:anim>
                                        <p:animEffect transition="in" filter="fade">
                                          <p:cBhvr>
                                            <p:cTn id="40" dur="300"/>
                                            <p:tgtEl>
                                              <p:spTgt spid="7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300" fill="hold"/>
                                            <p:tgtEl>
                                              <p:spTgt spid="80"/>
                                            </p:tgtEl>
                                            <p:attrNameLst>
                                              <p:attrName>ppt_w</p:attrName>
                                            </p:attrNameLst>
                                          </p:cBhvr>
                                          <p:tavLst>
                                            <p:tav tm="0">
                                              <p:val>
                                                <p:fltVal val="0"/>
                                              </p:val>
                                            </p:tav>
                                            <p:tav tm="100000">
                                              <p:val>
                                                <p:strVal val="#ppt_w"/>
                                              </p:val>
                                            </p:tav>
                                          </p:tavLst>
                                        </p:anim>
                                        <p:anim calcmode="lin" valueType="num">
                                          <p:cBhvr>
                                            <p:cTn id="44" dur="300" fill="hold"/>
                                            <p:tgtEl>
                                              <p:spTgt spid="80"/>
                                            </p:tgtEl>
                                            <p:attrNameLst>
                                              <p:attrName>ppt_h</p:attrName>
                                            </p:attrNameLst>
                                          </p:cBhvr>
                                          <p:tavLst>
                                            <p:tav tm="0">
                                              <p:val>
                                                <p:fltVal val="0"/>
                                              </p:val>
                                            </p:tav>
                                            <p:tav tm="100000">
                                              <p:val>
                                                <p:strVal val="#ppt_h"/>
                                              </p:val>
                                            </p:tav>
                                          </p:tavLst>
                                        </p:anim>
                                        <p:anim calcmode="lin" valueType="num">
                                          <p:cBhvr>
                                            <p:cTn id="45" dur="300" fill="hold"/>
                                            <p:tgtEl>
                                              <p:spTgt spid="80"/>
                                            </p:tgtEl>
                                            <p:attrNameLst>
                                              <p:attrName>style.rotation</p:attrName>
                                            </p:attrNameLst>
                                          </p:cBhvr>
                                          <p:tavLst>
                                            <p:tav tm="0">
                                              <p:val>
                                                <p:fltVal val="90"/>
                                              </p:val>
                                            </p:tav>
                                            <p:tav tm="100000">
                                              <p:val>
                                                <p:fltVal val="0"/>
                                              </p:val>
                                            </p:tav>
                                          </p:tavLst>
                                        </p:anim>
                                        <p:animEffect transition="in" filter="fade">
                                          <p:cBhvr>
                                            <p:cTn id="46" dur="300"/>
                                            <p:tgtEl>
                                              <p:spTgt spid="8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300" fill="hold"/>
                                            <p:tgtEl>
                                              <p:spTgt spid="85"/>
                                            </p:tgtEl>
                                            <p:attrNameLst>
                                              <p:attrName>ppt_w</p:attrName>
                                            </p:attrNameLst>
                                          </p:cBhvr>
                                          <p:tavLst>
                                            <p:tav tm="0">
                                              <p:val>
                                                <p:fltVal val="0"/>
                                              </p:val>
                                            </p:tav>
                                            <p:tav tm="100000">
                                              <p:val>
                                                <p:strVal val="#ppt_w"/>
                                              </p:val>
                                            </p:tav>
                                          </p:tavLst>
                                        </p:anim>
                                        <p:anim calcmode="lin" valueType="num">
                                          <p:cBhvr>
                                            <p:cTn id="50" dur="300" fill="hold"/>
                                            <p:tgtEl>
                                              <p:spTgt spid="85"/>
                                            </p:tgtEl>
                                            <p:attrNameLst>
                                              <p:attrName>ppt_h</p:attrName>
                                            </p:attrNameLst>
                                          </p:cBhvr>
                                          <p:tavLst>
                                            <p:tav tm="0">
                                              <p:val>
                                                <p:fltVal val="0"/>
                                              </p:val>
                                            </p:tav>
                                            <p:tav tm="100000">
                                              <p:val>
                                                <p:strVal val="#ppt_h"/>
                                              </p:val>
                                            </p:tav>
                                          </p:tavLst>
                                        </p:anim>
                                        <p:anim calcmode="lin" valueType="num">
                                          <p:cBhvr>
                                            <p:cTn id="51" dur="300" fill="hold"/>
                                            <p:tgtEl>
                                              <p:spTgt spid="85"/>
                                            </p:tgtEl>
                                            <p:attrNameLst>
                                              <p:attrName>style.rotation</p:attrName>
                                            </p:attrNameLst>
                                          </p:cBhvr>
                                          <p:tavLst>
                                            <p:tav tm="0">
                                              <p:val>
                                                <p:fltVal val="90"/>
                                              </p:val>
                                            </p:tav>
                                            <p:tav tm="100000">
                                              <p:val>
                                                <p:fltVal val="0"/>
                                              </p:val>
                                            </p:tav>
                                          </p:tavLst>
                                        </p:anim>
                                        <p:animEffect transition="in" filter="fade">
                                          <p:cBhvr>
                                            <p:cTn id="52" dur="300"/>
                                            <p:tgtEl>
                                              <p:spTgt spid="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300" fill="hold"/>
                                            <p:tgtEl>
                                              <p:spTgt spid="86"/>
                                            </p:tgtEl>
                                            <p:attrNameLst>
                                              <p:attrName>ppt_w</p:attrName>
                                            </p:attrNameLst>
                                          </p:cBhvr>
                                          <p:tavLst>
                                            <p:tav tm="0">
                                              <p:val>
                                                <p:fltVal val="0"/>
                                              </p:val>
                                            </p:tav>
                                            <p:tav tm="100000">
                                              <p:val>
                                                <p:strVal val="#ppt_w"/>
                                              </p:val>
                                            </p:tav>
                                          </p:tavLst>
                                        </p:anim>
                                        <p:anim calcmode="lin" valueType="num">
                                          <p:cBhvr>
                                            <p:cTn id="56" dur="300" fill="hold"/>
                                            <p:tgtEl>
                                              <p:spTgt spid="86"/>
                                            </p:tgtEl>
                                            <p:attrNameLst>
                                              <p:attrName>ppt_h</p:attrName>
                                            </p:attrNameLst>
                                          </p:cBhvr>
                                          <p:tavLst>
                                            <p:tav tm="0">
                                              <p:val>
                                                <p:fltVal val="0"/>
                                              </p:val>
                                            </p:tav>
                                            <p:tav tm="100000">
                                              <p:val>
                                                <p:strVal val="#ppt_h"/>
                                              </p:val>
                                            </p:tav>
                                          </p:tavLst>
                                        </p:anim>
                                        <p:anim calcmode="lin" valueType="num">
                                          <p:cBhvr>
                                            <p:cTn id="57" dur="300" fill="hold"/>
                                            <p:tgtEl>
                                              <p:spTgt spid="86"/>
                                            </p:tgtEl>
                                            <p:attrNameLst>
                                              <p:attrName>style.rotation</p:attrName>
                                            </p:attrNameLst>
                                          </p:cBhvr>
                                          <p:tavLst>
                                            <p:tav tm="0">
                                              <p:val>
                                                <p:fltVal val="90"/>
                                              </p:val>
                                            </p:tav>
                                            <p:tav tm="100000">
                                              <p:val>
                                                <p:fltVal val="0"/>
                                              </p:val>
                                            </p:tav>
                                          </p:tavLst>
                                        </p:anim>
                                        <p:animEffect transition="in" filter="fade">
                                          <p:cBhvr>
                                            <p:cTn id="58" dur="300"/>
                                            <p:tgtEl>
                                              <p:spTgt spid="8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p:cTn id="61" dur="300" fill="hold"/>
                                            <p:tgtEl>
                                              <p:spTgt spid="87"/>
                                            </p:tgtEl>
                                            <p:attrNameLst>
                                              <p:attrName>ppt_w</p:attrName>
                                            </p:attrNameLst>
                                          </p:cBhvr>
                                          <p:tavLst>
                                            <p:tav tm="0">
                                              <p:val>
                                                <p:fltVal val="0"/>
                                              </p:val>
                                            </p:tav>
                                            <p:tav tm="100000">
                                              <p:val>
                                                <p:strVal val="#ppt_w"/>
                                              </p:val>
                                            </p:tav>
                                          </p:tavLst>
                                        </p:anim>
                                        <p:anim calcmode="lin" valueType="num">
                                          <p:cBhvr>
                                            <p:cTn id="62" dur="300" fill="hold"/>
                                            <p:tgtEl>
                                              <p:spTgt spid="87"/>
                                            </p:tgtEl>
                                            <p:attrNameLst>
                                              <p:attrName>ppt_h</p:attrName>
                                            </p:attrNameLst>
                                          </p:cBhvr>
                                          <p:tavLst>
                                            <p:tav tm="0">
                                              <p:val>
                                                <p:fltVal val="0"/>
                                              </p:val>
                                            </p:tav>
                                            <p:tav tm="100000">
                                              <p:val>
                                                <p:strVal val="#ppt_h"/>
                                              </p:val>
                                            </p:tav>
                                          </p:tavLst>
                                        </p:anim>
                                        <p:anim calcmode="lin" valueType="num">
                                          <p:cBhvr>
                                            <p:cTn id="63" dur="300" fill="hold"/>
                                            <p:tgtEl>
                                              <p:spTgt spid="87"/>
                                            </p:tgtEl>
                                            <p:attrNameLst>
                                              <p:attrName>style.rotation</p:attrName>
                                            </p:attrNameLst>
                                          </p:cBhvr>
                                          <p:tavLst>
                                            <p:tav tm="0">
                                              <p:val>
                                                <p:fltVal val="90"/>
                                              </p:val>
                                            </p:tav>
                                            <p:tav tm="100000">
                                              <p:val>
                                                <p:fltVal val="0"/>
                                              </p:val>
                                            </p:tav>
                                          </p:tavLst>
                                        </p:anim>
                                        <p:animEffect transition="in" filter="fade">
                                          <p:cBhvr>
                                            <p:cTn id="64" dur="300"/>
                                            <p:tgtEl>
                                              <p:spTgt spid="8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p:cTn id="67" dur="300" fill="hold"/>
                                            <p:tgtEl>
                                              <p:spTgt spid="88"/>
                                            </p:tgtEl>
                                            <p:attrNameLst>
                                              <p:attrName>ppt_w</p:attrName>
                                            </p:attrNameLst>
                                          </p:cBhvr>
                                          <p:tavLst>
                                            <p:tav tm="0">
                                              <p:val>
                                                <p:fltVal val="0"/>
                                              </p:val>
                                            </p:tav>
                                            <p:tav tm="100000">
                                              <p:val>
                                                <p:strVal val="#ppt_w"/>
                                              </p:val>
                                            </p:tav>
                                          </p:tavLst>
                                        </p:anim>
                                        <p:anim calcmode="lin" valueType="num">
                                          <p:cBhvr>
                                            <p:cTn id="68" dur="300" fill="hold"/>
                                            <p:tgtEl>
                                              <p:spTgt spid="88"/>
                                            </p:tgtEl>
                                            <p:attrNameLst>
                                              <p:attrName>ppt_h</p:attrName>
                                            </p:attrNameLst>
                                          </p:cBhvr>
                                          <p:tavLst>
                                            <p:tav tm="0">
                                              <p:val>
                                                <p:fltVal val="0"/>
                                              </p:val>
                                            </p:tav>
                                            <p:tav tm="100000">
                                              <p:val>
                                                <p:strVal val="#ppt_h"/>
                                              </p:val>
                                            </p:tav>
                                          </p:tavLst>
                                        </p:anim>
                                        <p:anim calcmode="lin" valueType="num">
                                          <p:cBhvr>
                                            <p:cTn id="69" dur="300" fill="hold"/>
                                            <p:tgtEl>
                                              <p:spTgt spid="88"/>
                                            </p:tgtEl>
                                            <p:attrNameLst>
                                              <p:attrName>style.rotation</p:attrName>
                                            </p:attrNameLst>
                                          </p:cBhvr>
                                          <p:tavLst>
                                            <p:tav tm="0">
                                              <p:val>
                                                <p:fltVal val="90"/>
                                              </p:val>
                                            </p:tav>
                                            <p:tav tm="100000">
                                              <p:val>
                                                <p:fltVal val="0"/>
                                              </p:val>
                                            </p:tav>
                                          </p:tavLst>
                                        </p:anim>
                                        <p:animEffect transition="in" filter="fade">
                                          <p:cBhvr>
                                            <p:cTn id="70" dur="300"/>
                                            <p:tgtEl>
                                              <p:spTgt spid="8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300" fill="hold"/>
                                            <p:tgtEl>
                                              <p:spTgt spid="89"/>
                                            </p:tgtEl>
                                            <p:attrNameLst>
                                              <p:attrName>ppt_w</p:attrName>
                                            </p:attrNameLst>
                                          </p:cBhvr>
                                          <p:tavLst>
                                            <p:tav tm="0">
                                              <p:val>
                                                <p:fltVal val="0"/>
                                              </p:val>
                                            </p:tav>
                                            <p:tav tm="100000">
                                              <p:val>
                                                <p:strVal val="#ppt_w"/>
                                              </p:val>
                                            </p:tav>
                                          </p:tavLst>
                                        </p:anim>
                                        <p:anim calcmode="lin" valueType="num">
                                          <p:cBhvr>
                                            <p:cTn id="74" dur="300" fill="hold"/>
                                            <p:tgtEl>
                                              <p:spTgt spid="89"/>
                                            </p:tgtEl>
                                            <p:attrNameLst>
                                              <p:attrName>ppt_h</p:attrName>
                                            </p:attrNameLst>
                                          </p:cBhvr>
                                          <p:tavLst>
                                            <p:tav tm="0">
                                              <p:val>
                                                <p:fltVal val="0"/>
                                              </p:val>
                                            </p:tav>
                                            <p:tav tm="100000">
                                              <p:val>
                                                <p:strVal val="#ppt_h"/>
                                              </p:val>
                                            </p:tav>
                                          </p:tavLst>
                                        </p:anim>
                                        <p:anim calcmode="lin" valueType="num">
                                          <p:cBhvr>
                                            <p:cTn id="75" dur="300" fill="hold"/>
                                            <p:tgtEl>
                                              <p:spTgt spid="89"/>
                                            </p:tgtEl>
                                            <p:attrNameLst>
                                              <p:attrName>style.rotation</p:attrName>
                                            </p:attrNameLst>
                                          </p:cBhvr>
                                          <p:tavLst>
                                            <p:tav tm="0">
                                              <p:val>
                                                <p:fltVal val="90"/>
                                              </p:val>
                                            </p:tav>
                                            <p:tav tm="100000">
                                              <p:val>
                                                <p:fltVal val="0"/>
                                              </p:val>
                                            </p:tav>
                                          </p:tavLst>
                                        </p:anim>
                                        <p:animEffect transition="in" filter="fade">
                                          <p:cBhvr>
                                            <p:cTn id="76" dur="300"/>
                                            <p:tgtEl>
                                              <p:spTgt spid="8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300" fill="hold"/>
                                            <p:tgtEl>
                                              <p:spTgt spid="90"/>
                                            </p:tgtEl>
                                            <p:attrNameLst>
                                              <p:attrName>ppt_w</p:attrName>
                                            </p:attrNameLst>
                                          </p:cBhvr>
                                          <p:tavLst>
                                            <p:tav tm="0">
                                              <p:val>
                                                <p:fltVal val="0"/>
                                              </p:val>
                                            </p:tav>
                                            <p:tav tm="100000">
                                              <p:val>
                                                <p:strVal val="#ppt_w"/>
                                              </p:val>
                                            </p:tav>
                                          </p:tavLst>
                                        </p:anim>
                                        <p:anim calcmode="lin" valueType="num">
                                          <p:cBhvr>
                                            <p:cTn id="80" dur="300" fill="hold"/>
                                            <p:tgtEl>
                                              <p:spTgt spid="90"/>
                                            </p:tgtEl>
                                            <p:attrNameLst>
                                              <p:attrName>ppt_h</p:attrName>
                                            </p:attrNameLst>
                                          </p:cBhvr>
                                          <p:tavLst>
                                            <p:tav tm="0">
                                              <p:val>
                                                <p:fltVal val="0"/>
                                              </p:val>
                                            </p:tav>
                                            <p:tav tm="100000">
                                              <p:val>
                                                <p:strVal val="#ppt_h"/>
                                              </p:val>
                                            </p:tav>
                                          </p:tavLst>
                                        </p:anim>
                                        <p:anim calcmode="lin" valueType="num">
                                          <p:cBhvr>
                                            <p:cTn id="81" dur="300" fill="hold"/>
                                            <p:tgtEl>
                                              <p:spTgt spid="90"/>
                                            </p:tgtEl>
                                            <p:attrNameLst>
                                              <p:attrName>style.rotation</p:attrName>
                                            </p:attrNameLst>
                                          </p:cBhvr>
                                          <p:tavLst>
                                            <p:tav tm="0">
                                              <p:val>
                                                <p:fltVal val="90"/>
                                              </p:val>
                                            </p:tav>
                                            <p:tav tm="100000">
                                              <p:val>
                                                <p:fltVal val="0"/>
                                              </p:val>
                                            </p:tav>
                                          </p:tavLst>
                                        </p:anim>
                                        <p:animEffect transition="in" filter="fade">
                                          <p:cBhvr>
                                            <p:cTn id="82" dur="300"/>
                                            <p:tgtEl>
                                              <p:spTgt spid="9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p:cTn id="85" dur="300" fill="hold"/>
                                            <p:tgtEl>
                                              <p:spTgt spid="91"/>
                                            </p:tgtEl>
                                            <p:attrNameLst>
                                              <p:attrName>ppt_w</p:attrName>
                                            </p:attrNameLst>
                                          </p:cBhvr>
                                          <p:tavLst>
                                            <p:tav tm="0">
                                              <p:val>
                                                <p:fltVal val="0"/>
                                              </p:val>
                                            </p:tav>
                                            <p:tav tm="100000">
                                              <p:val>
                                                <p:strVal val="#ppt_w"/>
                                              </p:val>
                                            </p:tav>
                                          </p:tavLst>
                                        </p:anim>
                                        <p:anim calcmode="lin" valueType="num">
                                          <p:cBhvr>
                                            <p:cTn id="86" dur="300" fill="hold"/>
                                            <p:tgtEl>
                                              <p:spTgt spid="91"/>
                                            </p:tgtEl>
                                            <p:attrNameLst>
                                              <p:attrName>ppt_h</p:attrName>
                                            </p:attrNameLst>
                                          </p:cBhvr>
                                          <p:tavLst>
                                            <p:tav tm="0">
                                              <p:val>
                                                <p:fltVal val="0"/>
                                              </p:val>
                                            </p:tav>
                                            <p:tav tm="100000">
                                              <p:val>
                                                <p:strVal val="#ppt_h"/>
                                              </p:val>
                                            </p:tav>
                                          </p:tavLst>
                                        </p:anim>
                                        <p:anim calcmode="lin" valueType="num">
                                          <p:cBhvr>
                                            <p:cTn id="87" dur="300" fill="hold"/>
                                            <p:tgtEl>
                                              <p:spTgt spid="91"/>
                                            </p:tgtEl>
                                            <p:attrNameLst>
                                              <p:attrName>style.rotation</p:attrName>
                                            </p:attrNameLst>
                                          </p:cBhvr>
                                          <p:tavLst>
                                            <p:tav tm="0">
                                              <p:val>
                                                <p:fltVal val="90"/>
                                              </p:val>
                                            </p:tav>
                                            <p:tav tm="100000">
                                              <p:val>
                                                <p:fltVal val="0"/>
                                              </p:val>
                                            </p:tav>
                                          </p:tavLst>
                                        </p:anim>
                                        <p:animEffect transition="in" filter="fade">
                                          <p:cBhvr>
                                            <p:cTn id="88" dur="300"/>
                                            <p:tgtEl>
                                              <p:spTgt spid="9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p:cTn id="91" dur="300" fill="hold"/>
                                            <p:tgtEl>
                                              <p:spTgt spid="92"/>
                                            </p:tgtEl>
                                            <p:attrNameLst>
                                              <p:attrName>ppt_w</p:attrName>
                                            </p:attrNameLst>
                                          </p:cBhvr>
                                          <p:tavLst>
                                            <p:tav tm="0">
                                              <p:val>
                                                <p:fltVal val="0"/>
                                              </p:val>
                                            </p:tav>
                                            <p:tav tm="100000">
                                              <p:val>
                                                <p:strVal val="#ppt_w"/>
                                              </p:val>
                                            </p:tav>
                                          </p:tavLst>
                                        </p:anim>
                                        <p:anim calcmode="lin" valueType="num">
                                          <p:cBhvr>
                                            <p:cTn id="92" dur="300" fill="hold"/>
                                            <p:tgtEl>
                                              <p:spTgt spid="92"/>
                                            </p:tgtEl>
                                            <p:attrNameLst>
                                              <p:attrName>ppt_h</p:attrName>
                                            </p:attrNameLst>
                                          </p:cBhvr>
                                          <p:tavLst>
                                            <p:tav tm="0">
                                              <p:val>
                                                <p:fltVal val="0"/>
                                              </p:val>
                                            </p:tav>
                                            <p:tav tm="100000">
                                              <p:val>
                                                <p:strVal val="#ppt_h"/>
                                              </p:val>
                                            </p:tav>
                                          </p:tavLst>
                                        </p:anim>
                                        <p:anim calcmode="lin" valueType="num">
                                          <p:cBhvr>
                                            <p:cTn id="93" dur="300" fill="hold"/>
                                            <p:tgtEl>
                                              <p:spTgt spid="92"/>
                                            </p:tgtEl>
                                            <p:attrNameLst>
                                              <p:attrName>style.rotation</p:attrName>
                                            </p:attrNameLst>
                                          </p:cBhvr>
                                          <p:tavLst>
                                            <p:tav tm="0">
                                              <p:val>
                                                <p:fltVal val="90"/>
                                              </p:val>
                                            </p:tav>
                                            <p:tav tm="100000">
                                              <p:val>
                                                <p:fltVal val="0"/>
                                              </p:val>
                                            </p:tav>
                                          </p:tavLst>
                                        </p:anim>
                                        <p:animEffect transition="in" filter="fade">
                                          <p:cBhvr>
                                            <p:cTn id="94" dur="300"/>
                                            <p:tgtEl>
                                              <p:spTgt spid="9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 calcmode="lin" valueType="num">
                                          <p:cBhvr>
                                            <p:cTn id="97" dur="300" fill="hold"/>
                                            <p:tgtEl>
                                              <p:spTgt spid="93"/>
                                            </p:tgtEl>
                                            <p:attrNameLst>
                                              <p:attrName>ppt_w</p:attrName>
                                            </p:attrNameLst>
                                          </p:cBhvr>
                                          <p:tavLst>
                                            <p:tav tm="0">
                                              <p:val>
                                                <p:fltVal val="0"/>
                                              </p:val>
                                            </p:tav>
                                            <p:tav tm="100000">
                                              <p:val>
                                                <p:strVal val="#ppt_w"/>
                                              </p:val>
                                            </p:tav>
                                          </p:tavLst>
                                        </p:anim>
                                        <p:anim calcmode="lin" valueType="num">
                                          <p:cBhvr>
                                            <p:cTn id="98" dur="300" fill="hold"/>
                                            <p:tgtEl>
                                              <p:spTgt spid="93"/>
                                            </p:tgtEl>
                                            <p:attrNameLst>
                                              <p:attrName>ppt_h</p:attrName>
                                            </p:attrNameLst>
                                          </p:cBhvr>
                                          <p:tavLst>
                                            <p:tav tm="0">
                                              <p:val>
                                                <p:fltVal val="0"/>
                                              </p:val>
                                            </p:tav>
                                            <p:tav tm="100000">
                                              <p:val>
                                                <p:strVal val="#ppt_h"/>
                                              </p:val>
                                            </p:tav>
                                          </p:tavLst>
                                        </p:anim>
                                        <p:anim calcmode="lin" valueType="num">
                                          <p:cBhvr>
                                            <p:cTn id="99" dur="300" fill="hold"/>
                                            <p:tgtEl>
                                              <p:spTgt spid="93"/>
                                            </p:tgtEl>
                                            <p:attrNameLst>
                                              <p:attrName>style.rotation</p:attrName>
                                            </p:attrNameLst>
                                          </p:cBhvr>
                                          <p:tavLst>
                                            <p:tav tm="0">
                                              <p:val>
                                                <p:fltVal val="90"/>
                                              </p:val>
                                            </p:tav>
                                            <p:tav tm="100000">
                                              <p:val>
                                                <p:fltVal val="0"/>
                                              </p:val>
                                            </p:tav>
                                          </p:tavLst>
                                        </p:anim>
                                        <p:animEffect transition="in" filter="fade">
                                          <p:cBhvr>
                                            <p:cTn id="100" dur="300"/>
                                            <p:tgtEl>
                                              <p:spTgt spid="9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 calcmode="lin" valueType="num">
                                          <p:cBhvr>
                                            <p:cTn id="103" dur="300" fill="hold"/>
                                            <p:tgtEl>
                                              <p:spTgt spid="94"/>
                                            </p:tgtEl>
                                            <p:attrNameLst>
                                              <p:attrName>ppt_w</p:attrName>
                                            </p:attrNameLst>
                                          </p:cBhvr>
                                          <p:tavLst>
                                            <p:tav tm="0">
                                              <p:val>
                                                <p:fltVal val="0"/>
                                              </p:val>
                                            </p:tav>
                                            <p:tav tm="100000">
                                              <p:val>
                                                <p:strVal val="#ppt_w"/>
                                              </p:val>
                                            </p:tav>
                                          </p:tavLst>
                                        </p:anim>
                                        <p:anim calcmode="lin" valueType="num">
                                          <p:cBhvr>
                                            <p:cTn id="104" dur="300" fill="hold"/>
                                            <p:tgtEl>
                                              <p:spTgt spid="94"/>
                                            </p:tgtEl>
                                            <p:attrNameLst>
                                              <p:attrName>ppt_h</p:attrName>
                                            </p:attrNameLst>
                                          </p:cBhvr>
                                          <p:tavLst>
                                            <p:tav tm="0">
                                              <p:val>
                                                <p:fltVal val="0"/>
                                              </p:val>
                                            </p:tav>
                                            <p:tav tm="100000">
                                              <p:val>
                                                <p:strVal val="#ppt_h"/>
                                              </p:val>
                                            </p:tav>
                                          </p:tavLst>
                                        </p:anim>
                                        <p:anim calcmode="lin" valueType="num">
                                          <p:cBhvr>
                                            <p:cTn id="105" dur="300" fill="hold"/>
                                            <p:tgtEl>
                                              <p:spTgt spid="94"/>
                                            </p:tgtEl>
                                            <p:attrNameLst>
                                              <p:attrName>style.rotation</p:attrName>
                                            </p:attrNameLst>
                                          </p:cBhvr>
                                          <p:tavLst>
                                            <p:tav tm="0">
                                              <p:val>
                                                <p:fltVal val="90"/>
                                              </p:val>
                                            </p:tav>
                                            <p:tav tm="100000">
                                              <p:val>
                                                <p:fltVal val="0"/>
                                              </p:val>
                                            </p:tav>
                                          </p:tavLst>
                                        </p:anim>
                                        <p:animEffect transition="in" filter="fade">
                                          <p:cBhvr>
                                            <p:cTn id="106" dur="300"/>
                                            <p:tgtEl>
                                              <p:spTgt spid="9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300" fill="hold"/>
                                            <p:tgtEl>
                                              <p:spTgt spid="95"/>
                                            </p:tgtEl>
                                            <p:attrNameLst>
                                              <p:attrName>ppt_w</p:attrName>
                                            </p:attrNameLst>
                                          </p:cBhvr>
                                          <p:tavLst>
                                            <p:tav tm="0">
                                              <p:val>
                                                <p:fltVal val="0"/>
                                              </p:val>
                                            </p:tav>
                                            <p:tav tm="100000">
                                              <p:val>
                                                <p:strVal val="#ppt_w"/>
                                              </p:val>
                                            </p:tav>
                                          </p:tavLst>
                                        </p:anim>
                                        <p:anim calcmode="lin" valueType="num">
                                          <p:cBhvr>
                                            <p:cTn id="110" dur="300" fill="hold"/>
                                            <p:tgtEl>
                                              <p:spTgt spid="95"/>
                                            </p:tgtEl>
                                            <p:attrNameLst>
                                              <p:attrName>ppt_h</p:attrName>
                                            </p:attrNameLst>
                                          </p:cBhvr>
                                          <p:tavLst>
                                            <p:tav tm="0">
                                              <p:val>
                                                <p:fltVal val="0"/>
                                              </p:val>
                                            </p:tav>
                                            <p:tav tm="100000">
                                              <p:val>
                                                <p:strVal val="#ppt_h"/>
                                              </p:val>
                                            </p:tav>
                                          </p:tavLst>
                                        </p:anim>
                                        <p:anim calcmode="lin" valueType="num">
                                          <p:cBhvr>
                                            <p:cTn id="111" dur="300" fill="hold"/>
                                            <p:tgtEl>
                                              <p:spTgt spid="95"/>
                                            </p:tgtEl>
                                            <p:attrNameLst>
                                              <p:attrName>style.rotation</p:attrName>
                                            </p:attrNameLst>
                                          </p:cBhvr>
                                          <p:tavLst>
                                            <p:tav tm="0">
                                              <p:val>
                                                <p:fltVal val="90"/>
                                              </p:val>
                                            </p:tav>
                                            <p:tav tm="100000">
                                              <p:val>
                                                <p:fltVal val="0"/>
                                              </p:val>
                                            </p:tav>
                                          </p:tavLst>
                                        </p:anim>
                                        <p:animEffect transition="in" filter="fade">
                                          <p:cBhvr>
                                            <p:cTn id="112" dur="300"/>
                                            <p:tgtEl>
                                              <p:spTgt spid="9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 calcmode="lin" valueType="num">
                                          <p:cBhvr>
                                            <p:cTn id="115" dur="300" fill="hold"/>
                                            <p:tgtEl>
                                              <p:spTgt spid="96"/>
                                            </p:tgtEl>
                                            <p:attrNameLst>
                                              <p:attrName>ppt_w</p:attrName>
                                            </p:attrNameLst>
                                          </p:cBhvr>
                                          <p:tavLst>
                                            <p:tav tm="0">
                                              <p:val>
                                                <p:fltVal val="0"/>
                                              </p:val>
                                            </p:tav>
                                            <p:tav tm="100000">
                                              <p:val>
                                                <p:strVal val="#ppt_w"/>
                                              </p:val>
                                            </p:tav>
                                          </p:tavLst>
                                        </p:anim>
                                        <p:anim calcmode="lin" valueType="num">
                                          <p:cBhvr>
                                            <p:cTn id="116" dur="300" fill="hold"/>
                                            <p:tgtEl>
                                              <p:spTgt spid="96"/>
                                            </p:tgtEl>
                                            <p:attrNameLst>
                                              <p:attrName>ppt_h</p:attrName>
                                            </p:attrNameLst>
                                          </p:cBhvr>
                                          <p:tavLst>
                                            <p:tav tm="0">
                                              <p:val>
                                                <p:fltVal val="0"/>
                                              </p:val>
                                            </p:tav>
                                            <p:tav tm="100000">
                                              <p:val>
                                                <p:strVal val="#ppt_h"/>
                                              </p:val>
                                            </p:tav>
                                          </p:tavLst>
                                        </p:anim>
                                        <p:anim calcmode="lin" valueType="num">
                                          <p:cBhvr>
                                            <p:cTn id="117" dur="300" fill="hold"/>
                                            <p:tgtEl>
                                              <p:spTgt spid="96"/>
                                            </p:tgtEl>
                                            <p:attrNameLst>
                                              <p:attrName>style.rotation</p:attrName>
                                            </p:attrNameLst>
                                          </p:cBhvr>
                                          <p:tavLst>
                                            <p:tav tm="0">
                                              <p:val>
                                                <p:fltVal val="90"/>
                                              </p:val>
                                            </p:tav>
                                            <p:tav tm="100000">
                                              <p:val>
                                                <p:fltVal val="0"/>
                                              </p:val>
                                            </p:tav>
                                          </p:tavLst>
                                        </p:anim>
                                        <p:animEffect transition="in" filter="fade">
                                          <p:cBhvr>
                                            <p:cTn id="118" dur="300"/>
                                            <p:tgtEl>
                                              <p:spTgt spid="9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p:cTn id="121" dur="300" fill="hold"/>
                                            <p:tgtEl>
                                              <p:spTgt spid="97"/>
                                            </p:tgtEl>
                                            <p:attrNameLst>
                                              <p:attrName>ppt_w</p:attrName>
                                            </p:attrNameLst>
                                          </p:cBhvr>
                                          <p:tavLst>
                                            <p:tav tm="0">
                                              <p:val>
                                                <p:fltVal val="0"/>
                                              </p:val>
                                            </p:tav>
                                            <p:tav tm="100000">
                                              <p:val>
                                                <p:strVal val="#ppt_w"/>
                                              </p:val>
                                            </p:tav>
                                          </p:tavLst>
                                        </p:anim>
                                        <p:anim calcmode="lin" valueType="num">
                                          <p:cBhvr>
                                            <p:cTn id="122" dur="300" fill="hold"/>
                                            <p:tgtEl>
                                              <p:spTgt spid="97"/>
                                            </p:tgtEl>
                                            <p:attrNameLst>
                                              <p:attrName>ppt_h</p:attrName>
                                            </p:attrNameLst>
                                          </p:cBhvr>
                                          <p:tavLst>
                                            <p:tav tm="0">
                                              <p:val>
                                                <p:fltVal val="0"/>
                                              </p:val>
                                            </p:tav>
                                            <p:tav tm="100000">
                                              <p:val>
                                                <p:strVal val="#ppt_h"/>
                                              </p:val>
                                            </p:tav>
                                          </p:tavLst>
                                        </p:anim>
                                        <p:anim calcmode="lin" valueType="num">
                                          <p:cBhvr>
                                            <p:cTn id="123" dur="300" fill="hold"/>
                                            <p:tgtEl>
                                              <p:spTgt spid="97"/>
                                            </p:tgtEl>
                                            <p:attrNameLst>
                                              <p:attrName>style.rotation</p:attrName>
                                            </p:attrNameLst>
                                          </p:cBhvr>
                                          <p:tavLst>
                                            <p:tav tm="0">
                                              <p:val>
                                                <p:fltVal val="90"/>
                                              </p:val>
                                            </p:tav>
                                            <p:tav tm="100000">
                                              <p:val>
                                                <p:fltVal val="0"/>
                                              </p:val>
                                            </p:tav>
                                          </p:tavLst>
                                        </p:anim>
                                        <p:animEffect transition="in" filter="fade">
                                          <p:cBhvr>
                                            <p:cTn id="124" dur="300"/>
                                            <p:tgtEl>
                                              <p:spTgt spid="9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anim calcmode="lin" valueType="num">
                                          <p:cBhvr>
                                            <p:cTn id="127" dur="300" fill="hold"/>
                                            <p:tgtEl>
                                              <p:spTgt spid="98"/>
                                            </p:tgtEl>
                                            <p:attrNameLst>
                                              <p:attrName>ppt_w</p:attrName>
                                            </p:attrNameLst>
                                          </p:cBhvr>
                                          <p:tavLst>
                                            <p:tav tm="0">
                                              <p:val>
                                                <p:fltVal val="0"/>
                                              </p:val>
                                            </p:tav>
                                            <p:tav tm="100000">
                                              <p:val>
                                                <p:strVal val="#ppt_w"/>
                                              </p:val>
                                            </p:tav>
                                          </p:tavLst>
                                        </p:anim>
                                        <p:anim calcmode="lin" valueType="num">
                                          <p:cBhvr>
                                            <p:cTn id="128" dur="300" fill="hold"/>
                                            <p:tgtEl>
                                              <p:spTgt spid="98"/>
                                            </p:tgtEl>
                                            <p:attrNameLst>
                                              <p:attrName>ppt_h</p:attrName>
                                            </p:attrNameLst>
                                          </p:cBhvr>
                                          <p:tavLst>
                                            <p:tav tm="0">
                                              <p:val>
                                                <p:fltVal val="0"/>
                                              </p:val>
                                            </p:tav>
                                            <p:tav tm="100000">
                                              <p:val>
                                                <p:strVal val="#ppt_h"/>
                                              </p:val>
                                            </p:tav>
                                          </p:tavLst>
                                        </p:anim>
                                        <p:anim calcmode="lin" valueType="num">
                                          <p:cBhvr>
                                            <p:cTn id="129" dur="300" fill="hold"/>
                                            <p:tgtEl>
                                              <p:spTgt spid="98"/>
                                            </p:tgtEl>
                                            <p:attrNameLst>
                                              <p:attrName>style.rotation</p:attrName>
                                            </p:attrNameLst>
                                          </p:cBhvr>
                                          <p:tavLst>
                                            <p:tav tm="0">
                                              <p:val>
                                                <p:fltVal val="90"/>
                                              </p:val>
                                            </p:tav>
                                            <p:tav tm="100000">
                                              <p:val>
                                                <p:fltVal val="0"/>
                                              </p:val>
                                            </p:tav>
                                          </p:tavLst>
                                        </p:anim>
                                        <p:animEffect transition="in" filter="fade">
                                          <p:cBhvr>
                                            <p:cTn id="130" dur="300"/>
                                            <p:tgtEl>
                                              <p:spTgt spid="9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9"/>
                                            </p:tgtEl>
                                            <p:attrNameLst>
                                              <p:attrName>style.visibility</p:attrName>
                                            </p:attrNameLst>
                                          </p:cBhvr>
                                          <p:to>
                                            <p:strVal val="visible"/>
                                          </p:to>
                                        </p:set>
                                        <p:anim calcmode="lin" valueType="num">
                                          <p:cBhvr>
                                            <p:cTn id="133" dur="300" fill="hold"/>
                                            <p:tgtEl>
                                              <p:spTgt spid="99"/>
                                            </p:tgtEl>
                                            <p:attrNameLst>
                                              <p:attrName>ppt_w</p:attrName>
                                            </p:attrNameLst>
                                          </p:cBhvr>
                                          <p:tavLst>
                                            <p:tav tm="0">
                                              <p:val>
                                                <p:fltVal val="0"/>
                                              </p:val>
                                            </p:tav>
                                            <p:tav tm="100000">
                                              <p:val>
                                                <p:strVal val="#ppt_w"/>
                                              </p:val>
                                            </p:tav>
                                          </p:tavLst>
                                        </p:anim>
                                        <p:anim calcmode="lin" valueType="num">
                                          <p:cBhvr>
                                            <p:cTn id="134" dur="300" fill="hold"/>
                                            <p:tgtEl>
                                              <p:spTgt spid="99"/>
                                            </p:tgtEl>
                                            <p:attrNameLst>
                                              <p:attrName>ppt_h</p:attrName>
                                            </p:attrNameLst>
                                          </p:cBhvr>
                                          <p:tavLst>
                                            <p:tav tm="0">
                                              <p:val>
                                                <p:fltVal val="0"/>
                                              </p:val>
                                            </p:tav>
                                            <p:tav tm="100000">
                                              <p:val>
                                                <p:strVal val="#ppt_h"/>
                                              </p:val>
                                            </p:tav>
                                          </p:tavLst>
                                        </p:anim>
                                        <p:anim calcmode="lin" valueType="num">
                                          <p:cBhvr>
                                            <p:cTn id="135" dur="300" fill="hold"/>
                                            <p:tgtEl>
                                              <p:spTgt spid="99"/>
                                            </p:tgtEl>
                                            <p:attrNameLst>
                                              <p:attrName>style.rotation</p:attrName>
                                            </p:attrNameLst>
                                          </p:cBhvr>
                                          <p:tavLst>
                                            <p:tav tm="0">
                                              <p:val>
                                                <p:fltVal val="90"/>
                                              </p:val>
                                            </p:tav>
                                            <p:tav tm="100000">
                                              <p:val>
                                                <p:fltVal val="0"/>
                                              </p:val>
                                            </p:tav>
                                          </p:tavLst>
                                        </p:anim>
                                        <p:animEffect transition="in" filter="fade">
                                          <p:cBhvr>
                                            <p:cTn id="136" dur="300"/>
                                            <p:tgtEl>
                                              <p:spTgt spid="9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0"/>
                                            </p:tgtEl>
                                            <p:attrNameLst>
                                              <p:attrName>style.visibility</p:attrName>
                                            </p:attrNameLst>
                                          </p:cBhvr>
                                          <p:to>
                                            <p:strVal val="visible"/>
                                          </p:to>
                                        </p:set>
                                        <p:anim calcmode="lin" valueType="num">
                                          <p:cBhvr>
                                            <p:cTn id="139" dur="300" fill="hold"/>
                                            <p:tgtEl>
                                              <p:spTgt spid="100"/>
                                            </p:tgtEl>
                                            <p:attrNameLst>
                                              <p:attrName>ppt_w</p:attrName>
                                            </p:attrNameLst>
                                          </p:cBhvr>
                                          <p:tavLst>
                                            <p:tav tm="0">
                                              <p:val>
                                                <p:fltVal val="0"/>
                                              </p:val>
                                            </p:tav>
                                            <p:tav tm="100000">
                                              <p:val>
                                                <p:strVal val="#ppt_w"/>
                                              </p:val>
                                            </p:tav>
                                          </p:tavLst>
                                        </p:anim>
                                        <p:anim calcmode="lin" valueType="num">
                                          <p:cBhvr>
                                            <p:cTn id="140" dur="300" fill="hold"/>
                                            <p:tgtEl>
                                              <p:spTgt spid="100"/>
                                            </p:tgtEl>
                                            <p:attrNameLst>
                                              <p:attrName>ppt_h</p:attrName>
                                            </p:attrNameLst>
                                          </p:cBhvr>
                                          <p:tavLst>
                                            <p:tav tm="0">
                                              <p:val>
                                                <p:fltVal val="0"/>
                                              </p:val>
                                            </p:tav>
                                            <p:tav tm="100000">
                                              <p:val>
                                                <p:strVal val="#ppt_h"/>
                                              </p:val>
                                            </p:tav>
                                          </p:tavLst>
                                        </p:anim>
                                        <p:anim calcmode="lin" valueType="num">
                                          <p:cBhvr>
                                            <p:cTn id="141" dur="300" fill="hold"/>
                                            <p:tgtEl>
                                              <p:spTgt spid="100"/>
                                            </p:tgtEl>
                                            <p:attrNameLst>
                                              <p:attrName>style.rotation</p:attrName>
                                            </p:attrNameLst>
                                          </p:cBhvr>
                                          <p:tavLst>
                                            <p:tav tm="0">
                                              <p:val>
                                                <p:fltVal val="90"/>
                                              </p:val>
                                            </p:tav>
                                            <p:tav tm="100000">
                                              <p:val>
                                                <p:fltVal val="0"/>
                                              </p:val>
                                            </p:tav>
                                          </p:tavLst>
                                        </p:anim>
                                        <p:animEffect transition="in" filter="fade">
                                          <p:cBhvr>
                                            <p:cTn id="142" dur="300"/>
                                            <p:tgtEl>
                                              <p:spTgt spid="10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1"/>
                                            </p:tgtEl>
                                            <p:attrNameLst>
                                              <p:attrName>style.visibility</p:attrName>
                                            </p:attrNameLst>
                                          </p:cBhvr>
                                          <p:to>
                                            <p:strVal val="visible"/>
                                          </p:to>
                                        </p:set>
                                        <p:anim calcmode="lin" valueType="num">
                                          <p:cBhvr>
                                            <p:cTn id="145" dur="300" fill="hold"/>
                                            <p:tgtEl>
                                              <p:spTgt spid="101"/>
                                            </p:tgtEl>
                                            <p:attrNameLst>
                                              <p:attrName>ppt_w</p:attrName>
                                            </p:attrNameLst>
                                          </p:cBhvr>
                                          <p:tavLst>
                                            <p:tav tm="0">
                                              <p:val>
                                                <p:fltVal val="0"/>
                                              </p:val>
                                            </p:tav>
                                            <p:tav tm="100000">
                                              <p:val>
                                                <p:strVal val="#ppt_w"/>
                                              </p:val>
                                            </p:tav>
                                          </p:tavLst>
                                        </p:anim>
                                        <p:anim calcmode="lin" valueType="num">
                                          <p:cBhvr>
                                            <p:cTn id="146" dur="300" fill="hold"/>
                                            <p:tgtEl>
                                              <p:spTgt spid="101"/>
                                            </p:tgtEl>
                                            <p:attrNameLst>
                                              <p:attrName>ppt_h</p:attrName>
                                            </p:attrNameLst>
                                          </p:cBhvr>
                                          <p:tavLst>
                                            <p:tav tm="0">
                                              <p:val>
                                                <p:fltVal val="0"/>
                                              </p:val>
                                            </p:tav>
                                            <p:tav tm="100000">
                                              <p:val>
                                                <p:strVal val="#ppt_h"/>
                                              </p:val>
                                            </p:tav>
                                          </p:tavLst>
                                        </p:anim>
                                        <p:anim calcmode="lin" valueType="num">
                                          <p:cBhvr>
                                            <p:cTn id="147" dur="300" fill="hold"/>
                                            <p:tgtEl>
                                              <p:spTgt spid="101"/>
                                            </p:tgtEl>
                                            <p:attrNameLst>
                                              <p:attrName>style.rotation</p:attrName>
                                            </p:attrNameLst>
                                          </p:cBhvr>
                                          <p:tavLst>
                                            <p:tav tm="0">
                                              <p:val>
                                                <p:fltVal val="90"/>
                                              </p:val>
                                            </p:tav>
                                            <p:tav tm="100000">
                                              <p:val>
                                                <p:fltVal val="0"/>
                                              </p:val>
                                            </p:tav>
                                          </p:tavLst>
                                        </p:anim>
                                        <p:animEffect transition="in" filter="fade">
                                          <p:cBhvr>
                                            <p:cTn id="148" dur="300"/>
                                            <p:tgtEl>
                                              <p:spTgt spid="101"/>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300" fill="hold"/>
                                            <p:tgtEl>
                                              <p:spTgt spid="102"/>
                                            </p:tgtEl>
                                            <p:attrNameLst>
                                              <p:attrName>ppt_w</p:attrName>
                                            </p:attrNameLst>
                                          </p:cBhvr>
                                          <p:tavLst>
                                            <p:tav tm="0">
                                              <p:val>
                                                <p:fltVal val="0"/>
                                              </p:val>
                                            </p:tav>
                                            <p:tav tm="100000">
                                              <p:val>
                                                <p:strVal val="#ppt_w"/>
                                              </p:val>
                                            </p:tav>
                                          </p:tavLst>
                                        </p:anim>
                                        <p:anim calcmode="lin" valueType="num">
                                          <p:cBhvr>
                                            <p:cTn id="152" dur="300" fill="hold"/>
                                            <p:tgtEl>
                                              <p:spTgt spid="102"/>
                                            </p:tgtEl>
                                            <p:attrNameLst>
                                              <p:attrName>ppt_h</p:attrName>
                                            </p:attrNameLst>
                                          </p:cBhvr>
                                          <p:tavLst>
                                            <p:tav tm="0">
                                              <p:val>
                                                <p:fltVal val="0"/>
                                              </p:val>
                                            </p:tav>
                                            <p:tav tm="100000">
                                              <p:val>
                                                <p:strVal val="#ppt_h"/>
                                              </p:val>
                                            </p:tav>
                                          </p:tavLst>
                                        </p:anim>
                                        <p:anim calcmode="lin" valueType="num">
                                          <p:cBhvr>
                                            <p:cTn id="153" dur="300" fill="hold"/>
                                            <p:tgtEl>
                                              <p:spTgt spid="102"/>
                                            </p:tgtEl>
                                            <p:attrNameLst>
                                              <p:attrName>style.rotation</p:attrName>
                                            </p:attrNameLst>
                                          </p:cBhvr>
                                          <p:tavLst>
                                            <p:tav tm="0">
                                              <p:val>
                                                <p:fltVal val="90"/>
                                              </p:val>
                                            </p:tav>
                                            <p:tav tm="100000">
                                              <p:val>
                                                <p:fltVal val="0"/>
                                              </p:val>
                                            </p:tav>
                                          </p:tavLst>
                                        </p:anim>
                                        <p:animEffect transition="in" filter="fade">
                                          <p:cBhvr>
                                            <p:cTn id="154" dur="300"/>
                                            <p:tgtEl>
                                              <p:spTgt spid="10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300" fill="hold"/>
                                            <p:tgtEl>
                                              <p:spTgt spid="103"/>
                                            </p:tgtEl>
                                            <p:attrNameLst>
                                              <p:attrName>ppt_w</p:attrName>
                                            </p:attrNameLst>
                                          </p:cBhvr>
                                          <p:tavLst>
                                            <p:tav tm="0">
                                              <p:val>
                                                <p:fltVal val="0"/>
                                              </p:val>
                                            </p:tav>
                                            <p:tav tm="100000">
                                              <p:val>
                                                <p:strVal val="#ppt_w"/>
                                              </p:val>
                                            </p:tav>
                                          </p:tavLst>
                                        </p:anim>
                                        <p:anim calcmode="lin" valueType="num">
                                          <p:cBhvr>
                                            <p:cTn id="158" dur="300" fill="hold"/>
                                            <p:tgtEl>
                                              <p:spTgt spid="103"/>
                                            </p:tgtEl>
                                            <p:attrNameLst>
                                              <p:attrName>ppt_h</p:attrName>
                                            </p:attrNameLst>
                                          </p:cBhvr>
                                          <p:tavLst>
                                            <p:tav tm="0">
                                              <p:val>
                                                <p:fltVal val="0"/>
                                              </p:val>
                                            </p:tav>
                                            <p:tav tm="100000">
                                              <p:val>
                                                <p:strVal val="#ppt_h"/>
                                              </p:val>
                                            </p:tav>
                                          </p:tavLst>
                                        </p:anim>
                                        <p:anim calcmode="lin" valueType="num">
                                          <p:cBhvr>
                                            <p:cTn id="159" dur="300" fill="hold"/>
                                            <p:tgtEl>
                                              <p:spTgt spid="103"/>
                                            </p:tgtEl>
                                            <p:attrNameLst>
                                              <p:attrName>style.rotation</p:attrName>
                                            </p:attrNameLst>
                                          </p:cBhvr>
                                          <p:tavLst>
                                            <p:tav tm="0">
                                              <p:val>
                                                <p:fltVal val="90"/>
                                              </p:val>
                                            </p:tav>
                                            <p:tav tm="100000">
                                              <p:val>
                                                <p:fltVal val="0"/>
                                              </p:val>
                                            </p:tav>
                                          </p:tavLst>
                                        </p:anim>
                                        <p:animEffect transition="in" filter="fade">
                                          <p:cBhvr>
                                            <p:cTn id="160" dur="300"/>
                                            <p:tgtEl>
                                              <p:spTgt spid="103"/>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04"/>
                                            </p:tgtEl>
                                            <p:attrNameLst>
                                              <p:attrName>style.visibility</p:attrName>
                                            </p:attrNameLst>
                                          </p:cBhvr>
                                          <p:to>
                                            <p:strVal val="visible"/>
                                          </p:to>
                                        </p:set>
                                        <p:anim calcmode="lin" valueType="num">
                                          <p:cBhvr>
                                            <p:cTn id="163" dur="300" fill="hold"/>
                                            <p:tgtEl>
                                              <p:spTgt spid="104"/>
                                            </p:tgtEl>
                                            <p:attrNameLst>
                                              <p:attrName>ppt_w</p:attrName>
                                            </p:attrNameLst>
                                          </p:cBhvr>
                                          <p:tavLst>
                                            <p:tav tm="0">
                                              <p:val>
                                                <p:fltVal val="0"/>
                                              </p:val>
                                            </p:tav>
                                            <p:tav tm="100000">
                                              <p:val>
                                                <p:strVal val="#ppt_w"/>
                                              </p:val>
                                            </p:tav>
                                          </p:tavLst>
                                        </p:anim>
                                        <p:anim calcmode="lin" valueType="num">
                                          <p:cBhvr>
                                            <p:cTn id="164" dur="300" fill="hold"/>
                                            <p:tgtEl>
                                              <p:spTgt spid="104"/>
                                            </p:tgtEl>
                                            <p:attrNameLst>
                                              <p:attrName>ppt_h</p:attrName>
                                            </p:attrNameLst>
                                          </p:cBhvr>
                                          <p:tavLst>
                                            <p:tav tm="0">
                                              <p:val>
                                                <p:fltVal val="0"/>
                                              </p:val>
                                            </p:tav>
                                            <p:tav tm="100000">
                                              <p:val>
                                                <p:strVal val="#ppt_h"/>
                                              </p:val>
                                            </p:tav>
                                          </p:tavLst>
                                        </p:anim>
                                        <p:anim calcmode="lin" valueType="num">
                                          <p:cBhvr>
                                            <p:cTn id="165" dur="300" fill="hold"/>
                                            <p:tgtEl>
                                              <p:spTgt spid="104"/>
                                            </p:tgtEl>
                                            <p:attrNameLst>
                                              <p:attrName>style.rotation</p:attrName>
                                            </p:attrNameLst>
                                          </p:cBhvr>
                                          <p:tavLst>
                                            <p:tav tm="0">
                                              <p:val>
                                                <p:fltVal val="90"/>
                                              </p:val>
                                            </p:tav>
                                            <p:tav tm="100000">
                                              <p:val>
                                                <p:fltVal val="0"/>
                                              </p:val>
                                            </p:tav>
                                          </p:tavLst>
                                        </p:anim>
                                        <p:animEffect transition="in" filter="fade">
                                          <p:cBhvr>
                                            <p:cTn id="166" dur="300"/>
                                            <p:tgtEl>
                                              <p:spTgt spid="104"/>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05"/>
                                            </p:tgtEl>
                                            <p:attrNameLst>
                                              <p:attrName>style.visibility</p:attrName>
                                            </p:attrNameLst>
                                          </p:cBhvr>
                                          <p:to>
                                            <p:strVal val="visible"/>
                                          </p:to>
                                        </p:set>
                                        <p:anim calcmode="lin" valueType="num">
                                          <p:cBhvr>
                                            <p:cTn id="169" dur="300" fill="hold"/>
                                            <p:tgtEl>
                                              <p:spTgt spid="105"/>
                                            </p:tgtEl>
                                            <p:attrNameLst>
                                              <p:attrName>ppt_w</p:attrName>
                                            </p:attrNameLst>
                                          </p:cBhvr>
                                          <p:tavLst>
                                            <p:tav tm="0">
                                              <p:val>
                                                <p:fltVal val="0"/>
                                              </p:val>
                                            </p:tav>
                                            <p:tav tm="100000">
                                              <p:val>
                                                <p:strVal val="#ppt_w"/>
                                              </p:val>
                                            </p:tav>
                                          </p:tavLst>
                                        </p:anim>
                                        <p:anim calcmode="lin" valueType="num">
                                          <p:cBhvr>
                                            <p:cTn id="170" dur="300" fill="hold"/>
                                            <p:tgtEl>
                                              <p:spTgt spid="105"/>
                                            </p:tgtEl>
                                            <p:attrNameLst>
                                              <p:attrName>ppt_h</p:attrName>
                                            </p:attrNameLst>
                                          </p:cBhvr>
                                          <p:tavLst>
                                            <p:tav tm="0">
                                              <p:val>
                                                <p:fltVal val="0"/>
                                              </p:val>
                                            </p:tav>
                                            <p:tav tm="100000">
                                              <p:val>
                                                <p:strVal val="#ppt_h"/>
                                              </p:val>
                                            </p:tav>
                                          </p:tavLst>
                                        </p:anim>
                                        <p:anim calcmode="lin" valueType="num">
                                          <p:cBhvr>
                                            <p:cTn id="171" dur="300" fill="hold"/>
                                            <p:tgtEl>
                                              <p:spTgt spid="105"/>
                                            </p:tgtEl>
                                            <p:attrNameLst>
                                              <p:attrName>style.rotation</p:attrName>
                                            </p:attrNameLst>
                                          </p:cBhvr>
                                          <p:tavLst>
                                            <p:tav tm="0">
                                              <p:val>
                                                <p:fltVal val="90"/>
                                              </p:val>
                                            </p:tav>
                                            <p:tav tm="100000">
                                              <p:val>
                                                <p:fltVal val="0"/>
                                              </p:val>
                                            </p:tav>
                                          </p:tavLst>
                                        </p:anim>
                                        <p:animEffect transition="in" filter="fade">
                                          <p:cBhvr>
                                            <p:cTn id="172" dur="300"/>
                                            <p:tgtEl>
                                              <p:spTgt spid="105"/>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106"/>
                                            </p:tgtEl>
                                            <p:attrNameLst>
                                              <p:attrName>style.visibility</p:attrName>
                                            </p:attrNameLst>
                                          </p:cBhvr>
                                          <p:to>
                                            <p:strVal val="visible"/>
                                          </p:to>
                                        </p:set>
                                        <p:anim calcmode="lin" valueType="num">
                                          <p:cBhvr>
                                            <p:cTn id="175" dur="300" fill="hold"/>
                                            <p:tgtEl>
                                              <p:spTgt spid="106"/>
                                            </p:tgtEl>
                                            <p:attrNameLst>
                                              <p:attrName>ppt_w</p:attrName>
                                            </p:attrNameLst>
                                          </p:cBhvr>
                                          <p:tavLst>
                                            <p:tav tm="0">
                                              <p:val>
                                                <p:fltVal val="0"/>
                                              </p:val>
                                            </p:tav>
                                            <p:tav tm="100000">
                                              <p:val>
                                                <p:strVal val="#ppt_w"/>
                                              </p:val>
                                            </p:tav>
                                          </p:tavLst>
                                        </p:anim>
                                        <p:anim calcmode="lin" valueType="num">
                                          <p:cBhvr>
                                            <p:cTn id="176" dur="300" fill="hold"/>
                                            <p:tgtEl>
                                              <p:spTgt spid="106"/>
                                            </p:tgtEl>
                                            <p:attrNameLst>
                                              <p:attrName>ppt_h</p:attrName>
                                            </p:attrNameLst>
                                          </p:cBhvr>
                                          <p:tavLst>
                                            <p:tav tm="0">
                                              <p:val>
                                                <p:fltVal val="0"/>
                                              </p:val>
                                            </p:tav>
                                            <p:tav tm="100000">
                                              <p:val>
                                                <p:strVal val="#ppt_h"/>
                                              </p:val>
                                            </p:tav>
                                          </p:tavLst>
                                        </p:anim>
                                        <p:anim calcmode="lin" valueType="num">
                                          <p:cBhvr>
                                            <p:cTn id="177" dur="300" fill="hold"/>
                                            <p:tgtEl>
                                              <p:spTgt spid="106"/>
                                            </p:tgtEl>
                                            <p:attrNameLst>
                                              <p:attrName>style.rotation</p:attrName>
                                            </p:attrNameLst>
                                          </p:cBhvr>
                                          <p:tavLst>
                                            <p:tav tm="0">
                                              <p:val>
                                                <p:fltVal val="90"/>
                                              </p:val>
                                            </p:tav>
                                            <p:tav tm="100000">
                                              <p:val>
                                                <p:fltVal val="0"/>
                                              </p:val>
                                            </p:tav>
                                          </p:tavLst>
                                        </p:anim>
                                        <p:animEffect transition="in" filter="fade">
                                          <p:cBhvr>
                                            <p:cTn id="178" dur="300"/>
                                            <p:tgtEl>
                                              <p:spTgt spid="106"/>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07"/>
                                            </p:tgtEl>
                                            <p:attrNameLst>
                                              <p:attrName>style.visibility</p:attrName>
                                            </p:attrNameLst>
                                          </p:cBhvr>
                                          <p:to>
                                            <p:strVal val="visible"/>
                                          </p:to>
                                        </p:set>
                                        <p:anim calcmode="lin" valueType="num">
                                          <p:cBhvr>
                                            <p:cTn id="181" dur="300" fill="hold"/>
                                            <p:tgtEl>
                                              <p:spTgt spid="107"/>
                                            </p:tgtEl>
                                            <p:attrNameLst>
                                              <p:attrName>ppt_w</p:attrName>
                                            </p:attrNameLst>
                                          </p:cBhvr>
                                          <p:tavLst>
                                            <p:tav tm="0">
                                              <p:val>
                                                <p:fltVal val="0"/>
                                              </p:val>
                                            </p:tav>
                                            <p:tav tm="100000">
                                              <p:val>
                                                <p:strVal val="#ppt_w"/>
                                              </p:val>
                                            </p:tav>
                                          </p:tavLst>
                                        </p:anim>
                                        <p:anim calcmode="lin" valueType="num">
                                          <p:cBhvr>
                                            <p:cTn id="182" dur="300" fill="hold"/>
                                            <p:tgtEl>
                                              <p:spTgt spid="107"/>
                                            </p:tgtEl>
                                            <p:attrNameLst>
                                              <p:attrName>ppt_h</p:attrName>
                                            </p:attrNameLst>
                                          </p:cBhvr>
                                          <p:tavLst>
                                            <p:tav tm="0">
                                              <p:val>
                                                <p:fltVal val="0"/>
                                              </p:val>
                                            </p:tav>
                                            <p:tav tm="100000">
                                              <p:val>
                                                <p:strVal val="#ppt_h"/>
                                              </p:val>
                                            </p:tav>
                                          </p:tavLst>
                                        </p:anim>
                                        <p:anim calcmode="lin" valueType="num">
                                          <p:cBhvr>
                                            <p:cTn id="183" dur="300" fill="hold"/>
                                            <p:tgtEl>
                                              <p:spTgt spid="107"/>
                                            </p:tgtEl>
                                            <p:attrNameLst>
                                              <p:attrName>style.rotation</p:attrName>
                                            </p:attrNameLst>
                                          </p:cBhvr>
                                          <p:tavLst>
                                            <p:tav tm="0">
                                              <p:val>
                                                <p:fltVal val="90"/>
                                              </p:val>
                                            </p:tav>
                                            <p:tav tm="100000">
                                              <p:val>
                                                <p:fltVal val="0"/>
                                              </p:val>
                                            </p:tav>
                                          </p:tavLst>
                                        </p:anim>
                                        <p:animEffect transition="in" filter="fade">
                                          <p:cBhvr>
                                            <p:cTn id="184" dur="300"/>
                                            <p:tgtEl>
                                              <p:spTgt spid="107"/>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08"/>
                                            </p:tgtEl>
                                            <p:attrNameLst>
                                              <p:attrName>style.visibility</p:attrName>
                                            </p:attrNameLst>
                                          </p:cBhvr>
                                          <p:to>
                                            <p:strVal val="visible"/>
                                          </p:to>
                                        </p:set>
                                        <p:anim calcmode="lin" valueType="num">
                                          <p:cBhvr>
                                            <p:cTn id="187" dur="300" fill="hold"/>
                                            <p:tgtEl>
                                              <p:spTgt spid="108"/>
                                            </p:tgtEl>
                                            <p:attrNameLst>
                                              <p:attrName>ppt_w</p:attrName>
                                            </p:attrNameLst>
                                          </p:cBhvr>
                                          <p:tavLst>
                                            <p:tav tm="0">
                                              <p:val>
                                                <p:fltVal val="0"/>
                                              </p:val>
                                            </p:tav>
                                            <p:tav tm="100000">
                                              <p:val>
                                                <p:strVal val="#ppt_w"/>
                                              </p:val>
                                            </p:tav>
                                          </p:tavLst>
                                        </p:anim>
                                        <p:anim calcmode="lin" valueType="num">
                                          <p:cBhvr>
                                            <p:cTn id="188" dur="300" fill="hold"/>
                                            <p:tgtEl>
                                              <p:spTgt spid="108"/>
                                            </p:tgtEl>
                                            <p:attrNameLst>
                                              <p:attrName>ppt_h</p:attrName>
                                            </p:attrNameLst>
                                          </p:cBhvr>
                                          <p:tavLst>
                                            <p:tav tm="0">
                                              <p:val>
                                                <p:fltVal val="0"/>
                                              </p:val>
                                            </p:tav>
                                            <p:tav tm="100000">
                                              <p:val>
                                                <p:strVal val="#ppt_h"/>
                                              </p:val>
                                            </p:tav>
                                          </p:tavLst>
                                        </p:anim>
                                        <p:anim calcmode="lin" valueType="num">
                                          <p:cBhvr>
                                            <p:cTn id="189" dur="300" fill="hold"/>
                                            <p:tgtEl>
                                              <p:spTgt spid="108"/>
                                            </p:tgtEl>
                                            <p:attrNameLst>
                                              <p:attrName>style.rotation</p:attrName>
                                            </p:attrNameLst>
                                          </p:cBhvr>
                                          <p:tavLst>
                                            <p:tav tm="0">
                                              <p:val>
                                                <p:fltVal val="90"/>
                                              </p:val>
                                            </p:tav>
                                            <p:tav tm="100000">
                                              <p:val>
                                                <p:fltVal val="0"/>
                                              </p:val>
                                            </p:tav>
                                          </p:tavLst>
                                        </p:anim>
                                        <p:animEffect transition="in" filter="fade">
                                          <p:cBhvr>
                                            <p:cTn id="190" dur="300"/>
                                            <p:tgtEl>
                                              <p:spTgt spid="108"/>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09"/>
                                            </p:tgtEl>
                                            <p:attrNameLst>
                                              <p:attrName>style.visibility</p:attrName>
                                            </p:attrNameLst>
                                          </p:cBhvr>
                                          <p:to>
                                            <p:strVal val="visible"/>
                                          </p:to>
                                        </p:set>
                                        <p:anim calcmode="lin" valueType="num">
                                          <p:cBhvr>
                                            <p:cTn id="193" dur="300" fill="hold"/>
                                            <p:tgtEl>
                                              <p:spTgt spid="109"/>
                                            </p:tgtEl>
                                            <p:attrNameLst>
                                              <p:attrName>ppt_w</p:attrName>
                                            </p:attrNameLst>
                                          </p:cBhvr>
                                          <p:tavLst>
                                            <p:tav tm="0">
                                              <p:val>
                                                <p:fltVal val="0"/>
                                              </p:val>
                                            </p:tav>
                                            <p:tav tm="100000">
                                              <p:val>
                                                <p:strVal val="#ppt_w"/>
                                              </p:val>
                                            </p:tav>
                                          </p:tavLst>
                                        </p:anim>
                                        <p:anim calcmode="lin" valueType="num">
                                          <p:cBhvr>
                                            <p:cTn id="194" dur="300" fill="hold"/>
                                            <p:tgtEl>
                                              <p:spTgt spid="109"/>
                                            </p:tgtEl>
                                            <p:attrNameLst>
                                              <p:attrName>ppt_h</p:attrName>
                                            </p:attrNameLst>
                                          </p:cBhvr>
                                          <p:tavLst>
                                            <p:tav tm="0">
                                              <p:val>
                                                <p:fltVal val="0"/>
                                              </p:val>
                                            </p:tav>
                                            <p:tav tm="100000">
                                              <p:val>
                                                <p:strVal val="#ppt_h"/>
                                              </p:val>
                                            </p:tav>
                                          </p:tavLst>
                                        </p:anim>
                                        <p:anim calcmode="lin" valueType="num">
                                          <p:cBhvr>
                                            <p:cTn id="195" dur="300" fill="hold"/>
                                            <p:tgtEl>
                                              <p:spTgt spid="109"/>
                                            </p:tgtEl>
                                            <p:attrNameLst>
                                              <p:attrName>style.rotation</p:attrName>
                                            </p:attrNameLst>
                                          </p:cBhvr>
                                          <p:tavLst>
                                            <p:tav tm="0">
                                              <p:val>
                                                <p:fltVal val="90"/>
                                              </p:val>
                                            </p:tav>
                                            <p:tav tm="100000">
                                              <p:val>
                                                <p:fltVal val="0"/>
                                              </p:val>
                                            </p:tav>
                                          </p:tavLst>
                                        </p:anim>
                                        <p:animEffect transition="in" filter="fade">
                                          <p:cBhvr>
                                            <p:cTn id="196" dur="300"/>
                                            <p:tgtEl>
                                              <p:spTgt spid="109"/>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10"/>
                                            </p:tgtEl>
                                            <p:attrNameLst>
                                              <p:attrName>style.visibility</p:attrName>
                                            </p:attrNameLst>
                                          </p:cBhvr>
                                          <p:to>
                                            <p:strVal val="visible"/>
                                          </p:to>
                                        </p:set>
                                        <p:anim calcmode="lin" valueType="num">
                                          <p:cBhvr>
                                            <p:cTn id="199" dur="300" fill="hold"/>
                                            <p:tgtEl>
                                              <p:spTgt spid="110"/>
                                            </p:tgtEl>
                                            <p:attrNameLst>
                                              <p:attrName>ppt_w</p:attrName>
                                            </p:attrNameLst>
                                          </p:cBhvr>
                                          <p:tavLst>
                                            <p:tav tm="0">
                                              <p:val>
                                                <p:fltVal val="0"/>
                                              </p:val>
                                            </p:tav>
                                            <p:tav tm="100000">
                                              <p:val>
                                                <p:strVal val="#ppt_w"/>
                                              </p:val>
                                            </p:tav>
                                          </p:tavLst>
                                        </p:anim>
                                        <p:anim calcmode="lin" valueType="num">
                                          <p:cBhvr>
                                            <p:cTn id="200" dur="300" fill="hold"/>
                                            <p:tgtEl>
                                              <p:spTgt spid="110"/>
                                            </p:tgtEl>
                                            <p:attrNameLst>
                                              <p:attrName>ppt_h</p:attrName>
                                            </p:attrNameLst>
                                          </p:cBhvr>
                                          <p:tavLst>
                                            <p:tav tm="0">
                                              <p:val>
                                                <p:fltVal val="0"/>
                                              </p:val>
                                            </p:tav>
                                            <p:tav tm="100000">
                                              <p:val>
                                                <p:strVal val="#ppt_h"/>
                                              </p:val>
                                            </p:tav>
                                          </p:tavLst>
                                        </p:anim>
                                        <p:anim calcmode="lin" valueType="num">
                                          <p:cBhvr>
                                            <p:cTn id="201" dur="300" fill="hold"/>
                                            <p:tgtEl>
                                              <p:spTgt spid="110"/>
                                            </p:tgtEl>
                                            <p:attrNameLst>
                                              <p:attrName>style.rotation</p:attrName>
                                            </p:attrNameLst>
                                          </p:cBhvr>
                                          <p:tavLst>
                                            <p:tav tm="0">
                                              <p:val>
                                                <p:fltVal val="90"/>
                                              </p:val>
                                            </p:tav>
                                            <p:tav tm="100000">
                                              <p:val>
                                                <p:fltVal val="0"/>
                                              </p:val>
                                            </p:tav>
                                          </p:tavLst>
                                        </p:anim>
                                        <p:animEffect transition="in" filter="fade">
                                          <p:cBhvr>
                                            <p:cTn id="202" dur="300"/>
                                            <p:tgtEl>
                                              <p:spTgt spid="110"/>
                                            </p:tgtEl>
                                          </p:cBhvr>
                                        </p:animEffect>
                                      </p:childTnLst>
                                    </p:cTn>
                                  </p:par>
                                </p:childTnLst>
                              </p:cTn>
                            </p:par>
                            <p:par>
                              <p:cTn id="203" fill="hold">
                                <p:stCondLst>
                                  <p:cond delay="2400"/>
                                </p:stCondLst>
                                <p:childTnLst>
                                  <p:par>
                                    <p:cTn id="204" presetID="22" presetClass="entr" presetSubtype="8" fill="hold" nodeType="afterEffect">
                                      <p:stCondLst>
                                        <p:cond delay="0"/>
                                      </p:stCondLst>
                                      <p:childTnLst>
                                        <p:set>
                                          <p:cBhvr>
                                            <p:cTn id="205" dur="1" fill="hold">
                                              <p:stCondLst>
                                                <p:cond delay="0"/>
                                              </p:stCondLst>
                                            </p:cTn>
                                            <p:tgtEl>
                                              <p:spTgt spid="111"/>
                                            </p:tgtEl>
                                            <p:attrNameLst>
                                              <p:attrName>style.visibility</p:attrName>
                                            </p:attrNameLst>
                                          </p:cBhvr>
                                          <p:to>
                                            <p:strVal val="visible"/>
                                          </p:to>
                                        </p:set>
                                        <p:animEffect transition="in" filter="wipe(left)">
                                          <p:cBhvr>
                                            <p:cTn id="206" dur="500"/>
                                            <p:tgtEl>
                                              <p:spTgt spid="111"/>
                                            </p:tgtEl>
                                          </p:cBhvr>
                                        </p:animEffect>
                                      </p:childTnLst>
                                    </p:cTn>
                                  </p:par>
                                </p:childTnLst>
                              </p:cTn>
                            </p:par>
                            <p:par>
                              <p:cTn id="207" fill="hold">
                                <p:stCondLst>
                                  <p:cond delay="2900"/>
                                </p:stCondLst>
                                <p:childTnLst>
                                  <p:par>
                                    <p:cTn id="208" presetID="41" presetClass="entr" presetSubtype="0" fill="hold" grpId="0" nodeType="afterEffect">
                                      <p:stCondLst>
                                        <p:cond delay="0"/>
                                      </p:stCondLst>
                                      <p:iterate type="lt">
                                        <p:tmPct val="10000"/>
                                      </p:iterate>
                                      <p:childTnLst>
                                        <p:set>
                                          <p:cBhvr>
                                            <p:cTn id="209" dur="1" fill="hold">
                                              <p:stCondLst>
                                                <p:cond delay="0"/>
                                              </p:stCondLst>
                                            </p:cTn>
                                            <p:tgtEl>
                                              <p:spTgt spid="115"/>
                                            </p:tgtEl>
                                            <p:attrNameLst>
                                              <p:attrName>style.visibility</p:attrName>
                                            </p:attrNameLst>
                                          </p:cBhvr>
                                          <p:to>
                                            <p:strVal val="visible"/>
                                          </p:to>
                                        </p:set>
                                        <p:anim calcmode="lin" valueType="num">
                                          <p:cBhvr>
                                            <p:cTn id="210"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211" dur="500" fill="hold"/>
                                            <p:tgtEl>
                                              <p:spTgt spid="115"/>
                                            </p:tgtEl>
                                            <p:attrNameLst>
                                              <p:attrName>ppt_y</p:attrName>
                                            </p:attrNameLst>
                                          </p:cBhvr>
                                          <p:tavLst>
                                            <p:tav tm="0">
                                              <p:val>
                                                <p:strVal val="#ppt_y"/>
                                              </p:val>
                                            </p:tav>
                                            <p:tav tm="100000">
                                              <p:val>
                                                <p:strVal val="#ppt_y"/>
                                              </p:val>
                                            </p:tav>
                                          </p:tavLst>
                                        </p:anim>
                                        <p:anim calcmode="lin" valueType="num">
                                          <p:cBhvr>
                                            <p:cTn id="212"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213"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214" dur="500" tmFilter="0,0; .5, 1; 1, 1"/>
                                            <p:tgtEl>
                                              <p:spTgt spid="115"/>
                                            </p:tgtEl>
                                          </p:cBhvr>
                                        </p:animEffect>
                                      </p:childTnLst>
                                    </p:cTn>
                                  </p:par>
                                  <p:par>
                                    <p:cTn id="215" presetID="41" presetClass="entr" presetSubtype="0" fill="hold" grpId="0" nodeType="withEffect">
                                      <p:stCondLst>
                                        <p:cond delay="0"/>
                                      </p:stCondLst>
                                      <p:iterate type="lt">
                                        <p:tmPct val="10000"/>
                                      </p:iterate>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116"/>
                                            </p:tgtEl>
                                            <p:attrNameLst>
                                              <p:attrName>ppt_y</p:attrName>
                                            </p:attrNameLst>
                                          </p:cBhvr>
                                          <p:tavLst>
                                            <p:tav tm="0">
                                              <p:val>
                                                <p:strVal val="#ppt_y"/>
                                              </p:val>
                                            </p:tav>
                                            <p:tav tm="100000">
                                              <p:val>
                                                <p:strVal val="#ppt_y"/>
                                              </p:val>
                                            </p:tav>
                                          </p:tavLst>
                                        </p:anim>
                                        <p:anim calcmode="lin" valueType="num">
                                          <p:cBhvr>
                                            <p:cTn id="219"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116"/>
                                            </p:tgtEl>
                                          </p:cBhvr>
                                        </p:animEffect>
                                      </p:childTnLst>
                                    </p:cTn>
                                  </p:par>
                                </p:childTnLst>
                              </p:cTn>
                            </p:par>
                            <p:par>
                              <p:cTn id="222" fill="hold">
                                <p:stCondLst>
                                  <p:cond delay="3600"/>
                                </p:stCondLst>
                                <p:childTnLst>
                                  <p:par>
                                    <p:cTn id="223" presetID="22" presetClass="entr" presetSubtype="2" fill="hold" nodeType="after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wipe(right)">
                                          <p:cBhvr>
                                            <p:cTn id="225" dur="500"/>
                                            <p:tgtEl>
                                              <p:spTgt spid="119"/>
                                            </p:tgtEl>
                                          </p:cBhvr>
                                        </p:animEffect>
                                      </p:childTnLst>
                                    </p:cTn>
                                  </p:par>
                                </p:childTnLst>
                              </p:cTn>
                            </p:par>
                            <p:par>
                              <p:cTn id="226" fill="hold">
                                <p:stCondLst>
                                  <p:cond delay="4100"/>
                                </p:stCondLst>
                                <p:childTnLst>
                                  <p:par>
                                    <p:cTn id="227" presetID="41" presetClass="entr" presetSubtype="0" fill="hold" grpId="0" nodeType="afterEffect">
                                      <p:stCondLst>
                                        <p:cond delay="0"/>
                                      </p:stCondLst>
                                      <p:iterate type="lt">
                                        <p:tmPct val="10000"/>
                                      </p:iterate>
                                      <p:childTnLst>
                                        <p:set>
                                          <p:cBhvr>
                                            <p:cTn id="228" dur="1" fill="hold">
                                              <p:stCondLst>
                                                <p:cond delay="0"/>
                                              </p:stCondLst>
                                            </p:cTn>
                                            <p:tgtEl>
                                              <p:spTgt spid="117"/>
                                            </p:tgtEl>
                                            <p:attrNameLst>
                                              <p:attrName>style.visibility</p:attrName>
                                            </p:attrNameLst>
                                          </p:cBhvr>
                                          <p:to>
                                            <p:strVal val="visible"/>
                                          </p:to>
                                        </p:set>
                                        <p:anim calcmode="lin" valueType="num">
                                          <p:cBhvr>
                                            <p:cTn id="229" dur="500" fill="hold"/>
                                            <p:tgtEl>
                                              <p:spTgt spid="117"/>
                                            </p:tgtEl>
                                            <p:attrNameLst>
                                              <p:attrName>ppt_x</p:attrName>
                                            </p:attrNameLst>
                                          </p:cBhvr>
                                          <p:tavLst>
                                            <p:tav tm="0">
                                              <p:val>
                                                <p:strVal val="#ppt_x"/>
                                              </p:val>
                                            </p:tav>
                                            <p:tav tm="50000">
                                              <p:val>
                                                <p:strVal val="#ppt_x+.1"/>
                                              </p:val>
                                            </p:tav>
                                            <p:tav tm="100000">
                                              <p:val>
                                                <p:strVal val="#ppt_x"/>
                                              </p:val>
                                            </p:tav>
                                          </p:tavLst>
                                        </p:anim>
                                        <p:anim calcmode="lin" valueType="num">
                                          <p:cBhvr>
                                            <p:cTn id="230" dur="500" fill="hold"/>
                                            <p:tgtEl>
                                              <p:spTgt spid="117"/>
                                            </p:tgtEl>
                                            <p:attrNameLst>
                                              <p:attrName>ppt_y</p:attrName>
                                            </p:attrNameLst>
                                          </p:cBhvr>
                                          <p:tavLst>
                                            <p:tav tm="0">
                                              <p:val>
                                                <p:strVal val="#ppt_y"/>
                                              </p:val>
                                            </p:tav>
                                            <p:tav tm="100000">
                                              <p:val>
                                                <p:strVal val="#ppt_y"/>
                                              </p:val>
                                            </p:tav>
                                          </p:tavLst>
                                        </p:anim>
                                        <p:anim calcmode="lin" valueType="num">
                                          <p:cBhvr>
                                            <p:cTn id="231" dur="500" fill="hold"/>
                                            <p:tgtEl>
                                              <p:spTgt spid="117"/>
                                            </p:tgtEl>
                                            <p:attrNameLst>
                                              <p:attrName>ppt_h</p:attrName>
                                            </p:attrNameLst>
                                          </p:cBhvr>
                                          <p:tavLst>
                                            <p:tav tm="0">
                                              <p:val>
                                                <p:strVal val="#ppt_h/10"/>
                                              </p:val>
                                            </p:tav>
                                            <p:tav tm="50000">
                                              <p:val>
                                                <p:strVal val="#ppt_h+.01"/>
                                              </p:val>
                                            </p:tav>
                                            <p:tav tm="100000">
                                              <p:val>
                                                <p:strVal val="#ppt_h"/>
                                              </p:val>
                                            </p:tav>
                                          </p:tavLst>
                                        </p:anim>
                                        <p:anim calcmode="lin" valueType="num">
                                          <p:cBhvr>
                                            <p:cTn id="232" dur="500" fill="hold"/>
                                            <p:tgtEl>
                                              <p:spTgt spid="117"/>
                                            </p:tgtEl>
                                            <p:attrNameLst>
                                              <p:attrName>ppt_w</p:attrName>
                                            </p:attrNameLst>
                                          </p:cBhvr>
                                          <p:tavLst>
                                            <p:tav tm="0">
                                              <p:val>
                                                <p:strVal val="#ppt_w/10"/>
                                              </p:val>
                                            </p:tav>
                                            <p:tav tm="50000">
                                              <p:val>
                                                <p:strVal val="#ppt_w+.01"/>
                                              </p:val>
                                            </p:tav>
                                            <p:tav tm="100000">
                                              <p:val>
                                                <p:strVal val="#ppt_w"/>
                                              </p:val>
                                            </p:tav>
                                          </p:tavLst>
                                        </p:anim>
                                        <p:animEffect transition="in" filter="fade">
                                          <p:cBhvr>
                                            <p:cTn id="233" dur="500" tmFilter="0,0; .5, 1; 1, 1"/>
                                            <p:tgtEl>
                                              <p:spTgt spid="117"/>
                                            </p:tgtEl>
                                          </p:cBhvr>
                                        </p:animEffect>
                                      </p:childTnLst>
                                    </p:cTn>
                                  </p:par>
                                  <p:par>
                                    <p:cTn id="234" presetID="41" presetClass="entr" presetSubtype="0" fill="hold" grpId="0" nodeType="withEffect">
                                      <p:stCondLst>
                                        <p:cond delay="0"/>
                                      </p:stCondLst>
                                      <p:iterate type="lt">
                                        <p:tmPct val="10000"/>
                                      </p:iterate>
                                      <p:childTnLst>
                                        <p:set>
                                          <p:cBhvr>
                                            <p:cTn id="235" dur="1" fill="hold">
                                              <p:stCondLst>
                                                <p:cond delay="0"/>
                                              </p:stCondLst>
                                            </p:cTn>
                                            <p:tgtEl>
                                              <p:spTgt spid="118"/>
                                            </p:tgtEl>
                                            <p:attrNameLst>
                                              <p:attrName>style.visibility</p:attrName>
                                            </p:attrNameLst>
                                          </p:cBhvr>
                                          <p:to>
                                            <p:strVal val="visible"/>
                                          </p:to>
                                        </p:set>
                                        <p:anim calcmode="lin" valueType="num">
                                          <p:cBhvr>
                                            <p:cTn id="236" dur="50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118"/>
                                            </p:tgtEl>
                                            <p:attrNameLst>
                                              <p:attrName>ppt_y</p:attrName>
                                            </p:attrNameLst>
                                          </p:cBhvr>
                                          <p:tavLst>
                                            <p:tav tm="0">
                                              <p:val>
                                                <p:strVal val="#ppt_y"/>
                                              </p:val>
                                            </p:tav>
                                            <p:tav tm="100000">
                                              <p:val>
                                                <p:strVal val="#ppt_y"/>
                                              </p:val>
                                            </p:tav>
                                          </p:tavLst>
                                        </p:anim>
                                        <p:anim calcmode="lin" valueType="num">
                                          <p:cBhvr>
                                            <p:cTn id="238" dur="50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118"/>
                                            </p:tgtEl>
                                          </p:cBhvr>
                                        </p:animEffect>
                                      </p:childTnLst>
                                    </p:cTn>
                                  </p:par>
                                </p:childTnLst>
                              </p:cTn>
                            </p:par>
                            <p:par>
                              <p:cTn id="241" fill="hold">
                                <p:stCondLst>
                                  <p:cond delay="5000"/>
                                </p:stCondLst>
                                <p:childTnLst>
                                  <p:par>
                                    <p:cTn id="242" presetID="41" presetClass="entr" presetSubtype="0" fill="hold" grpId="0" nodeType="afterEffect">
                                      <p:stCondLst>
                                        <p:cond delay="0"/>
                                      </p:stCondLst>
                                      <p:iterate type="lt">
                                        <p:tmPct val="10000"/>
                                      </p:iterate>
                                      <p:childTnLst>
                                        <p:set>
                                          <p:cBhvr>
                                            <p:cTn id="243" dur="1" fill="hold">
                                              <p:stCondLst>
                                                <p:cond delay="0"/>
                                              </p:stCondLst>
                                            </p:cTn>
                                            <p:tgtEl>
                                              <p:spTgt spid="126"/>
                                            </p:tgtEl>
                                            <p:attrNameLst>
                                              <p:attrName>style.visibility</p:attrName>
                                            </p:attrNameLst>
                                          </p:cBhvr>
                                          <p:to>
                                            <p:strVal val="visible"/>
                                          </p:to>
                                        </p:set>
                                        <p:anim calcmode="lin" valueType="num">
                                          <p:cBhvr>
                                            <p:cTn id="244"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245" dur="500" fill="hold"/>
                                            <p:tgtEl>
                                              <p:spTgt spid="126"/>
                                            </p:tgtEl>
                                            <p:attrNameLst>
                                              <p:attrName>ppt_y</p:attrName>
                                            </p:attrNameLst>
                                          </p:cBhvr>
                                          <p:tavLst>
                                            <p:tav tm="0">
                                              <p:val>
                                                <p:strVal val="#ppt_y"/>
                                              </p:val>
                                            </p:tav>
                                            <p:tav tm="100000">
                                              <p:val>
                                                <p:strVal val="#ppt_y"/>
                                              </p:val>
                                            </p:tav>
                                          </p:tavLst>
                                        </p:anim>
                                        <p:anim calcmode="lin" valueType="num">
                                          <p:cBhvr>
                                            <p:cTn id="246"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247"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248" dur="500" tmFilter="0,0; .5, 1; 1, 1"/>
                                            <p:tgtEl>
                                              <p:spTgt spid="126"/>
                                            </p:tgtEl>
                                          </p:cBhvr>
                                        </p:animEffect>
                                      </p:childTnLst>
                                    </p:cTn>
                                  </p:par>
                                  <p:par>
                                    <p:cTn id="249" presetID="41" presetClass="entr" presetSubtype="0" fill="hold" grpId="0" nodeType="withEffect">
                                      <p:stCondLst>
                                        <p:cond delay="0"/>
                                      </p:stCondLst>
                                      <p:iterate type="lt">
                                        <p:tmPct val="10000"/>
                                      </p:iterate>
                                      <p:childTnLst>
                                        <p:set>
                                          <p:cBhvr>
                                            <p:cTn id="250" dur="1" fill="hold">
                                              <p:stCondLst>
                                                <p:cond delay="0"/>
                                              </p:stCondLst>
                                            </p:cTn>
                                            <p:tgtEl>
                                              <p:spTgt spid="127"/>
                                            </p:tgtEl>
                                            <p:attrNameLst>
                                              <p:attrName>style.visibility</p:attrName>
                                            </p:attrNameLst>
                                          </p:cBhvr>
                                          <p:to>
                                            <p:strVal val="visible"/>
                                          </p:to>
                                        </p:set>
                                        <p:anim calcmode="lin" valueType="num">
                                          <p:cBhvr>
                                            <p:cTn id="251"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127"/>
                                            </p:tgtEl>
                                            <p:attrNameLst>
                                              <p:attrName>ppt_y</p:attrName>
                                            </p:attrNameLst>
                                          </p:cBhvr>
                                          <p:tavLst>
                                            <p:tav tm="0">
                                              <p:val>
                                                <p:strVal val="#ppt_y"/>
                                              </p:val>
                                            </p:tav>
                                            <p:tav tm="100000">
                                              <p:val>
                                                <p:strVal val="#ppt_y"/>
                                              </p:val>
                                            </p:tav>
                                          </p:tavLst>
                                        </p:anim>
                                        <p:anim calcmode="lin" valueType="num">
                                          <p:cBhvr>
                                            <p:cTn id="253"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127"/>
                                            </p:tgtEl>
                                          </p:cBhvr>
                                        </p:animEffect>
                                      </p:childTnLst>
                                    </p:cTn>
                                  </p:par>
                                  <p:par>
                                    <p:cTn id="256" presetID="41" presetClass="entr" presetSubtype="0" fill="hold" grpId="0" nodeType="withEffect">
                                      <p:stCondLst>
                                        <p:cond delay="0"/>
                                      </p:stCondLst>
                                      <p:iterate type="lt">
                                        <p:tmPct val="10000"/>
                                      </p:iterate>
                                      <p:childTnLst>
                                        <p:set>
                                          <p:cBhvr>
                                            <p:cTn id="257" dur="1" fill="hold">
                                              <p:stCondLst>
                                                <p:cond delay="0"/>
                                              </p:stCondLst>
                                            </p:cTn>
                                            <p:tgtEl>
                                              <p:spTgt spid="128"/>
                                            </p:tgtEl>
                                            <p:attrNameLst>
                                              <p:attrName>style.visibility</p:attrName>
                                            </p:attrNameLst>
                                          </p:cBhvr>
                                          <p:to>
                                            <p:strVal val="visible"/>
                                          </p:to>
                                        </p:set>
                                        <p:anim calcmode="lin" valueType="num">
                                          <p:cBhvr>
                                            <p:cTn id="258" dur="50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128"/>
                                            </p:tgtEl>
                                            <p:attrNameLst>
                                              <p:attrName>ppt_y</p:attrName>
                                            </p:attrNameLst>
                                          </p:cBhvr>
                                          <p:tavLst>
                                            <p:tav tm="0">
                                              <p:val>
                                                <p:strVal val="#ppt_y"/>
                                              </p:val>
                                            </p:tav>
                                            <p:tav tm="100000">
                                              <p:val>
                                                <p:strVal val="#ppt_y"/>
                                              </p:val>
                                            </p:tav>
                                          </p:tavLst>
                                        </p:anim>
                                        <p:anim calcmode="lin" valueType="num">
                                          <p:cBhvr>
                                            <p:cTn id="260" dur="50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128"/>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23"/>
                                            </p:tgtEl>
                                            <p:attrNameLst>
                                              <p:attrName>style.visibility</p:attrName>
                                            </p:attrNameLst>
                                          </p:cBhvr>
                                          <p:to>
                                            <p:strVal val="visible"/>
                                          </p:to>
                                        </p:set>
                                        <p:anim calcmode="lin" valueType="num">
                                          <p:cBhvr>
                                            <p:cTn id="265" dur="1000" fill="hold"/>
                                            <p:tgtEl>
                                              <p:spTgt spid="123"/>
                                            </p:tgtEl>
                                            <p:attrNameLst>
                                              <p:attrName>ppt_w</p:attrName>
                                            </p:attrNameLst>
                                          </p:cBhvr>
                                          <p:tavLst>
                                            <p:tav tm="0">
                                              <p:val>
                                                <p:fltVal val="0"/>
                                              </p:val>
                                            </p:tav>
                                            <p:tav tm="100000">
                                              <p:val>
                                                <p:strVal val="#ppt_w"/>
                                              </p:val>
                                            </p:tav>
                                          </p:tavLst>
                                        </p:anim>
                                        <p:anim calcmode="lin" valueType="num">
                                          <p:cBhvr>
                                            <p:cTn id="266" dur="1000" fill="hold"/>
                                            <p:tgtEl>
                                              <p:spTgt spid="123"/>
                                            </p:tgtEl>
                                            <p:attrNameLst>
                                              <p:attrName>ppt_h</p:attrName>
                                            </p:attrNameLst>
                                          </p:cBhvr>
                                          <p:tavLst>
                                            <p:tav tm="0">
                                              <p:val>
                                                <p:fltVal val="0"/>
                                              </p:val>
                                            </p:tav>
                                            <p:tav tm="100000">
                                              <p:val>
                                                <p:strVal val="#ppt_h"/>
                                              </p:val>
                                            </p:tav>
                                          </p:tavLst>
                                        </p:anim>
                                        <p:anim calcmode="lin" valueType="num">
                                          <p:cBhvr>
                                            <p:cTn id="267" dur="1000" fill="hold"/>
                                            <p:tgtEl>
                                              <p:spTgt spid="123"/>
                                            </p:tgtEl>
                                            <p:attrNameLst>
                                              <p:attrName>style.rotation</p:attrName>
                                            </p:attrNameLst>
                                          </p:cBhvr>
                                          <p:tavLst>
                                            <p:tav tm="0">
                                              <p:val>
                                                <p:fltVal val="90"/>
                                              </p:val>
                                            </p:tav>
                                            <p:tav tm="100000">
                                              <p:val>
                                                <p:fltVal val="0"/>
                                              </p:val>
                                            </p:tav>
                                          </p:tavLst>
                                        </p:anim>
                                        <p:animEffect transition="in" filter="fade">
                                          <p:cBhvr>
                                            <p:cTn id="268" dur="1000"/>
                                            <p:tgtEl>
                                              <p:spTgt spid="123"/>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124"/>
                                            </p:tgtEl>
                                            <p:attrNameLst>
                                              <p:attrName>style.visibility</p:attrName>
                                            </p:attrNameLst>
                                          </p:cBhvr>
                                          <p:to>
                                            <p:strVal val="visible"/>
                                          </p:to>
                                        </p:set>
                                        <p:anim calcmode="lin" valueType="num">
                                          <p:cBhvr>
                                            <p:cTn id="271" dur="1000" fill="hold"/>
                                            <p:tgtEl>
                                              <p:spTgt spid="124"/>
                                            </p:tgtEl>
                                            <p:attrNameLst>
                                              <p:attrName>ppt_w</p:attrName>
                                            </p:attrNameLst>
                                          </p:cBhvr>
                                          <p:tavLst>
                                            <p:tav tm="0">
                                              <p:val>
                                                <p:fltVal val="0"/>
                                              </p:val>
                                            </p:tav>
                                            <p:tav tm="100000">
                                              <p:val>
                                                <p:strVal val="#ppt_w"/>
                                              </p:val>
                                            </p:tav>
                                          </p:tavLst>
                                        </p:anim>
                                        <p:anim calcmode="lin" valueType="num">
                                          <p:cBhvr>
                                            <p:cTn id="272" dur="1000" fill="hold"/>
                                            <p:tgtEl>
                                              <p:spTgt spid="124"/>
                                            </p:tgtEl>
                                            <p:attrNameLst>
                                              <p:attrName>ppt_h</p:attrName>
                                            </p:attrNameLst>
                                          </p:cBhvr>
                                          <p:tavLst>
                                            <p:tav tm="0">
                                              <p:val>
                                                <p:fltVal val="0"/>
                                              </p:val>
                                            </p:tav>
                                            <p:tav tm="100000">
                                              <p:val>
                                                <p:strVal val="#ppt_h"/>
                                              </p:val>
                                            </p:tav>
                                          </p:tavLst>
                                        </p:anim>
                                        <p:anim calcmode="lin" valueType="num">
                                          <p:cBhvr>
                                            <p:cTn id="273" dur="1000" fill="hold"/>
                                            <p:tgtEl>
                                              <p:spTgt spid="124"/>
                                            </p:tgtEl>
                                            <p:attrNameLst>
                                              <p:attrName>style.rotation</p:attrName>
                                            </p:attrNameLst>
                                          </p:cBhvr>
                                          <p:tavLst>
                                            <p:tav tm="0">
                                              <p:val>
                                                <p:fltVal val="90"/>
                                              </p:val>
                                            </p:tav>
                                            <p:tav tm="100000">
                                              <p:val>
                                                <p:fltVal val="0"/>
                                              </p:val>
                                            </p:tav>
                                          </p:tavLst>
                                        </p:anim>
                                        <p:animEffect transition="in" filter="fade">
                                          <p:cBhvr>
                                            <p:cTn id="274" dur="1000"/>
                                            <p:tgtEl>
                                              <p:spTgt spid="124"/>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125"/>
                                            </p:tgtEl>
                                            <p:attrNameLst>
                                              <p:attrName>style.visibility</p:attrName>
                                            </p:attrNameLst>
                                          </p:cBhvr>
                                          <p:to>
                                            <p:strVal val="visible"/>
                                          </p:to>
                                        </p:set>
                                        <p:anim calcmode="lin" valueType="num">
                                          <p:cBhvr>
                                            <p:cTn id="277" dur="1000" fill="hold"/>
                                            <p:tgtEl>
                                              <p:spTgt spid="125"/>
                                            </p:tgtEl>
                                            <p:attrNameLst>
                                              <p:attrName>ppt_w</p:attrName>
                                            </p:attrNameLst>
                                          </p:cBhvr>
                                          <p:tavLst>
                                            <p:tav tm="0">
                                              <p:val>
                                                <p:fltVal val="0"/>
                                              </p:val>
                                            </p:tav>
                                            <p:tav tm="100000">
                                              <p:val>
                                                <p:strVal val="#ppt_w"/>
                                              </p:val>
                                            </p:tav>
                                          </p:tavLst>
                                        </p:anim>
                                        <p:anim calcmode="lin" valueType="num">
                                          <p:cBhvr>
                                            <p:cTn id="278" dur="1000" fill="hold"/>
                                            <p:tgtEl>
                                              <p:spTgt spid="125"/>
                                            </p:tgtEl>
                                            <p:attrNameLst>
                                              <p:attrName>ppt_h</p:attrName>
                                            </p:attrNameLst>
                                          </p:cBhvr>
                                          <p:tavLst>
                                            <p:tav tm="0">
                                              <p:val>
                                                <p:fltVal val="0"/>
                                              </p:val>
                                            </p:tav>
                                            <p:tav tm="100000">
                                              <p:val>
                                                <p:strVal val="#ppt_h"/>
                                              </p:val>
                                            </p:tav>
                                          </p:tavLst>
                                        </p:anim>
                                        <p:anim calcmode="lin" valueType="num">
                                          <p:cBhvr>
                                            <p:cTn id="279" dur="1000" fill="hold"/>
                                            <p:tgtEl>
                                              <p:spTgt spid="125"/>
                                            </p:tgtEl>
                                            <p:attrNameLst>
                                              <p:attrName>style.rotation</p:attrName>
                                            </p:attrNameLst>
                                          </p:cBhvr>
                                          <p:tavLst>
                                            <p:tav tm="0">
                                              <p:val>
                                                <p:fltVal val="90"/>
                                              </p:val>
                                            </p:tav>
                                            <p:tav tm="100000">
                                              <p:val>
                                                <p:fltVal val="0"/>
                                              </p:val>
                                            </p:tav>
                                          </p:tavLst>
                                        </p:anim>
                                        <p:animEffect transition="in" filter="fade">
                                          <p:cBhvr>
                                            <p:cTn id="280" dur="1000"/>
                                            <p:tgtEl>
                                              <p:spTgt spid="125"/>
                                            </p:tgtEl>
                                          </p:cBhvr>
                                        </p:animEffect>
                                      </p:childTnLst>
                                    </p:cTn>
                                  </p:par>
                                </p:childTnLst>
                              </p:cTn>
                            </p:par>
                            <p:par>
                              <p:cTn id="281" fill="hold">
                                <p:stCondLst>
                                  <p:cond delay="6000"/>
                                </p:stCondLst>
                                <p:childTnLst>
                                  <p:par>
                                    <p:cTn id="282" presetID="2" presetClass="entr" presetSubtype="1" fill="hold" grpId="0" nodeType="afterEffect" p14:presetBounceEnd="33000">
                                      <p:stCondLst>
                                        <p:cond delay="0"/>
                                      </p:stCondLst>
                                      <p:childTnLst>
                                        <p:set>
                                          <p:cBhvr>
                                            <p:cTn id="283" dur="1" fill="hold">
                                              <p:stCondLst>
                                                <p:cond delay="0"/>
                                              </p:stCondLst>
                                            </p:cTn>
                                            <p:tgtEl>
                                              <p:spTgt spid="129"/>
                                            </p:tgtEl>
                                            <p:attrNameLst>
                                              <p:attrName>style.visibility</p:attrName>
                                            </p:attrNameLst>
                                          </p:cBhvr>
                                          <p:to>
                                            <p:strVal val="visible"/>
                                          </p:to>
                                        </p:set>
                                        <p:anim calcmode="lin" valueType="num" p14:bounceEnd="33000">
                                          <p:cBhvr additive="base">
                                            <p:cTn id="284" dur="300" fill="hold"/>
                                            <p:tgtEl>
                                              <p:spTgt spid="129"/>
                                            </p:tgtEl>
                                            <p:attrNameLst>
                                              <p:attrName>ppt_x</p:attrName>
                                            </p:attrNameLst>
                                          </p:cBhvr>
                                          <p:tavLst>
                                            <p:tav tm="0">
                                              <p:val>
                                                <p:strVal val="#ppt_x"/>
                                              </p:val>
                                            </p:tav>
                                            <p:tav tm="100000">
                                              <p:val>
                                                <p:strVal val="#ppt_x"/>
                                              </p:val>
                                            </p:tav>
                                          </p:tavLst>
                                        </p:anim>
                                        <p:anim calcmode="lin" valueType="num" p14:bounceEnd="33000">
                                          <p:cBhvr additive="base">
                                            <p:cTn id="285" dur="300" fill="hold"/>
                                            <p:tgtEl>
                                              <p:spTgt spid="129"/>
                                            </p:tgtEl>
                                            <p:attrNameLst>
                                              <p:attrName>ppt_y</p:attrName>
                                            </p:attrNameLst>
                                          </p:cBhvr>
                                          <p:tavLst>
                                            <p:tav tm="0">
                                              <p:val>
                                                <p:strVal val="0-#ppt_h/2"/>
                                              </p:val>
                                            </p:tav>
                                            <p:tav tm="100000">
                                              <p:val>
                                                <p:strVal val="#ppt_y"/>
                                              </p:val>
                                            </p:tav>
                                          </p:tavLst>
                                        </p:anim>
                                      </p:childTnLst>
                                    </p:cTn>
                                  </p:par>
                                </p:childTnLst>
                              </p:cTn>
                            </p:par>
                            <p:par>
                              <p:cTn id="286" fill="hold">
                                <p:stCondLst>
                                  <p:cond delay="6500"/>
                                </p:stCondLst>
                                <p:childTnLst>
                                  <p:par>
                                    <p:cTn id="287" presetID="56" presetClass="entr" presetSubtype="0" fill="hold" grpId="0" nodeType="afterEffect">
                                      <p:stCondLst>
                                        <p:cond delay="0"/>
                                      </p:stCondLst>
                                      <p:iterate type="lt">
                                        <p:tmPct val="10000"/>
                                      </p:iterate>
                                      <p:childTnLst>
                                        <p:set>
                                          <p:cBhvr>
                                            <p:cTn id="288" dur="1" fill="hold">
                                              <p:stCondLst>
                                                <p:cond delay="0"/>
                                              </p:stCondLst>
                                            </p:cTn>
                                            <p:tgtEl>
                                              <p:spTgt spid="130"/>
                                            </p:tgtEl>
                                            <p:attrNameLst>
                                              <p:attrName>style.visibility</p:attrName>
                                            </p:attrNameLst>
                                          </p:cBhvr>
                                          <p:to>
                                            <p:strVal val="visible"/>
                                          </p:to>
                                        </p:set>
                                        <p:anim by="(-#ppt_w*2)" calcmode="lin" valueType="num">
                                          <p:cBhvr rctx="PPT">
                                            <p:cTn id="289" dur="250" autoRev="1" fill="hold">
                                              <p:stCondLst>
                                                <p:cond delay="0"/>
                                              </p:stCondLst>
                                            </p:cTn>
                                            <p:tgtEl>
                                              <p:spTgt spid="130"/>
                                            </p:tgtEl>
                                            <p:attrNameLst>
                                              <p:attrName>ppt_w</p:attrName>
                                            </p:attrNameLst>
                                          </p:cBhvr>
                                        </p:anim>
                                        <p:anim by="(#ppt_w*0.50)" calcmode="lin" valueType="num">
                                          <p:cBhvr>
                                            <p:cTn id="290" dur="250" decel="50000" autoRev="1" fill="hold">
                                              <p:stCondLst>
                                                <p:cond delay="0"/>
                                              </p:stCondLst>
                                            </p:cTn>
                                            <p:tgtEl>
                                              <p:spTgt spid="130"/>
                                            </p:tgtEl>
                                            <p:attrNameLst>
                                              <p:attrName>ppt_x</p:attrName>
                                            </p:attrNameLst>
                                          </p:cBhvr>
                                        </p:anim>
                                        <p:anim from="(-#ppt_h/2)" to="(#ppt_y)" calcmode="lin" valueType="num">
                                          <p:cBhvr>
                                            <p:cTn id="291" dur="500" fill="hold">
                                              <p:stCondLst>
                                                <p:cond delay="0"/>
                                              </p:stCondLst>
                                            </p:cTn>
                                            <p:tgtEl>
                                              <p:spTgt spid="130"/>
                                            </p:tgtEl>
                                            <p:attrNameLst>
                                              <p:attrName>ppt_y</p:attrName>
                                            </p:attrNameLst>
                                          </p:cBhvr>
                                        </p:anim>
                                        <p:animRot by="21600000">
                                          <p:cBhvr>
                                            <p:cTn id="292" dur="500" fill="hold">
                                              <p:stCondLst>
                                                <p:cond delay="0"/>
                                              </p:stCondLst>
                                            </p:cTn>
                                            <p:tgtEl>
                                              <p:spTgt spid="130"/>
                                            </p:tgtEl>
                                            <p:attrNameLst>
                                              <p:attrName>r</p:attrName>
                                            </p:attrNameLst>
                                          </p:cBhvr>
                                        </p:animRot>
                                      </p:childTnLst>
                                    </p:cTn>
                                  </p:par>
                                </p:childTnLst>
                              </p:cTn>
                            </p:par>
                            <p:par>
                              <p:cTn id="293" fill="hold">
                                <p:stCondLst>
                                  <p:cond delay="7050"/>
                                </p:stCondLst>
                                <p:childTnLst>
                                  <p:par>
                                    <p:cTn id="294" presetID="22" presetClass="entr" presetSubtype="8" fill="hold" grpId="0" nodeType="afterEffect">
                                      <p:stCondLst>
                                        <p:cond delay="0"/>
                                      </p:stCondLst>
                                      <p:childTnLst>
                                        <p:set>
                                          <p:cBhvr>
                                            <p:cTn id="295" dur="1" fill="hold">
                                              <p:stCondLst>
                                                <p:cond delay="0"/>
                                              </p:stCondLst>
                                            </p:cTn>
                                            <p:tgtEl>
                                              <p:spTgt spid="5"/>
                                            </p:tgtEl>
                                            <p:attrNameLst>
                                              <p:attrName>style.visibility</p:attrName>
                                            </p:attrNameLst>
                                          </p:cBhvr>
                                          <p:to>
                                            <p:strVal val="visible"/>
                                          </p:to>
                                        </p:set>
                                        <p:animEffect transition="in" filter="wipe(left)">
                                          <p:cBhvr>
                                            <p:cTn id="296" dur="500"/>
                                            <p:tgtEl>
                                              <p:spTgt spid="5"/>
                                            </p:tgtEl>
                                          </p:cBhvr>
                                        </p:animEffect>
                                      </p:childTnLst>
                                    </p:cTn>
                                  </p:par>
                                  <p:par>
                                    <p:cTn id="297" presetID="22" presetClass="entr" presetSubtype="8" fill="hold" grpId="0" nodeType="withEffect">
                                      <p:stCondLst>
                                        <p:cond delay="0"/>
                                      </p:stCondLst>
                                      <p:childTnLst>
                                        <p:set>
                                          <p:cBhvr>
                                            <p:cTn id="298" dur="1" fill="hold">
                                              <p:stCondLst>
                                                <p:cond delay="0"/>
                                              </p:stCondLst>
                                            </p:cTn>
                                            <p:tgtEl>
                                              <p:spTgt spid="6"/>
                                            </p:tgtEl>
                                            <p:attrNameLst>
                                              <p:attrName>style.visibility</p:attrName>
                                            </p:attrNameLst>
                                          </p:cBhvr>
                                          <p:to>
                                            <p:strVal val="visible"/>
                                          </p:to>
                                        </p:set>
                                        <p:animEffect transition="in" filter="wipe(left)">
                                          <p:cBhvr>
                                            <p:cTn id="2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4" grpId="0" animBg="1"/>
          <p:bldP spid="84" grpId="1" animBg="1"/>
          <p:bldP spid="77" grpId="0"/>
          <p:bldP spid="4" grpId="0" animBg="1"/>
          <p:bldP spid="43" grpId="0" animBg="1"/>
          <p:bldP spid="78" grpId="0" animBg="1"/>
          <p:bldP spid="79"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5" grpId="0"/>
          <p:bldP spid="116" grpId="0"/>
          <p:bldP spid="117" grpId="0"/>
          <p:bldP spid="118" grpId="0"/>
          <p:bldP spid="123" grpId="0" animBg="1"/>
          <p:bldP spid="124" grpId="0" animBg="1"/>
          <p:bldP spid="125" grpId="0" animBg="1"/>
          <p:bldP spid="126" grpId="0"/>
          <p:bldP spid="127" grpId="0"/>
          <p:bldP spid="128" grpId="0"/>
          <p:bldP spid="129" grpId="0" animBg="1"/>
          <p:bldP spid="130"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300" fill="hold"/>
                                            <p:tgtEl>
                                              <p:spTgt spid="43"/>
                                            </p:tgtEl>
                                            <p:attrNameLst>
                                              <p:attrName>ppt_w</p:attrName>
                                            </p:attrNameLst>
                                          </p:cBhvr>
                                          <p:tavLst>
                                            <p:tav tm="0">
                                              <p:val>
                                                <p:fltVal val="0"/>
                                              </p:val>
                                            </p:tav>
                                            <p:tav tm="100000">
                                              <p:val>
                                                <p:strVal val="#ppt_w"/>
                                              </p:val>
                                            </p:tav>
                                          </p:tavLst>
                                        </p:anim>
                                        <p:anim calcmode="lin" valueType="num">
                                          <p:cBhvr>
                                            <p:cTn id="26" dur="300" fill="hold"/>
                                            <p:tgtEl>
                                              <p:spTgt spid="43"/>
                                            </p:tgtEl>
                                            <p:attrNameLst>
                                              <p:attrName>ppt_h</p:attrName>
                                            </p:attrNameLst>
                                          </p:cBhvr>
                                          <p:tavLst>
                                            <p:tav tm="0">
                                              <p:val>
                                                <p:fltVal val="0"/>
                                              </p:val>
                                            </p:tav>
                                            <p:tav tm="100000">
                                              <p:val>
                                                <p:strVal val="#ppt_h"/>
                                              </p:val>
                                            </p:tav>
                                          </p:tavLst>
                                        </p:anim>
                                        <p:anim calcmode="lin" valueType="num">
                                          <p:cBhvr>
                                            <p:cTn id="27" dur="300" fill="hold"/>
                                            <p:tgtEl>
                                              <p:spTgt spid="43"/>
                                            </p:tgtEl>
                                            <p:attrNameLst>
                                              <p:attrName>style.rotation</p:attrName>
                                            </p:attrNameLst>
                                          </p:cBhvr>
                                          <p:tavLst>
                                            <p:tav tm="0">
                                              <p:val>
                                                <p:fltVal val="90"/>
                                              </p:val>
                                            </p:tav>
                                            <p:tav tm="100000">
                                              <p:val>
                                                <p:fltVal val="0"/>
                                              </p:val>
                                            </p:tav>
                                          </p:tavLst>
                                        </p:anim>
                                        <p:animEffect transition="in" filter="fade">
                                          <p:cBhvr>
                                            <p:cTn id="28" dur="300"/>
                                            <p:tgtEl>
                                              <p:spTgt spid="4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300" fill="hold"/>
                                            <p:tgtEl>
                                              <p:spTgt spid="78"/>
                                            </p:tgtEl>
                                            <p:attrNameLst>
                                              <p:attrName>ppt_w</p:attrName>
                                            </p:attrNameLst>
                                          </p:cBhvr>
                                          <p:tavLst>
                                            <p:tav tm="0">
                                              <p:val>
                                                <p:fltVal val="0"/>
                                              </p:val>
                                            </p:tav>
                                            <p:tav tm="100000">
                                              <p:val>
                                                <p:strVal val="#ppt_w"/>
                                              </p:val>
                                            </p:tav>
                                          </p:tavLst>
                                        </p:anim>
                                        <p:anim calcmode="lin" valueType="num">
                                          <p:cBhvr>
                                            <p:cTn id="32" dur="300" fill="hold"/>
                                            <p:tgtEl>
                                              <p:spTgt spid="78"/>
                                            </p:tgtEl>
                                            <p:attrNameLst>
                                              <p:attrName>ppt_h</p:attrName>
                                            </p:attrNameLst>
                                          </p:cBhvr>
                                          <p:tavLst>
                                            <p:tav tm="0">
                                              <p:val>
                                                <p:fltVal val="0"/>
                                              </p:val>
                                            </p:tav>
                                            <p:tav tm="100000">
                                              <p:val>
                                                <p:strVal val="#ppt_h"/>
                                              </p:val>
                                            </p:tav>
                                          </p:tavLst>
                                        </p:anim>
                                        <p:anim calcmode="lin" valueType="num">
                                          <p:cBhvr>
                                            <p:cTn id="33" dur="300" fill="hold"/>
                                            <p:tgtEl>
                                              <p:spTgt spid="78"/>
                                            </p:tgtEl>
                                            <p:attrNameLst>
                                              <p:attrName>style.rotation</p:attrName>
                                            </p:attrNameLst>
                                          </p:cBhvr>
                                          <p:tavLst>
                                            <p:tav tm="0">
                                              <p:val>
                                                <p:fltVal val="90"/>
                                              </p:val>
                                            </p:tav>
                                            <p:tav tm="100000">
                                              <p:val>
                                                <p:fltVal val="0"/>
                                              </p:val>
                                            </p:tav>
                                          </p:tavLst>
                                        </p:anim>
                                        <p:animEffect transition="in" filter="fade">
                                          <p:cBhvr>
                                            <p:cTn id="34" dur="300"/>
                                            <p:tgtEl>
                                              <p:spTgt spid="7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300" fill="hold"/>
                                            <p:tgtEl>
                                              <p:spTgt spid="79"/>
                                            </p:tgtEl>
                                            <p:attrNameLst>
                                              <p:attrName>ppt_w</p:attrName>
                                            </p:attrNameLst>
                                          </p:cBhvr>
                                          <p:tavLst>
                                            <p:tav tm="0">
                                              <p:val>
                                                <p:fltVal val="0"/>
                                              </p:val>
                                            </p:tav>
                                            <p:tav tm="100000">
                                              <p:val>
                                                <p:strVal val="#ppt_w"/>
                                              </p:val>
                                            </p:tav>
                                          </p:tavLst>
                                        </p:anim>
                                        <p:anim calcmode="lin" valueType="num">
                                          <p:cBhvr>
                                            <p:cTn id="38" dur="300" fill="hold"/>
                                            <p:tgtEl>
                                              <p:spTgt spid="79"/>
                                            </p:tgtEl>
                                            <p:attrNameLst>
                                              <p:attrName>ppt_h</p:attrName>
                                            </p:attrNameLst>
                                          </p:cBhvr>
                                          <p:tavLst>
                                            <p:tav tm="0">
                                              <p:val>
                                                <p:fltVal val="0"/>
                                              </p:val>
                                            </p:tav>
                                            <p:tav tm="100000">
                                              <p:val>
                                                <p:strVal val="#ppt_h"/>
                                              </p:val>
                                            </p:tav>
                                          </p:tavLst>
                                        </p:anim>
                                        <p:anim calcmode="lin" valueType="num">
                                          <p:cBhvr>
                                            <p:cTn id="39" dur="300" fill="hold"/>
                                            <p:tgtEl>
                                              <p:spTgt spid="79"/>
                                            </p:tgtEl>
                                            <p:attrNameLst>
                                              <p:attrName>style.rotation</p:attrName>
                                            </p:attrNameLst>
                                          </p:cBhvr>
                                          <p:tavLst>
                                            <p:tav tm="0">
                                              <p:val>
                                                <p:fltVal val="90"/>
                                              </p:val>
                                            </p:tav>
                                            <p:tav tm="100000">
                                              <p:val>
                                                <p:fltVal val="0"/>
                                              </p:val>
                                            </p:tav>
                                          </p:tavLst>
                                        </p:anim>
                                        <p:animEffect transition="in" filter="fade">
                                          <p:cBhvr>
                                            <p:cTn id="40" dur="300"/>
                                            <p:tgtEl>
                                              <p:spTgt spid="7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300" fill="hold"/>
                                            <p:tgtEl>
                                              <p:spTgt spid="80"/>
                                            </p:tgtEl>
                                            <p:attrNameLst>
                                              <p:attrName>ppt_w</p:attrName>
                                            </p:attrNameLst>
                                          </p:cBhvr>
                                          <p:tavLst>
                                            <p:tav tm="0">
                                              <p:val>
                                                <p:fltVal val="0"/>
                                              </p:val>
                                            </p:tav>
                                            <p:tav tm="100000">
                                              <p:val>
                                                <p:strVal val="#ppt_w"/>
                                              </p:val>
                                            </p:tav>
                                          </p:tavLst>
                                        </p:anim>
                                        <p:anim calcmode="lin" valueType="num">
                                          <p:cBhvr>
                                            <p:cTn id="44" dur="300" fill="hold"/>
                                            <p:tgtEl>
                                              <p:spTgt spid="80"/>
                                            </p:tgtEl>
                                            <p:attrNameLst>
                                              <p:attrName>ppt_h</p:attrName>
                                            </p:attrNameLst>
                                          </p:cBhvr>
                                          <p:tavLst>
                                            <p:tav tm="0">
                                              <p:val>
                                                <p:fltVal val="0"/>
                                              </p:val>
                                            </p:tav>
                                            <p:tav tm="100000">
                                              <p:val>
                                                <p:strVal val="#ppt_h"/>
                                              </p:val>
                                            </p:tav>
                                          </p:tavLst>
                                        </p:anim>
                                        <p:anim calcmode="lin" valueType="num">
                                          <p:cBhvr>
                                            <p:cTn id="45" dur="300" fill="hold"/>
                                            <p:tgtEl>
                                              <p:spTgt spid="80"/>
                                            </p:tgtEl>
                                            <p:attrNameLst>
                                              <p:attrName>style.rotation</p:attrName>
                                            </p:attrNameLst>
                                          </p:cBhvr>
                                          <p:tavLst>
                                            <p:tav tm="0">
                                              <p:val>
                                                <p:fltVal val="90"/>
                                              </p:val>
                                            </p:tav>
                                            <p:tav tm="100000">
                                              <p:val>
                                                <p:fltVal val="0"/>
                                              </p:val>
                                            </p:tav>
                                          </p:tavLst>
                                        </p:anim>
                                        <p:animEffect transition="in" filter="fade">
                                          <p:cBhvr>
                                            <p:cTn id="46" dur="300"/>
                                            <p:tgtEl>
                                              <p:spTgt spid="8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300" fill="hold"/>
                                            <p:tgtEl>
                                              <p:spTgt spid="85"/>
                                            </p:tgtEl>
                                            <p:attrNameLst>
                                              <p:attrName>ppt_w</p:attrName>
                                            </p:attrNameLst>
                                          </p:cBhvr>
                                          <p:tavLst>
                                            <p:tav tm="0">
                                              <p:val>
                                                <p:fltVal val="0"/>
                                              </p:val>
                                            </p:tav>
                                            <p:tav tm="100000">
                                              <p:val>
                                                <p:strVal val="#ppt_w"/>
                                              </p:val>
                                            </p:tav>
                                          </p:tavLst>
                                        </p:anim>
                                        <p:anim calcmode="lin" valueType="num">
                                          <p:cBhvr>
                                            <p:cTn id="50" dur="300" fill="hold"/>
                                            <p:tgtEl>
                                              <p:spTgt spid="85"/>
                                            </p:tgtEl>
                                            <p:attrNameLst>
                                              <p:attrName>ppt_h</p:attrName>
                                            </p:attrNameLst>
                                          </p:cBhvr>
                                          <p:tavLst>
                                            <p:tav tm="0">
                                              <p:val>
                                                <p:fltVal val="0"/>
                                              </p:val>
                                            </p:tav>
                                            <p:tav tm="100000">
                                              <p:val>
                                                <p:strVal val="#ppt_h"/>
                                              </p:val>
                                            </p:tav>
                                          </p:tavLst>
                                        </p:anim>
                                        <p:anim calcmode="lin" valueType="num">
                                          <p:cBhvr>
                                            <p:cTn id="51" dur="300" fill="hold"/>
                                            <p:tgtEl>
                                              <p:spTgt spid="85"/>
                                            </p:tgtEl>
                                            <p:attrNameLst>
                                              <p:attrName>style.rotation</p:attrName>
                                            </p:attrNameLst>
                                          </p:cBhvr>
                                          <p:tavLst>
                                            <p:tav tm="0">
                                              <p:val>
                                                <p:fltVal val="90"/>
                                              </p:val>
                                            </p:tav>
                                            <p:tav tm="100000">
                                              <p:val>
                                                <p:fltVal val="0"/>
                                              </p:val>
                                            </p:tav>
                                          </p:tavLst>
                                        </p:anim>
                                        <p:animEffect transition="in" filter="fade">
                                          <p:cBhvr>
                                            <p:cTn id="52" dur="300"/>
                                            <p:tgtEl>
                                              <p:spTgt spid="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300" fill="hold"/>
                                            <p:tgtEl>
                                              <p:spTgt spid="86"/>
                                            </p:tgtEl>
                                            <p:attrNameLst>
                                              <p:attrName>ppt_w</p:attrName>
                                            </p:attrNameLst>
                                          </p:cBhvr>
                                          <p:tavLst>
                                            <p:tav tm="0">
                                              <p:val>
                                                <p:fltVal val="0"/>
                                              </p:val>
                                            </p:tav>
                                            <p:tav tm="100000">
                                              <p:val>
                                                <p:strVal val="#ppt_w"/>
                                              </p:val>
                                            </p:tav>
                                          </p:tavLst>
                                        </p:anim>
                                        <p:anim calcmode="lin" valueType="num">
                                          <p:cBhvr>
                                            <p:cTn id="56" dur="300" fill="hold"/>
                                            <p:tgtEl>
                                              <p:spTgt spid="86"/>
                                            </p:tgtEl>
                                            <p:attrNameLst>
                                              <p:attrName>ppt_h</p:attrName>
                                            </p:attrNameLst>
                                          </p:cBhvr>
                                          <p:tavLst>
                                            <p:tav tm="0">
                                              <p:val>
                                                <p:fltVal val="0"/>
                                              </p:val>
                                            </p:tav>
                                            <p:tav tm="100000">
                                              <p:val>
                                                <p:strVal val="#ppt_h"/>
                                              </p:val>
                                            </p:tav>
                                          </p:tavLst>
                                        </p:anim>
                                        <p:anim calcmode="lin" valueType="num">
                                          <p:cBhvr>
                                            <p:cTn id="57" dur="300" fill="hold"/>
                                            <p:tgtEl>
                                              <p:spTgt spid="86"/>
                                            </p:tgtEl>
                                            <p:attrNameLst>
                                              <p:attrName>style.rotation</p:attrName>
                                            </p:attrNameLst>
                                          </p:cBhvr>
                                          <p:tavLst>
                                            <p:tav tm="0">
                                              <p:val>
                                                <p:fltVal val="90"/>
                                              </p:val>
                                            </p:tav>
                                            <p:tav tm="100000">
                                              <p:val>
                                                <p:fltVal val="0"/>
                                              </p:val>
                                            </p:tav>
                                          </p:tavLst>
                                        </p:anim>
                                        <p:animEffect transition="in" filter="fade">
                                          <p:cBhvr>
                                            <p:cTn id="58" dur="300"/>
                                            <p:tgtEl>
                                              <p:spTgt spid="8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p:cTn id="61" dur="300" fill="hold"/>
                                            <p:tgtEl>
                                              <p:spTgt spid="87"/>
                                            </p:tgtEl>
                                            <p:attrNameLst>
                                              <p:attrName>ppt_w</p:attrName>
                                            </p:attrNameLst>
                                          </p:cBhvr>
                                          <p:tavLst>
                                            <p:tav tm="0">
                                              <p:val>
                                                <p:fltVal val="0"/>
                                              </p:val>
                                            </p:tav>
                                            <p:tav tm="100000">
                                              <p:val>
                                                <p:strVal val="#ppt_w"/>
                                              </p:val>
                                            </p:tav>
                                          </p:tavLst>
                                        </p:anim>
                                        <p:anim calcmode="lin" valueType="num">
                                          <p:cBhvr>
                                            <p:cTn id="62" dur="300" fill="hold"/>
                                            <p:tgtEl>
                                              <p:spTgt spid="87"/>
                                            </p:tgtEl>
                                            <p:attrNameLst>
                                              <p:attrName>ppt_h</p:attrName>
                                            </p:attrNameLst>
                                          </p:cBhvr>
                                          <p:tavLst>
                                            <p:tav tm="0">
                                              <p:val>
                                                <p:fltVal val="0"/>
                                              </p:val>
                                            </p:tav>
                                            <p:tav tm="100000">
                                              <p:val>
                                                <p:strVal val="#ppt_h"/>
                                              </p:val>
                                            </p:tav>
                                          </p:tavLst>
                                        </p:anim>
                                        <p:anim calcmode="lin" valueType="num">
                                          <p:cBhvr>
                                            <p:cTn id="63" dur="300" fill="hold"/>
                                            <p:tgtEl>
                                              <p:spTgt spid="87"/>
                                            </p:tgtEl>
                                            <p:attrNameLst>
                                              <p:attrName>style.rotation</p:attrName>
                                            </p:attrNameLst>
                                          </p:cBhvr>
                                          <p:tavLst>
                                            <p:tav tm="0">
                                              <p:val>
                                                <p:fltVal val="90"/>
                                              </p:val>
                                            </p:tav>
                                            <p:tav tm="100000">
                                              <p:val>
                                                <p:fltVal val="0"/>
                                              </p:val>
                                            </p:tav>
                                          </p:tavLst>
                                        </p:anim>
                                        <p:animEffect transition="in" filter="fade">
                                          <p:cBhvr>
                                            <p:cTn id="64" dur="300"/>
                                            <p:tgtEl>
                                              <p:spTgt spid="8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p:cTn id="67" dur="300" fill="hold"/>
                                            <p:tgtEl>
                                              <p:spTgt spid="88"/>
                                            </p:tgtEl>
                                            <p:attrNameLst>
                                              <p:attrName>ppt_w</p:attrName>
                                            </p:attrNameLst>
                                          </p:cBhvr>
                                          <p:tavLst>
                                            <p:tav tm="0">
                                              <p:val>
                                                <p:fltVal val="0"/>
                                              </p:val>
                                            </p:tav>
                                            <p:tav tm="100000">
                                              <p:val>
                                                <p:strVal val="#ppt_w"/>
                                              </p:val>
                                            </p:tav>
                                          </p:tavLst>
                                        </p:anim>
                                        <p:anim calcmode="lin" valueType="num">
                                          <p:cBhvr>
                                            <p:cTn id="68" dur="300" fill="hold"/>
                                            <p:tgtEl>
                                              <p:spTgt spid="88"/>
                                            </p:tgtEl>
                                            <p:attrNameLst>
                                              <p:attrName>ppt_h</p:attrName>
                                            </p:attrNameLst>
                                          </p:cBhvr>
                                          <p:tavLst>
                                            <p:tav tm="0">
                                              <p:val>
                                                <p:fltVal val="0"/>
                                              </p:val>
                                            </p:tav>
                                            <p:tav tm="100000">
                                              <p:val>
                                                <p:strVal val="#ppt_h"/>
                                              </p:val>
                                            </p:tav>
                                          </p:tavLst>
                                        </p:anim>
                                        <p:anim calcmode="lin" valueType="num">
                                          <p:cBhvr>
                                            <p:cTn id="69" dur="300" fill="hold"/>
                                            <p:tgtEl>
                                              <p:spTgt spid="88"/>
                                            </p:tgtEl>
                                            <p:attrNameLst>
                                              <p:attrName>style.rotation</p:attrName>
                                            </p:attrNameLst>
                                          </p:cBhvr>
                                          <p:tavLst>
                                            <p:tav tm="0">
                                              <p:val>
                                                <p:fltVal val="90"/>
                                              </p:val>
                                            </p:tav>
                                            <p:tav tm="100000">
                                              <p:val>
                                                <p:fltVal val="0"/>
                                              </p:val>
                                            </p:tav>
                                          </p:tavLst>
                                        </p:anim>
                                        <p:animEffect transition="in" filter="fade">
                                          <p:cBhvr>
                                            <p:cTn id="70" dur="300"/>
                                            <p:tgtEl>
                                              <p:spTgt spid="8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300" fill="hold"/>
                                            <p:tgtEl>
                                              <p:spTgt spid="89"/>
                                            </p:tgtEl>
                                            <p:attrNameLst>
                                              <p:attrName>ppt_w</p:attrName>
                                            </p:attrNameLst>
                                          </p:cBhvr>
                                          <p:tavLst>
                                            <p:tav tm="0">
                                              <p:val>
                                                <p:fltVal val="0"/>
                                              </p:val>
                                            </p:tav>
                                            <p:tav tm="100000">
                                              <p:val>
                                                <p:strVal val="#ppt_w"/>
                                              </p:val>
                                            </p:tav>
                                          </p:tavLst>
                                        </p:anim>
                                        <p:anim calcmode="lin" valueType="num">
                                          <p:cBhvr>
                                            <p:cTn id="74" dur="300" fill="hold"/>
                                            <p:tgtEl>
                                              <p:spTgt spid="89"/>
                                            </p:tgtEl>
                                            <p:attrNameLst>
                                              <p:attrName>ppt_h</p:attrName>
                                            </p:attrNameLst>
                                          </p:cBhvr>
                                          <p:tavLst>
                                            <p:tav tm="0">
                                              <p:val>
                                                <p:fltVal val="0"/>
                                              </p:val>
                                            </p:tav>
                                            <p:tav tm="100000">
                                              <p:val>
                                                <p:strVal val="#ppt_h"/>
                                              </p:val>
                                            </p:tav>
                                          </p:tavLst>
                                        </p:anim>
                                        <p:anim calcmode="lin" valueType="num">
                                          <p:cBhvr>
                                            <p:cTn id="75" dur="300" fill="hold"/>
                                            <p:tgtEl>
                                              <p:spTgt spid="89"/>
                                            </p:tgtEl>
                                            <p:attrNameLst>
                                              <p:attrName>style.rotation</p:attrName>
                                            </p:attrNameLst>
                                          </p:cBhvr>
                                          <p:tavLst>
                                            <p:tav tm="0">
                                              <p:val>
                                                <p:fltVal val="90"/>
                                              </p:val>
                                            </p:tav>
                                            <p:tav tm="100000">
                                              <p:val>
                                                <p:fltVal val="0"/>
                                              </p:val>
                                            </p:tav>
                                          </p:tavLst>
                                        </p:anim>
                                        <p:animEffect transition="in" filter="fade">
                                          <p:cBhvr>
                                            <p:cTn id="76" dur="300"/>
                                            <p:tgtEl>
                                              <p:spTgt spid="8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300" fill="hold"/>
                                            <p:tgtEl>
                                              <p:spTgt spid="90"/>
                                            </p:tgtEl>
                                            <p:attrNameLst>
                                              <p:attrName>ppt_w</p:attrName>
                                            </p:attrNameLst>
                                          </p:cBhvr>
                                          <p:tavLst>
                                            <p:tav tm="0">
                                              <p:val>
                                                <p:fltVal val="0"/>
                                              </p:val>
                                            </p:tav>
                                            <p:tav tm="100000">
                                              <p:val>
                                                <p:strVal val="#ppt_w"/>
                                              </p:val>
                                            </p:tav>
                                          </p:tavLst>
                                        </p:anim>
                                        <p:anim calcmode="lin" valueType="num">
                                          <p:cBhvr>
                                            <p:cTn id="80" dur="300" fill="hold"/>
                                            <p:tgtEl>
                                              <p:spTgt spid="90"/>
                                            </p:tgtEl>
                                            <p:attrNameLst>
                                              <p:attrName>ppt_h</p:attrName>
                                            </p:attrNameLst>
                                          </p:cBhvr>
                                          <p:tavLst>
                                            <p:tav tm="0">
                                              <p:val>
                                                <p:fltVal val="0"/>
                                              </p:val>
                                            </p:tav>
                                            <p:tav tm="100000">
                                              <p:val>
                                                <p:strVal val="#ppt_h"/>
                                              </p:val>
                                            </p:tav>
                                          </p:tavLst>
                                        </p:anim>
                                        <p:anim calcmode="lin" valueType="num">
                                          <p:cBhvr>
                                            <p:cTn id="81" dur="300" fill="hold"/>
                                            <p:tgtEl>
                                              <p:spTgt spid="90"/>
                                            </p:tgtEl>
                                            <p:attrNameLst>
                                              <p:attrName>style.rotation</p:attrName>
                                            </p:attrNameLst>
                                          </p:cBhvr>
                                          <p:tavLst>
                                            <p:tav tm="0">
                                              <p:val>
                                                <p:fltVal val="90"/>
                                              </p:val>
                                            </p:tav>
                                            <p:tav tm="100000">
                                              <p:val>
                                                <p:fltVal val="0"/>
                                              </p:val>
                                            </p:tav>
                                          </p:tavLst>
                                        </p:anim>
                                        <p:animEffect transition="in" filter="fade">
                                          <p:cBhvr>
                                            <p:cTn id="82" dur="300"/>
                                            <p:tgtEl>
                                              <p:spTgt spid="9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p:cTn id="85" dur="300" fill="hold"/>
                                            <p:tgtEl>
                                              <p:spTgt spid="91"/>
                                            </p:tgtEl>
                                            <p:attrNameLst>
                                              <p:attrName>ppt_w</p:attrName>
                                            </p:attrNameLst>
                                          </p:cBhvr>
                                          <p:tavLst>
                                            <p:tav tm="0">
                                              <p:val>
                                                <p:fltVal val="0"/>
                                              </p:val>
                                            </p:tav>
                                            <p:tav tm="100000">
                                              <p:val>
                                                <p:strVal val="#ppt_w"/>
                                              </p:val>
                                            </p:tav>
                                          </p:tavLst>
                                        </p:anim>
                                        <p:anim calcmode="lin" valueType="num">
                                          <p:cBhvr>
                                            <p:cTn id="86" dur="300" fill="hold"/>
                                            <p:tgtEl>
                                              <p:spTgt spid="91"/>
                                            </p:tgtEl>
                                            <p:attrNameLst>
                                              <p:attrName>ppt_h</p:attrName>
                                            </p:attrNameLst>
                                          </p:cBhvr>
                                          <p:tavLst>
                                            <p:tav tm="0">
                                              <p:val>
                                                <p:fltVal val="0"/>
                                              </p:val>
                                            </p:tav>
                                            <p:tav tm="100000">
                                              <p:val>
                                                <p:strVal val="#ppt_h"/>
                                              </p:val>
                                            </p:tav>
                                          </p:tavLst>
                                        </p:anim>
                                        <p:anim calcmode="lin" valueType="num">
                                          <p:cBhvr>
                                            <p:cTn id="87" dur="300" fill="hold"/>
                                            <p:tgtEl>
                                              <p:spTgt spid="91"/>
                                            </p:tgtEl>
                                            <p:attrNameLst>
                                              <p:attrName>style.rotation</p:attrName>
                                            </p:attrNameLst>
                                          </p:cBhvr>
                                          <p:tavLst>
                                            <p:tav tm="0">
                                              <p:val>
                                                <p:fltVal val="90"/>
                                              </p:val>
                                            </p:tav>
                                            <p:tav tm="100000">
                                              <p:val>
                                                <p:fltVal val="0"/>
                                              </p:val>
                                            </p:tav>
                                          </p:tavLst>
                                        </p:anim>
                                        <p:animEffect transition="in" filter="fade">
                                          <p:cBhvr>
                                            <p:cTn id="88" dur="300"/>
                                            <p:tgtEl>
                                              <p:spTgt spid="9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p:cTn id="91" dur="300" fill="hold"/>
                                            <p:tgtEl>
                                              <p:spTgt spid="92"/>
                                            </p:tgtEl>
                                            <p:attrNameLst>
                                              <p:attrName>ppt_w</p:attrName>
                                            </p:attrNameLst>
                                          </p:cBhvr>
                                          <p:tavLst>
                                            <p:tav tm="0">
                                              <p:val>
                                                <p:fltVal val="0"/>
                                              </p:val>
                                            </p:tav>
                                            <p:tav tm="100000">
                                              <p:val>
                                                <p:strVal val="#ppt_w"/>
                                              </p:val>
                                            </p:tav>
                                          </p:tavLst>
                                        </p:anim>
                                        <p:anim calcmode="lin" valueType="num">
                                          <p:cBhvr>
                                            <p:cTn id="92" dur="300" fill="hold"/>
                                            <p:tgtEl>
                                              <p:spTgt spid="92"/>
                                            </p:tgtEl>
                                            <p:attrNameLst>
                                              <p:attrName>ppt_h</p:attrName>
                                            </p:attrNameLst>
                                          </p:cBhvr>
                                          <p:tavLst>
                                            <p:tav tm="0">
                                              <p:val>
                                                <p:fltVal val="0"/>
                                              </p:val>
                                            </p:tav>
                                            <p:tav tm="100000">
                                              <p:val>
                                                <p:strVal val="#ppt_h"/>
                                              </p:val>
                                            </p:tav>
                                          </p:tavLst>
                                        </p:anim>
                                        <p:anim calcmode="lin" valueType="num">
                                          <p:cBhvr>
                                            <p:cTn id="93" dur="300" fill="hold"/>
                                            <p:tgtEl>
                                              <p:spTgt spid="92"/>
                                            </p:tgtEl>
                                            <p:attrNameLst>
                                              <p:attrName>style.rotation</p:attrName>
                                            </p:attrNameLst>
                                          </p:cBhvr>
                                          <p:tavLst>
                                            <p:tav tm="0">
                                              <p:val>
                                                <p:fltVal val="90"/>
                                              </p:val>
                                            </p:tav>
                                            <p:tav tm="100000">
                                              <p:val>
                                                <p:fltVal val="0"/>
                                              </p:val>
                                            </p:tav>
                                          </p:tavLst>
                                        </p:anim>
                                        <p:animEffect transition="in" filter="fade">
                                          <p:cBhvr>
                                            <p:cTn id="94" dur="300"/>
                                            <p:tgtEl>
                                              <p:spTgt spid="9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 calcmode="lin" valueType="num">
                                          <p:cBhvr>
                                            <p:cTn id="97" dur="300" fill="hold"/>
                                            <p:tgtEl>
                                              <p:spTgt spid="93"/>
                                            </p:tgtEl>
                                            <p:attrNameLst>
                                              <p:attrName>ppt_w</p:attrName>
                                            </p:attrNameLst>
                                          </p:cBhvr>
                                          <p:tavLst>
                                            <p:tav tm="0">
                                              <p:val>
                                                <p:fltVal val="0"/>
                                              </p:val>
                                            </p:tav>
                                            <p:tav tm="100000">
                                              <p:val>
                                                <p:strVal val="#ppt_w"/>
                                              </p:val>
                                            </p:tav>
                                          </p:tavLst>
                                        </p:anim>
                                        <p:anim calcmode="lin" valueType="num">
                                          <p:cBhvr>
                                            <p:cTn id="98" dur="300" fill="hold"/>
                                            <p:tgtEl>
                                              <p:spTgt spid="93"/>
                                            </p:tgtEl>
                                            <p:attrNameLst>
                                              <p:attrName>ppt_h</p:attrName>
                                            </p:attrNameLst>
                                          </p:cBhvr>
                                          <p:tavLst>
                                            <p:tav tm="0">
                                              <p:val>
                                                <p:fltVal val="0"/>
                                              </p:val>
                                            </p:tav>
                                            <p:tav tm="100000">
                                              <p:val>
                                                <p:strVal val="#ppt_h"/>
                                              </p:val>
                                            </p:tav>
                                          </p:tavLst>
                                        </p:anim>
                                        <p:anim calcmode="lin" valueType="num">
                                          <p:cBhvr>
                                            <p:cTn id="99" dur="300" fill="hold"/>
                                            <p:tgtEl>
                                              <p:spTgt spid="93"/>
                                            </p:tgtEl>
                                            <p:attrNameLst>
                                              <p:attrName>style.rotation</p:attrName>
                                            </p:attrNameLst>
                                          </p:cBhvr>
                                          <p:tavLst>
                                            <p:tav tm="0">
                                              <p:val>
                                                <p:fltVal val="90"/>
                                              </p:val>
                                            </p:tav>
                                            <p:tav tm="100000">
                                              <p:val>
                                                <p:fltVal val="0"/>
                                              </p:val>
                                            </p:tav>
                                          </p:tavLst>
                                        </p:anim>
                                        <p:animEffect transition="in" filter="fade">
                                          <p:cBhvr>
                                            <p:cTn id="100" dur="300"/>
                                            <p:tgtEl>
                                              <p:spTgt spid="9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 calcmode="lin" valueType="num">
                                          <p:cBhvr>
                                            <p:cTn id="103" dur="300" fill="hold"/>
                                            <p:tgtEl>
                                              <p:spTgt spid="94"/>
                                            </p:tgtEl>
                                            <p:attrNameLst>
                                              <p:attrName>ppt_w</p:attrName>
                                            </p:attrNameLst>
                                          </p:cBhvr>
                                          <p:tavLst>
                                            <p:tav tm="0">
                                              <p:val>
                                                <p:fltVal val="0"/>
                                              </p:val>
                                            </p:tav>
                                            <p:tav tm="100000">
                                              <p:val>
                                                <p:strVal val="#ppt_w"/>
                                              </p:val>
                                            </p:tav>
                                          </p:tavLst>
                                        </p:anim>
                                        <p:anim calcmode="lin" valueType="num">
                                          <p:cBhvr>
                                            <p:cTn id="104" dur="300" fill="hold"/>
                                            <p:tgtEl>
                                              <p:spTgt spid="94"/>
                                            </p:tgtEl>
                                            <p:attrNameLst>
                                              <p:attrName>ppt_h</p:attrName>
                                            </p:attrNameLst>
                                          </p:cBhvr>
                                          <p:tavLst>
                                            <p:tav tm="0">
                                              <p:val>
                                                <p:fltVal val="0"/>
                                              </p:val>
                                            </p:tav>
                                            <p:tav tm="100000">
                                              <p:val>
                                                <p:strVal val="#ppt_h"/>
                                              </p:val>
                                            </p:tav>
                                          </p:tavLst>
                                        </p:anim>
                                        <p:anim calcmode="lin" valueType="num">
                                          <p:cBhvr>
                                            <p:cTn id="105" dur="300" fill="hold"/>
                                            <p:tgtEl>
                                              <p:spTgt spid="94"/>
                                            </p:tgtEl>
                                            <p:attrNameLst>
                                              <p:attrName>style.rotation</p:attrName>
                                            </p:attrNameLst>
                                          </p:cBhvr>
                                          <p:tavLst>
                                            <p:tav tm="0">
                                              <p:val>
                                                <p:fltVal val="90"/>
                                              </p:val>
                                            </p:tav>
                                            <p:tav tm="100000">
                                              <p:val>
                                                <p:fltVal val="0"/>
                                              </p:val>
                                            </p:tav>
                                          </p:tavLst>
                                        </p:anim>
                                        <p:animEffect transition="in" filter="fade">
                                          <p:cBhvr>
                                            <p:cTn id="106" dur="300"/>
                                            <p:tgtEl>
                                              <p:spTgt spid="9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300" fill="hold"/>
                                            <p:tgtEl>
                                              <p:spTgt spid="95"/>
                                            </p:tgtEl>
                                            <p:attrNameLst>
                                              <p:attrName>ppt_w</p:attrName>
                                            </p:attrNameLst>
                                          </p:cBhvr>
                                          <p:tavLst>
                                            <p:tav tm="0">
                                              <p:val>
                                                <p:fltVal val="0"/>
                                              </p:val>
                                            </p:tav>
                                            <p:tav tm="100000">
                                              <p:val>
                                                <p:strVal val="#ppt_w"/>
                                              </p:val>
                                            </p:tav>
                                          </p:tavLst>
                                        </p:anim>
                                        <p:anim calcmode="lin" valueType="num">
                                          <p:cBhvr>
                                            <p:cTn id="110" dur="300" fill="hold"/>
                                            <p:tgtEl>
                                              <p:spTgt spid="95"/>
                                            </p:tgtEl>
                                            <p:attrNameLst>
                                              <p:attrName>ppt_h</p:attrName>
                                            </p:attrNameLst>
                                          </p:cBhvr>
                                          <p:tavLst>
                                            <p:tav tm="0">
                                              <p:val>
                                                <p:fltVal val="0"/>
                                              </p:val>
                                            </p:tav>
                                            <p:tav tm="100000">
                                              <p:val>
                                                <p:strVal val="#ppt_h"/>
                                              </p:val>
                                            </p:tav>
                                          </p:tavLst>
                                        </p:anim>
                                        <p:anim calcmode="lin" valueType="num">
                                          <p:cBhvr>
                                            <p:cTn id="111" dur="300" fill="hold"/>
                                            <p:tgtEl>
                                              <p:spTgt spid="95"/>
                                            </p:tgtEl>
                                            <p:attrNameLst>
                                              <p:attrName>style.rotation</p:attrName>
                                            </p:attrNameLst>
                                          </p:cBhvr>
                                          <p:tavLst>
                                            <p:tav tm="0">
                                              <p:val>
                                                <p:fltVal val="90"/>
                                              </p:val>
                                            </p:tav>
                                            <p:tav tm="100000">
                                              <p:val>
                                                <p:fltVal val="0"/>
                                              </p:val>
                                            </p:tav>
                                          </p:tavLst>
                                        </p:anim>
                                        <p:animEffect transition="in" filter="fade">
                                          <p:cBhvr>
                                            <p:cTn id="112" dur="300"/>
                                            <p:tgtEl>
                                              <p:spTgt spid="9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 calcmode="lin" valueType="num">
                                          <p:cBhvr>
                                            <p:cTn id="115" dur="300" fill="hold"/>
                                            <p:tgtEl>
                                              <p:spTgt spid="96"/>
                                            </p:tgtEl>
                                            <p:attrNameLst>
                                              <p:attrName>ppt_w</p:attrName>
                                            </p:attrNameLst>
                                          </p:cBhvr>
                                          <p:tavLst>
                                            <p:tav tm="0">
                                              <p:val>
                                                <p:fltVal val="0"/>
                                              </p:val>
                                            </p:tav>
                                            <p:tav tm="100000">
                                              <p:val>
                                                <p:strVal val="#ppt_w"/>
                                              </p:val>
                                            </p:tav>
                                          </p:tavLst>
                                        </p:anim>
                                        <p:anim calcmode="lin" valueType="num">
                                          <p:cBhvr>
                                            <p:cTn id="116" dur="300" fill="hold"/>
                                            <p:tgtEl>
                                              <p:spTgt spid="96"/>
                                            </p:tgtEl>
                                            <p:attrNameLst>
                                              <p:attrName>ppt_h</p:attrName>
                                            </p:attrNameLst>
                                          </p:cBhvr>
                                          <p:tavLst>
                                            <p:tav tm="0">
                                              <p:val>
                                                <p:fltVal val="0"/>
                                              </p:val>
                                            </p:tav>
                                            <p:tav tm="100000">
                                              <p:val>
                                                <p:strVal val="#ppt_h"/>
                                              </p:val>
                                            </p:tav>
                                          </p:tavLst>
                                        </p:anim>
                                        <p:anim calcmode="lin" valueType="num">
                                          <p:cBhvr>
                                            <p:cTn id="117" dur="300" fill="hold"/>
                                            <p:tgtEl>
                                              <p:spTgt spid="96"/>
                                            </p:tgtEl>
                                            <p:attrNameLst>
                                              <p:attrName>style.rotation</p:attrName>
                                            </p:attrNameLst>
                                          </p:cBhvr>
                                          <p:tavLst>
                                            <p:tav tm="0">
                                              <p:val>
                                                <p:fltVal val="90"/>
                                              </p:val>
                                            </p:tav>
                                            <p:tav tm="100000">
                                              <p:val>
                                                <p:fltVal val="0"/>
                                              </p:val>
                                            </p:tav>
                                          </p:tavLst>
                                        </p:anim>
                                        <p:animEffect transition="in" filter="fade">
                                          <p:cBhvr>
                                            <p:cTn id="118" dur="300"/>
                                            <p:tgtEl>
                                              <p:spTgt spid="9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p:cTn id="121" dur="300" fill="hold"/>
                                            <p:tgtEl>
                                              <p:spTgt spid="97"/>
                                            </p:tgtEl>
                                            <p:attrNameLst>
                                              <p:attrName>ppt_w</p:attrName>
                                            </p:attrNameLst>
                                          </p:cBhvr>
                                          <p:tavLst>
                                            <p:tav tm="0">
                                              <p:val>
                                                <p:fltVal val="0"/>
                                              </p:val>
                                            </p:tav>
                                            <p:tav tm="100000">
                                              <p:val>
                                                <p:strVal val="#ppt_w"/>
                                              </p:val>
                                            </p:tav>
                                          </p:tavLst>
                                        </p:anim>
                                        <p:anim calcmode="lin" valueType="num">
                                          <p:cBhvr>
                                            <p:cTn id="122" dur="300" fill="hold"/>
                                            <p:tgtEl>
                                              <p:spTgt spid="97"/>
                                            </p:tgtEl>
                                            <p:attrNameLst>
                                              <p:attrName>ppt_h</p:attrName>
                                            </p:attrNameLst>
                                          </p:cBhvr>
                                          <p:tavLst>
                                            <p:tav tm="0">
                                              <p:val>
                                                <p:fltVal val="0"/>
                                              </p:val>
                                            </p:tav>
                                            <p:tav tm="100000">
                                              <p:val>
                                                <p:strVal val="#ppt_h"/>
                                              </p:val>
                                            </p:tav>
                                          </p:tavLst>
                                        </p:anim>
                                        <p:anim calcmode="lin" valueType="num">
                                          <p:cBhvr>
                                            <p:cTn id="123" dur="300" fill="hold"/>
                                            <p:tgtEl>
                                              <p:spTgt spid="97"/>
                                            </p:tgtEl>
                                            <p:attrNameLst>
                                              <p:attrName>style.rotation</p:attrName>
                                            </p:attrNameLst>
                                          </p:cBhvr>
                                          <p:tavLst>
                                            <p:tav tm="0">
                                              <p:val>
                                                <p:fltVal val="90"/>
                                              </p:val>
                                            </p:tav>
                                            <p:tav tm="100000">
                                              <p:val>
                                                <p:fltVal val="0"/>
                                              </p:val>
                                            </p:tav>
                                          </p:tavLst>
                                        </p:anim>
                                        <p:animEffect transition="in" filter="fade">
                                          <p:cBhvr>
                                            <p:cTn id="124" dur="300"/>
                                            <p:tgtEl>
                                              <p:spTgt spid="9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anim calcmode="lin" valueType="num">
                                          <p:cBhvr>
                                            <p:cTn id="127" dur="300" fill="hold"/>
                                            <p:tgtEl>
                                              <p:spTgt spid="98"/>
                                            </p:tgtEl>
                                            <p:attrNameLst>
                                              <p:attrName>ppt_w</p:attrName>
                                            </p:attrNameLst>
                                          </p:cBhvr>
                                          <p:tavLst>
                                            <p:tav tm="0">
                                              <p:val>
                                                <p:fltVal val="0"/>
                                              </p:val>
                                            </p:tav>
                                            <p:tav tm="100000">
                                              <p:val>
                                                <p:strVal val="#ppt_w"/>
                                              </p:val>
                                            </p:tav>
                                          </p:tavLst>
                                        </p:anim>
                                        <p:anim calcmode="lin" valueType="num">
                                          <p:cBhvr>
                                            <p:cTn id="128" dur="300" fill="hold"/>
                                            <p:tgtEl>
                                              <p:spTgt spid="98"/>
                                            </p:tgtEl>
                                            <p:attrNameLst>
                                              <p:attrName>ppt_h</p:attrName>
                                            </p:attrNameLst>
                                          </p:cBhvr>
                                          <p:tavLst>
                                            <p:tav tm="0">
                                              <p:val>
                                                <p:fltVal val="0"/>
                                              </p:val>
                                            </p:tav>
                                            <p:tav tm="100000">
                                              <p:val>
                                                <p:strVal val="#ppt_h"/>
                                              </p:val>
                                            </p:tav>
                                          </p:tavLst>
                                        </p:anim>
                                        <p:anim calcmode="lin" valueType="num">
                                          <p:cBhvr>
                                            <p:cTn id="129" dur="300" fill="hold"/>
                                            <p:tgtEl>
                                              <p:spTgt spid="98"/>
                                            </p:tgtEl>
                                            <p:attrNameLst>
                                              <p:attrName>style.rotation</p:attrName>
                                            </p:attrNameLst>
                                          </p:cBhvr>
                                          <p:tavLst>
                                            <p:tav tm="0">
                                              <p:val>
                                                <p:fltVal val="90"/>
                                              </p:val>
                                            </p:tav>
                                            <p:tav tm="100000">
                                              <p:val>
                                                <p:fltVal val="0"/>
                                              </p:val>
                                            </p:tav>
                                          </p:tavLst>
                                        </p:anim>
                                        <p:animEffect transition="in" filter="fade">
                                          <p:cBhvr>
                                            <p:cTn id="130" dur="300"/>
                                            <p:tgtEl>
                                              <p:spTgt spid="9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9"/>
                                            </p:tgtEl>
                                            <p:attrNameLst>
                                              <p:attrName>style.visibility</p:attrName>
                                            </p:attrNameLst>
                                          </p:cBhvr>
                                          <p:to>
                                            <p:strVal val="visible"/>
                                          </p:to>
                                        </p:set>
                                        <p:anim calcmode="lin" valueType="num">
                                          <p:cBhvr>
                                            <p:cTn id="133" dur="300" fill="hold"/>
                                            <p:tgtEl>
                                              <p:spTgt spid="99"/>
                                            </p:tgtEl>
                                            <p:attrNameLst>
                                              <p:attrName>ppt_w</p:attrName>
                                            </p:attrNameLst>
                                          </p:cBhvr>
                                          <p:tavLst>
                                            <p:tav tm="0">
                                              <p:val>
                                                <p:fltVal val="0"/>
                                              </p:val>
                                            </p:tav>
                                            <p:tav tm="100000">
                                              <p:val>
                                                <p:strVal val="#ppt_w"/>
                                              </p:val>
                                            </p:tav>
                                          </p:tavLst>
                                        </p:anim>
                                        <p:anim calcmode="lin" valueType="num">
                                          <p:cBhvr>
                                            <p:cTn id="134" dur="300" fill="hold"/>
                                            <p:tgtEl>
                                              <p:spTgt spid="99"/>
                                            </p:tgtEl>
                                            <p:attrNameLst>
                                              <p:attrName>ppt_h</p:attrName>
                                            </p:attrNameLst>
                                          </p:cBhvr>
                                          <p:tavLst>
                                            <p:tav tm="0">
                                              <p:val>
                                                <p:fltVal val="0"/>
                                              </p:val>
                                            </p:tav>
                                            <p:tav tm="100000">
                                              <p:val>
                                                <p:strVal val="#ppt_h"/>
                                              </p:val>
                                            </p:tav>
                                          </p:tavLst>
                                        </p:anim>
                                        <p:anim calcmode="lin" valueType="num">
                                          <p:cBhvr>
                                            <p:cTn id="135" dur="300" fill="hold"/>
                                            <p:tgtEl>
                                              <p:spTgt spid="99"/>
                                            </p:tgtEl>
                                            <p:attrNameLst>
                                              <p:attrName>style.rotation</p:attrName>
                                            </p:attrNameLst>
                                          </p:cBhvr>
                                          <p:tavLst>
                                            <p:tav tm="0">
                                              <p:val>
                                                <p:fltVal val="90"/>
                                              </p:val>
                                            </p:tav>
                                            <p:tav tm="100000">
                                              <p:val>
                                                <p:fltVal val="0"/>
                                              </p:val>
                                            </p:tav>
                                          </p:tavLst>
                                        </p:anim>
                                        <p:animEffect transition="in" filter="fade">
                                          <p:cBhvr>
                                            <p:cTn id="136" dur="300"/>
                                            <p:tgtEl>
                                              <p:spTgt spid="9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0"/>
                                            </p:tgtEl>
                                            <p:attrNameLst>
                                              <p:attrName>style.visibility</p:attrName>
                                            </p:attrNameLst>
                                          </p:cBhvr>
                                          <p:to>
                                            <p:strVal val="visible"/>
                                          </p:to>
                                        </p:set>
                                        <p:anim calcmode="lin" valueType="num">
                                          <p:cBhvr>
                                            <p:cTn id="139" dur="300" fill="hold"/>
                                            <p:tgtEl>
                                              <p:spTgt spid="100"/>
                                            </p:tgtEl>
                                            <p:attrNameLst>
                                              <p:attrName>ppt_w</p:attrName>
                                            </p:attrNameLst>
                                          </p:cBhvr>
                                          <p:tavLst>
                                            <p:tav tm="0">
                                              <p:val>
                                                <p:fltVal val="0"/>
                                              </p:val>
                                            </p:tav>
                                            <p:tav tm="100000">
                                              <p:val>
                                                <p:strVal val="#ppt_w"/>
                                              </p:val>
                                            </p:tav>
                                          </p:tavLst>
                                        </p:anim>
                                        <p:anim calcmode="lin" valueType="num">
                                          <p:cBhvr>
                                            <p:cTn id="140" dur="300" fill="hold"/>
                                            <p:tgtEl>
                                              <p:spTgt spid="100"/>
                                            </p:tgtEl>
                                            <p:attrNameLst>
                                              <p:attrName>ppt_h</p:attrName>
                                            </p:attrNameLst>
                                          </p:cBhvr>
                                          <p:tavLst>
                                            <p:tav tm="0">
                                              <p:val>
                                                <p:fltVal val="0"/>
                                              </p:val>
                                            </p:tav>
                                            <p:tav tm="100000">
                                              <p:val>
                                                <p:strVal val="#ppt_h"/>
                                              </p:val>
                                            </p:tav>
                                          </p:tavLst>
                                        </p:anim>
                                        <p:anim calcmode="lin" valueType="num">
                                          <p:cBhvr>
                                            <p:cTn id="141" dur="300" fill="hold"/>
                                            <p:tgtEl>
                                              <p:spTgt spid="100"/>
                                            </p:tgtEl>
                                            <p:attrNameLst>
                                              <p:attrName>style.rotation</p:attrName>
                                            </p:attrNameLst>
                                          </p:cBhvr>
                                          <p:tavLst>
                                            <p:tav tm="0">
                                              <p:val>
                                                <p:fltVal val="90"/>
                                              </p:val>
                                            </p:tav>
                                            <p:tav tm="100000">
                                              <p:val>
                                                <p:fltVal val="0"/>
                                              </p:val>
                                            </p:tav>
                                          </p:tavLst>
                                        </p:anim>
                                        <p:animEffect transition="in" filter="fade">
                                          <p:cBhvr>
                                            <p:cTn id="142" dur="300"/>
                                            <p:tgtEl>
                                              <p:spTgt spid="10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1"/>
                                            </p:tgtEl>
                                            <p:attrNameLst>
                                              <p:attrName>style.visibility</p:attrName>
                                            </p:attrNameLst>
                                          </p:cBhvr>
                                          <p:to>
                                            <p:strVal val="visible"/>
                                          </p:to>
                                        </p:set>
                                        <p:anim calcmode="lin" valueType="num">
                                          <p:cBhvr>
                                            <p:cTn id="145" dur="300" fill="hold"/>
                                            <p:tgtEl>
                                              <p:spTgt spid="101"/>
                                            </p:tgtEl>
                                            <p:attrNameLst>
                                              <p:attrName>ppt_w</p:attrName>
                                            </p:attrNameLst>
                                          </p:cBhvr>
                                          <p:tavLst>
                                            <p:tav tm="0">
                                              <p:val>
                                                <p:fltVal val="0"/>
                                              </p:val>
                                            </p:tav>
                                            <p:tav tm="100000">
                                              <p:val>
                                                <p:strVal val="#ppt_w"/>
                                              </p:val>
                                            </p:tav>
                                          </p:tavLst>
                                        </p:anim>
                                        <p:anim calcmode="lin" valueType="num">
                                          <p:cBhvr>
                                            <p:cTn id="146" dur="300" fill="hold"/>
                                            <p:tgtEl>
                                              <p:spTgt spid="101"/>
                                            </p:tgtEl>
                                            <p:attrNameLst>
                                              <p:attrName>ppt_h</p:attrName>
                                            </p:attrNameLst>
                                          </p:cBhvr>
                                          <p:tavLst>
                                            <p:tav tm="0">
                                              <p:val>
                                                <p:fltVal val="0"/>
                                              </p:val>
                                            </p:tav>
                                            <p:tav tm="100000">
                                              <p:val>
                                                <p:strVal val="#ppt_h"/>
                                              </p:val>
                                            </p:tav>
                                          </p:tavLst>
                                        </p:anim>
                                        <p:anim calcmode="lin" valueType="num">
                                          <p:cBhvr>
                                            <p:cTn id="147" dur="300" fill="hold"/>
                                            <p:tgtEl>
                                              <p:spTgt spid="101"/>
                                            </p:tgtEl>
                                            <p:attrNameLst>
                                              <p:attrName>style.rotation</p:attrName>
                                            </p:attrNameLst>
                                          </p:cBhvr>
                                          <p:tavLst>
                                            <p:tav tm="0">
                                              <p:val>
                                                <p:fltVal val="90"/>
                                              </p:val>
                                            </p:tav>
                                            <p:tav tm="100000">
                                              <p:val>
                                                <p:fltVal val="0"/>
                                              </p:val>
                                            </p:tav>
                                          </p:tavLst>
                                        </p:anim>
                                        <p:animEffect transition="in" filter="fade">
                                          <p:cBhvr>
                                            <p:cTn id="148" dur="300"/>
                                            <p:tgtEl>
                                              <p:spTgt spid="101"/>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300" fill="hold"/>
                                            <p:tgtEl>
                                              <p:spTgt spid="102"/>
                                            </p:tgtEl>
                                            <p:attrNameLst>
                                              <p:attrName>ppt_w</p:attrName>
                                            </p:attrNameLst>
                                          </p:cBhvr>
                                          <p:tavLst>
                                            <p:tav tm="0">
                                              <p:val>
                                                <p:fltVal val="0"/>
                                              </p:val>
                                            </p:tav>
                                            <p:tav tm="100000">
                                              <p:val>
                                                <p:strVal val="#ppt_w"/>
                                              </p:val>
                                            </p:tav>
                                          </p:tavLst>
                                        </p:anim>
                                        <p:anim calcmode="lin" valueType="num">
                                          <p:cBhvr>
                                            <p:cTn id="152" dur="300" fill="hold"/>
                                            <p:tgtEl>
                                              <p:spTgt spid="102"/>
                                            </p:tgtEl>
                                            <p:attrNameLst>
                                              <p:attrName>ppt_h</p:attrName>
                                            </p:attrNameLst>
                                          </p:cBhvr>
                                          <p:tavLst>
                                            <p:tav tm="0">
                                              <p:val>
                                                <p:fltVal val="0"/>
                                              </p:val>
                                            </p:tav>
                                            <p:tav tm="100000">
                                              <p:val>
                                                <p:strVal val="#ppt_h"/>
                                              </p:val>
                                            </p:tav>
                                          </p:tavLst>
                                        </p:anim>
                                        <p:anim calcmode="lin" valueType="num">
                                          <p:cBhvr>
                                            <p:cTn id="153" dur="300" fill="hold"/>
                                            <p:tgtEl>
                                              <p:spTgt spid="102"/>
                                            </p:tgtEl>
                                            <p:attrNameLst>
                                              <p:attrName>style.rotation</p:attrName>
                                            </p:attrNameLst>
                                          </p:cBhvr>
                                          <p:tavLst>
                                            <p:tav tm="0">
                                              <p:val>
                                                <p:fltVal val="90"/>
                                              </p:val>
                                            </p:tav>
                                            <p:tav tm="100000">
                                              <p:val>
                                                <p:fltVal val="0"/>
                                              </p:val>
                                            </p:tav>
                                          </p:tavLst>
                                        </p:anim>
                                        <p:animEffect transition="in" filter="fade">
                                          <p:cBhvr>
                                            <p:cTn id="154" dur="300"/>
                                            <p:tgtEl>
                                              <p:spTgt spid="10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300" fill="hold"/>
                                            <p:tgtEl>
                                              <p:spTgt spid="103"/>
                                            </p:tgtEl>
                                            <p:attrNameLst>
                                              <p:attrName>ppt_w</p:attrName>
                                            </p:attrNameLst>
                                          </p:cBhvr>
                                          <p:tavLst>
                                            <p:tav tm="0">
                                              <p:val>
                                                <p:fltVal val="0"/>
                                              </p:val>
                                            </p:tav>
                                            <p:tav tm="100000">
                                              <p:val>
                                                <p:strVal val="#ppt_w"/>
                                              </p:val>
                                            </p:tav>
                                          </p:tavLst>
                                        </p:anim>
                                        <p:anim calcmode="lin" valueType="num">
                                          <p:cBhvr>
                                            <p:cTn id="158" dur="300" fill="hold"/>
                                            <p:tgtEl>
                                              <p:spTgt spid="103"/>
                                            </p:tgtEl>
                                            <p:attrNameLst>
                                              <p:attrName>ppt_h</p:attrName>
                                            </p:attrNameLst>
                                          </p:cBhvr>
                                          <p:tavLst>
                                            <p:tav tm="0">
                                              <p:val>
                                                <p:fltVal val="0"/>
                                              </p:val>
                                            </p:tav>
                                            <p:tav tm="100000">
                                              <p:val>
                                                <p:strVal val="#ppt_h"/>
                                              </p:val>
                                            </p:tav>
                                          </p:tavLst>
                                        </p:anim>
                                        <p:anim calcmode="lin" valueType="num">
                                          <p:cBhvr>
                                            <p:cTn id="159" dur="300" fill="hold"/>
                                            <p:tgtEl>
                                              <p:spTgt spid="103"/>
                                            </p:tgtEl>
                                            <p:attrNameLst>
                                              <p:attrName>style.rotation</p:attrName>
                                            </p:attrNameLst>
                                          </p:cBhvr>
                                          <p:tavLst>
                                            <p:tav tm="0">
                                              <p:val>
                                                <p:fltVal val="90"/>
                                              </p:val>
                                            </p:tav>
                                            <p:tav tm="100000">
                                              <p:val>
                                                <p:fltVal val="0"/>
                                              </p:val>
                                            </p:tav>
                                          </p:tavLst>
                                        </p:anim>
                                        <p:animEffect transition="in" filter="fade">
                                          <p:cBhvr>
                                            <p:cTn id="160" dur="300"/>
                                            <p:tgtEl>
                                              <p:spTgt spid="103"/>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04"/>
                                            </p:tgtEl>
                                            <p:attrNameLst>
                                              <p:attrName>style.visibility</p:attrName>
                                            </p:attrNameLst>
                                          </p:cBhvr>
                                          <p:to>
                                            <p:strVal val="visible"/>
                                          </p:to>
                                        </p:set>
                                        <p:anim calcmode="lin" valueType="num">
                                          <p:cBhvr>
                                            <p:cTn id="163" dur="300" fill="hold"/>
                                            <p:tgtEl>
                                              <p:spTgt spid="104"/>
                                            </p:tgtEl>
                                            <p:attrNameLst>
                                              <p:attrName>ppt_w</p:attrName>
                                            </p:attrNameLst>
                                          </p:cBhvr>
                                          <p:tavLst>
                                            <p:tav tm="0">
                                              <p:val>
                                                <p:fltVal val="0"/>
                                              </p:val>
                                            </p:tav>
                                            <p:tav tm="100000">
                                              <p:val>
                                                <p:strVal val="#ppt_w"/>
                                              </p:val>
                                            </p:tav>
                                          </p:tavLst>
                                        </p:anim>
                                        <p:anim calcmode="lin" valueType="num">
                                          <p:cBhvr>
                                            <p:cTn id="164" dur="300" fill="hold"/>
                                            <p:tgtEl>
                                              <p:spTgt spid="104"/>
                                            </p:tgtEl>
                                            <p:attrNameLst>
                                              <p:attrName>ppt_h</p:attrName>
                                            </p:attrNameLst>
                                          </p:cBhvr>
                                          <p:tavLst>
                                            <p:tav tm="0">
                                              <p:val>
                                                <p:fltVal val="0"/>
                                              </p:val>
                                            </p:tav>
                                            <p:tav tm="100000">
                                              <p:val>
                                                <p:strVal val="#ppt_h"/>
                                              </p:val>
                                            </p:tav>
                                          </p:tavLst>
                                        </p:anim>
                                        <p:anim calcmode="lin" valueType="num">
                                          <p:cBhvr>
                                            <p:cTn id="165" dur="300" fill="hold"/>
                                            <p:tgtEl>
                                              <p:spTgt spid="104"/>
                                            </p:tgtEl>
                                            <p:attrNameLst>
                                              <p:attrName>style.rotation</p:attrName>
                                            </p:attrNameLst>
                                          </p:cBhvr>
                                          <p:tavLst>
                                            <p:tav tm="0">
                                              <p:val>
                                                <p:fltVal val="90"/>
                                              </p:val>
                                            </p:tav>
                                            <p:tav tm="100000">
                                              <p:val>
                                                <p:fltVal val="0"/>
                                              </p:val>
                                            </p:tav>
                                          </p:tavLst>
                                        </p:anim>
                                        <p:animEffect transition="in" filter="fade">
                                          <p:cBhvr>
                                            <p:cTn id="166" dur="300"/>
                                            <p:tgtEl>
                                              <p:spTgt spid="104"/>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05"/>
                                            </p:tgtEl>
                                            <p:attrNameLst>
                                              <p:attrName>style.visibility</p:attrName>
                                            </p:attrNameLst>
                                          </p:cBhvr>
                                          <p:to>
                                            <p:strVal val="visible"/>
                                          </p:to>
                                        </p:set>
                                        <p:anim calcmode="lin" valueType="num">
                                          <p:cBhvr>
                                            <p:cTn id="169" dur="300" fill="hold"/>
                                            <p:tgtEl>
                                              <p:spTgt spid="105"/>
                                            </p:tgtEl>
                                            <p:attrNameLst>
                                              <p:attrName>ppt_w</p:attrName>
                                            </p:attrNameLst>
                                          </p:cBhvr>
                                          <p:tavLst>
                                            <p:tav tm="0">
                                              <p:val>
                                                <p:fltVal val="0"/>
                                              </p:val>
                                            </p:tav>
                                            <p:tav tm="100000">
                                              <p:val>
                                                <p:strVal val="#ppt_w"/>
                                              </p:val>
                                            </p:tav>
                                          </p:tavLst>
                                        </p:anim>
                                        <p:anim calcmode="lin" valueType="num">
                                          <p:cBhvr>
                                            <p:cTn id="170" dur="300" fill="hold"/>
                                            <p:tgtEl>
                                              <p:spTgt spid="105"/>
                                            </p:tgtEl>
                                            <p:attrNameLst>
                                              <p:attrName>ppt_h</p:attrName>
                                            </p:attrNameLst>
                                          </p:cBhvr>
                                          <p:tavLst>
                                            <p:tav tm="0">
                                              <p:val>
                                                <p:fltVal val="0"/>
                                              </p:val>
                                            </p:tav>
                                            <p:tav tm="100000">
                                              <p:val>
                                                <p:strVal val="#ppt_h"/>
                                              </p:val>
                                            </p:tav>
                                          </p:tavLst>
                                        </p:anim>
                                        <p:anim calcmode="lin" valueType="num">
                                          <p:cBhvr>
                                            <p:cTn id="171" dur="300" fill="hold"/>
                                            <p:tgtEl>
                                              <p:spTgt spid="105"/>
                                            </p:tgtEl>
                                            <p:attrNameLst>
                                              <p:attrName>style.rotation</p:attrName>
                                            </p:attrNameLst>
                                          </p:cBhvr>
                                          <p:tavLst>
                                            <p:tav tm="0">
                                              <p:val>
                                                <p:fltVal val="90"/>
                                              </p:val>
                                            </p:tav>
                                            <p:tav tm="100000">
                                              <p:val>
                                                <p:fltVal val="0"/>
                                              </p:val>
                                            </p:tav>
                                          </p:tavLst>
                                        </p:anim>
                                        <p:animEffect transition="in" filter="fade">
                                          <p:cBhvr>
                                            <p:cTn id="172" dur="300"/>
                                            <p:tgtEl>
                                              <p:spTgt spid="105"/>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106"/>
                                            </p:tgtEl>
                                            <p:attrNameLst>
                                              <p:attrName>style.visibility</p:attrName>
                                            </p:attrNameLst>
                                          </p:cBhvr>
                                          <p:to>
                                            <p:strVal val="visible"/>
                                          </p:to>
                                        </p:set>
                                        <p:anim calcmode="lin" valueType="num">
                                          <p:cBhvr>
                                            <p:cTn id="175" dur="300" fill="hold"/>
                                            <p:tgtEl>
                                              <p:spTgt spid="106"/>
                                            </p:tgtEl>
                                            <p:attrNameLst>
                                              <p:attrName>ppt_w</p:attrName>
                                            </p:attrNameLst>
                                          </p:cBhvr>
                                          <p:tavLst>
                                            <p:tav tm="0">
                                              <p:val>
                                                <p:fltVal val="0"/>
                                              </p:val>
                                            </p:tav>
                                            <p:tav tm="100000">
                                              <p:val>
                                                <p:strVal val="#ppt_w"/>
                                              </p:val>
                                            </p:tav>
                                          </p:tavLst>
                                        </p:anim>
                                        <p:anim calcmode="lin" valueType="num">
                                          <p:cBhvr>
                                            <p:cTn id="176" dur="300" fill="hold"/>
                                            <p:tgtEl>
                                              <p:spTgt spid="106"/>
                                            </p:tgtEl>
                                            <p:attrNameLst>
                                              <p:attrName>ppt_h</p:attrName>
                                            </p:attrNameLst>
                                          </p:cBhvr>
                                          <p:tavLst>
                                            <p:tav tm="0">
                                              <p:val>
                                                <p:fltVal val="0"/>
                                              </p:val>
                                            </p:tav>
                                            <p:tav tm="100000">
                                              <p:val>
                                                <p:strVal val="#ppt_h"/>
                                              </p:val>
                                            </p:tav>
                                          </p:tavLst>
                                        </p:anim>
                                        <p:anim calcmode="lin" valueType="num">
                                          <p:cBhvr>
                                            <p:cTn id="177" dur="300" fill="hold"/>
                                            <p:tgtEl>
                                              <p:spTgt spid="106"/>
                                            </p:tgtEl>
                                            <p:attrNameLst>
                                              <p:attrName>style.rotation</p:attrName>
                                            </p:attrNameLst>
                                          </p:cBhvr>
                                          <p:tavLst>
                                            <p:tav tm="0">
                                              <p:val>
                                                <p:fltVal val="90"/>
                                              </p:val>
                                            </p:tav>
                                            <p:tav tm="100000">
                                              <p:val>
                                                <p:fltVal val="0"/>
                                              </p:val>
                                            </p:tav>
                                          </p:tavLst>
                                        </p:anim>
                                        <p:animEffect transition="in" filter="fade">
                                          <p:cBhvr>
                                            <p:cTn id="178" dur="300"/>
                                            <p:tgtEl>
                                              <p:spTgt spid="106"/>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07"/>
                                            </p:tgtEl>
                                            <p:attrNameLst>
                                              <p:attrName>style.visibility</p:attrName>
                                            </p:attrNameLst>
                                          </p:cBhvr>
                                          <p:to>
                                            <p:strVal val="visible"/>
                                          </p:to>
                                        </p:set>
                                        <p:anim calcmode="lin" valueType="num">
                                          <p:cBhvr>
                                            <p:cTn id="181" dur="300" fill="hold"/>
                                            <p:tgtEl>
                                              <p:spTgt spid="107"/>
                                            </p:tgtEl>
                                            <p:attrNameLst>
                                              <p:attrName>ppt_w</p:attrName>
                                            </p:attrNameLst>
                                          </p:cBhvr>
                                          <p:tavLst>
                                            <p:tav tm="0">
                                              <p:val>
                                                <p:fltVal val="0"/>
                                              </p:val>
                                            </p:tav>
                                            <p:tav tm="100000">
                                              <p:val>
                                                <p:strVal val="#ppt_w"/>
                                              </p:val>
                                            </p:tav>
                                          </p:tavLst>
                                        </p:anim>
                                        <p:anim calcmode="lin" valueType="num">
                                          <p:cBhvr>
                                            <p:cTn id="182" dur="300" fill="hold"/>
                                            <p:tgtEl>
                                              <p:spTgt spid="107"/>
                                            </p:tgtEl>
                                            <p:attrNameLst>
                                              <p:attrName>ppt_h</p:attrName>
                                            </p:attrNameLst>
                                          </p:cBhvr>
                                          <p:tavLst>
                                            <p:tav tm="0">
                                              <p:val>
                                                <p:fltVal val="0"/>
                                              </p:val>
                                            </p:tav>
                                            <p:tav tm="100000">
                                              <p:val>
                                                <p:strVal val="#ppt_h"/>
                                              </p:val>
                                            </p:tav>
                                          </p:tavLst>
                                        </p:anim>
                                        <p:anim calcmode="lin" valueType="num">
                                          <p:cBhvr>
                                            <p:cTn id="183" dur="300" fill="hold"/>
                                            <p:tgtEl>
                                              <p:spTgt spid="107"/>
                                            </p:tgtEl>
                                            <p:attrNameLst>
                                              <p:attrName>style.rotation</p:attrName>
                                            </p:attrNameLst>
                                          </p:cBhvr>
                                          <p:tavLst>
                                            <p:tav tm="0">
                                              <p:val>
                                                <p:fltVal val="90"/>
                                              </p:val>
                                            </p:tav>
                                            <p:tav tm="100000">
                                              <p:val>
                                                <p:fltVal val="0"/>
                                              </p:val>
                                            </p:tav>
                                          </p:tavLst>
                                        </p:anim>
                                        <p:animEffect transition="in" filter="fade">
                                          <p:cBhvr>
                                            <p:cTn id="184" dur="300"/>
                                            <p:tgtEl>
                                              <p:spTgt spid="107"/>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08"/>
                                            </p:tgtEl>
                                            <p:attrNameLst>
                                              <p:attrName>style.visibility</p:attrName>
                                            </p:attrNameLst>
                                          </p:cBhvr>
                                          <p:to>
                                            <p:strVal val="visible"/>
                                          </p:to>
                                        </p:set>
                                        <p:anim calcmode="lin" valueType="num">
                                          <p:cBhvr>
                                            <p:cTn id="187" dur="300" fill="hold"/>
                                            <p:tgtEl>
                                              <p:spTgt spid="108"/>
                                            </p:tgtEl>
                                            <p:attrNameLst>
                                              <p:attrName>ppt_w</p:attrName>
                                            </p:attrNameLst>
                                          </p:cBhvr>
                                          <p:tavLst>
                                            <p:tav tm="0">
                                              <p:val>
                                                <p:fltVal val="0"/>
                                              </p:val>
                                            </p:tav>
                                            <p:tav tm="100000">
                                              <p:val>
                                                <p:strVal val="#ppt_w"/>
                                              </p:val>
                                            </p:tav>
                                          </p:tavLst>
                                        </p:anim>
                                        <p:anim calcmode="lin" valueType="num">
                                          <p:cBhvr>
                                            <p:cTn id="188" dur="300" fill="hold"/>
                                            <p:tgtEl>
                                              <p:spTgt spid="108"/>
                                            </p:tgtEl>
                                            <p:attrNameLst>
                                              <p:attrName>ppt_h</p:attrName>
                                            </p:attrNameLst>
                                          </p:cBhvr>
                                          <p:tavLst>
                                            <p:tav tm="0">
                                              <p:val>
                                                <p:fltVal val="0"/>
                                              </p:val>
                                            </p:tav>
                                            <p:tav tm="100000">
                                              <p:val>
                                                <p:strVal val="#ppt_h"/>
                                              </p:val>
                                            </p:tav>
                                          </p:tavLst>
                                        </p:anim>
                                        <p:anim calcmode="lin" valueType="num">
                                          <p:cBhvr>
                                            <p:cTn id="189" dur="300" fill="hold"/>
                                            <p:tgtEl>
                                              <p:spTgt spid="108"/>
                                            </p:tgtEl>
                                            <p:attrNameLst>
                                              <p:attrName>style.rotation</p:attrName>
                                            </p:attrNameLst>
                                          </p:cBhvr>
                                          <p:tavLst>
                                            <p:tav tm="0">
                                              <p:val>
                                                <p:fltVal val="90"/>
                                              </p:val>
                                            </p:tav>
                                            <p:tav tm="100000">
                                              <p:val>
                                                <p:fltVal val="0"/>
                                              </p:val>
                                            </p:tav>
                                          </p:tavLst>
                                        </p:anim>
                                        <p:animEffect transition="in" filter="fade">
                                          <p:cBhvr>
                                            <p:cTn id="190" dur="300"/>
                                            <p:tgtEl>
                                              <p:spTgt spid="108"/>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09"/>
                                            </p:tgtEl>
                                            <p:attrNameLst>
                                              <p:attrName>style.visibility</p:attrName>
                                            </p:attrNameLst>
                                          </p:cBhvr>
                                          <p:to>
                                            <p:strVal val="visible"/>
                                          </p:to>
                                        </p:set>
                                        <p:anim calcmode="lin" valueType="num">
                                          <p:cBhvr>
                                            <p:cTn id="193" dur="300" fill="hold"/>
                                            <p:tgtEl>
                                              <p:spTgt spid="109"/>
                                            </p:tgtEl>
                                            <p:attrNameLst>
                                              <p:attrName>ppt_w</p:attrName>
                                            </p:attrNameLst>
                                          </p:cBhvr>
                                          <p:tavLst>
                                            <p:tav tm="0">
                                              <p:val>
                                                <p:fltVal val="0"/>
                                              </p:val>
                                            </p:tav>
                                            <p:tav tm="100000">
                                              <p:val>
                                                <p:strVal val="#ppt_w"/>
                                              </p:val>
                                            </p:tav>
                                          </p:tavLst>
                                        </p:anim>
                                        <p:anim calcmode="lin" valueType="num">
                                          <p:cBhvr>
                                            <p:cTn id="194" dur="300" fill="hold"/>
                                            <p:tgtEl>
                                              <p:spTgt spid="109"/>
                                            </p:tgtEl>
                                            <p:attrNameLst>
                                              <p:attrName>ppt_h</p:attrName>
                                            </p:attrNameLst>
                                          </p:cBhvr>
                                          <p:tavLst>
                                            <p:tav tm="0">
                                              <p:val>
                                                <p:fltVal val="0"/>
                                              </p:val>
                                            </p:tav>
                                            <p:tav tm="100000">
                                              <p:val>
                                                <p:strVal val="#ppt_h"/>
                                              </p:val>
                                            </p:tav>
                                          </p:tavLst>
                                        </p:anim>
                                        <p:anim calcmode="lin" valueType="num">
                                          <p:cBhvr>
                                            <p:cTn id="195" dur="300" fill="hold"/>
                                            <p:tgtEl>
                                              <p:spTgt spid="109"/>
                                            </p:tgtEl>
                                            <p:attrNameLst>
                                              <p:attrName>style.rotation</p:attrName>
                                            </p:attrNameLst>
                                          </p:cBhvr>
                                          <p:tavLst>
                                            <p:tav tm="0">
                                              <p:val>
                                                <p:fltVal val="90"/>
                                              </p:val>
                                            </p:tav>
                                            <p:tav tm="100000">
                                              <p:val>
                                                <p:fltVal val="0"/>
                                              </p:val>
                                            </p:tav>
                                          </p:tavLst>
                                        </p:anim>
                                        <p:animEffect transition="in" filter="fade">
                                          <p:cBhvr>
                                            <p:cTn id="196" dur="300"/>
                                            <p:tgtEl>
                                              <p:spTgt spid="109"/>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10"/>
                                            </p:tgtEl>
                                            <p:attrNameLst>
                                              <p:attrName>style.visibility</p:attrName>
                                            </p:attrNameLst>
                                          </p:cBhvr>
                                          <p:to>
                                            <p:strVal val="visible"/>
                                          </p:to>
                                        </p:set>
                                        <p:anim calcmode="lin" valueType="num">
                                          <p:cBhvr>
                                            <p:cTn id="199" dur="300" fill="hold"/>
                                            <p:tgtEl>
                                              <p:spTgt spid="110"/>
                                            </p:tgtEl>
                                            <p:attrNameLst>
                                              <p:attrName>ppt_w</p:attrName>
                                            </p:attrNameLst>
                                          </p:cBhvr>
                                          <p:tavLst>
                                            <p:tav tm="0">
                                              <p:val>
                                                <p:fltVal val="0"/>
                                              </p:val>
                                            </p:tav>
                                            <p:tav tm="100000">
                                              <p:val>
                                                <p:strVal val="#ppt_w"/>
                                              </p:val>
                                            </p:tav>
                                          </p:tavLst>
                                        </p:anim>
                                        <p:anim calcmode="lin" valueType="num">
                                          <p:cBhvr>
                                            <p:cTn id="200" dur="300" fill="hold"/>
                                            <p:tgtEl>
                                              <p:spTgt spid="110"/>
                                            </p:tgtEl>
                                            <p:attrNameLst>
                                              <p:attrName>ppt_h</p:attrName>
                                            </p:attrNameLst>
                                          </p:cBhvr>
                                          <p:tavLst>
                                            <p:tav tm="0">
                                              <p:val>
                                                <p:fltVal val="0"/>
                                              </p:val>
                                            </p:tav>
                                            <p:tav tm="100000">
                                              <p:val>
                                                <p:strVal val="#ppt_h"/>
                                              </p:val>
                                            </p:tav>
                                          </p:tavLst>
                                        </p:anim>
                                        <p:anim calcmode="lin" valueType="num">
                                          <p:cBhvr>
                                            <p:cTn id="201" dur="300" fill="hold"/>
                                            <p:tgtEl>
                                              <p:spTgt spid="110"/>
                                            </p:tgtEl>
                                            <p:attrNameLst>
                                              <p:attrName>style.rotation</p:attrName>
                                            </p:attrNameLst>
                                          </p:cBhvr>
                                          <p:tavLst>
                                            <p:tav tm="0">
                                              <p:val>
                                                <p:fltVal val="90"/>
                                              </p:val>
                                            </p:tav>
                                            <p:tav tm="100000">
                                              <p:val>
                                                <p:fltVal val="0"/>
                                              </p:val>
                                            </p:tav>
                                          </p:tavLst>
                                        </p:anim>
                                        <p:animEffect transition="in" filter="fade">
                                          <p:cBhvr>
                                            <p:cTn id="202" dur="300"/>
                                            <p:tgtEl>
                                              <p:spTgt spid="110"/>
                                            </p:tgtEl>
                                          </p:cBhvr>
                                        </p:animEffect>
                                      </p:childTnLst>
                                    </p:cTn>
                                  </p:par>
                                </p:childTnLst>
                              </p:cTn>
                            </p:par>
                            <p:par>
                              <p:cTn id="203" fill="hold">
                                <p:stCondLst>
                                  <p:cond delay="2400"/>
                                </p:stCondLst>
                                <p:childTnLst>
                                  <p:par>
                                    <p:cTn id="204" presetID="22" presetClass="entr" presetSubtype="8" fill="hold" nodeType="afterEffect">
                                      <p:stCondLst>
                                        <p:cond delay="0"/>
                                      </p:stCondLst>
                                      <p:childTnLst>
                                        <p:set>
                                          <p:cBhvr>
                                            <p:cTn id="205" dur="1" fill="hold">
                                              <p:stCondLst>
                                                <p:cond delay="0"/>
                                              </p:stCondLst>
                                            </p:cTn>
                                            <p:tgtEl>
                                              <p:spTgt spid="111"/>
                                            </p:tgtEl>
                                            <p:attrNameLst>
                                              <p:attrName>style.visibility</p:attrName>
                                            </p:attrNameLst>
                                          </p:cBhvr>
                                          <p:to>
                                            <p:strVal val="visible"/>
                                          </p:to>
                                        </p:set>
                                        <p:animEffect transition="in" filter="wipe(left)">
                                          <p:cBhvr>
                                            <p:cTn id="206" dur="500"/>
                                            <p:tgtEl>
                                              <p:spTgt spid="111"/>
                                            </p:tgtEl>
                                          </p:cBhvr>
                                        </p:animEffect>
                                      </p:childTnLst>
                                    </p:cTn>
                                  </p:par>
                                </p:childTnLst>
                              </p:cTn>
                            </p:par>
                            <p:par>
                              <p:cTn id="207" fill="hold">
                                <p:stCondLst>
                                  <p:cond delay="2900"/>
                                </p:stCondLst>
                                <p:childTnLst>
                                  <p:par>
                                    <p:cTn id="208" presetID="41" presetClass="entr" presetSubtype="0" fill="hold" grpId="0" nodeType="afterEffect">
                                      <p:stCondLst>
                                        <p:cond delay="0"/>
                                      </p:stCondLst>
                                      <p:iterate type="lt">
                                        <p:tmPct val="10000"/>
                                      </p:iterate>
                                      <p:childTnLst>
                                        <p:set>
                                          <p:cBhvr>
                                            <p:cTn id="209" dur="1" fill="hold">
                                              <p:stCondLst>
                                                <p:cond delay="0"/>
                                              </p:stCondLst>
                                            </p:cTn>
                                            <p:tgtEl>
                                              <p:spTgt spid="115"/>
                                            </p:tgtEl>
                                            <p:attrNameLst>
                                              <p:attrName>style.visibility</p:attrName>
                                            </p:attrNameLst>
                                          </p:cBhvr>
                                          <p:to>
                                            <p:strVal val="visible"/>
                                          </p:to>
                                        </p:set>
                                        <p:anim calcmode="lin" valueType="num">
                                          <p:cBhvr>
                                            <p:cTn id="210"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211" dur="500" fill="hold"/>
                                            <p:tgtEl>
                                              <p:spTgt spid="115"/>
                                            </p:tgtEl>
                                            <p:attrNameLst>
                                              <p:attrName>ppt_y</p:attrName>
                                            </p:attrNameLst>
                                          </p:cBhvr>
                                          <p:tavLst>
                                            <p:tav tm="0">
                                              <p:val>
                                                <p:strVal val="#ppt_y"/>
                                              </p:val>
                                            </p:tav>
                                            <p:tav tm="100000">
                                              <p:val>
                                                <p:strVal val="#ppt_y"/>
                                              </p:val>
                                            </p:tav>
                                          </p:tavLst>
                                        </p:anim>
                                        <p:anim calcmode="lin" valueType="num">
                                          <p:cBhvr>
                                            <p:cTn id="212"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213"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214" dur="500" tmFilter="0,0; .5, 1; 1, 1"/>
                                            <p:tgtEl>
                                              <p:spTgt spid="115"/>
                                            </p:tgtEl>
                                          </p:cBhvr>
                                        </p:animEffect>
                                      </p:childTnLst>
                                    </p:cTn>
                                  </p:par>
                                  <p:par>
                                    <p:cTn id="215" presetID="41" presetClass="entr" presetSubtype="0" fill="hold" grpId="0" nodeType="withEffect">
                                      <p:stCondLst>
                                        <p:cond delay="0"/>
                                      </p:stCondLst>
                                      <p:iterate type="lt">
                                        <p:tmPct val="10000"/>
                                      </p:iterate>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116"/>
                                            </p:tgtEl>
                                            <p:attrNameLst>
                                              <p:attrName>ppt_y</p:attrName>
                                            </p:attrNameLst>
                                          </p:cBhvr>
                                          <p:tavLst>
                                            <p:tav tm="0">
                                              <p:val>
                                                <p:strVal val="#ppt_y"/>
                                              </p:val>
                                            </p:tav>
                                            <p:tav tm="100000">
                                              <p:val>
                                                <p:strVal val="#ppt_y"/>
                                              </p:val>
                                            </p:tav>
                                          </p:tavLst>
                                        </p:anim>
                                        <p:anim calcmode="lin" valueType="num">
                                          <p:cBhvr>
                                            <p:cTn id="219"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116"/>
                                            </p:tgtEl>
                                          </p:cBhvr>
                                        </p:animEffect>
                                      </p:childTnLst>
                                    </p:cTn>
                                  </p:par>
                                </p:childTnLst>
                              </p:cTn>
                            </p:par>
                            <p:par>
                              <p:cTn id="222" fill="hold">
                                <p:stCondLst>
                                  <p:cond delay="3600"/>
                                </p:stCondLst>
                                <p:childTnLst>
                                  <p:par>
                                    <p:cTn id="223" presetID="22" presetClass="entr" presetSubtype="2" fill="hold" nodeType="after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wipe(right)">
                                          <p:cBhvr>
                                            <p:cTn id="225" dur="500"/>
                                            <p:tgtEl>
                                              <p:spTgt spid="119"/>
                                            </p:tgtEl>
                                          </p:cBhvr>
                                        </p:animEffect>
                                      </p:childTnLst>
                                    </p:cTn>
                                  </p:par>
                                </p:childTnLst>
                              </p:cTn>
                            </p:par>
                            <p:par>
                              <p:cTn id="226" fill="hold">
                                <p:stCondLst>
                                  <p:cond delay="4100"/>
                                </p:stCondLst>
                                <p:childTnLst>
                                  <p:par>
                                    <p:cTn id="227" presetID="41" presetClass="entr" presetSubtype="0" fill="hold" grpId="0" nodeType="afterEffect">
                                      <p:stCondLst>
                                        <p:cond delay="0"/>
                                      </p:stCondLst>
                                      <p:iterate type="lt">
                                        <p:tmPct val="10000"/>
                                      </p:iterate>
                                      <p:childTnLst>
                                        <p:set>
                                          <p:cBhvr>
                                            <p:cTn id="228" dur="1" fill="hold">
                                              <p:stCondLst>
                                                <p:cond delay="0"/>
                                              </p:stCondLst>
                                            </p:cTn>
                                            <p:tgtEl>
                                              <p:spTgt spid="117"/>
                                            </p:tgtEl>
                                            <p:attrNameLst>
                                              <p:attrName>style.visibility</p:attrName>
                                            </p:attrNameLst>
                                          </p:cBhvr>
                                          <p:to>
                                            <p:strVal val="visible"/>
                                          </p:to>
                                        </p:set>
                                        <p:anim calcmode="lin" valueType="num">
                                          <p:cBhvr>
                                            <p:cTn id="229" dur="500" fill="hold"/>
                                            <p:tgtEl>
                                              <p:spTgt spid="117"/>
                                            </p:tgtEl>
                                            <p:attrNameLst>
                                              <p:attrName>ppt_x</p:attrName>
                                            </p:attrNameLst>
                                          </p:cBhvr>
                                          <p:tavLst>
                                            <p:tav tm="0">
                                              <p:val>
                                                <p:strVal val="#ppt_x"/>
                                              </p:val>
                                            </p:tav>
                                            <p:tav tm="50000">
                                              <p:val>
                                                <p:strVal val="#ppt_x+.1"/>
                                              </p:val>
                                            </p:tav>
                                            <p:tav tm="100000">
                                              <p:val>
                                                <p:strVal val="#ppt_x"/>
                                              </p:val>
                                            </p:tav>
                                          </p:tavLst>
                                        </p:anim>
                                        <p:anim calcmode="lin" valueType="num">
                                          <p:cBhvr>
                                            <p:cTn id="230" dur="500" fill="hold"/>
                                            <p:tgtEl>
                                              <p:spTgt spid="117"/>
                                            </p:tgtEl>
                                            <p:attrNameLst>
                                              <p:attrName>ppt_y</p:attrName>
                                            </p:attrNameLst>
                                          </p:cBhvr>
                                          <p:tavLst>
                                            <p:tav tm="0">
                                              <p:val>
                                                <p:strVal val="#ppt_y"/>
                                              </p:val>
                                            </p:tav>
                                            <p:tav tm="100000">
                                              <p:val>
                                                <p:strVal val="#ppt_y"/>
                                              </p:val>
                                            </p:tav>
                                          </p:tavLst>
                                        </p:anim>
                                        <p:anim calcmode="lin" valueType="num">
                                          <p:cBhvr>
                                            <p:cTn id="231" dur="500" fill="hold"/>
                                            <p:tgtEl>
                                              <p:spTgt spid="117"/>
                                            </p:tgtEl>
                                            <p:attrNameLst>
                                              <p:attrName>ppt_h</p:attrName>
                                            </p:attrNameLst>
                                          </p:cBhvr>
                                          <p:tavLst>
                                            <p:tav tm="0">
                                              <p:val>
                                                <p:strVal val="#ppt_h/10"/>
                                              </p:val>
                                            </p:tav>
                                            <p:tav tm="50000">
                                              <p:val>
                                                <p:strVal val="#ppt_h+.01"/>
                                              </p:val>
                                            </p:tav>
                                            <p:tav tm="100000">
                                              <p:val>
                                                <p:strVal val="#ppt_h"/>
                                              </p:val>
                                            </p:tav>
                                          </p:tavLst>
                                        </p:anim>
                                        <p:anim calcmode="lin" valueType="num">
                                          <p:cBhvr>
                                            <p:cTn id="232" dur="500" fill="hold"/>
                                            <p:tgtEl>
                                              <p:spTgt spid="117"/>
                                            </p:tgtEl>
                                            <p:attrNameLst>
                                              <p:attrName>ppt_w</p:attrName>
                                            </p:attrNameLst>
                                          </p:cBhvr>
                                          <p:tavLst>
                                            <p:tav tm="0">
                                              <p:val>
                                                <p:strVal val="#ppt_w/10"/>
                                              </p:val>
                                            </p:tav>
                                            <p:tav tm="50000">
                                              <p:val>
                                                <p:strVal val="#ppt_w+.01"/>
                                              </p:val>
                                            </p:tav>
                                            <p:tav tm="100000">
                                              <p:val>
                                                <p:strVal val="#ppt_w"/>
                                              </p:val>
                                            </p:tav>
                                          </p:tavLst>
                                        </p:anim>
                                        <p:animEffect transition="in" filter="fade">
                                          <p:cBhvr>
                                            <p:cTn id="233" dur="500" tmFilter="0,0; .5, 1; 1, 1"/>
                                            <p:tgtEl>
                                              <p:spTgt spid="117"/>
                                            </p:tgtEl>
                                          </p:cBhvr>
                                        </p:animEffect>
                                      </p:childTnLst>
                                    </p:cTn>
                                  </p:par>
                                  <p:par>
                                    <p:cTn id="234" presetID="41" presetClass="entr" presetSubtype="0" fill="hold" grpId="0" nodeType="withEffect">
                                      <p:stCondLst>
                                        <p:cond delay="0"/>
                                      </p:stCondLst>
                                      <p:iterate type="lt">
                                        <p:tmPct val="10000"/>
                                      </p:iterate>
                                      <p:childTnLst>
                                        <p:set>
                                          <p:cBhvr>
                                            <p:cTn id="235" dur="1" fill="hold">
                                              <p:stCondLst>
                                                <p:cond delay="0"/>
                                              </p:stCondLst>
                                            </p:cTn>
                                            <p:tgtEl>
                                              <p:spTgt spid="118"/>
                                            </p:tgtEl>
                                            <p:attrNameLst>
                                              <p:attrName>style.visibility</p:attrName>
                                            </p:attrNameLst>
                                          </p:cBhvr>
                                          <p:to>
                                            <p:strVal val="visible"/>
                                          </p:to>
                                        </p:set>
                                        <p:anim calcmode="lin" valueType="num">
                                          <p:cBhvr>
                                            <p:cTn id="236" dur="50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118"/>
                                            </p:tgtEl>
                                            <p:attrNameLst>
                                              <p:attrName>ppt_y</p:attrName>
                                            </p:attrNameLst>
                                          </p:cBhvr>
                                          <p:tavLst>
                                            <p:tav tm="0">
                                              <p:val>
                                                <p:strVal val="#ppt_y"/>
                                              </p:val>
                                            </p:tav>
                                            <p:tav tm="100000">
                                              <p:val>
                                                <p:strVal val="#ppt_y"/>
                                              </p:val>
                                            </p:tav>
                                          </p:tavLst>
                                        </p:anim>
                                        <p:anim calcmode="lin" valueType="num">
                                          <p:cBhvr>
                                            <p:cTn id="238" dur="50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118"/>
                                            </p:tgtEl>
                                          </p:cBhvr>
                                        </p:animEffect>
                                      </p:childTnLst>
                                    </p:cTn>
                                  </p:par>
                                </p:childTnLst>
                              </p:cTn>
                            </p:par>
                            <p:par>
                              <p:cTn id="241" fill="hold">
                                <p:stCondLst>
                                  <p:cond delay="5000"/>
                                </p:stCondLst>
                                <p:childTnLst>
                                  <p:par>
                                    <p:cTn id="242" presetID="41" presetClass="entr" presetSubtype="0" fill="hold" grpId="0" nodeType="afterEffect">
                                      <p:stCondLst>
                                        <p:cond delay="0"/>
                                      </p:stCondLst>
                                      <p:iterate type="lt">
                                        <p:tmPct val="10000"/>
                                      </p:iterate>
                                      <p:childTnLst>
                                        <p:set>
                                          <p:cBhvr>
                                            <p:cTn id="243" dur="1" fill="hold">
                                              <p:stCondLst>
                                                <p:cond delay="0"/>
                                              </p:stCondLst>
                                            </p:cTn>
                                            <p:tgtEl>
                                              <p:spTgt spid="126"/>
                                            </p:tgtEl>
                                            <p:attrNameLst>
                                              <p:attrName>style.visibility</p:attrName>
                                            </p:attrNameLst>
                                          </p:cBhvr>
                                          <p:to>
                                            <p:strVal val="visible"/>
                                          </p:to>
                                        </p:set>
                                        <p:anim calcmode="lin" valueType="num">
                                          <p:cBhvr>
                                            <p:cTn id="244"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245" dur="500" fill="hold"/>
                                            <p:tgtEl>
                                              <p:spTgt spid="126"/>
                                            </p:tgtEl>
                                            <p:attrNameLst>
                                              <p:attrName>ppt_y</p:attrName>
                                            </p:attrNameLst>
                                          </p:cBhvr>
                                          <p:tavLst>
                                            <p:tav tm="0">
                                              <p:val>
                                                <p:strVal val="#ppt_y"/>
                                              </p:val>
                                            </p:tav>
                                            <p:tav tm="100000">
                                              <p:val>
                                                <p:strVal val="#ppt_y"/>
                                              </p:val>
                                            </p:tav>
                                          </p:tavLst>
                                        </p:anim>
                                        <p:anim calcmode="lin" valueType="num">
                                          <p:cBhvr>
                                            <p:cTn id="246"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247"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248" dur="500" tmFilter="0,0; .5, 1; 1, 1"/>
                                            <p:tgtEl>
                                              <p:spTgt spid="126"/>
                                            </p:tgtEl>
                                          </p:cBhvr>
                                        </p:animEffect>
                                      </p:childTnLst>
                                    </p:cTn>
                                  </p:par>
                                  <p:par>
                                    <p:cTn id="249" presetID="41" presetClass="entr" presetSubtype="0" fill="hold" grpId="0" nodeType="withEffect">
                                      <p:stCondLst>
                                        <p:cond delay="0"/>
                                      </p:stCondLst>
                                      <p:iterate type="lt">
                                        <p:tmPct val="10000"/>
                                      </p:iterate>
                                      <p:childTnLst>
                                        <p:set>
                                          <p:cBhvr>
                                            <p:cTn id="250" dur="1" fill="hold">
                                              <p:stCondLst>
                                                <p:cond delay="0"/>
                                              </p:stCondLst>
                                            </p:cTn>
                                            <p:tgtEl>
                                              <p:spTgt spid="127"/>
                                            </p:tgtEl>
                                            <p:attrNameLst>
                                              <p:attrName>style.visibility</p:attrName>
                                            </p:attrNameLst>
                                          </p:cBhvr>
                                          <p:to>
                                            <p:strVal val="visible"/>
                                          </p:to>
                                        </p:set>
                                        <p:anim calcmode="lin" valueType="num">
                                          <p:cBhvr>
                                            <p:cTn id="251"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127"/>
                                            </p:tgtEl>
                                            <p:attrNameLst>
                                              <p:attrName>ppt_y</p:attrName>
                                            </p:attrNameLst>
                                          </p:cBhvr>
                                          <p:tavLst>
                                            <p:tav tm="0">
                                              <p:val>
                                                <p:strVal val="#ppt_y"/>
                                              </p:val>
                                            </p:tav>
                                            <p:tav tm="100000">
                                              <p:val>
                                                <p:strVal val="#ppt_y"/>
                                              </p:val>
                                            </p:tav>
                                          </p:tavLst>
                                        </p:anim>
                                        <p:anim calcmode="lin" valueType="num">
                                          <p:cBhvr>
                                            <p:cTn id="253"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127"/>
                                            </p:tgtEl>
                                          </p:cBhvr>
                                        </p:animEffect>
                                      </p:childTnLst>
                                    </p:cTn>
                                  </p:par>
                                  <p:par>
                                    <p:cTn id="256" presetID="41" presetClass="entr" presetSubtype="0" fill="hold" grpId="0" nodeType="withEffect">
                                      <p:stCondLst>
                                        <p:cond delay="0"/>
                                      </p:stCondLst>
                                      <p:iterate type="lt">
                                        <p:tmPct val="10000"/>
                                      </p:iterate>
                                      <p:childTnLst>
                                        <p:set>
                                          <p:cBhvr>
                                            <p:cTn id="257" dur="1" fill="hold">
                                              <p:stCondLst>
                                                <p:cond delay="0"/>
                                              </p:stCondLst>
                                            </p:cTn>
                                            <p:tgtEl>
                                              <p:spTgt spid="128"/>
                                            </p:tgtEl>
                                            <p:attrNameLst>
                                              <p:attrName>style.visibility</p:attrName>
                                            </p:attrNameLst>
                                          </p:cBhvr>
                                          <p:to>
                                            <p:strVal val="visible"/>
                                          </p:to>
                                        </p:set>
                                        <p:anim calcmode="lin" valueType="num">
                                          <p:cBhvr>
                                            <p:cTn id="258" dur="50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128"/>
                                            </p:tgtEl>
                                            <p:attrNameLst>
                                              <p:attrName>ppt_y</p:attrName>
                                            </p:attrNameLst>
                                          </p:cBhvr>
                                          <p:tavLst>
                                            <p:tav tm="0">
                                              <p:val>
                                                <p:strVal val="#ppt_y"/>
                                              </p:val>
                                            </p:tav>
                                            <p:tav tm="100000">
                                              <p:val>
                                                <p:strVal val="#ppt_y"/>
                                              </p:val>
                                            </p:tav>
                                          </p:tavLst>
                                        </p:anim>
                                        <p:anim calcmode="lin" valueType="num">
                                          <p:cBhvr>
                                            <p:cTn id="260" dur="50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128"/>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23"/>
                                            </p:tgtEl>
                                            <p:attrNameLst>
                                              <p:attrName>style.visibility</p:attrName>
                                            </p:attrNameLst>
                                          </p:cBhvr>
                                          <p:to>
                                            <p:strVal val="visible"/>
                                          </p:to>
                                        </p:set>
                                        <p:anim calcmode="lin" valueType="num">
                                          <p:cBhvr>
                                            <p:cTn id="265" dur="1000" fill="hold"/>
                                            <p:tgtEl>
                                              <p:spTgt spid="123"/>
                                            </p:tgtEl>
                                            <p:attrNameLst>
                                              <p:attrName>ppt_w</p:attrName>
                                            </p:attrNameLst>
                                          </p:cBhvr>
                                          <p:tavLst>
                                            <p:tav tm="0">
                                              <p:val>
                                                <p:fltVal val="0"/>
                                              </p:val>
                                            </p:tav>
                                            <p:tav tm="100000">
                                              <p:val>
                                                <p:strVal val="#ppt_w"/>
                                              </p:val>
                                            </p:tav>
                                          </p:tavLst>
                                        </p:anim>
                                        <p:anim calcmode="lin" valueType="num">
                                          <p:cBhvr>
                                            <p:cTn id="266" dur="1000" fill="hold"/>
                                            <p:tgtEl>
                                              <p:spTgt spid="123"/>
                                            </p:tgtEl>
                                            <p:attrNameLst>
                                              <p:attrName>ppt_h</p:attrName>
                                            </p:attrNameLst>
                                          </p:cBhvr>
                                          <p:tavLst>
                                            <p:tav tm="0">
                                              <p:val>
                                                <p:fltVal val="0"/>
                                              </p:val>
                                            </p:tav>
                                            <p:tav tm="100000">
                                              <p:val>
                                                <p:strVal val="#ppt_h"/>
                                              </p:val>
                                            </p:tav>
                                          </p:tavLst>
                                        </p:anim>
                                        <p:anim calcmode="lin" valueType="num">
                                          <p:cBhvr>
                                            <p:cTn id="267" dur="1000" fill="hold"/>
                                            <p:tgtEl>
                                              <p:spTgt spid="123"/>
                                            </p:tgtEl>
                                            <p:attrNameLst>
                                              <p:attrName>style.rotation</p:attrName>
                                            </p:attrNameLst>
                                          </p:cBhvr>
                                          <p:tavLst>
                                            <p:tav tm="0">
                                              <p:val>
                                                <p:fltVal val="90"/>
                                              </p:val>
                                            </p:tav>
                                            <p:tav tm="100000">
                                              <p:val>
                                                <p:fltVal val="0"/>
                                              </p:val>
                                            </p:tav>
                                          </p:tavLst>
                                        </p:anim>
                                        <p:animEffect transition="in" filter="fade">
                                          <p:cBhvr>
                                            <p:cTn id="268" dur="1000"/>
                                            <p:tgtEl>
                                              <p:spTgt spid="123"/>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124"/>
                                            </p:tgtEl>
                                            <p:attrNameLst>
                                              <p:attrName>style.visibility</p:attrName>
                                            </p:attrNameLst>
                                          </p:cBhvr>
                                          <p:to>
                                            <p:strVal val="visible"/>
                                          </p:to>
                                        </p:set>
                                        <p:anim calcmode="lin" valueType="num">
                                          <p:cBhvr>
                                            <p:cTn id="271" dur="1000" fill="hold"/>
                                            <p:tgtEl>
                                              <p:spTgt spid="124"/>
                                            </p:tgtEl>
                                            <p:attrNameLst>
                                              <p:attrName>ppt_w</p:attrName>
                                            </p:attrNameLst>
                                          </p:cBhvr>
                                          <p:tavLst>
                                            <p:tav tm="0">
                                              <p:val>
                                                <p:fltVal val="0"/>
                                              </p:val>
                                            </p:tav>
                                            <p:tav tm="100000">
                                              <p:val>
                                                <p:strVal val="#ppt_w"/>
                                              </p:val>
                                            </p:tav>
                                          </p:tavLst>
                                        </p:anim>
                                        <p:anim calcmode="lin" valueType="num">
                                          <p:cBhvr>
                                            <p:cTn id="272" dur="1000" fill="hold"/>
                                            <p:tgtEl>
                                              <p:spTgt spid="124"/>
                                            </p:tgtEl>
                                            <p:attrNameLst>
                                              <p:attrName>ppt_h</p:attrName>
                                            </p:attrNameLst>
                                          </p:cBhvr>
                                          <p:tavLst>
                                            <p:tav tm="0">
                                              <p:val>
                                                <p:fltVal val="0"/>
                                              </p:val>
                                            </p:tav>
                                            <p:tav tm="100000">
                                              <p:val>
                                                <p:strVal val="#ppt_h"/>
                                              </p:val>
                                            </p:tav>
                                          </p:tavLst>
                                        </p:anim>
                                        <p:anim calcmode="lin" valueType="num">
                                          <p:cBhvr>
                                            <p:cTn id="273" dur="1000" fill="hold"/>
                                            <p:tgtEl>
                                              <p:spTgt spid="124"/>
                                            </p:tgtEl>
                                            <p:attrNameLst>
                                              <p:attrName>style.rotation</p:attrName>
                                            </p:attrNameLst>
                                          </p:cBhvr>
                                          <p:tavLst>
                                            <p:tav tm="0">
                                              <p:val>
                                                <p:fltVal val="90"/>
                                              </p:val>
                                            </p:tav>
                                            <p:tav tm="100000">
                                              <p:val>
                                                <p:fltVal val="0"/>
                                              </p:val>
                                            </p:tav>
                                          </p:tavLst>
                                        </p:anim>
                                        <p:animEffect transition="in" filter="fade">
                                          <p:cBhvr>
                                            <p:cTn id="274" dur="1000"/>
                                            <p:tgtEl>
                                              <p:spTgt spid="124"/>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125"/>
                                            </p:tgtEl>
                                            <p:attrNameLst>
                                              <p:attrName>style.visibility</p:attrName>
                                            </p:attrNameLst>
                                          </p:cBhvr>
                                          <p:to>
                                            <p:strVal val="visible"/>
                                          </p:to>
                                        </p:set>
                                        <p:anim calcmode="lin" valueType="num">
                                          <p:cBhvr>
                                            <p:cTn id="277" dur="1000" fill="hold"/>
                                            <p:tgtEl>
                                              <p:spTgt spid="125"/>
                                            </p:tgtEl>
                                            <p:attrNameLst>
                                              <p:attrName>ppt_w</p:attrName>
                                            </p:attrNameLst>
                                          </p:cBhvr>
                                          <p:tavLst>
                                            <p:tav tm="0">
                                              <p:val>
                                                <p:fltVal val="0"/>
                                              </p:val>
                                            </p:tav>
                                            <p:tav tm="100000">
                                              <p:val>
                                                <p:strVal val="#ppt_w"/>
                                              </p:val>
                                            </p:tav>
                                          </p:tavLst>
                                        </p:anim>
                                        <p:anim calcmode="lin" valueType="num">
                                          <p:cBhvr>
                                            <p:cTn id="278" dur="1000" fill="hold"/>
                                            <p:tgtEl>
                                              <p:spTgt spid="125"/>
                                            </p:tgtEl>
                                            <p:attrNameLst>
                                              <p:attrName>ppt_h</p:attrName>
                                            </p:attrNameLst>
                                          </p:cBhvr>
                                          <p:tavLst>
                                            <p:tav tm="0">
                                              <p:val>
                                                <p:fltVal val="0"/>
                                              </p:val>
                                            </p:tav>
                                            <p:tav tm="100000">
                                              <p:val>
                                                <p:strVal val="#ppt_h"/>
                                              </p:val>
                                            </p:tav>
                                          </p:tavLst>
                                        </p:anim>
                                        <p:anim calcmode="lin" valueType="num">
                                          <p:cBhvr>
                                            <p:cTn id="279" dur="1000" fill="hold"/>
                                            <p:tgtEl>
                                              <p:spTgt spid="125"/>
                                            </p:tgtEl>
                                            <p:attrNameLst>
                                              <p:attrName>style.rotation</p:attrName>
                                            </p:attrNameLst>
                                          </p:cBhvr>
                                          <p:tavLst>
                                            <p:tav tm="0">
                                              <p:val>
                                                <p:fltVal val="90"/>
                                              </p:val>
                                            </p:tav>
                                            <p:tav tm="100000">
                                              <p:val>
                                                <p:fltVal val="0"/>
                                              </p:val>
                                            </p:tav>
                                          </p:tavLst>
                                        </p:anim>
                                        <p:animEffect transition="in" filter="fade">
                                          <p:cBhvr>
                                            <p:cTn id="280" dur="1000"/>
                                            <p:tgtEl>
                                              <p:spTgt spid="125"/>
                                            </p:tgtEl>
                                          </p:cBhvr>
                                        </p:animEffect>
                                      </p:childTnLst>
                                    </p:cTn>
                                  </p:par>
                                </p:childTnLst>
                              </p:cTn>
                            </p:par>
                            <p:par>
                              <p:cTn id="281" fill="hold">
                                <p:stCondLst>
                                  <p:cond delay="6000"/>
                                </p:stCondLst>
                                <p:childTnLst>
                                  <p:par>
                                    <p:cTn id="282" presetID="2" presetClass="entr" presetSubtype="1" fill="hold" grpId="0" nodeType="afterEffect">
                                      <p:stCondLst>
                                        <p:cond delay="0"/>
                                      </p:stCondLst>
                                      <p:childTnLst>
                                        <p:set>
                                          <p:cBhvr>
                                            <p:cTn id="283" dur="1" fill="hold">
                                              <p:stCondLst>
                                                <p:cond delay="0"/>
                                              </p:stCondLst>
                                            </p:cTn>
                                            <p:tgtEl>
                                              <p:spTgt spid="129"/>
                                            </p:tgtEl>
                                            <p:attrNameLst>
                                              <p:attrName>style.visibility</p:attrName>
                                            </p:attrNameLst>
                                          </p:cBhvr>
                                          <p:to>
                                            <p:strVal val="visible"/>
                                          </p:to>
                                        </p:set>
                                        <p:anim calcmode="lin" valueType="num">
                                          <p:cBhvr additive="base">
                                            <p:cTn id="284" dur="300" fill="hold"/>
                                            <p:tgtEl>
                                              <p:spTgt spid="129"/>
                                            </p:tgtEl>
                                            <p:attrNameLst>
                                              <p:attrName>ppt_x</p:attrName>
                                            </p:attrNameLst>
                                          </p:cBhvr>
                                          <p:tavLst>
                                            <p:tav tm="0">
                                              <p:val>
                                                <p:strVal val="#ppt_x"/>
                                              </p:val>
                                            </p:tav>
                                            <p:tav tm="100000">
                                              <p:val>
                                                <p:strVal val="#ppt_x"/>
                                              </p:val>
                                            </p:tav>
                                          </p:tavLst>
                                        </p:anim>
                                        <p:anim calcmode="lin" valueType="num">
                                          <p:cBhvr additive="base">
                                            <p:cTn id="285" dur="300" fill="hold"/>
                                            <p:tgtEl>
                                              <p:spTgt spid="129"/>
                                            </p:tgtEl>
                                            <p:attrNameLst>
                                              <p:attrName>ppt_y</p:attrName>
                                            </p:attrNameLst>
                                          </p:cBhvr>
                                          <p:tavLst>
                                            <p:tav tm="0">
                                              <p:val>
                                                <p:strVal val="0-#ppt_h/2"/>
                                              </p:val>
                                            </p:tav>
                                            <p:tav tm="100000">
                                              <p:val>
                                                <p:strVal val="#ppt_y"/>
                                              </p:val>
                                            </p:tav>
                                          </p:tavLst>
                                        </p:anim>
                                      </p:childTnLst>
                                    </p:cTn>
                                  </p:par>
                                </p:childTnLst>
                              </p:cTn>
                            </p:par>
                            <p:par>
                              <p:cTn id="286" fill="hold">
                                <p:stCondLst>
                                  <p:cond delay="6500"/>
                                </p:stCondLst>
                                <p:childTnLst>
                                  <p:par>
                                    <p:cTn id="287" presetID="56" presetClass="entr" presetSubtype="0" fill="hold" grpId="0" nodeType="afterEffect">
                                      <p:stCondLst>
                                        <p:cond delay="0"/>
                                      </p:stCondLst>
                                      <p:iterate type="lt">
                                        <p:tmPct val="10000"/>
                                      </p:iterate>
                                      <p:childTnLst>
                                        <p:set>
                                          <p:cBhvr>
                                            <p:cTn id="288" dur="1" fill="hold">
                                              <p:stCondLst>
                                                <p:cond delay="0"/>
                                              </p:stCondLst>
                                            </p:cTn>
                                            <p:tgtEl>
                                              <p:spTgt spid="130"/>
                                            </p:tgtEl>
                                            <p:attrNameLst>
                                              <p:attrName>style.visibility</p:attrName>
                                            </p:attrNameLst>
                                          </p:cBhvr>
                                          <p:to>
                                            <p:strVal val="visible"/>
                                          </p:to>
                                        </p:set>
                                        <p:anim by="(-#ppt_w*2)" calcmode="lin" valueType="num">
                                          <p:cBhvr rctx="PPT">
                                            <p:cTn id="289" dur="250" autoRev="1" fill="hold">
                                              <p:stCondLst>
                                                <p:cond delay="0"/>
                                              </p:stCondLst>
                                            </p:cTn>
                                            <p:tgtEl>
                                              <p:spTgt spid="130"/>
                                            </p:tgtEl>
                                            <p:attrNameLst>
                                              <p:attrName>ppt_w</p:attrName>
                                            </p:attrNameLst>
                                          </p:cBhvr>
                                        </p:anim>
                                        <p:anim by="(#ppt_w*0.50)" calcmode="lin" valueType="num">
                                          <p:cBhvr>
                                            <p:cTn id="290" dur="250" decel="50000" autoRev="1" fill="hold">
                                              <p:stCondLst>
                                                <p:cond delay="0"/>
                                              </p:stCondLst>
                                            </p:cTn>
                                            <p:tgtEl>
                                              <p:spTgt spid="130"/>
                                            </p:tgtEl>
                                            <p:attrNameLst>
                                              <p:attrName>ppt_x</p:attrName>
                                            </p:attrNameLst>
                                          </p:cBhvr>
                                        </p:anim>
                                        <p:anim from="(-#ppt_h/2)" to="(#ppt_y)" calcmode="lin" valueType="num">
                                          <p:cBhvr>
                                            <p:cTn id="291" dur="500" fill="hold">
                                              <p:stCondLst>
                                                <p:cond delay="0"/>
                                              </p:stCondLst>
                                            </p:cTn>
                                            <p:tgtEl>
                                              <p:spTgt spid="130"/>
                                            </p:tgtEl>
                                            <p:attrNameLst>
                                              <p:attrName>ppt_y</p:attrName>
                                            </p:attrNameLst>
                                          </p:cBhvr>
                                        </p:anim>
                                        <p:animRot by="21600000">
                                          <p:cBhvr>
                                            <p:cTn id="292" dur="500" fill="hold">
                                              <p:stCondLst>
                                                <p:cond delay="0"/>
                                              </p:stCondLst>
                                            </p:cTn>
                                            <p:tgtEl>
                                              <p:spTgt spid="130"/>
                                            </p:tgtEl>
                                            <p:attrNameLst>
                                              <p:attrName>r</p:attrName>
                                            </p:attrNameLst>
                                          </p:cBhvr>
                                        </p:animRot>
                                      </p:childTnLst>
                                    </p:cTn>
                                  </p:par>
                                </p:childTnLst>
                              </p:cTn>
                            </p:par>
                            <p:par>
                              <p:cTn id="293" fill="hold">
                                <p:stCondLst>
                                  <p:cond delay="7050"/>
                                </p:stCondLst>
                                <p:childTnLst>
                                  <p:par>
                                    <p:cTn id="294" presetID="22" presetClass="entr" presetSubtype="8" fill="hold" grpId="0" nodeType="afterEffect">
                                      <p:stCondLst>
                                        <p:cond delay="0"/>
                                      </p:stCondLst>
                                      <p:childTnLst>
                                        <p:set>
                                          <p:cBhvr>
                                            <p:cTn id="295" dur="1" fill="hold">
                                              <p:stCondLst>
                                                <p:cond delay="0"/>
                                              </p:stCondLst>
                                            </p:cTn>
                                            <p:tgtEl>
                                              <p:spTgt spid="5"/>
                                            </p:tgtEl>
                                            <p:attrNameLst>
                                              <p:attrName>style.visibility</p:attrName>
                                            </p:attrNameLst>
                                          </p:cBhvr>
                                          <p:to>
                                            <p:strVal val="visible"/>
                                          </p:to>
                                        </p:set>
                                        <p:animEffect transition="in" filter="wipe(left)">
                                          <p:cBhvr>
                                            <p:cTn id="296" dur="500"/>
                                            <p:tgtEl>
                                              <p:spTgt spid="5"/>
                                            </p:tgtEl>
                                          </p:cBhvr>
                                        </p:animEffect>
                                      </p:childTnLst>
                                    </p:cTn>
                                  </p:par>
                                  <p:par>
                                    <p:cTn id="297" presetID="22" presetClass="entr" presetSubtype="8" fill="hold" grpId="0" nodeType="withEffect">
                                      <p:stCondLst>
                                        <p:cond delay="0"/>
                                      </p:stCondLst>
                                      <p:childTnLst>
                                        <p:set>
                                          <p:cBhvr>
                                            <p:cTn id="298" dur="1" fill="hold">
                                              <p:stCondLst>
                                                <p:cond delay="0"/>
                                              </p:stCondLst>
                                            </p:cTn>
                                            <p:tgtEl>
                                              <p:spTgt spid="6"/>
                                            </p:tgtEl>
                                            <p:attrNameLst>
                                              <p:attrName>style.visibility</p:attrName>
                                            </p:attrNameLst>
                                          </p:cBhvr>
                                          <p:to>
                                            <p:strVal val="visible"/>
                                          </p:to>
                                        </p:set>
                                        <p:animEffect transition="in" filter="wipe(left)">
                                          <p:cBhvr>
                                            <p:cTn id="2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4" grpId="0" animBg="1"/>
          <p:bldP spid="84" grpId="1" animBg="1"/>
          <p:bldP spid="77" grpId="0"/>
          <p:bldP spid="4" grpId="0" animBg="1"/>
          <p:bldP spid="43" grpId="0" animBg="1"/>
          <p:bldP spid="78" grpId="0" animBg="1"/>
          <p:bldP spid="79"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5" grpId="0"/>
          <p:bldP spid="116" grpId="0"/>
          <p:bldP spid="117" grpId="0"/>
          <p:bldP spid="118" grpId="0"/>
          <p:bldP spid="123" grpId="0" animBg="1"/>
          <p:bldP spid="124" grpId="0" animBg="1"/>
          <p:bldP spid="125" grpId="0" animBg="1"/>
          <p:bldP spid="126" grpId="0"/>
          <p:bldP spid="127" grpId="0"/>
          <p:bldP spid="128" grpId="0"/>
          <p:bldP spid="129" grpId="0" animBg="1"/>
          <p:bldP spid="130" grpId="0"/>
          <p:bldP spid="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339102" cy="461665"/>
          </a:xfrm>
          <a:prstGeom prst="rect">
            <a:avLst/>
          </a:prstGeom>
          <a:noFill/>
        </p:spPr>
        <p:txBody>
          <a:bodyPr wrap="non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与去年同期比较</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41" name="直接连接符 40"/>
          <p:cNvCxnSpPr/>
          <p:nvPr/>
        </p:nvCxnSpPr>
        <p:spPr bwMode="auto">
          <a:xfrm>
            <a:off x="5782071" y="1052736"/>
            <a:ext cx="0" cy="194421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5782071" y="3910236"/>
            <a:ext cx="0" cy="194421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椭圆 42"/>
          <p:cNvSpPr/>
          <p:nvPr/>
        </p:nvSpPr>
        <p:spPr bwMode="auto">
          <a:xfrm>
            <a:off x="5235971" y="2818036"/>
            <a:ext cx="1092200" cy="1092200"/>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8" name="TextBox 77"/>
          <p:cNvSpPr txBox="1"/>
          <p:nvPr/>
        </p:nvSpPr>
        <p:spPr>
          <a:xfrm>
            <a:off x="2239427" y="1556792"/>
            <a:ext cx="2358338" cy="400110"/>
          </a:xfrm>
          <a:prstGeom prst="rect">
            <a:avLst/>
          </a:prstGeom>
          <a:noFill/>
        </p:spPr>
        <p:txBody>
          <a:bodyPr wrap="none" rtlCol="0">
            <a:spAutoFit/>
          </a:bodyPr>
          <a:lstStyle/>
          <a:p>
            <a:pPr algn="r"/>
            <a:r>
              <a:rPr lang="en-US" altLang="zh-CN" sz="2000" b="1" dirty="0">
                <a:latin typeface="+mn-ea"/>
                <a:ea typeface="+mn-ea"/>
              </a:rPr>
              <a:t>2013</a:t>
            </a:r>
            <a:r>
              <a:rPr lang="zh-CN" altLang="en-US" sz="2000" b="1" dirty="0">
                <a:latin typeface="+mn-ea"/>
                <a:ea typeface="+mn-ea"/>
              </a:rPr>
              <a:t>年上半年情况</a:t>
            </a:r>
          </a:p>
        </p:txBody>
      </p:sp>
      <p:sp>
        <p:nvSpPr>
          <p:cNvPr id="79" name="TextBox 78"/>
          <p:cNvSpPr txBox="1"/>
          <p:nvPr/>
        </p:nvSpPr>
        <p:spPr>
          <a:xfrm>
            <a:off x="6862118" y="1556792"/>
            <a:ext cx="2358338" cy="400110"/>
          </a:xfrm>
          <a:prstGeom prst="rect">
            <a:avLst/>
          </a:prstGeom>
          <a:noFill/>
        </p:spPr>
        <p:txBody>
          <a:bodyPr wrap="none" rtlCol="0">
            <a:spAutoFit/>
          </a:bodyPr>
          <a:lstStyle/>
          <a:p>
            <a:r>
              <a:rPr lang="en-US" altLang="zh-CN" sz="2000" b="1" dirty="0">
                <a:latin typeface="+mn-ea"/>
                <a:ea typeface="+mn-ea"/>
              </a:rPr>
              <a:t>2014</a:t>
            </a:r>
            <a:r>
              <a:rPr lang="zh-CN" altLang="en-US" sz="2000" b="1" dirty="0">
                <a:latin typeface="+mn-ea"/>
                <a:ea typeface="+mn-ea"/>
              </a:rPr>
              <a:t>年上半年情况</a:t>
            </a:r>
          </a:p>
        </p:txBody>
      </p:sp>
      <p:sp>
        <p:nvSpPr>
          <p:cNvPr id="80" name="TextBox 79"/>
          <p:cNvSpPr txBox="1"/>
          <p:nvPr/>
        </p:nvSpPr>
        <p:spPr>
          <a:xfrm>
            <a:off x="1020118" y="2024844"/>
            <a:ext cx="3638103" cy="923330"/>
          </a:xfrm>
          <a:prstGeom prst="rect">
            <a:avLst/>
          </a:prstGeom>
          <a:noFill/>
        </p:spPr>
        <p:txBody>
          <a:bodyPr wrap="square" rtlCol="0">
            <a:spAutoFit/>
          </a:bodyPr>
          <a:lstStyle/>
          <a:p>
            <a:r>
              <a:rPr lang="zh-CN" altLang="en-US" dirty="0">
                <a:solidFill>
                  <a:schemeClr val="tx2"/>
                </a:solidFill>
                <a:latin typeface="+mn-ea"/>
                <a:ea typeface="+mn-ea"/>
              </a:rPr>
              <a:t>这里输入简要文字说明这里输入简要文字说明这里输入简要文字说明</a:t>
            </a:r>
          </a:p>
          <a:p>
            <a:r>
              <a:rPr lang="zh-CN" altLang="en-US" dirty="0">
                <a:solidFill>
                  <a:schemeClr val="tx2"/>
                </a:solidFill>
                <a:latin typeface="+mn-ea"/>
                <a:ea typeface="+mn-ea"/>
              </a:rPr>
              <a:t>这里输入简要文字说明</a:t>
            </a:r>
          </a:p>
        </p:txBody>
      </p:sp>
      <p:sp>
        <p:nvSpPr>
          <p:cNvPr id="81" name="TextBox 80"/>
          <p:cNvSpPr txBox="1"/>
          <p:nvPr/>
        </p:nvSpPr>
        <p:spPr>
          <a:xfrm>
            <a:off x="6862118" y="2024844"/>
            <a:ext cx="3638103" cy="923330"/>
          </a:xfrm>
          <a:prstGeom prst="rect">
            <a:avLst/>
          </a:prstGeom>
          <a:noFill/>
        </p:spPr>
        <p:txBody>
          <a:bodyPr wrap="square" rtlCol="0">
            <a:spAutoFit/>
          </a:bodyPr>
          <a:lstStyle/>
          <a:p>
            <a:r>
              <a:rPr lang="zh-CN" altLang="en-US" dirty="0">
                <a:solidFill>
                  <a:schemeClr val="tx2"/>
                </a:solidFill>
                <a:latin typeface="+mn-ea"/>
                <a:ea typeface="+mn-ea"/>
              </a:rPr>
              <a:t>这里输入简要文字说明这里输入简要文字说明这里输入简要文字说明</a:t>
            </a:r>
          </a:p>
          <a:p>
            <a:r>
              <a:rPr lang="zh-CN" altLang="en-US" dirty="0">
                <a:solidFill>
                  <a:schemeClr val="tx2"/>
                </a:solidFill>
                <a:latin typeface="+mn-ea"/>
                <a:ea typeface="+mn-ea"/>
              </a:rPr>
              <a:t>这里输入简要文字说明</a:t>
            </a:r>
          </a:p>
        </p:txBody>
      </p:sp>
      <p:sp>
        <p:nvSpPr>
          <p:cNvPr id="82" name="矩形 81"/>
          <p:cNvSpPr/>
          <p:nvPr/>
        </p:nvSpPr>
        <p:spPr bwMode="auto">
          <a:xfrm>
            <a:off x="2359717" y="3364136"/>
            <a:ext cx="2149818" cy="3528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rgbClr val="F8F8F8"/>
                </a:solidFill>
                <a:effectLst/>
                <a:latin typeface="+mn-ea"/>
                <a:ea typeface="+mn-ea"/>
              </a:rPr>
              <a:t>计划完成：</a:t>
            </a:r>
            <a:r>
              <a:rPr kumimoji="0" lang="en-US" altLang="zh-CN" sz="1800" b="0" i="0" u="none" strike="noStrike" cap="none" normalizeH="0" baseline="0" dirty="0">
                <a:ln>
                  <a:noFill/>
                </a:ln>
                <a:solidFill>
                  <a:srgbClr val="F8F8F8"/>
                </a:solidFill>
                <a:effectLst/>
                <a:latin typeface="+mn-ea"/>
                <a:ea typeface="+mn-ea"/>
              </a:rPr>
              <a:t>56%</a:t>
            </a:r>
            <a:endParaRPr kumimoji="0" lang="zh-CN" altLang="en-US" sz="1800" b="0" i="0" u="none" strike="noStrike" cap="none" normalizeH="0" baseline="0" dirty="0">
              <a:ln>
                <a:noFill/>
              </a:ln>
              <a:solidFill>
                <a:srgbClr val="F8F8F8"/>
              </a:solidFill>
              <a:effectLst/>
              <a:latin typeface="+mn-ea"/>
              <a:ea typeface="+mn-ea"/>
            </a:endParaRPr>
          </a:p>
        </p:txBody>
      </p:sp>
      <p:sp>
        <p:nvSpPr>
          <p:cNvPr id="85" name="矩形 84"/>
          <p:cNvSpPr/>
          <p:nvPr/>
        </p:nvSpPr>
        <p:spPr bwMode="auto">
          <a:xfrm>
            <a:off x="1489869" y="3808636"/>
            <a:ext cx="3019666"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r"/>
            <a:r>
              <a:rPr lang="zh-CN" altLang="en-US" dirty="0">
                <a:solidFill>
                  <a:srgbClr val="F8F8F8"/>
                </a:solidFill>
                <a:latin typeface="+mn-ea"/>
                <a:ea typeface="+mn-ea"/>
              </a:rPr>
              <a:t>实际完成数：</a:t>
            </a:r>
            <a:r>
              <a:rPr lang="en-US" altLang="zh-CN" dirty="0">
                <a:solidFill>
                  <a:srgbClr val="F8F8F8"/>
                </a:solidFill>
                <a:latin typeface="+mn-ea"/>
                <a:ea typeface="+mn-ea"/>
              </a:rPr>
              <a:t>790.2</a:t>
            </a:r>
            <a:r>
              <a:rPr lang="zh-CN" altLang="en-US" dirty="0">
                <a:solidFill>
                  <a:srgbClr val="F8F8F8"/>
                </a:solidFill>
                <a:latin typeface="+mn-ea"/>
                <a:ea typeface="+mn-ea"/>
              </a:rPr>
              <a:t>万</a:t>
            </a:r>
          </a:p>
        </p:txBody>
      </p:sp>
      <p:sp>
        <p:nvSpPr>
          <p:cNvPr id="86" name="矩形 85"/>
          <p:cNvSpPr/>
          <p:nvPr/>
        </p:nvSpPr>
        <p:spPr bwMode="auto">
          <a:xfrm>
            <a:off x="1921917" y="4303936"/>
            <a:ext cx="2587618"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r"/>
            <a:r>
              <a:rPr lang="zh-CN" altLang="en-US" dirty="0">
                <a:solidFill>
                  <a:srgbClr val="F8F8F8"/>
                </a:solidFill>
                <a:latin typeface="+mn-ea"/>
                <a:ea typeface="+mn-ea"/>
              </a:rPr>
              <a:t>回款数：</a:t>
            </a:r>
            <a:r>
              <a:rPr lang="en-US" altLang="zh-CN" dirty="0">
                <a:solidFill>
                  <a:srgbClr val="F8F8F8"/>
                </a:solidFill>
                <a:latin typeface="+mn-ea"/>
                <a:ea typeface="+mn-ea"/>
              </a:rPr>
              <a:t>640</a:t>
            </a:r>
            <a:r>
              <a:rPr lang="zh-CN" altLang="en-US" dirty="0">
                <a:solidFill>
                  <a:srgbClr val="F8F8F8"/>
                </a:solidFill>
                <a:latin typeface="+mn-ea"/>
                <a:ea typeface="+mn-ea"/>
              </a:rPr>
              <a:t>万</a:t>
            </a:r>
            <a:endParaRPr kumimoji="0" lang="zh-CN" altLang="en-US" sz="1800" b="0" i="0" u="none" strike="noStrike" cap="none" normalizeH="0" baseline="0" dirty="0">
              <a:ln>
                <a:noFill/>
              </a:ln>
              <a:solidFill>
                <a:schemeClr val="tx1"/>
              </a:solidFill>
              <a:effectLst/>
              <a:latin typeface="+mn-ea"/>
              <a:ea typeface="+mn-ea"/>
            </a:endParaRPr>
          </a:p>
        </p:txBody>
      </p:sp>
      <p:sp>
        <p:nvSpPr>
          <p:cNvPr id="87" name="矩形 86"/>
          <p:cNvSpPr/>
          <p:nvPr/>
        </p:nvSpPr>
        <p:spPr bwMode="auto">
          <a:xfrm>
            <a:off x="2425973" y="4797152"/>
            <a:ext cx="2083562"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r"/>
            <a:r>
              <a:rPr lang="zh-CN" altLang="en-US" dirty="0">
                <a:solidFill>
                  <a:srgbClr val="F8F8F8"/>
                </a:solidFill>
                <a:latin typeface="+mn-ea"/>
                <a:ea typeface="+mn-ea"/>
              </a:rPr>
              <a:t>您的文字</a:t>
            </a:r>
            <a:endParaRPr lang="zh-CN" altLang="en-US" dirty="0">
              <a:latin typeface="+mn-ea"/>
              <a:ea typeface="+mn-ea"/>
            </a:endParaRPr>
          </a:p>
        </p:txBody>
      </p:sp>
      <p:sp>
        <p:nvSpPr>
          <p:cNvPr id="88" name="矩形 87"/>
          <p:cNvSpPr/>
          <p:nvPr/>
        </p:nvSpPr>
        <p:spPr bwMode="auto">
          <a:xfrm>
            <a:off x="7002323" y="3364136"/>
            <a:ext cx="2336418" cy="3528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solidFill>
                  <a:srgbClr val="F8F8F8"/>
                </a:solidFill>
                <a:latin typeface="+mn-ea"/>
                <a:ea typeface="+mn-ea"/>
              </a:rPr>
              <a:t>计划完成：</a:t>
            </a:r>
            <a:r>
              <a:rPr lang="en-US" altLang="zh-CN" dirty="0">
                <a:solidFill>
                  <a:srgbClr val="F8F8F8"/>
                </a:solidFill>
                <a:latin typeface="+mn-ea"/>
                <a:ea typeface="+mn-ea"/>
              </a:rPr>
              <a:t>61%</a:t>
            </a:r>
            <a:endParaRPr lang="zh-CN" altLang="en-US" dirty="0">
              <a:solidFill>
                <a:srgbClr val="F8F8F8"/>
              </a:solidFill>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ea"/>
              <a:ea typeface="+mn-ea"/>
            </a:endParaRPr>
          </a:p>
        </p:txBody>
      </p:sp>
      <p:sp>
        <p:nvSpPr>
          <p:cNvPr id="89" name="矩形 88"/>
          <p:cNvSpPr/>
          <p:nvPr/>
        </p:nvSpPr>
        <p:spPr bwMode="auto">
          <a:xfrm>
            <a:off x="7014369" y="3808636"/>
            <a:ext cx="3485852"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solidFill>
                  <a:srgbClr val="F8F8F8"/>
                </a:solidFill>
                <a:latin typeface="+mn-ea"/>
                <a:ea typeface="+mn-ea"/>
              </a:rPr>
              <a:t>实际完成数：</a:t>
            </a:r>
            <a:r>
              <a:rPr lang="en-US" altLang="zh-CN" dirty="0">
                <a:solidFill>
                  <a:srgbClr val="F8F8F8"/>
                </a:solidFill>
                <a:latin typeface="+mn-ea"/>
                <a:ea typeface="+mn-ea"/>
              </a:rPr>
              <a:t>845.2</a:t>
            </a:r>
            <a:r>
              <a:rPr lang="zh-CN" altLang="en-US" dirty="0">
                <a:solidFill>
                  <a:srgbClr val="F8F8F8"/>
                </a:solidFill>
                <a:latin typeface="+mn-ea"/>
                <a:ea typeface="+mn-ea"/>
              </a:rPr>
              <a:t>万</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ea"/>
              <a:ea typeface="+mn-ea"/>
            </a:endParaRPr>
          </a:p>
        </p:txBody>
      </p:sp>
      <p:sp>
        <p:nvSpPr>
          <p:cNvPr id="90" name="矩形 89"/>
          <p:cNvSpPr/>
          <p:nvPr/>
        </p:nvSpPr>
        <p:spPr bwMode="auto">
          <a:xfrm>
            <a:off x="7014369" y="4303936"/>
            <a:ext cx="1820316"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solidFill>
                  <a:srgbClr val="F8F8F8"/>
                </a:solidFill>
                <a:latin typeface="+mn-ea"/>
                <a:ea typeface="+mn-ea"/>
              </a:rPr>
              <a:t>回款数：</a:t>
            </a:r>
            <a:r>
              <a:rPr lang="en-US" altLang="zh-CN" dirty="0">
                <a:solidFill>
                  <a:srgbClr val="F8F8F8"/>
                </a:solidFill>
                <a:latin typeface="+mn-ea"/>
                <a:ea typeface="+mn-ea"/>
              </a:rPr>
              <a:t>582</a:t>
            </a:r>
            <a:r>
              <a:rPr lang="zh-CN" altLang="en-US" dirty="0">
                <a:solidFill>
                  <a:srgbClr val="F8F8F8"/>
                </a:solidFill>
                <a:latin typeface="+mn-ea"/>
                <a:ea typeface="+mn-ea"/>
              </a:rPr>
              <a:t>万</a:t>
            </a:r>
            <a:endParaRPr lang="zh-CN" altLang="en-US" dirty="0">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ea"/>
              <a:ea typeface="+mn-ea"/>
            </a:endParaRPr>
          </a:p>
        </p:txBody>
      </p:sp>
      <p:sp>
        <p:nvSpPr>
          <p:cNvPr id="91" name="矩形 90"/>
          <p:cNvSpPr/>
          <p:nvPr/>
        </p:nvSpPr>
        <p:spPr bwMode="auto">
          <a:xfrm>
            <a:off x="7002323" y="4797152"/>
            <a:ext cx="2480434"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solidFill>
                  <a:srgbClr val="F8F8F8"/>
                </a:solidFill>
                <a:latin typeface="+mn-ea"/>
                <a:ea typeface="+mn-ea"/>
              </a:rPr>
              <a:t>您的文字</a:t>
            </a:r>
            <a:endParaRPr lang="zh-CN" altLang="en-US" dirty="0">
              <a:latin typeface="+mn-ea"/>
              <a:ea typeface="+mn-ea"/>
            </a:endParaRPr>
          </a:p>
        </p:txBody>
      </p:sp>
      <p:sp>
        <p:nvSpPr>
          <p:cNvPr id="92" name="TextBox 91"/>
          <p:cNvSpPr txBox="1"/>
          <p:nvPr/>
        </p:nvSpPr>
        <p:spPr>
          <a:xfrm>
            <a:off x="5371887" y="3018098"/>
            <a:ext cx="867545" cy="707886"/>
          </a:xfrm>
          <a:prstGeom prst="rect">
            <a:avLst/>
          </a:prstGeom>
          <a:noFill/>
        </p:spPr>
        <p:txBody>
          <a:bodyPr wrap="none" rtlCol="0">
            <a:spAutoFit/>
          </a:bodyPr>
          <a:lstStyle/>
          <a:p>
            <a:r>
              <a:rPr lang="en-US" altLang="zh-CN" sz="4000" dirty="0">
                <a:solidFill>
                  <a:srgbClr val="F8F8F8"/>
                </a:solidFill>
              </a:rPr>
              <a:t>VS</a:t>
            </a:r>
            <a:endParaRPr lang="zh-CN" altLang="en-US" sz="4000" dirty="0">
              <a:solidFill>
                <a:srgbClr val="F8F8F8"/>
              </a:solidFill>
            </a:endParaRPr>
          </a:p>
        </p:txBody>
      </p:sp>
    </p:spTree>
  </p:cSld>
  <p:clrMapOvr>
    <a:masterClrMapping/>
  </p:clrMapOvr>
  <p:transition spd="slow" advTm="6932">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par>
                              <p:cTn id="29" fill="hold">
                                <p:stCondLst>
                                  <p:cond delay="244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2940"/>
                                </p:stCondLst>
                                <p:childTnLst>
                                  <p:par>
                                    <p:cTn id="41" presetID="2" presetClass="entr" presetSubtype="4" fill="hold" grpId="0" nodeType="afterEffect" p14:presetBounceEnd="20000">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14:bounceEnd="20000">
                                          <p:cBhvr additive="base">
                                            <p:cTn id="43" dur="500" fill="hold"/>
                                            <p:tgtEl>
                                              <p:spTgt spid="78"/>
                                            </p:tgtEl>
                                            <p:attrNameLst>
                                              <p:attrName>ppt_x</p:attrName>
                                            </p:attrNameLst>
                                          </p:cBhvr>
                                          <p:tavLst>
                                            <p:tav tm="0">
                                              <p:val>
                                                <p:strVal val="#ppt_x"/>
                                              </p:val>
                                            </p:tav>
                                            <p:tav tm="100000">
                                              <p:val>
                                                <p:strVal val="#ppt_x"/>
                                              </p:val>
                                            </p:tav>
                                          </p:tavLst>
                                        </p:anim>
                                        <p:anim calcmode="lin" valueType="num" p14:bounceEnd="20000">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20000">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14:bounceEnd="20000">
                                          <p:cBhvr additive="base">
                                            <p:cTn id="47" dur="500" fill="hold"/>
                                            <p:tgtEl>
                                              <p:spTgt spid="79"/>
                                            </p:tgtEl>
                                            <p:attrNameLst>
                                              <p:attrName>ppt_x</p:attrName>
                                            </p:attrNameLst>
                                          </p:cBhvr>
                                          <p:tavLst>
                                            <p:tav tm="0">
                                              <p:val>
                                                <p:strVal val="#ppt_x"/>
                                              </p:val>
                                            </p:tav>
                                            <p:tav tm="100000">
                                              <p:val>
                                                <p:strVal val="#ppt_x"/>
                                              </p:val>
                                            </p:tav>
                                          </p:tavLst>
                                        </p:anim>
                                        <p:anim calcmode="lin" valueType="num" p14:bounceEnd="20000">
                                          <p:cBhvr additive="base">
                                            <p:cTn id="48" dur="500" fill="hold"/>
                                            <p:tgtEl>
                                              <p:spTgt spid="79"/>
                                            </p:tgtEl>
                                            <p:attrNameLst>
                                              <p:attrName>ppt_y</p:attrName>
                                            </p:attrNameLst>
                                          </p:cBhvr>
                                          <p:tavLst>
                                            <p:tav tm="0">
                                              <p:val>
                                                <p:strVal val="1+#ppt_h/2"/>
                                              </p:val>
                                            </p:tav>
                                            <p:tav tm="100000">
                                              <p:val>
                                                <p:strVal val="#ppt_y"/>
                                              </p:val>
                                            </p:tav>
                                          </p:tavLst>
                                        </p:anim>
                                      </p:childTnLst>
                                    </p:cTn>
                                  </p:par>
                                </p:childTnLst>
                              </p:cTn>
                            </p:par>
                            <p:par>
                              <p:cTn id="49" fill="hold">
                                <p:stCondLst>
                                  <p:cond delay="3440"/>
                                </p:stCondLst>
                                <p:childTnLst>
                                  <p:par>
                                    <p:cTn id="50" presetID="22" presetClass="entr" presetSubtype="1"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up)">
                                          <p:cBhvr>
                                            <p:cTn id="55" dur="500"/>
                                            <p:tgtEl>
                                              <p:spTgt spid="81"/>
                                            </p:tgtEl>
                                          </p:cBhvr>
                                        </p:animEffect>
                                      </p:childTnLst>
                                    </p:cTn>
                                  </p:par>
                                </p:childTnLst>
                              </p:cTn>
                            </p:par>
                            <p:par>
                              <p:cTn id="56" fill="hold">
                                <p:stCondLst>
                                  <p:cond delay="3940"/>
                                </p:stCondLst>
                                <p:childTnLst>
                                  <p:par>
                                    <p:cTn id="57" presetID="22" presetClass="entr" presetSubtype="2"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right)">
                                          <p:cBhvr>
                                            <p:cTn id="59" dur="500"/>
                                            <p:tgtEl>
                                              <p:spTgt spid="8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wipe(left)">
                                          <p:cBhvr>
                                            <p:cTn id="62" dur="500"/>
                                            <p:tgtEl>
                                              <p:spTgt spid="88"/>
                                            </p:tgtEl>
                                          </p:cBhvr>
                                        </p:animEffect>
                                      </p:childTnLst>
                                    </p:cTn>
                                  </p:par>
                                </p:childTnLst>
                              </p:cTn>
                            </p:par>
                            <p:par>
                              <p:cTn id="63" fill="hold">
                                <p:stCondLst>
                                  <p:cond delay="4440"/>
                                </p:stCondLst>
                                <p:childTnLst>
                                  <p:par>
                                    <p:cTn id="64" presetID="22" presetClass="entr" presetSubtype="2"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right)">
                                          <p:cBhvr>
                                            <p:cTn id="66" dur="500"/>
                                            <p:tgtEl>
                                              <p:spTgt spid="8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childTnLst>
                              </p:cTn>
                            </p:par>
                            <p:par>
                              <p:cTn id="70" fill="hold">
                                <p:stCondLst>
                                  <p:cond delay="4940"/>
                                </p:stCondLst>
                                <p:childTnLst>
                                  <p:par>
                                    <p:cTn id="71" presetID="22" presetClass="entr" presetSubtype="2"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right)">
                                          <p:cBhvr>
                                            <p:cTn id="73" dur="500"/>
                                            <p:tgtEl>
                                              <p:spTgt spid="8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440"/>
                                </p:stCondLst>
                                <p:childTnLst>
                                  <p:par>
                                    <p:cTn id="78" presetID="22" presetClass="entr" presetSubtype="2"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right)">
                                          <p:cBhvr>
                                            <p:cTn id="80" dur="500"/>
                                            <p:tgtEl>
                                              <p:spTgt spid="8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wipe(left)">
                                          <p:cBhvr>
                                            <p:cTn id="8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43" grpId="0" animBg="1"/>
          <p:bldP spid="78" grpId="0"/>
          <p:bldP spid="79" grpId="0"/>
          <p:bldP spid="80" grpId="0"/>
          <p:bldP spid="81" grpId="0"/>
          <p:bldP spid="82" grpId="0" animBg="1"/>
          <p:bldP spid="85" grpId="0" animBg="1"/>
          <p:bldP spid="86" grpId="0" animBg="1"/>
          <p:bldP spid="87" grpId="0" animBg="1"/>
          <p:bldP spid="88" grpId="0" animBg="1"/>
          <p:bldP spid="89" grpId="0" animBg="1"/>
          <p:bldP spid="90" grpId="0" animBg="1"/>
          <p:bldP spid="91" grpId="0" animBg="1"/>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par>
                              <p:cTn id="29" fill="hold">
                                <p:stCondLst>
                                  <p:cond delay="244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2940"/>
                                </p:stCondLst>
                                <p:childTnLst>
                                  <p:par>
                                    <p:cTn id="41" presetID="2" presetClass="entr" presetSubtype="4"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childTnLst>
                              </p:cTn>
                            </p:par>
                            <p:par>
                              <p:cTn id="49" fill="hold">
                                <p:stCondLst>
                                  <p:cond delay="3440"/>
                                </p:stCondLst>
                                <p:childTnLst>
                                  <p:par>
                                    <p:cTn id="50" presetID="22" presetClass="entr" presetSubtype="1"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up)">
                                          <p:cBhvr>
                                            <p:cTn id="55" dur="500"/>
                                            <p:tgtEl>
                                              <p:spTgt spid="81"/>
                                            </p:tgtEl>
                                          </p:cBhvr>
                                        </p:animEffect>
                                      </p:childTnLst>
                                    </p:cTn>
                                  </p:par>
                                </p:childTnLst>
                              </p:cTn>
                            </p:par>
                            <p:par>
                              <p:cTn id="56" fill="hold">
                                <p:stCondLst>
                                  <p:cond delay="3940"/>
                                </p:stCondLst>
                                <p:childTnLst>
                                  <p:par>
                                    <p:cTn id="57" presetID="22" presetClass="entr" presetSubtype="2"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right)">
                                          <p:cBhvr>
                                            <p:cTn id="59" dur="500"/>
                                            <p:tgtEl>
                                              <p:spTgt spid="8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wipe(left)">
                                          <p:cBhvr>
                                            <p:cTn id="62" dur="500"/>
                                            <p:tgtEl>
                                              <p:spTgt spid="88"/>
                                            </p:tgtEl>
                                          </p:cBhvr>
                                        </p:animEffect>
                                      </p:childTnLst>
                                    </p:cTn>
                                  </p:par>
                                </p:childTnLst>
                              </p:cTn>
                            </p:par>
                            <p:par>
                              <p:cTn id="63" fill="hold">
                                <p:stCondLst>
                                  <p:cond delay="4440"/>
                                </p:stCondLst>
                                <p:childTnLst>
                                  <p:par>
                                    <p:cTn id="64" presetID="22" presetClass="entr" presetSubtype="2"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right)">
                                          <p:cBhvr>
                                            <p:cTn id="66" dur="500"/>
                                            <p:tgtEl>
                                              <p:spTgt spid="8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childTnLst>
                              </p:cTn>
                            </p:par>
                            <p:par>
                              <p:cTn id="70" fill="hold">
                                <p:stCondLst>
                                  <p:cond delay="4940"/>
                                </p:stCondLst>
                                <p:childTnLst>
                                  <p:par>
                                    <p:cTn id="71" presetID="22" presetClass="entr" presetSubtype="2"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right)">
                                          <p:cBhvr>
                                            <p:cTn id="73" dur="500"/>
                                            <p:tgtEl>
                                              <p:spTgt spid="8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440"/>
                                </p:stCondLst>
                                <p:childTnLst>
                                  <p:par>
                                    <p:cTn id="78" presetID="22" presetClass="entr" presetSubtype="2"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right)">
                                          <p:cBhvr>
                                            <p:cTn id="80" dur="500"/>
                                            <p:tgtEl>
                                              <p:spTgt spid="8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wipe(left)">
                                          <p:cBhvr>
                                            <p:cTn id="8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43" grpId="0" animBg="1"/>
          <p:bldP spid="78" grpId="0"/>
          <p:bldP spid="79" grpId="0"/>
          <p:bldP spid="80" grpId="0"/>
          <p:bldP spid="81" grpId="0"/>
          <p:bldP spid="82" grpId="0" animBg="1"/>
          <p:bldP spid="85" grpId="0" animBg="1"/>
          <p:bldP spid="86" grpId="0" animBg="1"/>
          <p:bldP spid="87" grpId="0" animBg="1"/>
          <p:bldP spid="88" grpId="0" animBg="1"/>
          <p:bldP spid="89" grpId="0" animBg="1"/>
          <p:bldP spid="90" grpId="0" animBg="1"/>
          <p:bldP spid="91" grpId="0" animBg="1"/>
          <p:bldP spid="9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646878" cy="461665"/>
          </a:xfrm>
          <a:prstGeom prst="rect">
            <a:avLst/>
          </a:prstGeom>
          <a:noFill/>
        </p:spPr>
        <p:txBody>
          <a:bodyPr wrap="non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重点工作落实情况</a:t>
            </a: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58" name="组合 57"/>
          <p:cNvGrpSpPr/>
          <p:nvPr/>
        </p:nvGrpSpPr>
        <p:grpSpPr>
          <a:xfrm>
            <a:off x="8323664" y="2824312"/>
            <a:ext cx="2992140" cy="2992140"/>
            <a:chOff x="768366" y="1765300"/>
            <a:chExt cx="2992140" cy="2992140"/>
          </a:xfrm>
        </p:grpSpPr>
        <p:sp>
          <p:nvSpPr>
            <p:cNvPr id="59" name="椭圆 58"/>
            <p:cNvSpPr/>
            <p:nvPr/>
          </p:nvSpPr>
          <p:spPr bwMode="auto">
            <a:xfrm>
              <a:off x="768366" y="1765300"/>
              <a:ext cx="2992140" cy="299214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椭圆 59"/>
            <p:cNvSpPr/>
            <p:nvPr/>
          </p:nvSpPr>
          <p:spPr bwMode="auto">
            <a:xfrm>
              <a:off x="919898" y="1916832"/>
              <a:ext cx="2689076" cy="2689076"/>
            </a:xfrm>
            <a:prstGeom prst="ellipse">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1" name="组合 60"/>
          <p:cNvGrpSpPr/>
          <p:nvPr/>
        </p:nvGrpSpPr>
        <p:grpSpPr>
          <a:xfrm>
            <a:off x="4312112" y="1099472"/>
            <a:ext cx="2992140" cy="2992140"/>
            <a:chOff x="768366" y="1765300"/>
            <a:chExt cx="2992140" cy="2992140"/>
          </a:xfrm>
        </p:grpSpPr>
        <p:sp>
          <p:nvSpPr>
            <p:cNvPr id="62" name="椭圆 61"/>
            <p:cNvSpPr/>
            <p:nvPr/>
          </p:nvSpPr>
          <p:spPr bwMode="auto">
            <a:xfrm>
              <a:off x="768366" y="1765300"/>
              <a:ext cx="2992140" cy="299214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椭圆 62"/>
            <p:cNvSpPr/>
            <p:nvPr/>
          </p:nvSpPr>
          <p:spPr bwMode="auto">
            <a:xfrm>
              <a:off x="919898" y="1916832"/>
              <a:ext cx="2689076" cy="2689076"/>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组合 63"/>
          <p:cNvGrpSpPr/>
          <p:nvPr/>
        </p:nvGrpSpPr>
        <p:grpSpPr>
          <a:xfrm>
            <a:off x="684689" y="3299391"/>
            <a:ext cx="2992140" cy="2992140"/>
            <a:chOff x="768366" y="1765300"/>
            <a:chExt cx="2992140" cy="2992140"/>
          </a:xfrm>
        </p:grpSpPr>
        <p:sp>
          <p:nvSpPr>
            <p:cNvPr id="65" name="椭圆 64"/>
            <p:cNvSpPr/>
            <p:nvPr/>
          </p:nvSpPr>
          <p:spPr bwMode="auto">
            <a:xfrm>
              <a:off x="768366" y="1765300"/>
              <a:ext cx="2992140" cy="299214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椭圆 65"/>
            <p:cNvSpPr/>
            <p:nvPr/>
          </p:nvSpPr>
          <p:spPr bwMode="auto">
            <a:xfrm>
              <a:off x="919898" y="1916832"/>
              <a:ext cx="2689076" cy="2689076"/>
            </a:xfrm>
            <a:prstGeom prst="ellipse">
              <a:avLst/>
            </a:prstGeom>
            <a:blipFill>
              <a:blip r:embed="rId5"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7" name="椭圆 66"/>
          <p:cNvSpPr/>
          <p:nvPr/>
        </p:nvSpPr>
        <p:spPr bwMode="auto">
          <a:xfrm>
            <a:off x="603860" y="3260611"/>
            <a:ext cx="959991" cy="95999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椭圆 67"/>
          <p:cNvSpPr/>
          <p:nvPr/>
        </p:nvSpPr>
        <p:spPr bwMode="auto">
          <a:xfrm>
            <a:off x="4434021" y="829572"/>
            <a:ext cx="959991" cy="95999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椭圆 68"/>
          <p:cNvSpPr/>
          <p:nvPr/>
        </p:nvSpPr>
        <p:spPr bwMode="auto">
          <a:xfrm>
            <a:off x="8320619" y="2857039"/>
            <a:ext cx="959991" cy="95999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TextBox 69"/>
          <p:cNvSpPr txBox="1"/>
          <p:nvPr/>
        </p:nvSpPr>
        <p:spPr>
          <a:xfrm>
            <a:off x="645273" y="3394000"/>
            <a:ext cx="877163" cy="646331"/>
          </a:xfrm>
          <a:prstGeom prst="rect">
            <a:avLst/>
          </a:prstGeom>
          <a:noFill/>
        </p:spPr>
        <p:txBody>
          <a:bodyPr wrap="none" rtlCol="0">
            <a:spAutoFit/>
          </a:bodyPr>
          <a:lstStyle/>
          <a:p>
            <a:pPr algn="ctr"/>
            <a:r>
              <a:rPr lang="zh-CN" altLang="en-US" dirty="0">
                <a:solidFill>
                  <a:srgbClr val="F8F8F8"/>
                </a:solidFill>
                <a:latin typeface="+mn-ea"/>
                <a:ea typeface="+mn-ea"/>
              </a:rPr>
              <a:t>重点</a:t>
            </a:r>
            <a:endParaRPr lang="en-US" altLang="zh-CN" dirty="0">
              <a:solidFill>
                <a:srgbClr val="F8F8F8"/>
              </a:solidFill>
              <a:latin typeface="+mn-ea"/>
              <a:ea typeface="+mn-ea"/>
            </a:endParaRPr>
          </a:p>
          <a:p>
            <a:pPr algn="ctr"/>
            <a:r>
              <a:rPr lang="zh-CN" altLang="en-US" dirty="0">
                <a:solidFill>
                  <a:srgbClr val="F8F8F8"/>
                </a:solidFill>
                <a:latin typeface="+mn-ea"/>
                <a:ea typeface="+mn-ea"/>
              </a:rPr>
              <a:t>工作一</a:t>
            </a:r>
          </a:p>
        </p:txBody>
      </p:sp>
      <p:sp>
        <p:nvSpPr>
          <p:cNvPr id="71" name="TextBox 70"/>
          <p:cNvSpPr txBox="1"/>
          <p:nvPr/>
        </p:nvSpPr>
        <p:spPr>
          <a:xfrm>
            <a:off x="4472737" y="970130"/>
            <a:ext cx="877163" cy="646331"/>
          </a:xfrm>
          <a:prstGeom prst="rect">
            <a:avLst/>
          </a:prstGeom>
          <a:noFill/>
        </p:spPr>
        <p:txBody>
          <a:bodyPr wrap="none" rtlCol="0">
            <a:spAutoFit/>
          </a:bodyPr>
          <a:lstStyle/>
          <a:p>
            <a:pPr algn="ctr"/>
            <a:r>
              <a:rPr lang="zh-CN" altLang="en-US" dirty="0">
                <a:solidFill>
                  <a:srgbClr val="F8F8F8"/>
                </a:solidFill>
                <a:latin typeface="+mn-ea"/>
                <a:ea typeface="+mn-ea"/>
              </a:rPr>
              <a:t>重点</a:t>
            </a:r>
            <a:endParaRPr lang="en-US" altLang="zh-CN" dirty="0">
              <a:solidFill>
                <a:srgbClr val="F8F8F8"/>
              </a:solidFill>
              <a:latin typeface="+mn-ea"/>
              <a:ea typeface="+mn-ea"/>
            </a:endParaRPr>
          </a:p>
          <a:p>
            <a:pPr algn="ctr"/>
            <a:r>
              <a:rPr lang="zh-CN" altLang="en-US" dirty="0">
                <a:solidFill>
                  <a:srgbClr val="F8F8F8"/>
                </a:solidFill>
                <a:latin typeface="+mn-ea"/>
                <a:ea typeface="+mn-ea"/>
              </a:rPr>
              <a:t>工作二</a:t>
            </a:r>
          </a:p>
        </p:txBody>
      </p:sp>
      <p:sp>
        <p:nvSpPr>
          <p:cNvPr id="72" name="TextBox 71"/>
          <p:cNvSpPr txBox="1"/>
          <p:nvPr/>
        </p:nvSpPr>
        <p:spPr>
          <a:xfrm>
            <a:off x="8376121" y="3029173"/>
            <a:ext cx="877163" cy="646331"/>
          </a:xfrm>
          <a:prstGeom prst="rect">
            <a:avLst/>
          </a:prstGeom>
          <a:noFill/>
        </p:spPr>
        <p:txBody>
          <a:bodyPr wrap="none" rtlCol="0">
            <a:spAutoFit/>
          </a:bodyPr>
          <a:lstStyle/>
          <a:p>
            <a:pPr algn="ctr"/>
            <a:r>
              <a:rPr lang="zh-CN" altLang="en-US" dirty="0">
                <a:solidFill>
                  <a:srgbClr val="F8F8F8"/>
                </a:solidFill>
                <a:latin typeface="+mn-ea"/>
                <a:ea typeface="+mn-ea"/>
              </a:rPr>
              <a:t>重点</a:t>
            </a:r>
            <a:endParaRPr lang="en-US" altLang="zh-CN" dirty="0">
              <a:solidFill>
                <a:srgbClr val="F8F8F8"/>
              </a:solidFill>
              <a:latin typeface="+mn-ea"/>
              <a:ea typeface="+mn-ea"/>
            </a:endParaRPr>
          </a:p>
          <a:p>
            <a:pPr algn="ctr"/>
            <a:r>
              <a:rPr lang="zh-CN" altLang="en-US" dirty="0">
                <a:solidFill>
                  <a:srgbClr val="F8F8F8"/>
                </a:solidFill>
                <a:latin typeface="+mn-ea"/>
                <a:ea typeface="+mn-ea"/>
              </a:rPr>
              <a:t>工作三</a:t>
            </a:r>
          </a:p>
        </p:txBody>
      </p:sp>
      <p:sp>
        <p:nvSpPr>
          <p:cNvPr id="73" name="TextBox 72"/>
          <p:cNvSpPr txBox="1"/>
          <p:nvPr/>
        </p:nvSpPr>
        <p:spPr>
          <a:xfrm>
            <a:off x="937846" y="1311034"/>
            <a:ext cx="2592288" cy="1754326"/>
          </a:xfrm>
          <a:prstGeom prst="rect">
            <a:avLst/>
          </a:prstGeom>
          <a:noFill/>
        </p:spPr>
        <p:txBody>
          <a:bodyPr wrap="square" rtlCol="0">
            <a:spAutoFit/>
          </a:bodyPr>
          <a:lstStyle/>
          <a:p>
            <a:r>
              <a:rPr lang="zh-CN" altLang="en-US" dirty="0">
                <a:solidFill>
                  <a:schemeClr val="tx2"/>
                </a:solidFill>
                <a:latin typeface="+mn-ea"/>
                <a:ea typeface="+mn-ea"/>
              </a:rPr>
              <a:t>请在这里输入段落文字</a:t>
            </a:r>
            <a:endParaRPr lang="en-US" altLang="zh-CN" dirty="0">
              <a:solidFill>
                <a:schemeClr val="tx2"/>
              </a:solidFill>
              <a:latin typeface="+mn-ea"/>
              <a:ea typeface="+mn-ea"/>
            </a:endParaRP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p:txBody>
      </p:sp>
      <p:sp>
        <p:nvSpPr>
          <p:cNvPr id="74" name="TextBox 73"/>
          <p:cNvSpPr txBox="1"/>
          <p:nvPr/>
        </p:nvSpPr>
        <p:spPr>
          <a:xfrm>
            <a:off x="4557346" y="4308234"/>
            <a:ext cx="2592288" cy="1754326"/>
          </a:xfrm>
          <a:prstGeom prst="rect">
            <a:avLst/>
          </a:prstGeom>
          <a:noFill/>
        </p:spPr>
        <p:txBody>
          <a:bodyPr wrap="square" rtlCol="0">
            <a:spAutoFit/>
          </a:bodyPr>
          <a:lstStyle/>
          <a:p>
            <a:r>
              <a:rPr lang="zh-CN" altLang="en-US" dirty="0">
                <a:solidFill>
                  <a:schemeClr val="tx2"/>
                </a:solidFill>
                <a:latin typeface="+mn-ea"/>
                <a:ea typeface="+mn-ea"/>
              </a:rPr>
              <a:t>请在这里输入段落文字</a:t>
            </a:r>
            <a:endParaRPr lang="en-US" altLang="zh-CN" dirty="0">
              <a:solidFill>
                <a:schemeClr val="tx2"/>
              </a:solidFill>
              <a:latin typeface="+mn-ea"/>
              <a:ea typeface="+mn-ea"/>
            </a:endParaRP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p:txBody>
      </p:sp>
      <p:sp>
        <p:nvSpPr>
          <p:cNvPr id="75" name="TextBox 74"/>
          <p:cNvSpPr txBox="1"/>
          <p:nvPr/>
        </p:nvSpPr>
        <p:spPr>
          <a:xfrm>
            <a:off x="8608646" y="930034"/>
            <a:ext cx="2592288" cy="1754326"/>
          </a:xfrm>
          <a:prstGeom prst="rect">
            <a:avLst/>
          </a:prstGeom>
          <a:noFill/>
        </p:spPr>
        <p:txBody>
          <a:bodyPr wrap="square" rtlCol="0">
            <a:spAutoFit/>
          </a:bodyPr>
          <a:lstStyle/>
          <a:p>
            <a:r>
              <a:rPr lang="zh-CN" altLang="en-US" dirty="0">
                <a:solidFill>
                  <a:schemeClr val="tx2"/>
                </a:solidFill>
                <a:latin typeface="+mn-ea"/>
                <a:ea typeface="+mn-ea"/>
              </a:rPr>
              <a:t>请在这里输入段落文字</a:t>
            </a:r>
            <a:endParaRPr lang="en-US" altLang="zh-CN" dirty="0">
              <a:solidFill>
                <a:schemeClr val="tx2"/>
              </a:solidFill>
              <a:latin typeface="+mn-ea"/>
              <a:ea typeface="+mn-ea"/>
            </a:endParaRP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a:p>
            <a:r>
              <a:rPr lang="zh-CN" altLang="en-US" dirty="0">
                <a:solidFill>
                  <a:schemeClr val="tx2"/>
                </a:solidFill>
                <a:latin typeface="+mn-ea"/>
                <a:ea typeface="+mn-ea"/>
              </a:rPr>
              <a:t>请在这里输入段落文字</a:t>
            </a:r>
          </a:p>
        </p:txBody>
      </p:sp>
    </p:spTree>
  </p:cSld>
  <p:clrMapOvr>
    <a:masterClrMapping/>
  </p:clrMapOvr>
  <p:transition spd="slow" advTm="750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8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childTnLst>
                          </p:cTn>
                        </p:par>
                        <p:par>
                          <p:cTn id="28" fill="hold">
                            <p:stCondLst>
                              <p:cond delay="2480"/>
                            </p:stCondLst>
                            <p:childTnLst>
                              <p:par>
                                <p:cTn id="29" presetID="22" presetClass="entr" presetSubtype="4"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00"/>
                                        <p:tgtEl>
                                          <p:spTgt spid="73"/>
                                        </p:tgtEl>
                                      </p:cBhvr>
                                    </p:animEffect>
                                  </p:childTnLst>
                                </p:cTn>
                              </p:par>
                            </p:childTnLst>
                          </p:cTn>
                        </p:par>
                        <p:par>
                          <p:cTn id="32" fill="hold">
                            <p:stCondLst>
                              <p:cond delay="2980"/>
                            </p:stCondLst>
                            <p:childTnLst>
                              <p:par>
                                <p:cTn id="33" presetID="52"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Scale>
                                      <p:cBhvr>
                                        <p:cTn id="35" dur="5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67"/>
                                        </p:tgtEl>
                                        <p:attrNameLst>
                                          <p:attrName>ppt_x</p:attrName>
                                          <p:attrName>ppt_y</p:attrName>
                                        </p:attrNameLst>
                                      </p:cBhvr>
                                    </p:animMotion>
                                    <p:animEffect transition="in" filter="fade">
                                      <p:cBhvr>
                                        <p:cTn id="37" dur="500"/>
                                        <p:tgtEl>
                                          <p:spTgt spid="67"/>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Scale>
                                      <p:cBhvr>
                                        <p:cTn id="40" dur="5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70"/>
                                        </p:tgtEl>
                                        <p:attrNameLst>
                                          <p:attrName>ppt_x</p:attrName>
                                          <p:attrName>ppt_y</p:attrName>
                                        </p:attrNameLst>
                                      </p:cBhvr>
                                    </p:animMotion>
                                    <p:animEffect transition="in" filter="fade">
                                      <p:cBhvr>
                                        <p:cTn id="42" dur="500"/>
                                        <p:tgtEl>
                                          <p:spTgt spid="70"/>
                                        </p:tgtEl>
                                      </p:cBhvr>
                                    </p:animEffect>
                                  </p:childTnLst>
                                </p:cTn>
                              </p:par>
                            </p:childTnLst>
                          </p:cTn>
                        </p:par>
                        <p:par>
                          <p:cTn id="43" fill="hold">
                            <p:stCondLst>
                              <p:cond delay="3480"/>
                            </p:stCondLst>
                            <p:childTnLst>
                              <p:par>
                                <p:cTn id="44" presetID="47" presetClass="entr" presetSubtype="0"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anim calcmode="lin" valueType="num">
                                      <p:cBhvr>
                                        <p:cTn id="47" dur="500" fill="hold"/>
                                        <p:tgtEl>
                                          <p:spTgt spid="61"/>
                                        </p:tgtEl>
                                        <p:attrNameLst>
                                          <p:attrName>ppt_x</p:attrName>
                                        </p:attrNameLst>
                                      </p:cBhvr>
                                      <p:tavLst>
                                        <p:tav tm="0">
                                          <p:val>
                                            <p:strVal val="#ppt_x"/>
                                          </p:val>
                                        </p:tav>
                                        <p:tav tm="100000">
                                          <p:val>
                                            <p:strVal val="#ppt_x"/>
                                          </p:val>
                                        </p:tav>
                                      </p:tavLst>
                                    </p:anim>
                                    <p:anim calcmode="lin" valueType="num">
                                      <p:cBhvr>
                                        <p:cTn id="48" dur="500" fill="hold"/>
                                        <p:tgtEl>
                                          <p:spTgt spid="61"/>
                                        </p:tgtEl>
                                        <p:attrNameLst>
                                          <p:attrName>ppt_y</p:attrName>
                                        </p:attrNameLst>
                                      </p:cBhvr>
                                      <p:tavLst>
                                        <p:tav tm="0">
                                          <p:val>
                                            <p:strVal val="#ppt_y-.1"/>
                                          </p:val>
                                        </p:tav>
                                        <p:tav tm="100000">
                                          <p:val>
                                            <p:strVal val="#ppt_y"/>
                                          </p:val>
                                        </p:tav>
                                      </p:tavLst>
                                    </p:anim>
                                  </p:childTnLst>
                                </p:cTn>
                              </p:par>
                            </p:childTnLst>
                          </p:cTn>
                        </p:par>
                        <p:par>
                          <p:cTn id="49" fill="hold">
                            <p:stCondLst>
                              <p:cond delay="3980"/>
                            </p:stCondLst>
                            <p:childTnLst>
                              <p:par>
                                <p:cTn id="50" presetID="22" presetClass="entr" presetSubtype="1"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up)">
                                      <p:cBhvr>
                                        <p:cTn id="52" dur="500"/>
                                        <p:tgtEl>
                                          <p:spTgt spid="74"/>
                                        </p:tgtEl>
                                      </p:cBhvr>
                                    </p:animEffect>
                                  </p:childTnLst>
                                </p:cTn>
                              </p:par>
                            </p:childTnLst>
                          </p:cTn>
                        </p:par>
                        <p:par>
                          <p:cTn id="53" fill="hold">
                            <p:stCondLst>
                              <p:cond delay="4480"/>
                            </p:stCondLst>
                            <p:childTnLst>
                              <p:par>
                                <p:cTn id="54" presetID="52" presetClass="entr" presetSubtype="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Scale>
                                      <p:cBhvr>
                                        <p:cTn id="56" dur="5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68"/>
                                        </p:tgtEl>
                                        <p:attrNameLst>
                                          <p:attrName>ppt_x</p:attrName>
                                          <p:attrName>ppt_y</p:attrName>
                                        </p:attrNameLst>
                                      </p:cBhvr>
                                    </p:animMotion>
                                    <p:animEffect transition="in" filter="fade">
                                      <p:cBhvr>
                                        <p:cTn id="58" dur="500"/>
                                        <p:tgtEl>
                                          <p:spTgt spid="68"/>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Scale>
                                      <p:cBhvr>
                                        <p:cTn id="61" dur="5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71"/>
                                        </p:tgtEl>
                                        <p:attrNameLst>
                                          <p:attrName>ppt_x</p:attrName>
                                          <p:attrName>ppt_y</p:attrName>
                                        </p:attrNameLst>
                                      </p:cBhvr>
                                    </p:animMotion>
                                    <p:animEffect transition="in" filter="fade">
                                      <p:cBhvr>
                                        <p:cTn id="63" dur="500"/>
                                        <p:tgtEl>
                                          <p:spTgt spid="71"/>
                                        </p:tgtEl>
                                      </p:cBhvr>
                                    </p:animEffect>
                                  </p:childTnLst>
                                </p:cTn>
                              </p:par>
                            </p:childTnLst>
                          </p:cTn>
                        </p:par>
                        <p:par>
                          <p:cTn id="64" fill="hold">
                            <p:stCondLst>
                              <p:cond delay="4980"/>
                            </p:stCondLst>
                            <p:childTnLst>
                              <p:par>
                                <p:cTn id="65" presetID="42" presetClass="entr" presetSubtype="0"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anim calcmode="lin" valueType="num">
                                      <p:cBhvr>
                                        <p:cTn id="68" dur="500" fill="hold"/>
                                        <p:tgtEl>
                                          <p:spTgt spid="58"/>
                                        </p:tgtEl>
                                        <p:attrNameLst>
                                          <p:attrName>ppt_x</p:attrName>
                                        </p:attrNameLst>
                                      </p:cBhvr>
                                      <p:tavLst>
                                        <p:tav tm="0">
                                          <p:val>
                                            <p:strVal val="#ppt_x"/>
                                          </p:val>
                                        </p:tav>
                                        <p:tav tm="100000">
                                          <p:val>
                                            <p:strVal val="#ppt_x"/>
                                          </p:val>
                                        </p:tav>
                                      </p:tavLst>
                                    </p:anim>
                                    <p:anim calcmode="lin" valueType="num">
                                      <p:cBhvr>
                                        <p:cTn id="69" dur="500" fill="hold"/>
                                        <p:tgtEl>
                                          <p:spTgt spid="58"/>
                                        </p:tgtEl>
                                        <p:attrNameLst>
                                          <p:attrName>ppt_y</p:attrName>
                                        </p:attrNameLst>
                                      </p:cBhvr>
                                      <p:tavLst>
                                        <p:tav tm="0">
                                          <p:val>
                                            <p:strVal val="#ppt_y+.1"/>
                                          </p:val>
                                        </p:tav>
                                        <p:tav tm="100000">
                                          <p:val>
                                            <p:strVal val="#ppt_y"/>
                                          </p:val>
                                        </p:tav>
                                      </p:tavLst>
                                    </p:anim>
                                  </p:childTnLst>
                                </p:cTn>
                              </p:par>
                            </p:childTnLst>
                          </p:cTn>
                        </p:par>
                        <p:par>
                          <p:cTn id="70" fill="hold">
                            <p:stCondLst>
                              <p:cond delay="5480"/>
                            </p:stCondLst>
                            <p:childTnLst>
                              <p:par>
                                <p:cTn id="71" presetID="22" presetClass="entr" presetSubtype="4"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down)">
                                      <p:cBhvr>
                                        <p:cTn id="73" dur="500"/>
                                        <p:tgtEl>
                                          <p:spTgt spid="75"/>
                                        </p:tgtEl>
                                      </p:cBhvr>
                                    </p:animEffect>
                                  </p:childTnLst>
                                </p:cTn>
                              </p:par>
                            </p:childTnLst>
                          </p:cTn>
                        </p:par>
                        <p:par>
                          <p:cTn id="74" fill="hold">
                            <p:stCondLst>
                              <p:cond delay="5980"/>
                            </p:stCondLst>
                            <p:childTnLst>
                              <p:par>
                                <p:cTn id="75" presetID="5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Scale>
                                      <p:cBhvr>
                                        <p:cTn id="77" dur="5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500" decel="50000" fill="hold">
                                          <p:stCondLst>
                                            <p:cond delay="0"/>
                                          </p:stCondLst>
                                        </p:cTn>
                                        <p:tgtEl>
                                          <p:spTgt spid="69"/>
                                        </p:tgtEl>
                                        <p:attrNameLst>
                                          <p:attrName>ppt_x</p:attrName>
                                          <p:attrName>ppt_y</p:attrName>
                                        </p:attrNameLst>
                                      </p:cBhvr>
                                    </p:animMotion>
                                    <p:animEffect transition="in" filter="fade">
                                      <p:cBhvr>
                                        <p:cTn id="79" dur="500"/>
                                        <p:tgtEl>
                                          <p:spTgt spid="69"/>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Scale>
                                      <p:cBhvr>
                                        <p:cTn id="82" dur="5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500" decel="50000" fill="hold">
                                          <p:stCondLst>
                                            <p:cond delay="0"/>
                                          </p:stCondLst>
                                        </p:cTn>
                                        <p:tgtEl>
                                          <p:spTgt spid="72"/>
                                        </p:tgtEl>
                                        <p:attrNameLst>
                                          <p:attrName>ppt_x</p:attrName>
                                          <p:attrName>ppt_y</p:attrName>
                                        </p:attrNameLst>
                                      </p:cBhvr>
                                    </p:animMotion>
                                    <p:animEffect transition="in" filter="fade">
                                      <p:cBhvr>
                                        <p:cTn id="8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67" grpId="0" animBg="1"/>
      <p:bldP spid="68" grpId="0" animBg="1"/>
      <p:bldP spid="69" grpId="0" animBg="1"/>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2646878" cy="461665"/>
          </a:xfrm>
          <a:prstGeom prst="rect">
            <a:avLst/>
          </a:prstGeom>
          <a:noFill/>
        </p:spPr>
        <p:txBody>
          <a:bodyPr wrap="non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重点工作落实情况</a:t>
            </a:r>
          </a:p>
        </p:txBody>
      </p:sp>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椭圆 21"/>
          <p:cNvSpPr/>
          <p:nvPr/>
        </p:nvSpPr>
        <p:spPr bwMode="auto">
          <a:xfrm>
            <a:off x="1029502" y="2390840"/>
            <a:ext cx="2952328" cy="295232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TextBox 26"/>
          <p:cNvSpPr txBox="1"/>
          <p:nvPr/>
        </p:nvSpPr>
        <p:spPr>
          <a:xfrm>
            <a:off x="5378301" y="1475872"/>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28" name="TextBox 27"/>
          <p:cNvSpPr txBox="1"/>
          <p:nvPr/>
        </p:nvSpPr>
        <p:spPr>
          <a:xfrm>
            <a:off x="5378301" y="1784958"/>
            <a:ext cx="5760640" cy="584775"/>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这里可以输入可长可短的段落文字这里可以输入可长可短的段落文字这里可以输入可长可短的段落文字这里可以输入可长可</a:t>
            </a:r>
          </a:p>
        </p:txBody>
      </p:sp>
      <p:sp>
        <p:nvSpPr>
          <p:cNvPr id="29" name="TextBox 28"/>
          <p:cNvSpPr txBox="1"/>
          <p:nvPr/>
        </p:nvSpPr>
        <p:spPr>
          <a:xfrm>
            <a:off x="5378301" y="2625291"/>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30" name="TextBox 29"/>
          <p:cNvSpPr txBox="1"/>
          <p:nvPr/>
        </p:nvSpPr>
        <p:spPr>
          <a:xfrm>
            <a:off x="5378301" y="2934377"/>
            <a:ext cx="5760640" cy="584775"/>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a:t>
            </a:r>
          </a:p>
        </p:txBody>
      </p:sp>
      <p:sp>
        <p:nvSpPr>
          <p:cNvPr id="31" name="TextBox 30"/>
          <p:cNvSpPr txBox="1"/>
          <p:nvPr/>
        </p:nvSpPr>
        <p:spPr>
          <a:xfrm>
            <a:off x="5378301" y="3822715"/>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32" name="TextBox 31"/>
          <p:cNvSpPr txBox="1"/>
          <p:nvPr/>
        </p:nvSpPr>
        <p:spPr>
          <a:xfrm>
            <a:off x="5378301" y="4131801"/>
            <a:ext cx="5760640" cy="584775"/>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a:t>
            </a:r>
          </a:p>
        </p:txBody>
      </p:sp>
      <p:sp>
        <p:nvSpPr>
          <p:cNvPr id="33" name="TextBox 32"/>
          <p:cNvSpPr txBox="1"/>
          <p:nvPr/>
        </p:nvSpPr>
        <p:spPr>
          <a:xfrm>
            <a:off x="5374803" y="5091012"/>
            <a:ext cx="1709122" cy="369332"/>
          </a:xfrm>
          <a:prstGeom prst="rect">
            <a:avLst/>
          </a:prstGeom>
          <a:noFill/>
        </p:spPr>
        <p:txBody>
          <a:bodyPr wrap="none" rtlCol="0">
            <a:spAutoFit/>
          </a:bodyPr>
          <a:lstStyle/>
          <a:p>
            <a:r>
              <a:rPr lang="en-US" altLang="zh-CN" b="1" dirty="0">
                <a:solidFill>
                  <a:schemeClr val="tx2"/>
                </a:solidFill>
                <a:latin typeface="+mj-ea"/>
                <a:ea typeface="+mj-ea"/>
              </a:rPr>
              <a:t>■</a:t>
            </a:r>
            <a:r>
              <a:rPr lang="zh-CN" altLang="en-US" b="1" dirty="0">
                <a:solidFill>
                  <a:schemeClr val="tx2"/>
                </a:solidFill>
                <a:latin typeface="+mj-ea"/>
                <a:ea typeface="+mj-ea"/>
              </a:rPr>
              <a:t>请输入您标题</a:t>
            </a:r>
          </a:p>
        </p:txBody>
      </p:sp>
      <p:sp>
        <p:nvSpPr>
          <p:cNvPr id="34" name="TextBox 33"/>
          <p:cNvSpPr txBox="1"/>
          <p:nvPr/>
        </p:nvSpPr>
        <p:spPr>
          <a:xfrm>
            <a:off x="5374803" y="5400098"/>
            <a:ext cx="5760640" cy="584775"/>
          </a:xfrm>
          <a:prstGeom prst="rect">
            <a:avLst/>
          </a:prstGeom>
          <a:noFill/>
        </p:spPr>
        <p:txBody>
          <a:bodyPr wrap="square" rtlCol="0">
            <a:spAutoFit/>
          </a:bodyPr>
          <a:lstStyle/>
          <a:p>
            <a:r>
              <a:rPr lang="zh-CN" altLang="en-US" sz="1600" dirty="0">
                <a:solidFill>
                  <a:schemeClr val="tx2"/>
                </a:solidFill>
                <a:latin typeface="+mn-ea"/>
                <a:ea typeface="+mn-ea"/>
              </a:rPr>
              <a:t>这里可以输入可长可短的段落文字这里可以输入可长可短的段落文字这里可以输入可长可短的段落文字这里可以输入</a:t>
            </a:r>
          </a:p>
        </p:txBody>
      </p:sp>
      <p:sp>
        <p:nvSpPr>
          <p:cNvPr id="35" name="TextBox 34"/>
          <p:cNvSpPr txBox="1"/>
          <p:nvPr/>
        </p:nvSpPr>
        <p:spPr>
          <a:xfrm>
            <a:off x="1855568" y="3423915"/>
            <a:ext cx="1300195" cy="707886"/>
          </a:xfrm>
          <a:prstGeom prst="rect">
            <a:avLst/>
          </a:prstGeom>
          <a:noFill/>
        </p:spPr>
        <p:txBody>
          <a:bodyPr wrap="square" rtlCol="0">
            <a:spAutoFit/>
          </a:bodyPr>
          <a:lstStyle/>
          <a:p>
            <a:pPr algn="ctr"/>
            <a:r>
              <a:rPr lang="zh-CN" altLang="en-US" sz="2000" dirty="0">
                <a:solidFill>
                  <a:srgbClr val="F8F8F8"/>
                </a:solidFill>
                <a:latin typeface="+mn-ea"/>
                <a:ea typeface="+mn-ea"/>
              </a:rPr>
              <a:t>重点工作落实情况</a:t>
            </a:r>
          </a:p>
        </p:txBody>
      </p:sp>
      <p:grpSp>
        <p:nvGrpSpPr>
          <p:cNvPr id="2" name="组合 1"/>
          <p:cNvGrpSpPr/>
          <p:nvPr/>
        </p:nvGrpSpPr>
        <p:grpSpPr>
          <a:xfrm>
            <a:off x="2505666" y="1765071"/>
            <a:ext cx="864096" cy="864096"/>
            <a:chOff x="2505666" y="1765071"/>
            <a:chExt cx="864096" cy="864096"/>
          </a:xfrm>
        </p:grpSpPr>
        <p:sp>
          <p:nvSpPr>
            <p:cNvPr id="23" name="椭圆 22"/>
            <p:cNvSpPr/>
            <p:nvPr/>
          </p:nvSpPr>
          <p:spPr bwMode="auto">
            <a:xfrm>
              <a:off x="2505666" y="1765071"/>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TextBox 35"/>
            <p:cNvSpPr txBox="1"/>
            <p:nvPr/>
          </p:nvSpPr>
          <p:spPr>
            <a:xfrm>
              <a:off x="2563333" y="1845204"/>
              <a:ext cx="755335" cy="646331"/>
            </a:xfrm>
            <a:prstGeom prst="rect">
              <a:avLst/>
            </a:prstGeom>
            <a:noFill/>
          </p:spPr>
          <p:txBody>
            <a:bodyPr wrap="none" rtlCol="0">
              <a:spAutoFit/>
            </a:bodyPr>
            <a:lstStyle/>
            <a:p>
              <a:r>
                <a:rPr lang="en-US" altLang="zh-CN" sz="3600" dirty="0">
                  <a:solidFill>
                    <a:srgbClr val="F8F8F8"/>
                  </a:solidFill>
                  <a:latin typeface="+mn-ea"/>
                  <a:ea typeface="+mn-ea"/>
                </a:rPr>
                <a:t>01</a:t>
              </a:r>
              <a:endParaRPr lang="zh-CN" altLang="en-US" sz="3600" dirty="0">
                <a:solidFill>
                  <a:srgbClr val="F8F8F8"/>
                </a:solidFill>
                <a:latin typeface="+mn-ea"/>
                <a:ea typeface="+mn-ea"/>
              </a:endParaRPr>
            </a:p>
          </p:txBody>
        </p:sp>
      </p:grpSp>
      <p:grpSp>
        <p:nvGrpSpPr>
          <p:cNvPr id="3" name="组合 2"/>
          <p:cNvGrpSpPr/>
          <p:nvPr/>
        </p:nvGrpSpPr>
        <p:grpSpPr>
          <a:xfrm>
            <a:off x="3405766" y="2600174"/>
            <a:ext cx="864096" cy="864096"/>
            <a:chOff x="3405766" y="2600174"/>
            <a:chExt cx="864096" cy="864096"/>
          </a:xfrm>
        </p:grpSpPr>
        <p:sp>
          <p:nvSpPr>
            <p:cNvPr id="24" name="椭圆 23"/>
            <p:cNvSpPr/>
            <p:nvPr/>
          </p:nvSpPr>
          <p:spPr bwMode="auto">
            <a:xfrm>
              <a:off x="3405766" y="2600174"/>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TextBox 36"/>
            <p:cNvSpPr txBox="1"/>
            <p:nvPr/>
          </p:nvSpPr>
          <p:spPr>
            <a:xfrm>
              <a:off x="3452333" y="2708804"/>
              <a:ext cx="726481" cy="646331"/>
            </a:xfrm>
            <a:prstGeom prst="rect">
              <a:avLst/>
            </a:prstGeom>
            <a:noFill/>
          </p:spPr>
          <p:txBody>
            <a:bodyPr wrap="none" rtlCol="0">
              <a:spAutoFit/>
            </a:bodyPr>
            <a:lstStyle/>
            <a:p>
              <a:r>
                <a:rPr lang="en-US" altLang="zh-CN" sz="3600" dirty="0">
                  <a:solidFill>
                    <a:srgbClr val="F8F8F8"/>
                  </a:solidFill>
                  <a:latin typeface="+mn-ea"/>
                  <a:ea typeface="+mn-ea"/>
                </a:rPr>
                <a:t>02</a:t>
              </a:r>
              <a:endParaRPr lang="zh-CN" altLang="en-US" sz="3600" dirty="0">
                <a:solidFill>
                  <a:srgbClr val="F8F8F8"/>
                </a:solidFill>
                <a:latin typeface="+mn-ea"/>
                <a:ea typeface="+mn-ea"/>
              </a:endParaRPr>
            </a:p>
          </p:txBody>
        </p:sp>
      </p:grpSp>
      <p:grpSp>
        <p:nvGrpSpPr>
          <p:cNvPr id="5" name="组合 4"/>
          <p:cNvGrpSpPr/>
          <p:nvPr/>
        </p:nvGrpSpPr>
        <p:grpSpPr>
          <a:xfrm>
            <a:off x="3593471" y="3855820"/>
            <a:ext cx="864096" cy="864096"/>
            <a:chOff x="3593471" y="3855820"/>
            <a:chExt cx="864096" cy="864096"/>
          </a:xfrm>
        </p:grpSpPr>
        <p:sp>
          <p:nvSpPr>
            <p:cNvPr id="25" name="椭圆 24"/>
            <p:cNvSpPr/>
            <p:nvPr/>
          </p:nvSpPr>
          <p:spPr bwMode="auto">
            <a:xfrm>
              <a:off x="3593471" y="3855820"/>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TextBox 37"/>
            <p:cNvSpPr txBox="1"/>
            <p:nvPr/>
          </p:nvSpPr>
          <p:spPr>
            <a:xfrm>
              <a:off x="3655533" y="3978804"/>
              <a:ext cx="755335" cy="646331"/>
            </a:xfrm>
            <a:prstGeom prst="rect">
              <a:avLst/>
            </a:prstGeom>
            <a:noFill/>
          </p:spPr>
          <p:txBody>
            <a:bodyPr wrap="none" rtlCol="0">
              <a:spAutoFit/>
            </a:bodyPr>
            <a:lstStyle/>
            <a:p>
              <a:r>
                <a:rPr lang="en-US" altLang="zh-CN" sz="3600" dirty="0">
                  <a:solidFill>
                    <a:srgbClr val="F8F8F8"/>
                  </a:solidFill>
                  <a:latin typeface="+mn-ea"/>
                  <a:ea typeface="+mn-ea"/>
                </a:rPr>
                <a:t>03</a:t>
              </a:r>
              <a:endParaRPr lang="zh-CN" altLang="en-US" sz="3600" dirty="0">
                <a:solidFill>
                  <a:srgbClr val="F8F8F8"/>
                </a:solidFill>
                <a:latin typeface="+mn-ea"/>
                <a:ea typeface="+mn-ea"/>
              </a:endParaRPr>
            </a:p>
          </p:txBody>
        </p:sp>
      </p:grpSp>
      <p:grpSp>
        <p:nvGrpSpPr>
          <p:cNvPr id="6" name="组合 5"/>
          <p:cNvGrpSpPr/>
          <p:nvPr/>
        </p:nvGrpSpPr>
        <p:grpSpPr>
          <a:xfrm>
            <a:off x="2937714" y="4809209"/>
            <a:ext cx="864096" cy="864096"/>
            <a:chOff x="2937714" y="4911120"/>
            <a:chExt cx="864096" cy="864096"/>
          </a:xfrm>
        </p:grpSpPr>
        <p:sp>
          <p:nvSpPr>
            <p:cNvPr id="26" name="椭圆 25"/>
            <p:cNvSpPr/>
            <p:nvPr/>
          </p:nvSpPr>
          <p:spPr bwMode="auto">
            <a:xfrm>
              <a:off x="2937714" y="4911120"/>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TextBox 38"/>
            <p:cNvSpPr txBox="1"/>
            <p:nvPr/>
          </p:nvSpPr>
          <p:spPr>
            <a:xfrm>
              <a:off x="2982433" y="5020204"/>
              <a:ext cx="726481" cy="646331"/>
            </a:xfrm>
            <a:prstGeom prst="rect">
              <a:avLst/>
            </a:prstGeom>
            <a:noFill/>
          </p:spPr>
          <p:txBody>
            <a:bodyPr wrap="none" rtlCol="0">
              <a:spAutoFit/>
            </a:bodyPr>
            <a:lstStyle/>
            <a:p>
              <a:r>
                <a:rPr lang="en-US" altLang="zh-CN" sz="3600" dirty="0">
                  <a:solidFill>
                    <a:srgbClr val="F8F8F8"/>
                  </a:solidFill>
                  <a:latin typeface="+mn-ea"/>
                  <a:ea typeface="+mn-ea"/>
                </a:rPr>
                <a:t>04</a:t>
              </a:r>
              <a:endParaRPr lang="zh-CN" altLang="en-US" sz="3600" dirty="0">
                <a:solidFill>
                  <a:srgbClr val="F8F8F8"/>
                </a:solidFill>
                <a:latin typeface="+mn-ea"/>
                <a:ea typeface="+mn-ea"/>
              </a:endParaRPr>
            </a:p>
          </p:txBody>
        </p:sp>
      </p:grpSp>
    </p:spTree>
  </p:cSld>
  <p:clrMapOvr>
    <a:masterClrMapping/>
  </p:clrMapOvr>
  <p:transition spd="slow" advTm="57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8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2480"/>
                            </p:stCondLst>
                            <p:childTnLst>
                              <p:par>
                                <p:cTn id="34" presetID="5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Scale>
                                      <p:cBhvr>
                                        <p:cTn id="3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
                                        </p:tgtEl>
                                        <p:attrNameLst>
                                          <p:attrName>ppt_x</p:attrName>
                                          <p:attrName>ppt_y</p:attrName>
                                        </p:attrNameLst>
                                      </p:cBhvr>
                                    </p:animMotion>
                                    <p:animEffect transition="in" filter="fade">
                                      <p:cBhvr>
                                        <p:cTn id="38" dur="1000"/>
                                        <p:tgtEl>
                                          <p:spTgt spid="2"/>
                                        </p:tgtEl>
                                      </p:cBhvr>
                                    </p:animEffect>
                                  </p:childTnLst>
                                </p:cTn>
                              </p:par>
                              <p:par>
                                <p:cTn id="39" presetID="52" presetClass="entr" presetSubtype="0" fill="hold" nodeType="withEffect">
                                  <p:stCondLst>
                                    <p:cond delay="200"/>
                                  </p:stCondLst>
                                  <p:childTnLst>
                                    <p:set>
                                      <p:cBhvr>
                                        <p:cTn id="40" dur="1" fill="hold">
                                          <p:stCondLst>
                                            <p:cond delay="0"/>
                                          </p:stCondLst>
                                        </p:cTn>
                                        <p:tgtEl>
                                          <p:spTgt spid="3"/>
                                        </p:tgtEl>
                                        <p:attrNameLst>
                                          <p:attrName>style.visibility</p:attrName>
                                        </p:attrNameLst>
                                      </p:cBhvr>
                                      <p:to>
                                        <p:strVal val="visible"/>
                                      </p:to>
                                    </p:set>
                                    <p:animScale>
                                      <p:cBhvr>
                                        <p:cTn id="4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gtEl>
                                        <p:attrNameLst>
                                          <p:attrName>ppt_x</p:attrName>
                                          <p:attrName>ppt_y</p:attrName>
                                        </p:attrNameLst>
                                      </p:cBhvr>
                                    </p:animMotion>
                                    <p:animEffect transition="in" filter="fade">
                                      <p:cBhvr>
                                        <p:cTn id="43" dur="1000"/>
                                        <p:tgtEl>
                                          <p:spTgt spid="3"/>
                                        </p:tgtEl>
                                      </p:cBhvr>
                                    </p:animEffect>
                                  </p:childTnLst>
                                </p:cTn>
                              </p:par>
                              <p:par>
                                <p:cTn id="44" presetID="52" presetClass="entr" presetSubtype="0" fill="hold" nodeType="withEffect">
                                  <p:stCondLst>
                                    <p:cond delay="400"/>
                                  </p:stCondLst>
                                  <p:childTnLst>
                                    <p:set>
                                      <p:cBhvr>
                                        <p:cTn id="45" dur="1" fill="hold">
                                          <p:stCondLst>
                                            <p:cond delay="0"/>
                                          </p:stCondLst>
                                        </p:cTn>
                                        <p:tgtEl>
                                          <p:spTgt spid="5"/>
                                        </p:tgtEl>
                                        <p:attrNameLst>
                                          <p:attrName>style.visibility</p:attrName>
                                        </p:attrNameLst>
                                      </p:cBhvr>
                                      <p:to>
                                        <p:strVal val="visible"/>
                                      </p:to>
                                    </p:set>
                                    <p:animScale>
                                      <p:cBhvr>
                                        <p:cTn id="4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
                                        </p:tgtEl>
                                        <p:attrNameLst>
                                          <p:attrName>ppt_x</p:attrName>
                                          <p:attrName>ppt_y</p:attrName>
                                        </p:attrNameLst>
                                      </p:cBhvr>
                                    </p:animMotion>
                                    <p:animEffect transition="in" filter="fade">
                                      <p:cBhvr>
                                        <p:cTn id="48" dur="1000"/>
                                        <p:tgtEl>
                                          <p:spTgt spid="5"/>
                                        </p:tgtEl>
                                      </p:cBhvr>
                                    </p:animEffect>
                                  </p:childTnLst>
                                </p:cTn>
                              </p:par>
                              <p:par>
                                <p:cTn id="49" presetID="52" presetClass="entr" presetSubtype="0" fill="hold" nodeType="withEffect">
                                  <p:stCondLst>
                                    <p:cond delay="600"/>
                                  </p:stCondLst>
                                  <p:childTnLst>
                                    <p:set>
                                      <p:cBhvr>
                                        <p:cTn id="50" dur="1" fill="hold">
                                          <p:stCondLst>
                                            <p:cond delay="0"/>
                                          </p:stCondLst>
                                        </p:cTn>
                                        <p:tgtEl>
                                          <p:spTgt spid="6"/>
                                        </p:tgtEl>
                                        <p:attrNameLst>
                                          <p:attrName>style.visibility</p:attrName>
                                        </p:attrNameLst>
                                      </p:cBhvr>
                                      <p:to>
                                        <p:strVal val="visible"/>
                                      </p:to>
                                    </p:set>
                                    <p:animScale>
                                      <p:cBhvr>
                                        <p:cTn id="5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
                                        </p:tgtEl>
                                        <p:attrNameLst>
                                          <p:attrName>ppt_x</p:attrName>
                                          <p:attrName>ppt_y</p:attrName>
                                        </p:attrNameLst>
                                      </p:cBhvr>
                                    </p:animMotion>
                                    <p:animEffect transition="in" filter="fade">
                                      <p:cBhvr>
                                        <p:cTn id="53" dur="1000"/>
                                        <p:tgtEl>
                                          <p:spTgt spid="6"/>
                                        </p:tgtEl>
                                      </p:cBhvr>
                                    </p:animEffect>
                                  </p:childTnLst>
                                </p:cTn>
                              </p:par>
                            </p:childTnLst>
                          </p:cTn>
                        </p:par>
                        <p:par>
                          <p:cTn id="54" fill="hold">
                            <p:stCondLst>
                              <p:cond delay="3480"/>
                            </p:stCondLst>
                            <p:childTnLst>
                              <p:par>
                                <p:cTn id="55" presetID="2" presetClass="entr" presetSubtype="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1+#ppt_w/2"/>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1+#ppt_w/2"/>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childTnLst>
                          </p:cTn>
                        </p:par>
                        <p:par>
                          <p:cTn id="71" fill="hold">
                            <p:stCondLst>
                              <p:cond delay="3980"/>
                            </p:stCondLst>
                            <p:childTnLst>
                              <p:par>
                                <p:cTn id="72" presetID="22" presetClass="entr" presetSubtype="1"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up)">
                                      <p:cBhvr>
                                        <p:cTn id="74" dur="500"/>
                                        <p:tgtEl>
                                          <p:spTgt spid="28"/>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4" grpId="0" animBg="1"/>
      <p:bldP spid="84" grpId="1" animBg="1"/>
      <p:bldP spid="4" grpId="0" animBg="1"/>
      <p:bldP spid="22" grpId="0" animBg="1"/>
      <p:bldP spid="27" grpId="0"/>
      <p:bldP spid="28" grpId="0"/>
      <p:bldP spid="29" grpId="0"/>
      <p:bldP spid="30" grpId="0"/>
      <p:bldP spid="31" grpId="0"/>
      <p:bldP spid="32" grpId="0"/>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1">
  <a:themeElements>
    <a:clrScheme name="自定义 1">
      <a:dk1>
        <a:srgbClr val="C4261D"/>
      </a:dk1>
      <a:lt1>
        <a:srgbClr val="FF9900"/>
      </a:lt1>
      <a:dk2>
        <a:srgbClr val="4D4D4D"/>
      </a:dk2>
      <a:lt2>
        <a:srgbClr val="C2C1C1"/>
      </a:lt2>
      <a:accent1>
        <a:srgbClr val="080808"/>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3235</Words>
  <Application>Microsoft Office PowerPoint</Application>
  <PresentationFormat>自定义</PresentationFormat>
  <Paragraphs>470</Paragraphs>
  <Slides>35</Slides>
  <Notes>35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35</vt:i4>
      </vt:variant>
    </vt:vector>
  </HeadingPairs>
  <TitlesOfParts>
    <vt:vector size="41" baseType="lpstr">
      <vt:lpstr>宋体</vt:lpstr>
      <vt:lpstr>微软雅黑</vt:lpstr>
      <vt:lpstr>Arial</vt:lpstr>
      <vt:lpstr>Calibri</vt:lpstr>
      <vt:lpstr>Wingdings</vt:lpstr>
      <vt:lpstr>1</vt:lpstr>
      <vt:lpstr>2020 工作汇报年终总结PPT模板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12sc.taobao.com</dc:creator>
  <cp:lastModifiedBy>天 下</cp:lastModifiedBy>
  <cp:revision>745</cp:revision>
  <dcterms:created xsi:type="dcterms:W3CDTF">2013-01-25T01:44:00Z</dcterms:created>
  <dcterms:modified xsi:type="dcterms:W3CDTF">2021-01-06T01:05:33Z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