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6"/>
  </p:notesMasterIdLst>
  <p:sldIdLst>
    <p:sldId id="518" r:id="rId11"/>
    <p:sldId id="471" r:id="rId12"/>
    <p:sldId id="353" r:id="rId13"/>
    <p:sldId id="352" r:id="rId14"/>
    <p:sldId id="527" r:id="rId15"/>
    <p:sldId id="531" r:id="rId16"/>
    <p:sldId id="528" r:id="rId17"/>
    <p:sldId id="519" r:id="rId18"/>
    <p:sldId id="523" r:id="rId19"/>
    <p:sldId id="524" r:id="rId20"/>
    <p:sldId id="526" r:id="rId21"/>
    <p:sldId id="520" r:id="rId22"/>
    <p:sldId id="522" r:id="rId23"/>
    <p:sldId id="534" r:id="rId24"/>
    <p:sldId id="529" r:id="rId25"/>
    <p:sldId id="530" r:id="rId26"/>
    <p:sldId id="525" r:id="rId27"/>
    <p:sldId id="532" r:id="rId28"/>
    <p:sldId id="521" r:id="rId29"/>
    <p:sldId id="535" r:id="rId30"/>
    <p:sldId id="536" r:id="rId31"/>
    <p:sldId id="538" r:id="rId32"/>
    <p:sldId id="539" r:id="rId33"/>
    <p:sldId id="540" r:id="rId34"/>
    <p:sldId id="297" r:id="rId35"/>
  </p:sldIdLst>
  <p:sldSz cx="12190413" cy="6859588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D20"/>
    <a:srgbClr val="F2655C"/>
    <a:srgbClr val="66482C"/>
    <a:srgbClr val="B1533A"/>
    <a:srgbClr val="609D05"/>
    <a:srgbClr val="91C410"/>
    <a:srgbClr val="92BF67"/>
    <a:srgbClr val="6EAB06"/>
    <a:srgbClr val="5B8156"/>
    <a:srgbClr val="98C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52" autoAdjust="0"/>
    <p:restoredTop sz="97778" autoAdjust="0"/>
  </p:normalViewPr>
  <p:slideViewPr>
    <p:cSldViewPr snapToGrid="0" showGuides="1">
      <p:cViewPr varScale="1">
        <p:scale>
          <a:sx n="48" d="100"/>
          <a:sy n="48" d="100"/>
        </p:scale>
        <p:origin x="48" y="73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ubuque精美钢琴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1" name="TextBox 15"/>
          <p:cNvSpPr txBox="1"/>
          <p:nvPr/>
        </p:nvSpPr>
        <p:spPr>
          <a:xfrm>
            <a:off x="5132049" y="5215198"/>
            <a:ext cx="1955342" cy="276999"/>
          </a:xfrm>
          <a:prstGeom prst="rect">
            <a:avLst/>
          </a:prstGeom>
          <a:solidFill>
            <a:srgbClr val="F2655C"/>
          </a:solidFill>
          <a:ln>
            <a:solidFill>
              <a:schemeClr val="bg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YOURE NAME</a:t>
            </a:r>
          </a:p>
        </p:txBody>
      </p:sp>
      <p:sp>
        <p:nvSpPr>
          <p:cNvPr id="52" name="TextBox 28"/>
          <p:cNvSpPr txBox="1"/>
          <p:nvPr/>
        </p:nvSpPr>
        <p:spPr>
          <a:xfrm>
            <a:off x="4525917" y="916328"/>
            <a:ext cx="31422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265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96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2X</a:t>
            </a:r>
            <a:endParaRPr lang="zh-CN" altLang="en-US" sz="9600" dirty="0">
              <a:solidFill>
                <a:srgbClr val="873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7"/>
          <p:cNvSpPr txBox="1">
            <a:spLocks noChangeArrowheads="1"/>
          </p:cNvSpPr>
          <p:nvPr/>
        </p:nvSpPr>
        <p:spPr bwMode="auto">
          <a:xfrm>
            <a:off x="2319081" y="2749904"/>
            <a:ext cx="7571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7200" dirty="0">
                <a:solidFill>
                  <a:srgbClr val="F265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</a:t>
            </a:r>
            <a:r>
              <a:rPr lang="zh-CN" altLang="en-US" sz="72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月度总结</a:t>
            </a:r>
            <a:r>
              <a:rPr lang="zh-CN" altLang="en-US" sz="7200" dirty="0">
                <a:solidFill>
                  <a:srgbClr val="F265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endParaRPr lang="en-US" altLang="zh-CN" sz="7200" dirty="0">
              <a:solidFill>
                <a:srgbClr val="F265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021919" y="3907246"/>
            <a:ext cx="6165624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endParaRPr lang="zh-CN" altLang="en-US" sz="1000" kern="0" dirty="0">
              <a:solidFill>
                <a:srgbClr val="F2655C"/>
              </a:solidFill>
              <a:latin typeface="Calibri Light" panose="020F0302020204030204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>
                    <p:cTn id="3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</p:childTnLst>
            </p:cTn>
          </p:par>
        </p:tnLst>
        <p:bldLst>
          <p:bldP spid="51" grpId="0" animBg="1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>
                    <p:cTn id="3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</p:childTnLst>
            </p:cTn>
          </p:par>
        </p:tnLst>
        <p:bldLst>
          <p:bldP spid="51" grpId="0" animBg="1"/>
          <p:bldP spid="52" grpId="0"/>
          <p:bldP spid="53" grpId="0"/>
          <p:bldP spid="5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2"/>
          <p:cNvSpPr>
            <a:spLocks noChangeArrowheads="1"/>
          </p:cNvSpPr>
          <p:nvPr/>
        </p:nvSpPr>
        <p:spPr bwMode="auto">
          <a:xfrm flipH="1">
            <a:off x="6353736" y="1767876"/>
            <a:ext cx="4383412" cy="1935220"/>
          </a:xfrm>
          <a:prstGeom prst="snip2DiagRect">
            <a:avLst/>
          </a:prstGeom>
          <a:blipFill dpi="0" rotWithShape="1">
            <a:blip r:embed="rId3"/>
            <a:srcRect/>
            <a:tile tx="0" ty="0" sx="30000" sy="30000" flip="none" algn="t"/>
          </a:blipFill>
          <a:ln w="9525">
            <a:noFill/>
            <a:miter lim="800000"/>
          </a:ln>
        </p:spPr>
        <p:txBody>
          <a:bodyPr lIns="68573" tIns="34286" rIns="68573" bIns="34286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剪去对角的淘品 49"/>
          <p:cNvSpPr/>
          <p:nvPr/>
        </p:nvSpPr>
        <p:spPr>
          <a:xfrm>
            <a:off x="1606613" y="1848513"/>
            <a:ext cx="4645902" cy="1875175"/>
          </a:xfrm>
          <a:prstGeom prst="snip2DiagRect">
            <a:avLst/>
          </a:prstGeom>
          <a:solidFill>
            <a:srgbClr val="F26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007FD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104"/>
          <p:cNvSpPr>
            <a:spLocks noChangeArrowheads="1"/>
          </p:cNvSpPr>
          <p:nvPr/>
        </p:nvSpPr>
        <p:spPr bwMode="auto">
          <a:xfrm>
            <a:off x="4155510" y="2100712"/>
            <a:ext cx="1369579" cy="4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4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2400" b="1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47"/>
          <p:cNvSpPr>
            <a:spLocks noChangeArrowheads="1"/>
          </p:cNvSpPr>
          <p:nvPr/>
        </p:nvSpPr>
        <p:spPr bwMode="auto">
          <a:xfrm>
            <a:off x="2165899" y="2567356"/>
            <a:ext cx="3752063" cy="6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</a:t>
            </a:r>
          </a:p>
        </p:txBody>
      </p:sp>
      <p:sp>
        <p:nvSpPr>
          <p:cNvPr id="9" name="2"/>
          <p:cNvSpPr>
            <a:spLocks noChangeArrowheads="1"/>
          </p:cNvSpPr>
          <p:nvPr/>
        </p:nvSpPr>
        <p:spPr bwMode="auto">
          <a:xfrm>
            <a:off x="1606613" y="3975887"/>
            <a:ext cx="4383412" cy="1935220"/>
          </a:xfrm>
          <a:prstGeom prst="snip2DiagRect">
            <a:avLst/>
          </a:prstGeom>
          <a:blipFill dpi="0" rotWithShape="1">
            <a:blip r:embed="rId4"/>
            <a:srcRect/>
            <a:tile tx="0" ty="0" sx="30000" sy="30000" flip="none" algn="t"/>
          </a:blipFill>
          <a:ln w="9525">
            <a:noFill/>
            <a:miter lim="800000"/>
          </a:ln>
        </p:spPr>
        <p:txBody>
          <a:bodyPr lIns="68573" tIns="34286" rIns="68573" bIns="34286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剪去对角的淘品 49"/>
          <p:cNvSpPr/>
          <p:nvPr/>
        </p:nvSpPr>
        <p:spPr>
          <a:xfrm flipH="1">
            <a:off x="6091246" y="4056524"/>
            <a:ext cx="4645902" cy="1875175"/>
          </a:xfrm>
          <a:prstGeom prst="snip2DiagRect">
            <a:avLst/>
          </a:prstGeom>
          <a:solidFill>
            <a:srgbClr val="87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007FD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104"/>
          <p:cNvSpPr>
            <a:spLocks noChangeArrowheads="1"/>
          </p:cNvSpPr>
          <p:nvPr/>
        </p:nvSpPr>
        <p:spPr bwMode="auto">
          <a:xfrm flipH="1">
            <a:off x="6818672" y="4308723"/>
            <a:ext cx="1369579" cy="4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4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2400" b="1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47"/>
          <p:cNvSpPr>
            <a:spLocks noChangeArrowheads="1"/>
          </p:cNvSpPr>
          <p:nvPr/>
        </p:nvSpPr>
        <p:spPr bwMode="auto">
          <a:xfrm flipH="1">
            <a:off x="6425799" y="4775367"/>
            <a:ext cx="3752063" cy="6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52349" y="2285999"/>
            <a:ext cx="2546280" cy="1004275"/>
            <a:chOff x="3106598" y="5073134"/>
            <a:chExt cx="2370017" cy="1004275"/>
          </a:xfrm>
        </p:grpSpPr>
        <p:sp>
          <p:nvSpPr>
            <p:cNvPr id="6" name="矩形 5"/>
            <p:cNvSpPr/>
            <p:nvPr/>
          </p:nvSpPr>
          <p:spPr>
            <a:xfrm>
              <a:off x="3106598" y="5073134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06598" y="5404404"/>
              <a:ext cx="2370017" cy="673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93373" y="2285999"/>
            <a:ext cx="2546280" cy="1004275"/>
            <a:chOff x="1221767" y="2192338"/>
            <a:chExt cx="2370017" cy="1004275"/>
          </a:xfrm>
        </p:grpSpPr>
        <p:sp>
          <p:nvSpPr>
            <p:cNvPr id="9" name="矩形 8"/>
            <p:cNvSpPr/>
            <p:nvPr/>
          </p:nvSpPr>
          <p:spPr>
            <a:xfrm>
              <a:off x="1741598" y="2192338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21767" y="2523608"/>
              <a:ext cx="2370017" cy="673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52349" y="4917437"/>
            <a:ext cx="2546280" cy="1004275"/>
            <a:chOff x="3106598" y="5073134"/>
            <a:chExt cx="2370017" cy="1004275"/>
          </a:xfrm>
        </p:grpSpPr>
        <p:sp>
          <p:nvSpPr>
            <p:cNvPr id="13" name="矩形 12"/>
            <p:cNvSpPr/>
            <p:nvPr/>
          </p:nvSpPr>
          <p:spPr>
            <a:xfrm>
              <a:off x="3106598" y="5073134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106598" y="5404404"/>
              <a:ext cx="2370017" cy="673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93373" y="4917437"/>
            <a:ext cx="2546280" cy="1004275"/>
            <a:chOff x="1221767" y="2192338"/>
            <a:chExt cx="2370017" cy="1004275"/>
          </a:xfrm>
        </p:grpSpPr>
        <p:sp>
          <p:nvSpPr>
            <p:cNvPr id="18" name="矩形 17"/>
            <p:cNvSpPr/>
            <p:nvPr/>
          </p:nvSpPr>
          <p:spPr>
            <a:xfrm>
              <a:off x="1741598" y="2192338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21767" y="2523608"/>
              <a:ext cx="2370017" cy="673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81714" y="2209099"/>
            <a:ext cx="3657600" cy="3659002"/>
            <a:chOff x="4563063" y="2505075"/>
            <a:chExt cx="3065874" cy="3067050"/>
          </a:xfrm>
        </p:grpSpPr>
        <p:sp>
          <p:nvSpPr>
            <p:cNvPr id="21" name="任意多边形 16"/>
            <p:cNvSpPr/>
            <p:nvPr/>
          </p:nvSpPr>
          <p:spPr>
            <a:xfrm>
              <a:off x="4563063" y="2505075"/>
              <a:ext cx="1532937" cy="1533525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873D2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17"/>
            <p:cNvSpPr/>
            <p:nvPr/>
          </p:nvSpPr>
          <p:spPr>
            <a:xfrm flipH="1">
              <a:off x="6096000" y="2505075"/>
              <a:ext cx="1532937" cy="1533525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F2655C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18"/>
            <p:cNvSpPr/>
            <p:nvPr/>
          </p:nvSpPr>
          <p:spPr>
            <a:xfrm flipV="1">
              <a:off x="4563063" y="4038600"/>
              <a:ext cx="1532937" cy="1533525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F2655C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19"/>
            <p:cNvSpPr/>
            <p:nvPr/>
          </p:nvSpPr>
          <p:spPr>
            <a:xfrm flipH="1" flipV="1">
              <a:off x="6096000" y="4038600"/>
              <a:ext cx="1532937" cy="1533525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873D2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423418" y="3366312"/>
              <a:ext cx="1372916" cy="13729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57"/>
            <p:cNvSpPr>
              <a:spLocks noChangeAspect="1" noEditPoints="1"/>
            </p:cNvSpPr>
            <p:nvPr/>
          </p:nvSpPr>
          <p:spPr bwMode="auto">
            <a:xfrm>
              <a:off x="5219291" y="4450030"/>
              <a:ext cx="270757" cy="298723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6694345" y="4532876"/>
              <a:ext cx="240570" cy="324277"/>
              <a:chOff x="3722033" y="3714538"/>
              <a:chExt cx="500321" cy="674410"/>
            </a:xfrm>
            <a:solidFill>
              <a:schemeClr val="bg1"/>
            </a:solidFill>
          </p:grpSpPr>
          <p:sp>
            <p:nvSpPr>
              <p:cNvPr id="36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6658187" y="3161490"/>
              <a:ext cx="312886" cy="26622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34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206857" y="3165075"/>
              <a:ext cx="295624" cy="295912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30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圆角矩形 17"/>
          <p:cNvSpPr/>
          <p:nvPr/>
        </p:nvSpPr>
        <p:spPr>
          <a:xfrm>
            <a:off x="5892286" y="3139360"/>
            <a:ext cx="848471" cy="520804"/>
          </a:xfrm>
          <a:prstGeom prst="roundRect">
            <a:avLst/>
          </a:prstGeom>
          <a:solidFill>
            <a:srgbClr val="F26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6"/>
          <p:cNvSpPr txBox="1"/>
          <p:nvPr/>
        </p:nvSpPr>
        <p:spPr>
          <a:xfrm>
            <a:off x="5717640" y="2495183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7" name="文本框 27"/>
          <p:cNvSpPr txBox="1"/>
          <p:nvPr/>
        </p:nvSpPr>
        <p:spPr>
          <a:xfrm>
            <a:off x="7079910" y="2490921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8" name="文本框 28"/>
          <p:cNvSpPr txBox="1"/>
          <p:nvPr/>
        </p:nvSpPr>
        <p:spPr>
          <a:xfrm>
            <a:off x="8435286" y="2481978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9" name="文本框 29"/>
          <p:cNvSpPr txBox="1"/>
          <p:nvPr/>
        </p:nvSpPr>
        <p:spPr>
          <a:xfrm>
            <a:off x="9871596" y="2490958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10" name="圆角矩形 22"/>
          <p:cNvSpPr/>
          <p:nvPr/>
        </p:nvSpPr>
        <p:spPr>
          <a:xfrm>
            <a:off x="7254557" y="3142370"/>
            <a:ext cx="848471" cy="520804"/>
          </a:xfrm>
          <a:prstGeom prst="roundRect">
            <a:avLst/>
          </a:prstGeom>
          <a:solidFill>
            <a:srgbClr val="87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23"/>
          <p:cNvSpPr/>
          <p:nvPr/>
        </p:nvSpPr>
        <p:spPr>
          <a:xfrm>
            <a:off x="8616828" y="3139360"/>
            <a:ext cx="848471" cy="520804"/>
          </a:xfrm>
          <a:prstGeom prst="roundRect">
            <a:avLst/>
          </a:prstGeom>
          <a:solidFill>
            <a:srgbClr val="F26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24"/>
          <p:cNvSpPr/>
          <p:nvPr/>
        </p:nvSpPr>
        <p:spPr>
          <a:xfrm>
            <a:off x="9979099" y="3139360"/>
            <a:ext cx="848471" cy="520804"/>
          </a:xfrm>
          <a:prstGeom prst="roundRect">
            <a:avLst/>
          </a:prstGeom>
          <a:solidFill>
            <a:srgbClr val="87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141071" y="3263085"/>
            <a:ext cx="315240" cy="301489"/>
            <a:chOff x="1004888" y="993775"/>
            <a:chExt cx="2438400" cy="2332038"/>
          </a:xfrm>
          <a:solidFill>
            <a:srgbClr val="FEFEFE"/>
          </a:solidFill>
        </p:grpSpPr>
        <p:sp>
          <p:nvSpPr>
            <p:cNvPr id="1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" name="任意多边形 27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7456106" y="3250545"/>
            <a:ext cx="419852" cy="319007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59985" y="3193678"/>
            <a:ext cx="282736" cy="361586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23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8883700" y="3209695"/>
            <a:ext cx="342861" cy="383431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27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文本框 49"/>
          <p:cNvSpPr txBox="1"/>
          <p:nvPr/>
        </p:nvSpPr>
        <p:spPr>
          <a:xfrm>
            <a:off x="5761400" y="4169247"/>
            <a:ext cx="5338321" cy="203132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17176" y="2087040"/>
            <a:ext cx="4109689" cy="3956089"/>
            <a:chOff x="895350" y="1474446"/>
            <a:chExt cx="2889955" cy="2781943"/>
          </a:xfrm>
        </p:grpSpPr>
        <p:grpSp>
          <p:nvGrpSpPr>
            <p:cNvPr id="34" name="组合 1"/>
            <p:cNvGrpSpPr/>
            <p:nvPr/>
          </p:nvGrpSpPr>
          <p:grpSpPr>
            <a:xfrm>
              <a:off x="895350" y="1474446"/>
              <a:ext cx="1336965" cy="1336965"/>
              <a:chOff x="1835696" y="1738840"/>
              <a:chExt cx="1336965" cy="1336965"/>
            </a:xfrm>
          </p:grpSpPr>
          <p:grpSp>
            <p:nvGrpSpPr>
              <p:cNvPr id="60" name="组合 2"/>
              <p:cNvGrpSpPr/>
              <p:nvPr/>
            </p:nvGrpSpPr>
            <p:grpSpPr>
              <a:xfrm>
                <a:off x="1835696" y="1738840"/>
                <a:ext cx="1336965" cy="1336965"/>
                <a:chOff x="966782" y="1738840"/>
                <a:chExt cx="1336965" cy="1336965"/>
              </a:xfrm>
            </p:grpSpPr>
            <p:sp>
              <p:nvSpPr>
                <p:cNvPr id="62" name="矩形 4"/>
                <p:cNvSpPr/>
                <p:nvPr/>
              </p:nvSpPr>
              <p:spPr>
                <a:xfrm>
                  <a:off x="966782" y="1738840"/>
                  <a:ext cx="1336965" cy="1336965"/>
                </a:xfrm>
                <a:prstGeom prst="rect">
                  <a:avLst/>
                </a:prstGeom>
                <a:solidFill>
                  <a:srgbClr val="F265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矩形 5"/>
                <p:cNvSpPr/>
                <p:nvPr/>
              </p:nvSpPr>
              <p:spPr>
                <a:xfrm>
                  <a:off x="1943708" y="2715766"/>
                  <a:ext cx="360039" cy="3600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</a:t>
                  </a:r>
                  <a:endParaRPr lang="zh-CN" altLang="en-US" sz="3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" name="矩形 3"/>
              <p:cNvSpPr/>
              <p:nvPr/>
            </p:nvSpPr>
            <p:spPr>
              <a:xfrm>
                <a:off x="2014406" y="2276517"/>
                <a:ext cx="995578" cy="324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添加标题</a:t>
                </a:r>
              </a:p>
            </p:txBody>
          </p:sp>
        </p:grpSp>
        <p:grpSp>
          <p:nvGrpSpPr>
            <p:cNvPr id="35" name="组合 6"/>
            <p:cNvGrpSpPr/>
            <p:nvPr/>
          </p:nvGrpSpPr>
          <p:grpSpPr>
            <a:xfrm>
              <a:off x="2448340" y="1474446"/>
              <a:ext cx="1336965" cy="1336965"/>
              <a:chOff x="3388686" y="1738840"/>
              <a:chExt cx="1336965" cy="1336965"/>
            </a:xfrm>
          </p:grpSpPr>
          <p:grpSp>
            <p:nvGrpSpPr>
              <p:cNvPr id="56" name="组合 7"/>
              <p:cNvGrpSpPr/>
              <p:nvPr/>
            </p:nvGrpSpPr>
            <p:grpSpPr>
              <a:xfrm>
                <a:off x="3388686" y="1738840"/>
                <a:ext cx="1336965" cy="1336965"/>
                <a:chOff x="966782" y="1738840"/>
                <a:chExt cx="1336965" cy="1336965"/>
              </a:xfrm>
            </p:grpSpPr>
            <p:sp>
              <p:nvSpPr>
                <p:cNvPr id="58" name="矩形 9"/>
                <p:cNvSpPr/>
                <p:nvPr/>
              </p:nvSpPr>
              <p:spPr>
                <a:xfrm>
                  <a:off x="966782" y="1738840"/>
                  <a:ext cx="1336965" cy="1336965"/>
                </a:xfrm>
                <a:prstGeom prst="rect">
                  <a:avLst/>
                </a:prstGeom>
                <a:solidFill>
                  <a:srgbClr val="873D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矩形 10"/>
                <p:cNvSpPr/>
                <p:nvPr/>
              </p:nvSpPr>
              <p:spPr>
                <a:xfrm>
                  <a:off x="966782" y="2715766"/>
                  <a:ext cx="360039" cy="3600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W</a:t>
                  </a:r>
                  <a:endParaRPr lang="zh-CN" altLang="en-US" sz="3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7" name="矩形 8"/>
              <p:cNvSpPr/>
              <p:nvPr/>
            </p:nvSpPr>
            <p:spPr>
              <a:xfrm>
                <a:off x="3568197" y="2276517"/>
                <a:ext cx="995578" cy="324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添加标题</a:t>
                </a:r>
              </a:p>
            </p:txBody>
          </p:sp>
        </p:grpSp>
        <p:grpSp>
          <p:nvGrpSpPr>
            <p:cNvPr id="36" name="组合 11"/>
            <p:cNvGrpSpPr/>
            <p:nvPr/>
          </p:nvGrpSpPr>
          <p:grpSpPr>
            <a:xfrm>
              <a:off x="895350" y="2919424"/>
              <a:ext cx="1336965" cy="1336965"/>
              <a:chOff x="1835696" y="3183818"/>
              <a:chExt cx="1336965" cy="1336965"/>
            </a:xfrm>
          </p:grpSpPr>
          <p:grpSp>
            <p:nvGrpSpPr>
              <p:cNvPr id="52" name="组合 12"/>
              <p:cNvGrpSpPr/>
              <p:nvPr/>
            </p:nvGrpSpPr>
            <p:grpSpPr>
              <a:xfrm>
                <a:off x="1835696" y="3183818"/>
                <a:ext cx="1336965" cy="1336965"/>
                <a:chOff x="966782" y="1738840"/>
                <a:chExt cx="1336965" cy="1336965"/>
              </a:xfrm>
            </p:grpSpPr>
            <p:sp>
              <p:nvSpPr>
                <p:cNvPr id="54" name="矩形 14"/>
                <p:cNvSpPr/>
                <p:nvPr/>
              </p:nvSpPr>
              <p:spPr>
                <a:xfrm>
                  <a:off x="966782" y="1738840"/>
                  <a:ext cx="1336965" cy="1336965"/>
                </a:xfrm>
                <a:prstGeom prst="rect">
                  <a:avLst/>
                </a:prstGeom>
                <a:solidFill>
                  <a:srgbClr val="873D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矩形 15"/>
                <p:cNvSpPr/>
                <p:nvPr/>
              </p:nvSpPr>
              <p:spPr>
                <a:xfrm>
                  <a:off x="1943708" y="1738840"/>
                  <a:ext cx="360039" cy="3600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O</a:t>
                  </a:r>
                  <a:endParaRPr lang="zh-CN" altLang="en-US" sz="3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3" name="矩形 13"/>
              <p:cNvSpPr/>
              <p:nvPr/>
            </p:nvSpPr>
            <p:spPr>
              <a:xfrm>
                <a:off x="2006389" y="3721495"/>
                <a:ext cx="995578" cy="324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添加标题</a:t>
                </a:r>
              </a:p>
            </p:txBody>
          </p:sp>
        </p:grpSp>
        <p:grpSp>
          <p:nvGrpSpPr>
            <p:cNvPr id="37" name="组合 16"/>
            <p:cNvGrpSpPr/>
            <p:nvPr/>
          </p:nvGrpSpPr>
          <p:grpSpPr>
            <a:xfrm>
              <a:off x="2448340" y="2919424"/>
              <a:ext cx="1336965" cy="1336965"/>
              <a:chOff x="3388686" y="3183818"/>
              <a:chExt cx="1336965" cy="1336965"/>
            </a:xfrm>
          </p:grpSpPr>
          <p:grpSp>
            <p:nvGrpSpPr>
              <p:cNvPr id="48" name="组合 17"/>
              <p:cNvGrpSpPr/>
              <p:nvPr/>
            </p:nvGrpSpPr>
            <p:grpSpPr>
              <a:xfrm>
                <a:off x="3388686" y="3183818"/>
                <a:ext cx="1336965" cy="1336965"/>
                <a:chOff x="966782" y="1738840"/>
                <a:chExt cx="1336965" cy="1336965"/>
              </a:xfrm>
            </p:grpSpPr>
            <p:sp>
              <p:nvSpPr>
                <p:cNvPr id="50" name="矩形 19"/>
                <p:cNvSpPr/>
                <p:nvPr/>
              </p:nvSpPr>
              <p:spPr>
                <a:xfrm>
                  <a:off x="966782" y="1738840"/>
                  <a:ext cx="1336965" cy="1336965"/>
                </a:xfrm>
                <a:prstGeom prst="rect">
                  <a:avLst/>
                </a:prstGeom>
                <a:solidFill>
                  <a:srgbClr val="F265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矩形 20"/>
                <p:cNvSpPr/>
                <p:nvPr/>
              </p:nvSpPr>
              <p:spPr>
                <a:xfrm>
                  <a:off x="966782" y="1738840"/>
                  <a:ext cx="360039" cy="3600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</a:t>
                  </a:r>
                  <a:endParaRPr lang="zh-CN" altLang="en-US" sz="3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" name="矩形 18"/>
              <p:cNvSpPr/>
              <p:nvPr/>
            </p:nvSpPr>
            <p:spPr>
              <a:xfrm>
                <a:off x="3559379" y="3721495"/>
                <a:ext cx="995578" cy="324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添加标题</a:t>
                </a:r>
              </a:p>
            </p:txBody>
          </p:sp>
        </p:grpSp>
        <p:grpSp>
          <p:nvGrpSpPr>
            <p:cNvPr id="38" name="组合 101"/>
            <p:cNvGrpSpPr>
              <a:grpSpLocks noChangeAspect="1"/>
            </p:cNvGrpSpPr>
            <p:nvPr/>
          </p:nvGrpSpPr>
          <p:grpSpPr>
            <a:xfrm>
              <a:off x="1428750" y="1657350"/>
              <a:ext cx="345473" cy="265571"/>
              <a:chOff x="8204201" y="339725"/>
              <a:chExt cx="954087" cy="733425"/>
            </a:xfrm>
            <a:solidFill>
              <a:schemeClr val="bg1"/>
            </a:solidFill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>
                <a:off x="8204201" y="438150"/>
                <a:ext cx="631825" cy="635000"/>
              </a:xfrm>
              <a:custGeom>
                <a:avLst/>
                <a:gdLst>
                  <a:gd name="T0" fmla="*/ 168 w 168"/>
                  <a:gd name="T1" fmla="*/ 95 h 167"/>
                  <a:gd name="T2" fmla="*/ 168 w 168"/>
                  <a:gd name="T3" fmla="*/ 73 h 167"/>
                  <a:gd name="T4" fmla="*/ 151 w 168"/>
                  <a:gd name="T5" fmla="*/ 69 h 167"/>
                  <a:gd name="T6" fmla="*/ 147 w 168"/>
                  <a:gd name="T7" fmla="*/ 56 h 167"/>
                  <a:gd name="T8" fmla="*/ 158 w 168"/>
                  <a:gd name="T9" fmla="*/ 43 h 167"/>
                  <a:gd name="T10" fmla="*/ 146 w 168"/>
                  <a:gd name="T11" fmla="*/ 25 h 167"/>
                  <a:gd name="T12" fmla="*/ 130 w 168"/>
                  <a:gd name="T13" fmla="*/ 32 h 167"/>
                  <a:gd name="T14" fmla="*/ 119 w 168"/>
                  <a:gd name="T15" fmla="*/ 24 h 167"/>
                  <a:gd name="T16" fmla="*/ 120 w 168"/>
                  <a:gd name="T17" fmla="*/ 7 h 167"/>
                  <a:gd name="T18" fmla="*/ 99 w 168"/>
                  <a:gd name="T19" fmla="*/ 0 h 167"/>
                  <a:gd name="T20" fmla="*/ 91 w 168"/>
                  <a:gd name="T21" fmla="*/ 15 h 167"/>
                  <a:gd name="T22" fmla="*/ 84 w 168"/>
                  <a:gd name="T23" fmla="*/ 15 h 167"/>
                  <a:gd name="T24" fmla="*/ 77 w 168"/>
                  <a:gd name="T25" fmla="*/ 15 h 167"/>
                  <a:gd name="T26" fmla="*/ 69 w 168"/>
                  <a:gd name="T27" fmla="*/ 0 h 167"/>
                  <a:gd name="T28" fmla="*/ 48 w 168"/>
                  <a:gd name="T29" fmla="*/ 7 h 167"/>
                  <a:gd name="T30" fmla="*/ 49 w 168"/>
                  <a:gd name="T31" fmla="*/ 24 h 167"/>
                  <a:gd name="T32" fmla="*/ 38 w 168"/>
                  <a:gd name="T33" fmla="*/ 32 h 167"/>
                  <a:gd name="T34" fmla="*/ 23 w 168"/>
                  <a:gd name="T35" fmla="*/ 25 h 167"/>
                  <a:gd name="T36" fmla="*/ 10 w 168"/>
                  <a:gd name="T37" fmla="*/ 43 h 167"/>
                  <a:gd name="T38" fmla="*/ 21 w 168"/>
                  <a:gd name="T39" fmla="*/ 56 h 167"/>
                  <a:gd name="T40" fmla="*/ 17 w 168"/>
                  <a:gd name="T41" fmla="*/ 69 h 167"/>
                  <a:gd name="T42" fmla="*/ 0 w 168"/>
                  <a:gd name="T43" fmla="*/ 73 h 167"/>
                  <a:gd name="T44" fmla="*/ 0 w 168"/>
                  <a:gd name="T45" fmla="*/ 95 h 167"/>
                  <a:gd name="T46" fmla="*/ 17 w 168"/>
                  <a:gd name="T47" fmla="*/ 98 h 167"/>
                  <a:gd name="T48" fmla="*/ 21 w 168"/>
                  <a:gd name="T49" fmla="*/ 111 h 167"/>
                  <a:gd name="T50" fmla="*/ 10 w 168"/>
                  <a:gd name="T51" fmla="*/ 124 h 167"/>
                  <a:gd name="T52" fmla="*/ 23 w 168"/>
                  <a:gd name="T53" fmla="*/ 142 h 167"/>
                  <a:gd name="T54" fmla="*/ 38 w 168"/>
                  <a:gd name="T55" fmla="*/ 135 h 167"/>
                  <a:gd name="T56" fmla="*/ 49 w 168"/>
                  <a:gd name="T57" fmla="*/ 143 h 167"/>
                  <a:gd name="T58" fmla="*/ 48 w 168"/>
                  <a:gd name="T59" fmla="*/ 160 h 167"/>
                  <a:gd name="T60" fmla="*/ 69 w 168"/>
                  <a:gd name="T61" fmla="*/ 167 h 167"/>
                  <a:gd name="T62" fmla="*/ 77 w 168"/>
                  <a:gd name="T63" fmla="*/ 152 h 167"/>
                  <a:gd name="T64" fmla="*/ 84 w 168"/>
                  <a:gd name="T65" fmla="*/ 152 h 167"/>
                  <a:gd name="T66" fmla="*/ 91 w 168"/>
                  <a:gd name="T67" fmla="*/ 152 h 167"/>
                  <a:gd name="T68" fmla="*/ 100 w 168"/>
                  <a:gd name="T69" fmla="*/ 167 h 167"/>
                  <a:gd name="T70" fmla="*/ 121 w 168"/>
                  <a:gd name="T71" fmla="*/ 160 h 167"/>
                  <a:gd name="T72" fmla="*/ 119 w 168"/>
                  <a:gd name="T73" fmla="*/ 143 h 167"/>
                  <a:gd name="T74" fmla="*/ 130 w 168"/>
                  <a:gd name="T75" fmla="*/ 135 h 167"/>
                  <a:gd name="T76" fmla="*/ 146 w 168"/>
                  <a:gd name="T77" fmla="*/ 142 h 167"/>
                  <a:gd name="T78" fmla="*/ 158 w 168"/>
                  <a:gd name="T79" fmla="*/ 124 h 167"/>
                  <a:gd name="T80" fmla="*/ 147 w 168"/>
                  <a:gd name="T81" fmla="*/ 111 h 167"/>
                  <a:gd name="T82" fmla="*/ 151 w 168"/>
                  <a:gd name="T83" fmla="*/ 98 h 167"/>
                  <a:gd name="T84" fmla="*/ 168 w 168"/>
                  <a:gd name="T85" fmla="*/ 95 h 167"/>
                  <a:gd name="T86" fmla="*/ 84 w 168"/>
                  <a:gd name="T87" fmla="*/ 133 h 167"/>
                  <a:gd name="T88" fmla="*/ 35 w 168"/>
                  <a:gd name="T89" fmla="*/ 84 h 167"/>
                  <a:gd name="T90" fmla="*/ 84 w 168"/>
                  <a:gd name="T91" fmla="*/ 34 h 167"/>
                  <a:gd name="T92" fmla="*/ 133 w 168"/>
                  <a:gd name="T93" fmla="*/ 84 h 167"/>
                  <a:gd name="T94" fmla="*/ 84 w 168"/>
                  <a:gd name="T95" fmla="*/ 13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8" h="167">
                    <a:moveTo>
                      <a:pt x="168" y="95"/>
                    </a:moveTo>
                    <a:cubicBezTo>
                      <a:pt x="168" y="73"/>
                      <a:pt x="168" y="73"/>
                      <a:pt x="168" y="73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0" y="64"/>
                      <a:pt x="149" y="60"/>
                      <a:pt x="147" y="56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26" y="29"/>
                      <a:pt x="123" y="27"/>
                      <a:pt x="119" y="24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89" y="15"/>
                      <a:pt x="86" y="15"/>
                      <a:pt x="84" y="15"/>
                    </a:cubicBezTo>
                    <a:cubicBezTo>
                      <a:pt x="82" y="15"/>
                      <a:pt x="79" y="15"/>
                      <a:pt x="77" y="15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5" y="27"/>
                      <a:pt x="42" y="29"/>
                      <a:pt x="38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60"/>
                      <a:pt x="18" y="65"/>
                      <a:pt x="17" y="6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8" y="103"/>
                      <a:pt x="19" y="107"/>
                      <a:pt x="21" y="111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38" y="135"/>
                      <a:pt x="38" y="135"/>
                      <a:pt x="38" y="135"/>
                    </a:cubicBezTo>
                    <a:cubicBezTo>
                      <a:pt x="42" y="138"/>
                      <a:pt x="46" y="141"/>
                      <a:pt x="49" y="143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69" y="167"/>
                      <a:pt x="69" y="167"/>
                      <a:pt x="69" y="167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80" y="152"/>
                      <a:pt x="82" y="152"/>
                      <a:pt x="84" y="152"/>
                    </a:cubicBezTo>
                    <a:cubicBezTo>
                      <a:pt x="86" y="152"/>
                      <a:pt x="89" y="152"/>
                      <a:pt x="91" y="152"/>
                    </a:cubicBezTo>
                    <a:cubicBezTo>
                      <a:pt x="100" y="167"/>
                      <a:pt x="100" y="167"/>
                      <a:pt x="100" y="167"/>
                    </a:cubicBezTo>
                    <a:cubicBezTo>
                      <a:pt x="121" y="160"/>
                      <a:pt x="121" y="160"/>
                      <a:pt x="121" y="160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23" y="141"/>
                      <a:pt x="126" y="138"/>
                      <a:pt x="130" y="135"/>
                    </a:cubicBezTo>
                    <a:cubicBezTo>
                      <a:pt x="146" y="142"/>
                      <a:pt x="146" y="142"/>
                      <a:pt x="146" y="142"/>
                    </a:cubicBezTo>
                    <a:cubicBezTo>
                      <a:pt x="158" y="124"/>
                      <a:pt x="158" y="124"/>
                      <a:pt x="158" y="124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9" y="107"/>
                      <a:pt x="150" y="103"/>
                      <a:pt x="151" y="98"/>
                    </a:cubicBezTo>
                    <a:lnTo>
                      <a:pt x="168" y="95"/>
                    </a:lnTo>
                    <a:close/>
                    <a:moveTo>
                      <a:pt x="84" y="133"/>
                    </a:moveTo>
                    <a:cubicBezTo>
                      <a:pt x="57" y="133"/>
                      <a:pt x="35" y="111"/>
                      <a:pt x="35" y="84"/>
                    </a:cubicBezTo>
                    <a:cubicBezTo>
                      <a:pt x="35" y="56"/>
                      <a:pt x="57" y="34"/>
                      <a:pt x="84" y="34"/>
                    </a:cubicBezTo>
                    <a:cubicBezTo>
                      <a:pt x="111" y="34"/>
                      <a:pt x="133" y="56"/>
                      <a:pt x="133" y="84"/>
                    </a:cubicBezTo>
                    <a:cubicBezTo>
                      <a:pt x="133" y="111"/>
                      <a:pt x="111" y="133"/>
                      <a:pt x="84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  <p:sp>
            <p:nvSpPr>
              <p:cNvPr id="47" name="Freeform 7"/>
              <p:cNvSpPr>
                <a:spLocks noEditPoints="1"/>
              </p:cNvSpPr>
              <p:nvPr/>
            </p:nvSpPr>
            <p:spPr bwMode="auto">
              <a:xfrm>
                <a:off x="8783638" y="339725"/>
                <a:ext cx="374650" cy="379413"/>
              </a:xfrm>
              <a:custGeom>
                <a:avLst/>
                <a:gdLst>
                  <a:gd name="T0" fmla="*/ 100 w 100"/>
                  <a:gd name="T1" fmla="*/ 57 h 100"/>
                  <a:gd name="T2" fmla="*/ 100 w 100"/>
                  <a:gd name="T3" fmla="*/ 43 h 100"/>
                  <a:gd name="T4" fmla="*/ 90 w 100"/>
                  <a:gd name="T5" fmla="*/ 41 h 100"/>
                  <a:gd name="T6" fmla="*/ 87 w 100"/>
                  <a:gd name="T7" fmla="*/ 34 h 100"/>
                  <a:gd name="T8" fmla="*/ 94 w 100"/>
                  <a:gd name="T9" fmla="*/ 26 h 100"/>
                  <a:gd name="T10" fmla="*/ 86 w 100"/>
                  <a:gd name="T11" fmla="*/ 15 h 100"/>
                  <a:gd name="T12" fmla="*/ 77 w 100"/>
                  <a:gd name="T13" fmla="*/ 20 h 100"/>
                  <a:gd name="T14" fmla="*/ 70 w 100"/>
                  <a:gd name="T15" fmla="*/ 15 h 100"/>
                  <a:gd name="T16" fmla="*/ 72 w 100"/>
                  <a:gd name="T17" fmla="*/ 5 h 100"/>
                  <a:gd name="T18" fmla="*/ 59 w 100"/>
                  <a:gd name="T19" fmla="*/ 0 h 100"/>
                  <a:gd name="T20" fmla="*/ 54 w 100"/>
                  <a:gd name="T21" fmla="*/ 9 h 100"/>
                  <a:gd name="T22" fmla="*/ 50 w 100"/>
                  <a:gd name="T23" fmla="*/ 9 h 100"/>
                  <a:gd name="T24" fmla="*/ 46 w 100"/>
                  <a:gd name="T25" fmla="*/ 9 h 100"/>
                  <a:gd name="T26" fmla="*/ 41 w 100"/>
                  <a:gd name="T27" fmla="*/ 1 h 100"/>
                  <a:gd name="T28" fmla="*/ 28 w 100"/>
                  <a:gd name="T29" fmla="*/ 5 h 100"/>
                  <a:gd name="T30" fmla="*/ 29 w 100"/>
                  <a:gd name="T31" fmla="*/ 15 h 100"/>
                  <a:gd name="T32" fmla="*/ 23 w 100"/>
                  <a:gd name="T33" fmla="*/ 20 h 100"/>
                  <a:gd name="T34" fmla="*/ 13 w 100"/>
                  <a:gd name="T35" fmla="*/ 15 h 100"/>
                  <a:gd name="T36" fmla="*/ 6 w 100"/>
                  <a:gd name="T37" fmla="*/ 26 h 100"/>
                  <a:gd name="T38" fmla="*/ 13 w 100"/>
                  <a:gd name="T39" fmla="*/ 34 h 100"/>
                  <a:gd name="T40" fmla="*/ 10 w 100"/>
                  <a:gd name="T41" fmla="*/ 41 h 100"/>
                  <a:gd name="T42" fmla="*/ 0 w 100"/>
                  <a:gd name="T43" fmla="*/ 43 h 100"/>
                  <a:gd name="T44" fmla="*/ 0 w 100"/>
                  <a:gd name="T45" fmla="*/ 57 h 100"/>
                  <a:gd name="T46" fmla="*/ 10 w 100"/>
                  <a:gd name="T47" fmla="*/ 59 h 100"/>
                  <a:gd name="T48" fmla="*/ 13 w 100"/>
                  <a:gd name="T49" fmla="*/ 66 h 100"/>
                  <a:gd name="T50" fmla="*/ 6 w 100"/>
                  <a:gd name="T51" fmla="*/ 74 h 100"/>
                  <a:gd name="T52" fmla="*/ 13 w 100"/>
                  <a:gd name="T53" fmla="*/ 85 h 100"/>
                  <a:gd name="T54" fmla="*/ 23 w 100"/>
                  <a:gd name="T55" fmla="*/ 80 h 100"/>
                  <a:gd name="T56" fmla="*/ 29 w 100"/>
                  <a:gd name="T57" fmla="*/ 85 h 100"/>
                  <a:gd name="T58" fmla="*/ 28 w 100"/>
                  <a:gd name="T59" fmla="*/ 95 h 100"/>
                  <a:gd name="T60" fmla="*/ 41 w 100"/>
                  <a:gd name="T61" fmla="*/ 100 h 100"/>
                  <a:gd name="T62" fmla="*/ 46 w 100"/>
                  <a:gd name="T63" fmla="*/ 91 h 100"/>
                  <a:gd name="T64" fmla="*/ 50 w 100"/>
                  <a:gd name="T65" fmla="*/ 91 h 100"/>
                  <a:gd name="T66" fmla="*/ 54 w 100"/>
                  <a:gd name="T67" fmla="*/ 91 h 100"/>
                  <a:gd name="T68" fmla="*/ 59 w 100"/>
                  <a:gd name="T69" fmla="*/ 99 h 100"/>
                  <a:gd name="T70" fmla="*/ 72 w 100"/>
                  <a:gd name="T71" fmla="*/ 95 h 100"/>
                  <a:gd name="T72" fmla="*/ 71 w 100"/>
                  <a:gd name="T73" fmla="*/ 85 h 100"/>
                  <a:gd name="T74" fmla="*/ 77 w 100"/>
                  <a:gd name="T75" fmla="*/ 80 h 100"/>
                  <a:gd name="T76" fmla="*/ 86 w 100"/>
                  <a:gd name="T77" fmla="*/ 85 h 100"/>
                  <a:gd name="T78" fmla="*/ 94 w 100"/>
                  <a:gd name="T79" fmla="*/ 74 h 100"/>
                  <a:gd name="T80" fmla="*/ 87 w 100"/>
                  <a:gd name="T81" fmla="*/ 66 h 100"/>
                  <a:gd name="T82" fmla="*/ 90 w 100"/>
                  <a:gd name="T83" fmla="*/ 59 h 100"/>
                  <a:gd name="T84" fmla="*/ 100 w 100"/>
                  <a:gd name="T85" fmla="*/ 57 h 100"/>
                  <a:gd name="T86" fmla="*/ 50 w 100"/>
                  <a:gd name="T87" fmla="*/ 79 h 100"/>
                  <a:gd name="T88" fmla="*/ 21 w 100"/>
                  <a:gd name="T89" fmla="*/ 50 h 100"/>
                  <a:gd name="T90" fmla="*/ 50 w 100"/>
                  <a:gd name="T91" fmla="*/ 21 h 100"/>
                  <a:gd name="T92" fmla="*/ 79 w 100"/>
                  <a:gd name="T93" fmla="*/ 50 h 100"/>
                  <a:gd name="T94" fmla="*/ 50 w 100"/>
                  <a:gd name="T95" fmla="*/ 7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00">
                    <a:moveTo>
                      <a:pt x="100" y="57"/>
                    </a:moveTo>
                    <a:cubicBezTo>
                      <a:pt x="100" y="43"/>
                      <a:pt x="100" y="43"/>
                      <a:pt x="100" y="43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9" y="39"/>
                      <a:pt x="88" y="36"/>
                      <a:pt x="87" y="34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5" y="18"/>
                      <a:pt x="73" y="16"/>
                      <a:pt x="70" y="1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3" y="9"/>
                      <a:pt x="51" y="9"/>
                      <a:pt x="50" y="9"/>
                    </a:cubicBezTo>
                    <a:cubicBezTo>
                      <a:pt x="49" y="9"/>
                      <a:pt x="47" y="9"/>
                      <a:pt x="46" y="9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6"/>
                      <a:pt x="25" y="18"/>
                      <a:pt x="23" y="2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1" y="36"/>
                      <a:pt x="11" y="39"/>
                      <a:pt x="10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1"/>
                      <a:pt x="11" y="64"/>
                      <a:pt x="13" y="66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5" y="82"/>
                      <a:pt x="27" y="84"/>
                      <a:pt x="29" y="8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9" y="91"/>
                      <a:pt x="50" y="91"/>
                    </a:cubicBezTo>
                    <a:cubicBezTo>
                      <a:pt x="51" y="91"/>
                      <a:pt x="53" y="91"/>
                      <a:pt x="54" y="9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3" y="84"/>
                      <a:pt x="75" y="82"/>
                      <a:pt x="77" y="80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8" y="64"/>
                      <a:pt x="89" y="61"/>
                      <a:pt x="90" y="59"/>
                    </a:cubicBezTo>
                    <a:lnTo>
                      <a:pt x="100" y="57"/>
                    </a:lnTo>
                    <a:close/>
                    <a:moveTo>
                      <a:pt x="50" y="79"/>
                    </a:moveTo>
                    <a:cubicBezTo>
                      <a:pt x="34" y="79"/>
                      <a:pt x="21" y="66"/>
                      <a:pt x="21" y="50"/>
                    </a:cubicBezTo>
                    <a:cubicBezTo>
                      <a:pt x="21" y="34"/>
                      <a:pt x="34" y="21"/>
                      <a:pt x="50" y="21"/>
                    </a:cubicBezTo>
                    <a:cubicBezTo>
                      <a:pt x="66" y="21"/>
                      <a:pt x="79" y="34"/>
                      <a:pt x="79" y="50"/>
                    </a:cubicBezTo>
                    <a:cubicBezTo>
                      <a:pt x="79" y="66"/>
                      <a:pt x="66" y="79"/>
                      <a:pt x="5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</p:grpSp>
        <p:grpSp>
          <p:nvGrpSpPr>
            <p:cNvPr id="39" name="组合 98"/>
            <p:cNvGrpSpPr/>
            <p:nvPr/>
          </p:nvGrpSpPr>
          <p:grpSpPr>
            <a:xfrm>
              <a:off x="2952750" y="1638300"/>
              <a:ext cx="308005" cy="270079"/>
              <a:chOff x="1123950" y="3781426"/>
              <a:chExt cx="850900" cy="746125"/>
            </a:xfrm>
            <a:solidFill>
              <a:schemeClr val="bg1"/>
            </a:solidFill>
          </p:grpSpPr>
          <p:sp>
            <p:nvSpPr>
              <p:cNvPr id="44" name="Freeform 10"/>
              <p:cNvSpPr/>
              <p:nvPr/>
            </p:nvSpPr>
            <p:spPr bwMode="auto">
              <a:xfrm>
                <a:off x="1123950" y="3897313"/>
                <a:ext cx="850900" cy="630238"/>
              </a:xfrm>
              <a:custGeom>
                <a:avLst/>
                <a:gdLst>
                  <a:gd name="T0" fmla="*/ 377 w 377"/>
                  <a:gd name="T1" fmla="*/ 258 h 280"/>
                  <a:gd name="T2" fmla="*/ 356 w 377"/>
                  <a:gd name="T3" fmla="*/ 280 h 280"/>
                  <a:gd name="T4" fmla="*/ 22 w 377"/>
                  <a:gd name="T5" fmla="*/ 280 h 280"/>
                  <a:gd name="T6" fmla="*/ 0 w 377"/>
                  <a:gd name="T7" fmla="*/ 258 h 280"/>
                  <a:gd name="T8" fmla="*/ 0 w 377"/>
                  <a:gd name="T9" fmla="*/ 22 h 280"/>
                  <a:gd name="T10" fmla="*/ 22 w 377"/>
                  <a:gd name="T11" fmla="*/ 0 h 280"/>
                  <a:gd name="T12" fmla="*/ 356 w 377"/>
                  <a:gd name="T13" fmla="*/ 0 h 280"/>
                  <a:gd name="T14" fmla="*/ 377 w 377"/>
                  <a:gd name="T15" fmla="*/ 22 h 280"/>
                  <a:gd name="T16" fmla="*/ 377 w 377"/>
                  <a:gd name="T17" fmla="*/ 25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7" h="280">
                    <a:moveTo>
                      <a:pt x="377" y="258"/>
                    </a:moveTo>
                    <a:cubicBezTo>
                      <a:pt x="377" y="270"/>
                      <a:pt x="368" y="280"/>
                      <a:pt x="356" y="280"/>
                    </a:cubicBezTo>
                    <a:cubicBezTo>
                      <a:pt x="22" y="280"/>
                      <a:pt x="22" y="280"/>
                      <a:pt x="22" y="280"/>
                    </a:cubicBezTo>
                    <a:cubicBezTo>
                      <a:pt x="10" y="280"/>
                      <a:pt x="0" y="270"/>
                      <a:pt x="0" y="25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68" y="0"/>
                      <a:pt x="377" y="10"/>
                      <a:pt x="377" y="22"/>
                    </a:cubicBezTo>
                    <a:lnTo>
                      <a:pt x="377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1341438" y="3781426"/>
                <a:ext cx="415925" cy="95250"/>
              </a:xfrm>
              <a:custGeom>
                <a:avLst/>
                <a:gdLst>
                  <a:gd name="T0" fmla="*/ 13 w 185"/>
                  <a:gd name="T1" fmla="*/ 43 h 43"/>
                  <a:gd name="T2" fmla="*/ 13 w 185"/>
                  <a:gd name="T3" fmla="*/ 34 h 43"/>
                  <a:gd name="T4" fmla="*/ 32 w 185"/>
                  <a:gd name="T5" fmla="*/ 16 h 43"/>
                  <a:gd name="T6" fmla="*/ 150 w 185"/>
                  <a:gd name="T7" fmla="*/ 16 h 43"/>
                  <a:gd name="T8" fmla="*/ 168 w 185"/>
                  <a:gd name="T9" fmla="*/ 34 h 43"/>
                  <a:gd name="T10" fmla="*/ 168 w 185"/>
                  <a:gd name="T11" fmla="*/ 43 h 43"/>
                  <a:gd name="T12" fmla="*/ 185 w 185"/>
                  <a:gd name="T13" fmla="*/ 43 h 43"/>
                  <a:gd name="T14" fmla="*/ 185 w 185"/>
                  <a:gd name="T15" fmla="*/ 22 h 43"/>
                  <a:gd name="T16" fmla="*/ 163 w 185"/>
                  <a:gd name="T17" fmla="*/ 0 h 43"/>
                  <a:gd name="T18" fmla="*/ 22 w 185"/>
                  <a:gd name="T19" fmla="*/ 0 h 43"/>
                  <a:gd name="T20" fmla="*/ 0 w 185"/>
                  <a:gd name="T21" fmla="*/ 22 h 43"/>
                  <a:gd name="T22" fmla="*/ 0 w 185"/>
                  <a:gd name="T23" fmla="*/ 43 h 43"/>
                  <a:gd name="T24" fmla="*/ 13 w 185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43">
                    <a:moveTo>
                      <a:pt x="13" y="43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4"/>
                      <a:pt x="22" y="16"/>
                      <a:pt x="32" y="16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60" y="16"/>
                      <a:pt x="168" y="24"/>
                      <a:pt x="168" y="34"/>
                    </a:cubicBezTo>
                    <a:cubicBezTo>
                      <a:pt x="168" y="43"/>
                      <a:pt x="168" y="43"/>
                      <a:pt x="168" y="43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10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43"/>
                      <a:pt x="0" y="43"/>
                      <a:pt x="0" y="43"/>
                    </a:cubicBezTo>
                    <a:lnTo>
                      <a:pt x="1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</p:grpSp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1438275" y="3028950"/>
              <a:ext cx="193652" cy="320072"/>
            </a:xfrm>
            <a:custGeom>
              <a:avLst/>
              <a:gdLst>
                <a:gd name="T0" fmla="*/ 220 w 237"/>
                <a:gd name="T1" fmla="*/ 0 h 393"/>
                <a:gd name="T2" fmla="*/ 16 w 237"/>
                <a:gd name="T3" fmla="*/ 0 h 393"/>
                <a:gd name="T4" fmla="*/ 0 w 237"/>
                <a:gd name="T5" fmla="*/ 17 h 393"/>
                <a:gd name="T6" fmla="*/ 0 w 237"/>
                <a:gd name="T7" fmla="*/ 377 h 393"/>
                <a:gd name="T8" fmla="*/ 16 w 237"/>
                <a:gd name="T9" fmla="*/ 393 h 393"/>
                <a:gd name="T10" fmla="*/ 220 w 237"/>
                <a:gd name="T11" fmla="*/ 393 h 393"/>
                <a:gd name="T12" fmla="*/ 237 w 237"/>
                <a:gd name="T13" fmla="*/ 377 h 393"/>
                <a:gd name="T14" fmla="*/ 237 w 237"/>
                <a:gd name="T15" fmla="*/ 17 h 393"/>
                <a:gd name="T16" fmla="*/ 220 w 237"/>
                <a:gd name="T17" fmla="*/ 0 h 393"/>
                <a:gd name="T18" fmla="*/ 99 w 237"/>
                <a:gd name="T19" fmla="*/ 11 h 393"/>
                <a:gd name="T20" fmla="*/ 138 w 237"/>
                <a:gd name="T21" fmla="*/ 11 h 393"/>
                <a:gd name="T22" fmla="*/ 143 w 237"/>
                <a:gd name="T23" fmla="*/ 16 h 393"/>
                <a:gd name="T24" fmla="*/ 138 w 237"/>
                <a:gd name="T25" fmla="*/ 21 h 393"/>
                <a:gd name="T26" fmla="*/ 99 w 237"/>
                <a:gd name="T27" fmla="*/ 21 h 393"/>
                <a:gd name="T28" fmla="*/ 94 w 237"/>
                <a:gd name="T29" fmla="*/ 16 h 393"/>
                <a:gd name="T30" fmla="*/ 99 w 237"/>
                <a:gd name="T31" fmla="*/ 11 h 393"/>
                <a:gd name="T32" fmla="*/ 118 w 237"/>
                <a:gd name="T33" fmla="*/ 383 h 393"/>
                <a:gd name="T34" fmla="*/ 96 w 237"/>
                <a:gd name="T35" fmla="*/ 360 h 393"/>
                <a:gd name="T36" fmla="*/ 118 w 237"/>
                <a:gd name="T37" fmla="*/ 338 h 393"/>
                <a:gd name="T38" fmla="*/ 141 w 237"/>
                <a:gd name="T39" fmla="*/ 360 h 393"/>
                <a:gd name="T40" fmla="*/ 118 w 237"/>
                <a:gd name="T41" fmla="*/ 383 h 393"/>
                <a:gd name="T42" fmla="*/ 227 w 237"/>
                <a:gd name="T43" fmla="*/ 311 h 393"/>
                <a:gd name="T44" fmla="*/ 209 w 237"/>
                <a:gd name="T45" fmla="*/ 327 h 393"/>
                <a:gd name="T46" fmla="*/ 27 w 237"/>
                <a:gd name="T47" fmla="*/ 327 h 393"/>
                <a:gd name="T48" fmla="*/ 10 w 237"/>
                <a:gd name="T49" fmla="*/ 311 h 393"/>
                <a:gd name="T50" fmla="*/ 10 w 237"/>
                <a:gd name="T51" fmla="*/ 53 h 393"/>
                <a:gd name="T52" fmla="*/ 27 w 237"/>
                <a:gd name="T53" fmla="*/ 37 h 393"/>
                <a:gd name="T54" fmla="*/ 209 w 237"/>
                <a:gd name="T55" fmla="*/ 37 h 393"/>
                <a:gd name="T56" fmla="*/ 227 w 237"/>
                <a:gd name="T57" fmla="*/ 53 h 393"/>
                <a:gd name="T58" fmla="*/ 227 w 237"/>
                <a:gd name="T59" fmla="*/ 31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93">
                  <a:moveTo>
                    <a:pt x="2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86"/>
                    <a:pt x="7" y="393"/>
                    <a:pt x="16" y="393"/>
                  </a:cubicBezTo>
                  <a:cubicBezTo>
                    <a:pt x="220" y="393"/>
                    <a:pt x="220" y="393"/>
                    <a:pt x="220" y="393"/>
                  </a:cubicBezTo>
                  <a:cubicBezTo>
                    <a:pt x="229" y="393"/>
                    <a:pt x="237" y="386"/>
                    <a:pt x="237" y="377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8"/>
                    <a:pt x="229" y="0"/>
                    <a:pt x="220" y="0"/>
                  </a:cubicBezTo>
                  <a:close/>
                  <a:moveTo>
                    <a:pt x="99" y="11"/>
                  </a:moveTo>
                  <a:cubicBezTo>
                    <a:pt x="138" y="11"/>
                    <a:pt x="138" y="11"/>
                    <a:pt x="138" y="11"/>
                  </a:cubicBezTo>
                  <a:cubicBezTo>
                    <a:pt x="140" y="11"/>
                    <a:pt x="143" y="13"/>
                    <a:pt x="143" y="16"/>
                  </a:cubicBezTo>
                  <a:cubicBezTo>
                    <a:pt x="143" y="19"/>
                    <a:pt x="140" y="21"/>
                    <a:pt x="13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6" y="21"/>
                    <a:pt x="94" y="19"/>
                    <a:pt x="94" y="16"/>
                  </a:cubicBezTo>
                  <a:cubicBezTo>
                    <a:pt x="94" y="13"/>
                    <a:pt x="96" y="11"/>
                    <a:pt x="99" y="11"/>
                  </a:cubicBezTo>
                  <a:close/>
                  <a:moveTo>
                    <a:pt x="118" y="383"/>
                  </a:moveTo>
                  <a:cubicBezTo>
                    <a:pt x="106" y="383"/>
                    <a:pt x="96" y="373"/>
                    <a:pt x="96" y="360"/>
                  </a:cubicBezTo>
                  <a:cubicBezTo>
                    <a:pt x="96" y="348"/>
                    <a:pt x="106" y="338"/>
                    <a:pt x="118" y="338"/>
                  </a:cubicBezTo>
                  <a:cubicBezTo>
                    <a:pt x="131" y="338"/>
                    <a:pt x="141" y="348"/>
                    <a:pt x="141" y="360"/>
                  </a:cubicBezTo>
                  <a:cubicBezTo>
                    <a:pt x="141" y="373"/>
                    <a:pt x="131" y="383"/>
                    <a:pt x="118" y="383"/>
                  </a:cubicBezTo>
                  <a:close/>
                  <a:moveTo>
                    <a:pt x="227" y="311"/>
                  </a:moveTo>
                  <a:cubicBezTo>
                    <a:pt x="227" y="320"/>
                    <a:pt x="219" y="327"/>
                    <a:pt x="209" y="327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17" y="327"/>
                    <a:pt x="10" y="320"/>
                    <a:pt x="10" y="31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44"/>
                    <a:pt x="17" y="37"/>
                    <a:pt x="27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19" y="37"/>
                    <a:pt x="227" y="44"/>
                    <a:pt x="227" y="53"/>
                  </a:cubicBezTo>
                  <a:lnTo>
                    <a:pt x="227" y="3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800"/>
            </a:p>
          </p:txBody>
        </p:sp>
        <p:grpSp>
          <p:nvGrpSpPr>
            <p:cNvPr id="41" name="组合 78"/>
            <p:cNvGrpSpPr>
              <a:grpSpLocks noChangeAspect="1"/>
            </p:cNvGrpSpPr>
            <p:nvPr/>
          </p:nvGrpSpPr>
          <p:grpSpPr>
            <a:xfrm>
              <a:off x="3014661" y="3060552"/>
              <a:ext cx="319089" cy="273198"/>
              <a:chOff x="2162176" y="-104775"/>
              <a:chExt cx="1655763" cy="1417638"/>
            </a:xfrm>
            <a:solidFill>
              <a:schemeClr val="bg1"/>
            </a:solidFill>
          </p:grpSpPr>
          <p:sp>
            <p:nvSpPr>
              <p:cNvPr id="42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3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926855" y="1438414"/>
            <a:ext cx="10744691" cy="5033628"/>
            <a:chOff x="292277" y="594002"/>
            <a:chExt cx="11518421" cy="5396103"/>
          </a:xfrm>
        </p:grpSpPr>
        <p:sp>
          <p:nvSpPr>
            <p:cNvPr id="6" name="Freeform 414"/>
            <p:cNvSpPr>
              <a:spLocks noEditPoints="1"/>
            </p:cNvSpPr>
            <p:nvPr/>
          </p:nvSpPr>
          <p:spPr bwMode="auto">
            <a:xfrm flipH="1">
              <a:off x="4510223" y="2174487"/>
              <a:ext cx="2696698" cy="2718874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39 h 274"/>
                <a:gd name="T12" fmla="*/ 34 w 274"/>
                <a:gd name="T13" fmla="*/ 137 h 274"/>
                <a:gd name="T14" fmla="*/ 137 w 274"/>
                <a:gd name="T15" fmla="*/ 34 h 274"/>
                <a:gd name="T16" fmla="*/ 240 w 274"/>
                <a:gd name="T17" fmla="*/ 137 h 274"/>
                <a:gd name="T18" fmla="*/ 137 w 274"/>
                <a:gd name="T19" fmla="*/ 2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39"/>
                  </a:moveTo>
                  <a:cubicBezTo>
                    <a:pt x="80" y="239"/>
                    <a:pt x="34" y="193"/>
                    <a:pt x="34" y="137"/>
                  </a:cubicBezTo>
                  <a:cubicBezTo>
                    <a:pt x="34" y="80"/>
                    <a:pt x="80" y="34"/>
                    <a:pt x="137" y="34"/>
                  </a:cubicBezTo>
                  <a:cubicBezTo>
                    <a:pt x="194" y="34"/>
                    <a:pt x="240" y="80"/>
                    <a:pt x="240" y="137"/>
                  </a:cubicBezTo>
                  <a:cubicBezTo>
                    <a:pt x="240" y="193"/>
                    <a:pt x="194" y="239"/>
                    <a:pt x="137" y="2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Freeform 415"/>
            <p:cNvSpPr/>
            <p:nvPr/>
          </p:nvSpPr>
          <p:spPr bwMode="auto">
            <a:xfrm flipH="1">
              <a:off x="6423352" y="3879048"/>
              <a:ext cx="885929" cy="934607"/>
            </a:xfrm>
            <a:custGeom>
              <a:avLst/>
              <a:gdLst>
                <a:gd name="T0" fmla="*/ 49 w 77"/>
                <a:gd name="T1" fmla="*/ 81 h 81"/>
                <a:gd name="T2" fmla="*/ 77 w 77"/>
                <a:gd name="T3" fmla="*/ 44 h 81"/>
                <a:gd name="T4" fmla="*/ 43 w 77"/>
                <a:gd name="T5" fmla="*/ 0 h 81"/>
                <a:gd name="T6" fmla="*/ 0 w 77"/>
                <a:gd name="T7" fmla="*/ 17 h 81"/>
                <a:gd name="T8" fmla="*/ 49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49" y="8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2" y="32"/>
                    <a:pt x="50" y="17"/>
                    <a:pt x="4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43"/>
                    <a:pt x="27" y="65"/>
                    <a:pt x="49" y="81"/>
                  </a:cubicBezTo>
                  <a:close/>
                </a:path>
              </a:pathLst>
            </a:custGeom>
            <a:solidFill>
              <a:srgbClr val="873D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Freeform 416"/>
            <p:cNvSpPr/>
            <p:nvPr/>
          </p:nvSpPr>
          <p:spPr bwMode="auto">
            <a:xfrm flipH="1">
              <a:off x="5878165" y="4487508"/>
              <a:ext cx="545187" cy="598732"/>
            </a:xfrm>
            <a:custGeom>
              <a:avLst/>
              <a:gdLst>
                <a:gd name="T0" fmla="*/ 15 w 47"/>
                <a:gd name="T1" fmla="*/ 0 h 52"/>
                <a:gd name="T2" fmla="*/ 0 w 47"/>
                <a:gd name="T3" fmla="*/ 44 h 52"/>
                <a:gd name="T4" fmla="*/ 47 w 47"/>
                <a:gd name="T5" fmla="*/ 52 h 52"/>
                <a:gd name="T6" fmla="*/ 47 w 47"/>
                <a:gd name="T7" fmla="*/ 5 h 52"/>
                <a:gd name="T8" fmla="*/ 15 w 4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1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9"/>
                    <a:pt x="31" y="52"/>
                    <a:pt x="47" y="5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6" y="5"/>
                    <a:pt x="25" y="3"/>
                    <a:pt x="15" y="0"/>
                  </a:cubicBezTo>
                  <a:close/>
                </a:path>
              </a:pathLst>
            </a:custGeom>
            <a:solidFill>
              <a:srgbClr val="F265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417"/>
            <p:cNvSpPr/>
            <p:nvPr/>
          </p:nvSpPr>
          <p:spPr bwMode="auto">
            <a:xfrm rot="21045181" flipH="1">
              <a:off x="5863794" y="1908812"/>
              <a:ext cx="793442" cy="791033"/>
            </a:xfrm>
            <a:custGeom>
              <a:avLst/>
              <a:gdLst>
                <a:gd name="T0" fmla="*/ 28 w 69"/>
                <a:gd name="T1" fmla="*/ 65 h 65"/>
                <a:gd name="T2" fmla="*/ 69 w 69"/>
                <a:gd name="T3" fmla="*/ 46 h 65"/>
                <a:gd name="T4" fmla="*/ 60 w 69"/>
                <a:gd name="T5" fmla="*/ 0 h 65"/>
                <a:gd name="T6" fmla="*/ 0 w 69"/>
                <a:gd name="T7" fmla="*/ 27 h 65"/>
                <a:gd name="T8" fmla="*/ 28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28" y="65"/>
                  </a:moveTo>
                  <a:cubicBezTo>
                    <a:pt x="40" y="55"/>
                    <a:pt x="54" y="49"/>
                    <a:pt x="69" y="4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8" y="5"/>
                    <a:pt x="17" y="14"/>
                    <a:pt x="0" y="27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rgbClr val="873D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418"/>
            <p:cNvSpPr/>
            <p:nvPr/>
          </p:nvSpPr>
          <p:spPr bwMode="auto">
            <a:xfrm flipH="1">
              <a:off x="4073108" y="3163593"/>
              <a:ext cx="1569938" cy="2055807"/>
            </a:xfrm>
            <a:custGeom>
              <a:avLst/>
              <a:gdLst>
                <a:gd name="T0" fmla="*/ 65 w 133"/>
                <a:gd name="T1" fmla="*/ 29 h 188"/>
                <a:gd name="T2" fmla="*/ 0 w 133"/>
                <a:gd name="T3" fmla="*/ 124 h 188"/>
                <a:gd name="T4" fmla="*/ 26 w 133"/>
                <a:gd name="T5" fmla="*/ 188 h 188"/>
                <a:gd name="T6" fmla="*/ 133 w 133"/>
                <a:gd name="T7" fmla="*/ 29 h 188"/>
                <a:gd name="T8" fmla="*/ 131 w 133"/>
                <a:gd name="T9" fmla="*/ 0 h 188"/>
                <a:gd name="T10" fmla="*/ 63 w 133"/>
                <a:gd name="T11" fmla="*/ 12 h 188"/>
                <a:gd name="T12" fmla="*/ 65 w 133"/>
                <a:gd name="T13" fmla="*/ 29 h 188"/>
                <a:gd name="connsiteX0" fmla="*/ 4887 w 10000"/>
                <a:gd name="connsiteY0" fmla="*/ 1543 h 10000"/>
                <a:gd name="connsiteX1" fmla="*/ 0 w 10000"/>
                <a:gd name="connsiteY1" fmla="*/ 6596 h 10000"/>
                <a:gd name="connsiteX2" fmla="*/ 1955 w 10000"/>
                <a:gd name="connsiteY2" fmla="*/ 10000 h 10000"/>
                <a:gd name="connsiteX3" fmla="*/ 10000 w 10000"/>
                <a:gd name="connsiteY3" fmla="*/ 1543 h 10000"/>
                <a:gd name="connsiteX4" fmla="*/ 9850 w 10000"/>
                <a:gd name="connsiteY4" fmla="*/ 0 h 10000"/>
                <a:gd name="connsiteX5" fmla="*/ 4737 w 10000"/>
                <a:gd name="connsiteY5" fmla="*/ 638 h 10000"/>
                <a:gd name="connsiteX6" fmla="*/ 4887 w 10000"/>
                <a:gd name="connsiteY6" fmla="*/ 1543 h 10000"/>
                <a:gd name="connsiteX0-1" fmla="*/ 4887 w 10000"/>
                <a:gd name="connsiteY0-2" fmla="*/ 1543 h 10000"/>
                <a:gd name="connsiteX1-3" fmla="*/ 0 w 10000"/>
                <a:gd name="connsiteY1-4" fmla="*/ 6596 h 10000"/>
                <a:gd name="connsiteX2-5" fmla="*/ 1955 w 10000"/>
                <a:gd name="connsiteY2-6" fmla="*/ 10000 h 10000"/>
                <a:gd name="connsiteX3-7" fmla="*/ 10000 w 10000"/>
                <a:gd name="connsiteY3-8" fmla="*/ 1543 h 10000"/>
                <a:gd name="connsiteX4-9" fmla="*/ 9850 w 10000"/>
                <a:gd name="connsiteY4-10" fmla="*/ 0 h 10000"/>
                <a:gd name="connsiteX5-11" fmla="*/ 4737 w 10000"/>
                <a:gd name="connsiteY5-12" fmla="*/ 638 h 10000"/>
                <a:gd name="connsiteX6-13" fmla="*/ 4887 w 10000"/>
                <a:gd name="connsiteY6-14" fmla="*/ 154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10000">
                  <a:moveTo>
                    <a:pt x="4887" y="1543"/>
                  </a:moveTo>
                  <a:cubicBezTo>
                    <a:pt x="4887" y="3830"/>
                    <a:pt x="3333" y="5662"/>
                    <a:pt x="0" y="6596"/>
                  </a:cubicBezTo>
                  <a:lnTo>
                    <a:pt x="1955" y="10000"/>
                  </a:lnTo>
                  <a:cubicBezTo>
                    <a:pt x="6692" y="8617"/>
                    <a:pt x="10000" y="5372"/>
                    <a:pt x="10000" y="1543"/>
                  </a:cubicBezTo>
                  <a:cubicBezTo>
                    <a:pt x="10000" y="1011"/>
                    <a:pt x="9925" y="532"/>
                    <a:pt x="9850" y="0"/>
                  </a:cubicBezTo>
                  <a:lnTo>
                    <a:pt x="4737" y="638"/>
                  </a:lnTo>
                  <a:cubicBezTo>
                    <a:pt x="4812" y="904"/>
                    <a:pt x="4887" y="1223"/>
                    <a:pt x="4887" y="1543"/>
                  </a:cubicBezTo>
                  <a:close/>
                </a:path>
              </a:pathLst>
            </a:custGeom>
            <a:solidFill>
              <a:srgbClr val="873D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Freeform 419"/>
            <p:cNvSpPr/>
            <p:nvPr/>
          </p:nvSpPr>
          <p:spPr bwMode="auto">
            <a:xfrm rot="210542" flipH="1">
              <a:off x="6623075" y="2391236"/>
              <a:ext cx="1061169" cy="1270482"/>
            </a:xfrm>
            <a:custGeom>
              <a:avLst/>
              <a:gdLst>
                <a:gd name="T0" fmla="*/ 92 w 92"/>
                <a:gd name="T1" fmla="*/ 44 h 110"/>
                <a:gd name="T2" fmla="*/ 40 w 92"/>
                <a:gd name="T3" fmla="*/ 0 h 110"/>
                <a:gd name="T4" fmla="*/ 0 w 92"/>
                <a:gd name="T5" fmla="*/ 110 h 110"/>
                <a:gd name="T6" fmla="*/ 68 w 92"/>
                <a:gd name="T7" fmla="*/ 110 h 110"/>
                <a:gd name="T8" fmla="*/ 92 w 92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0">
                  <a:moveTo>
                    <a:pt x="92" y="4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5" y="30"/>
                    <a:pt x="0" y="68"/>
                    <a:pt x="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85"/>
                    <a:pt x="77" y="62"/>
                    <a:pt x="92" y="44"/>
                  </a:cubicBezTo>
                  <a:close/>
                </a:path>
              </a:pathLst>
            </a:custGeom>
            <a:solidFill>
              <a:srgbClr val="F265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Freeform 420"/>
            <p:cNvSpPr/>
            <p:nvPr/>
          </p:nvSpPr>
          <p:spPr bwMode="auto">
            <a:xfrm rot="21115016" flipH="1">
              <a:off x="4250184" y="2090655"/>
              <a:ext cx="1245844" cy="1149425"/>
            </a:xfrm>
            <a:custGeom>
              <a:avLst/>
              <a:gdLst>
                <a:gd name="T0" fmla="*/ 11 w 142"/>
                <a:gd name="T1" fmla="*/ 0 h 130"/>
                <a:gd name="T2" fmla="*/ 0 w 142"/>
                <a:gd name="T3" fmla="*/ 67 h 130"/>
                <a:gd name="T4" fmla="*/ 78 w 142"/>
                <a:gd name="T5" fmla="*/ 130 h 130"/>
                <a:gd name="T6" fmla="*/ 142 w 142"/>
                <a:gd name="T7" fmla="*/ 105 h 130"/>
                <a:gd name="T8" fmla="*/ 11 w 14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30">
                  <a:moveTo>
                    <a:pt x="11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6" y="73"/>
                    <a:pt x="65" y="98"/>
                    <a:pt x="78" y="130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20" y="50"/>
                    <a:pt x="71" y="10"/>
                    <a:pt x="11" y="0"/>
                  </a:cubicBezTo>
                  <a:close/>
                </a:path>
              </a:pathLst>
            </a:custGeom>
            <a:solidFill>
              <a:srgbClr val="F265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15883" y="976391"/>
              <a:ext cx="3989580" cy="1444046"/>
              <a:chOff x="549789" y="701792"/>
              <a:chExt cx="3989580" cy="144404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549789" y="773040"/>
                <a:ext cx="3989580" cy="1372798"/>
                <a:chOff x="549789" y="773040"/>
                <a:chExt cx="3989580" cy="1372798"/>
              </a:xfrm>
            </p:grpSpPr>
            <p:grpSp>
              <p:nvGrpSpPr>
                <p:cNvPr id="61" name="组合 60"/>
                <p:cNvGrpSpPr/>
                <p:nvPr/>
              </p:nvGrpSpPr>
              <p:grpSpPr>
                <a:xfrm>
                  <a:off x="549789" y="773040"/>
                  <a:ext cx="3989580" cy="1372798"/>
                  <a:chOff x="1149563" y="1250064"/>
                  <a:chExt cx="3989580" cy="1372798"/>
                </a:xfrm>
              </p:grpSpPr>
              <p:grpSp>
                <p:nvGrpSpPr>
                  <p:cNvPr id="63" name="组合 62"/>
                  <p:cNvGrpSpPr/>
                  <p:nvPr/>
                </p:nvGrpSpPr>
                <p:grpSpPr>
                  <a:xfrm>
                    <a:off x="1149563" y="1250064"/>
                    <a:ext cx="2689317" cy="649154"/>
                    <a:chOff x="622174" y="1428274"/>
                    <a:chExt cx="4262401" cy="649154"/>
                  </a:xfrm>
                </p:grpSpPr>
                <p:sp>
                  <p:nvSpPr>
                    <p:cNvPr id="65" name="文本框 14"/>
                    <p:cNvSpPr txBox="1"/>
                    <p:nvPr/>
                  </p:nvSpPr>
                  <p:spPr>
                    <a:xfrm>
                      <a:off x="1735065" y="1428274"/>
                      <a:ext cx="3149510" cy="32994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>
                        <a:defRPr sz="2400">
                          <a:latin typeface="方正正大黑简体" panose="02000000000000000000" pitchFamily="2" charset="-122"/>
                          <a:ea typeface="方正正大黑简体" panose="02000000000000000000" pitchFamily="2" charset="-122"/>
                        </a:defRPr>
                      </a:lvl1pPr>
                    </a:lstStyle>
                    <a:p>
                      <a:pPr algn="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Opinion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6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174" y="1813477"/>
                      <a:ext cx="3917802" cy="2639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r"/>
                      <a:endParaRPr lang="en-US" altLang="zh-CN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64" name="任意多边形 93"/>
                  <p:cNvSpPr/>
                  <p:nvPr/>
                </p:nvSpPr>
                <p:spPr>
                  <a:xfrm flipH="1">
                    <a:off x="3756790" y="1450393"/>
                    <a:ext cx="1382353" cy="1172469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  <a:gd name="connsiteX0-9" fmla="*/ 0 w 981636"/>
                      <a:gd name="connsiteY0-10" fmla="*/ 497542 h 497542"/>
                      <a:gd name="connsiteX1-11" fmla="*/ 295836 w 981636"/>
                      <a:gd name="connsiteY1-12" fmla="*/ 0 h 497542"/>
                      <a:gd name="connsiteX2-13" fmla="*/ 981636 w 981636"/>
                      <a:gd name="connsiteY2-14" fmla="*/ 0 h 497542"/>
                      <a:gd name="connsiteX3-15" fmla="*/ 981636 w 981636"/>
                      <a:gd name="connsiteY3-16" fmla="*/ 13447 h 497542"/>
                      <a:gd name="connsiteX0-17" fmla="*/ 0 w 1116106"/>
                      <a:gd name="connsiteY0-18" fmla="*/ 578224 h 578224"/>
                      <a:gd name="connsiteX1-19" fmla="*/ 430306 w 1116106"/>
                      <a:gd name="connsiteY1-20" fmla="*/ 0 h 578224"/>
                      <a:gd name="connsiteX2-21" fmla="*/ 1116106 w 1116106"/>
                      <a:gd name="connsiteY2-22" fmla="*/ 0 h 578224"/>
                      <a:gd name="connsiteX3-23" fmla="*/ 1116106 w 1116106"/>
                      <a:gd name="connsiteY3-24" fmla="*/ 13447 h 578224"/>
                      <a:gd name="connsiteX0-25" fmla="*/ 0 w 1196788"/>
                      <a:gd name="connsiteY0-26" fmla="*/ 430306 h 430306"/>
                      <a:gd name="connsiteX1-27" fmla="*/ 510988 w 1196788"/>
                      <a:gd name="connsiteY1-28" fmla="*/ 0 h 430306"/>
                      <a:gd name="connsiteX2-29" fmla="*/ 1196788 w 1196788"/>
                      <a:gd name="connsiteY2-30" fmla="*/ 0 h 430306"/>
                      <a:gd name="connsiteX3-31" fmla="*/ 1196788 w 1196788"/>
                      <a:gd name="connsiteY3-32" fmla="*/ 13447 h 430306"/>
                      <a:gd name="connsiteX0-33" fmla="*/ 0 w 1196788"/>
                      <a:gd name="connsiteY0-34" fmla="*/ 497541 h 497541"/>
                      <a:gd name="connsiteX1-35" fmla="*/ 510988 w 1196788"/>
                      <a:gd name="connsiteY1-36" fmla="*/ 0 h 497541"/>
                      <a:gd name="connsiteX2-37" fmla="*/ 1196788 w 1196788"/>
                      <a:gd name="connsiteY2-38" fmla="*/ 0 h 497541"/>
                      <a:gd name="connsiteX3-39" fmla="*/ 1196788 w 1196788"/>
                      <a:gd name="connsiteY3-40" fmla="*/ 13447 h 497541"/>
                      <a:gd name="connsiteX0-41" fmla="*/ 0 w 1089211"/>
                      <a:gd name="connsiteY0-42" fmla="*/ 0 h 322729"/>
                      <a:gd name="connsiteX1-43" fmla="*/ 403411 w 1089211"/>
                      <a:gd name="connsiteY1-44" fmla="*/ 309282 h 322729"/>
                      <a:gd name="connsiteX2-45" fmla="*/ 1089211 w 1089211"/>
                      <a:gd name="connsiteY2-46" fmla="*/ 309282 h 322729"/>
                      <a:gd name="connsiteX3-47" fmla="*/ 1089211 w 1089211"/>
                      <a:gd name="connsiteY3-48" fmla="*/ 322729 h 322729"/>
                      <a:gd name="connsiteX0-49" fmla="*/ 0 w 860611"/>
                      <a:gd name="connsiteY0-50" fmla="*/ 0 h 820270"/>
                      <a:gd name="connsiteX1-51" fmla="*/ 174811 w 860611"/>
                      <a:gd name="connsiteY1-52" fmla="*/ 806823 h 820270"/>
                      <a:gd name="connsiteX2-53" fmla="*/ 860611 w 860611"/>
                      <a:gd name="connsiteY2-54" fmla="*/ 806823 h 820270"/>
                      <a:gd name="connsiteX3-55" fmla="*/ 860611 w 860611"/>
                      <a:gd name="connsiteY3-56" fmla="*/ 820270 h 820270"/>
                      <a:gd name="connsiteX0-57" fmla="*/ 0 w 1210235"/>
                      <a:gd name="connsiteY0-58" fmla="*/ 0 h 524435"/>
                      <a:gd name="connsiteX1-59" fmla="*/ 524435 w 1210235"/>
                      <a:gd name="connsiteY1-60" fmla="*/ 510988 h 524435"/>
                      <a:gd name="connsiteX2-61" fmla="*/ 1210235 w 1210235"/>
                      <a:gd name="connsiteY2-62" fmla="*/ 510988 h 524435"/>
                      <a:gd name="connsiteX3-63" fmla="*/ 1210235 w 1210235"/>
                      <a:gd name="connsiteY3-64" fmla="*/ 524435 h 524435"/>
                      <a:gd name="connsiteX0-65" fmla="*/ 0 w 1546411"/>
                      <a:gd name="connsiteY0-66" fmla="*/ 443753 h 443753"/>
                      <a:gd name="connsiteX1-67" fmla="*/ 860611 w 1546411"/>
                      <a:gd name="connsiteY1-68" fmla="*/ 0 h 443753"/>
                      <a:gd name="connsiteX2-69" fmla="*/ 1546411 w 1546411"/>
                      <a:gd name="connsiteY2-70" fmla="*/ 0 h 443753"/>
                      <a:gd name="connsiteX3-71" fmla="*/ 1546411 w 1546411"/>
                      <a:gd name="connsiteY3-72" fmla="*/ 13447 h 443753"/>
                      <a:gd name="connsiteX0-73" fmla="*/ 0 w 1385047"/>
                      <a:gd name="connsiteY0-74" fmla="*/ 860612 h 860612"/>
                      <a:gd name="connsiteX1-75" fmla="*/ 699247 w 1385047"/>
                      <a:gd name="connsiteY1-76" fmla="*/ 0 h 860612"/>
                      <a:gd name="connsiteX2-77" fmla="*/ 1385047 w 1385047"/>
                      <a:gd name="connsiteY2-78" fmla="*/ 0 h 860612"/>
                      <a:gd name="connsiteX3-79" fmla="*/ 1385047 w 1385047"/>
                      <a:gd name="connsiteY3-80" fmla="*/ 13447 h 8606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385047" h="860612">
                        <a:moveTo>
                          <a:pt x="0" y="860612"/>
                        </a:moveTo>
                        <a:lnTo>
                          <a:pt x="699247" y="0"/>
                        </a:lnTo>
                        <a:lnTo>
                          <a:pt x="1385047" y="0"/>
                        </a:lnTo>
                        <a:lnTo>
                          <a:pt x="1385047" y="1344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2" name="文本框 21"/>
                <p:cNvSpPr txBox="1"/>
                <p:nvPr/>
              </p:nvSpPr>
              <p:spPr>
                <a:xfrm>
                  <a:off x="645496" y="1299408"/>
                  <a:ext cx="2610934" cy="752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Wo can all do lots of things and thus the company will be bet and more</a:t>
                  </a:r>
                  <a:endParaRPr lang="zh-CN" altLang="en-US" sz="1100" spc="1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945103" y="701792"/>
                <a:ext cx="415001" cy="439940"/>
                <a:chOff x="5972176" y="3308349"/>
                <a:chExt cx="244475" cy="244477"/>
              </a:xfrm>
            </p:grpSpPr>
            <p:sp>
              <p:nvSpPr>
                <p:cNvPr id="58" name="Freeform 5"/>
                <p:cNvSpPr/>
                <p:nvPr/>
              </p:nvSpPr>
              <p:spPr bwMode="auto">
                <a:xfrm>
                  <a:off x="5972176" y="3308349"/>
                  <a:ext cx="244475" cy="244475"/>
                </a:xfrm>
                <a:custGeom>
                  <a:avLst/>
                  <a:gdLst>
                    <a:gd name="T0" fmla="*/ 91 w 111"/>
                    <a:gd name="T1" fmla="*/ 101 h 111"/>
                    <a:gd name="T2" fmla="*/ 67 w 111"/>
                    <a:gd name="T3" fmla="*/ 44 h 111"/>
                    <a:gd name="T4" fmla="*/ 10 w 111"/>
                    <a:gd name="T5" fmla="*/ 20 h 111"/>
                    <a:gd name="T6" fmla="*/ 0 w 111"/>
                    <a:gd name="T7" fmla="*/ 10 h 111"/>
                    <a:gd name="T8" fmla="*/ 10 w 111"/>
                    <a:gd name="T9" fmla="*/ 0 h 111"/>
                    <a:gd name="T10" fmla="*/ 111 w 111"/>
                    <a:gd name="T11" fmla="*/ 101 h 111"/>
                    <a:gd name="T12" fmla="*/ 101 w 111"/>
                    <a:gd name="T13" fmla="*/ 111 h 111"/>
                    <a:gd name="T14" fmla="*/ 91 w 111"/>
                    <a:gd name="T15" fmla="*/ 10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11">
                      <a:moveTo>
                        <a:pt x="91" y="101"/>
                      </a:moveTo>
                      <a:cubicBezTo>
                        <a:pt x="91" y="79"/>
                        <a:pt x="82" y="59"/>
                        <a:pt x="67" y="44"/>
                      </a:cubicBezTo>
                      <a:cubicBezTo>
                        <a:pt x="52" y="29"/>
                        <a:pt x="32" y="20"/>
                        <a:pt x="10" y="20"/>
                      </a:cubicBezTo>
                      <a:cubicBezTo>
                        <a:pt x="4" y="20"/>
                        <a:pt x="0" y="16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66" y="0"/>
                        <a:pt x="111" y="45"/>
                        <a:pt x="111" y="101"/>
                      </a:cubicBezTo>
                      <a:cubicBezTo>
                        <a:pt x="111" y="107"/>
                        <a:pt x="107" y="111"/>
                        <a:pt x="101" y="111"/>
                      </a:cubicBezTo>
                      <a:cubicBezTo>
                        <a:pt x="95" y="111"/>
                        <a:pt x="91" y="107"/>
                        <a:pt x="91" y="101"/>
                      </a:cubicBezTo>
                      <a:close/>
                    </a:path>
                  </a:pathLst>
                </a:custGeom>
                <a:solidFill>
                  <a:srgbClr val="F265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" name="Freeform 6"/>
                <p:cNvSpPr/>
                <p:nvPr/>
              </p:nvSpPr>
              <p:spPr bwMode="auto">
                <a:xfrm>
                  <a:off x="5972176" y="3376613"/>
                  <a:ext cx="176213" cy="176213"/>
                </a:xfrm>
                <a:custGeom>
                  <a:avLst/>
                  <a:gdLst>
                    <a:gd name="T0" fmla="*/ 59 w 80"/>
                    <a:gd name="T1" fmla="*/ 70 h 80"/>
                    <a:gd name="T2" fmla="*/ 10 w 80"/>
                    <a:gd name="T3" fmla="*/ 21 h 80"/>
                    <a:gd name="T4" fmla="*/ 0 w 80"/>
                    <a:gd name="T5" fmla="*/ 10 h 80"/>
                    <a:gd name="T6" fmla="*/ 10 w 80"/>
                    <a:gd name="T7" fmla="*/ 0 h 80"/>
                    <a:gd name="T8" fmla="*/ 80 w 80"/>
                    <a:gd name="T9" fmla="*/ 70 h 80"/>
                    <a:gd name="T10" fmla="*/ 69 w 80"/>
                    <a:gd name="T11" fmla="*/ 80 h 80"/>
                    <a:gd name="T12" fmla="*/ 59 w 80"/>
                    <a:gd name="T13" fmla="*/ 7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80">
                      <a:moveTo>
                        <a:pt x="59" y="70"/>
                      </a:moveTo>
                      <a:cubicBezTo>
                        <a:pt x="59" y="43"/>
                        <a:pt x="37" y="21"/>
                        <a:pt x="10" y="21"/>
                      </a:cubicBezTo>
                      <a:cubicBezTo>
                        <a:pt x="4" y="21"/>
                        <a:pt x="0" y="16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9" y="0"/>
                        <a:pt x="80" y="31"/>
                        <a:pt x="80" y="70"/>
                      </a:cubicBezTo>
                      <a:cubicBezTo>
                        <a:pt x="80" y="76"/>
                        <a:pt x="75" y="80"/>
                        <a:pt x="69" y="80"/>
                      </a:cubicBezTo>
                      <a:cubicBezTo>
                        <a:pt x="64" y="80"/>
                        <a:pt x="59" y="76"/>
                        <a:pt x="59" y="70"/>
                      </a:cubicBezTo>
                      <a:close/>
                    </a:path>
                  </a:pathLst>
                </a:custGeom>
                <a:solidFill>
                  <a:srgbClr val="F265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Oval 7"/>
                <p:cNvSpPr>
                  <a:spLocks noChangeArrowheads="1"/>
                </p:cNvSpPr>
                <p:nvPr/>
              </p:nvSpPr>
              <p:spPr bwMode="auto">
                <a:xfrm>
                  <a:off x="5972176" y="3460748"/>
                  <a:ext cx="92075" cy="92075"/>
                </a:xfrm>
                <a:prstGeom prst="ellipse">
                  <a:avLst/>
                </a:prstGeom>
                <a:solidFill>
                  <a:srgbClr val="F265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292277" y="4474973"/>
              <a:ext cx="4196885" cy="1121021"/>
              <a:chOff x="126183" y="4200374"/>
              <a:chExt cx="4196885" cy="1121021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26183" y="4200374"/>
                <a:ext cx="4196885" cy="1121021"/>
                <a:chOff x="126183" y="4180839"/>
                <a:chExt cx="4196885" cy="1121021"/>
              </a:xfrm>
            </p:grpSpPr>
            <p:grpSp>
              <p:nvGrpSpPr>
                <p:cNvPr id="52" name="组合 51"/>
                <p:cNvGrpSpPr/>
                <p:nvPr/>
              </p:nvGrpSpPr>
              <p:grpSpPr>
                <a:xfrm>
                  <a:off x="126183" y="4180839"/>
                  <a:ext cx="4196885" cy="641842"/>
                  <a:chOff x="553798" y="4448328"/>
                  <a:chExt cx="4196885" cy="641842"/>
                </a:xfrm>
              </p:grpSpPr>
              <p:sp>
                <p:nvSpPr>
                  <p:cNvPr id="54" name="文本框 19"/>
                  <p:cNvSpPr txBox="1"/>
                  <p:nvPr/>
                </p:nvSpPr>
                <p:spPr>
                  <a:xfrm>
                    <a:off x="553798" y="4760230"/>
                    <a:ext cx="3112923" cy="32994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pPr algn="r"/>
                    <a:r>
                      <a: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Opinion</a:t>
                    </a:r>
                    <a:endPara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" name="任意多边形 84"/>
                  <p:cNvSpPr/>
                  <p:nvPr/>
                </p:nvSpPr>
                <p:spPr>
                  <a:xfrm flipH="1">
                    <a:off x="3657579" y="4448328"/>
                    <a:ext cx="1093104" cy="551048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  <a:gd name="connsiteX0-9" fmla="*/ 0 w 981636"/>
                      <a:gd name="connsiteY0-10" fmla="*/ 497542 h 497542"/>
                      <a:gd name="connsiteX1-11" fmla="*/ 295836 w 981636"/>
                      <a:gd name="connsiteY1-12" fmla="*/ 0 h 497542"/>
                      <a:gd name="connsiteX2-13" fmla="*/ 981636 w 981636"/>
                      <a:gd name="connsiteY2-14" fmla="*/ 0 h 497542"/>
                      <a:gd name="connsiteX3-15" fmla="*/ 981636 w 981636"/>
                      <a:gd name="connsiteY3-16" fmla="*/ 13447 h 497542"/>
                      <a:gd name="connsiteX0-17" fmla="*/ 0 w 1116106"/>
                      <a:gd name="connsiteY0-18" fmla="*/ 578224 h 578224"/>
                      <a:gd name="connsiteX1-19" fmla="*/ 430306 w 1116106"/>
                      <a:gd name="connsiteY1-20" fmla="*/ 0 h 578224"/>
                      <a:gd name="connsiteX2-21" fmla="*/ 1116106 w 1116106"/>
                      <a:gd name="connsiteY2-22" fmla="*/ 0 h 578224"/>
                      <a:gd name="connsiteX3-23" fmla="*/ 1116106 w 1116106"/>
                      <a:gd name="connsiteY3-24" fmla="*/ 13447 h 578224"/>
                      <a:gd name="connsiteX0-25" fmla="*/ 0 w 1196788"/>
                      <a:gd name="connsiteY0-26" fmla="*/ 430306 h 430306"/>
                      <a:gd name="connsiteX1-27" fmla="*/ 510988 w 1196788"/>
                      <a:gd name="connsiteY1-28" fmla="*/ 0 h 430306"/>
                      <a:gd name="connsiteX2-29" fmla="*/ 1196788 w 1196788"/>
                      <a:gd name="connsiteY2-30" fmla="*/ 0 h 430306"/>
                      <a:gd name="connsiteX3-31" fmla="*/ 1196788 w 1196788"/>
                      <a:gd name="connsiteY3-32" fmla="*/ 13447 h 430306"/>
                      <a:gd name="connsiteX0-33" fmla="*/ 0 w 1196788"/>
                      <a:gd name="connsiteY0-34" fmla="*/ 497541 h 497541"/>
                      <a:gd name="connsiteX1-35" fmla="*/ 510988 w 1196788"/>
                      <a:gd name="connsiteY1-36" fmla="*/ 0 h 497541"/>
                      <a:gd name="connsiteX2-37" fmla="*/ 1196788 w 1196788"/>
                      <a:gd name="connsiteY2-38" fmla="*/ 0 h 497541"/>
                      <a:gd name="connsiteX3-39" fmla="*/ 1196788 w 1196788"/>
                      <a:gd name="connsiteY3-40" fmla="*/ 13447 h 497541"/>
                      <a:gd name="connsiteX0-41" fmla="*/ 0 w 1089211"/>
                      <a:gd name="connsiteY0-42" fmla="*/ 0 h 322729"/>
                      <a:gd name="connsiteX1-43" fmla="*/ 403411 w 1089211"/>
                      <a:gd name="connsiteY1-44" fmla="*/ 309282 h 322729"/>
                      <a:gd name="connsiteX2-45" fmla="*/ 1089211 w 1089211"/>
                      <a:gd name="connsiteY2-46" fmla="*/ 309282 h 322729"/>
                      <a:gd name="connsiteX3-47" fmla="*/ 1089211 w 1089211"/>
                      <a:gd name="connsiteY3-48" fmla="*/ 322729 h 322729"/>
                      <a:gd name="connsiteX0-49" fmla="*/ 0 w 860611"/>
                      <a:gd name="connsiteY0-50" fmla="*/ 0 h 820270"/>
                      <a:gd name="connsiteX1-51" fmla="*/ 174811 w 860611"/>
                      <a:gd name="connsiteY1-52" fmla="*/ 806823 h 820270"/>
                      <a:gd name="connsiteX2-53" fmla="*/ 860611 w 860611"/>
                      <a:gd name="connsiteY2-54" fmla="*/ 806823 h 820270"/>
                      <a:gd name="connsiteX3-55" fmla="*/ 860611 w 860611"/>
                      <a:gd name="connsiteY3-56" fmla="*/ 820270 h 820270"/>
                      <a:gd name="connsiteX0-57" fmla="*/ 0 w 1210235"/>
                      <a:gd name="connsiteY0-58" fmla="*/ 0 h 524435"/>
                      <a:gd name="connsiteX1-59" fmla="*/ 524435 w 1210235"/>
                      <a:gd name="connsiteY1-60" fmla="*/ 510988 h 524435"/>
                      <a:gd name="connsiteX2-61" fmla="*/ 1210235 w 1210235"/>
                      <a:gd name="connsiteY2-62" fmla="*/ 510988 h 524435"/>
                      <a:gd name="connsiteX3-63" fmla="*/ 1210235 w 1210235"/>
                      <a:gd name="connsiteY3-64" fmla="*/ 524435 h 52443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210235" h="524435">
                        <a:moveTo>
                          <a:pt x="0" y="0"/>
                        </a:moveTo>
                        <a:lnTo>
                          <a:pt x="524435" y="510988"/>
                        </a:lnTo>
                        <a:lnTo>
                          <a:pt x="1210235" y="510988"/>
                        </a:lnTo>
                        <a:lnTo>
                          <a:pt x="1210235" y="524435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53" name="文本框 22"/>
                <p:cNvSpPr txBox="1"/>
                <p:nvPr/>
              </p:nvSpPr>
              <p:spPr>
                <a:xfrm>
                  <a:off x="645496" y="4985117"/>
                  <a:ext cx="2610934" cy="316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Wo can all do lots of things </a:t>
                  </a:r>
                  <a:endParaRPr lang="zh-CN" altLang="en-US" sz="1100" spc="1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834096" y="4334689"/>
                <a:ext cx="534611" cy="510871"/>
                <a:chOff x="5924550" y="3267076"/>
                <a:chExt cx="344488" cy="322263"/>
              </a:xfrm>
            </p:grpSpPr>
            <p:sp>
              <p:nvSpPr>
                <p:cNvPr id="50" name="Freeform 11"/>
                <p:cNvSpPr/>
                <p:nvPr/>
              </p:nvSpPr>
              <p:spPr bwMode="auto">
                <a:xfrm>
                  <a:off x="5924550" y="3267076"/>
                  <a:ext cx="204788" cy="322263"/>
                </a:xfrm>
                <a:custGeom>
                  <a:avLst/>
                  <a:gdLst>
                    <a:gd name="T0" fmla="*/ 75 w 93"/>
                    <a:gd name="T1" fmla="*/ 134 h 148"/>
                    <a:gd name="T2" fmla="*/ 74 w 93"/>
                    <a:gd name="T3" fmla="*/ 134 h 148"/>
                    <a:gd name="T4" fmla="*/ 74 w 93"/>
                    <a:gd name="T5" fmla="*/ 133 h 148"/>
                    <a:gd name="T6" fmla="*/ 73 w 93"/>
                    <a:gd name="T7" fmla="*/ 123 h 148"/>
                    <a:gd name="T8" fmla="*/ 93 w 93"/>
                    <a:gd name="T9" fmla="*/ 81 h 148"/>
                    <a:gd name="T10" fmla="*/ 68 w 93"/>
                    <a:gd name="T11" fmla="*/ 58 h 148"/>
                    <a:gd name="T12" fmla="*/ 60 w 93"/>
                    <a:gd name="T13" fmla="*/ 55 h 148"/>
                    <a:gd name="T14" fmla="*/ 67 w 93"/>
                    <a:gd name="T15" fmla="*/ 51 h 148"/>
                    <a:gd name="T16" fmla="*/ 81 w 93"/>
                    <a:gd name="T17" fmla="*/ 28 h 148"/>
                    <a:gd name="T18" fmla="*/ 51 w 93"/>
                    <a:gd name="T19" fmla="*/ 0 h 148"/>
                    <a:gd name="T20" fmla="*/ 20 w 93"/>
                    <a:gd name="T21" fmla="*/ 28 h 148"/>
                    <a:gd name="T22" fmla="*/ 34 w 93"/>
                    <a:gd name="T23" fmla="*/ 51 h 148"/>
                    <a:gd name="T24" fmla="*/ 41 w 93"/>
                    <a:gd name="T25" fmla="*/ 55 h 148"/>
                    <a:gd name="T26" fmla="*/ 33 w 93"/>
                    <a:gd name="T27" fmla="*/ 58 h 148"/>
                    <a:gd name="T28" fmla="*/ 0 w 93"/>
                    <a:gd name="T29" fmla="*/ 113 h 148"/>
                    <a:gd name="T30" fmla="*/ 0 w 93"/>
                    <a:gd name="T31" fmla="*/ 124 h 148"/>
                    <a:gd name="T32" fmla="*/ 51 w 93"/>
                    <a:gd name="T33" fmla="*/ 148 h 148"/>
                    <a:gd name="T34" fmla="*/ 81 w 93"/>
                    <a:gd name="T35" fmla="*/ 140 h 148"/>
                    <a:gd name="T36" fmla="*/ 75 w 93"/>
                    <a:gd name="T37" fmla="*/ 13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3" h="148">
                      <a:moveTo>
                        <a:pt x="75" y="134"/>
                      </a:moveTo>
                      <a:cubicBezTo>
                        <a:pt x="74" y="134"/>
                        <a:pt x="74" y="134"/>
                        <a:pt x="74" y="134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74" y="129"/>
                        <a:pt x="73" y="126"/>
                        <a:pt x="73" y="123"/>
                      </a:cubicBezTo>
                      <a:cubicBezTo>
                        <a:pt x="73" y="105"/>
                        <a:pt x="81" y="90"/>
                        <a:pt x="93" y="81"/>
                      </a:cubicBezTo>
                      <a:cubicBezTo>
                        <a:pt x="87" y="70"/>
                        <a:pt x="78" y="62"/>
                        <a:pt x="68" y="58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67" y="51"/>
                        <a:pt x="67" y="51"/>
                        <a:pt x="67" y="51"/>
                      </a:cubicBezTo>
                      <a:cubicBezTo>
                        <a:pt x="75" y="46"/>
                        <a:pt x="81" y="37"/>
                        <a:pt x="81" y="28"/>
                      </a:cubicBezTo>
                      <a:cubicBezTo>
                        <a:pt x="81" y="13"/>
                        <a:pt x="67" y="0"/>
                        <a:pt x="51" y="0"/>
                      </a:cubicBezTo>
                      <a:cubicBezTo>
                        <a:pt x="34" y="0"/>
                        <a:pt x="20" y="13"/>
                        <a:pt x="20" y="28"/>
                      </a:cubicBezTo>
                      <a:cubicBezTo>
                        <a:pt x="20" y="37"/>
                        <a:pt x="26" y="46"/>
                        <a:pt x="34" y="51"/>
                      </a:cubicBez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14" y="66"/>
                        <a:pt x="0" y="87"/>
                        <a:pt x="0" y="113"/>
                      </a:cubicBezTo>
                      <a:cubicBezTo>
                        <a:pt x="0" y="117"/>
                        <a:pt x="0" y="120"/>
                        <a:pt x="0" y="124"/>
                      </a:cubicBezTo>
                      <a:cubicBezTo>
                        <a:pt x="13" y="139"/>
                        <a:pt x="31" y="148"/>
                        <a:pt x="51" y="148"/>
                      </a:cubicBezTo>
                      <a:cubicBezTo>
                        <a:pt x="61" y="148"/>
                        <a:pt x="71" y="145"/>
                        <a:pt x="81" y="140"/>
                      </a:cubicBezTo>
                      <a:cubicBezTo>
                        <a:pt x="79" y="139"/>
                        <a:pt x="77" y="136"/>
                        <a:pt x="75" y="134"/>
                      </a:cubicBezTo>
                      <a:close/>
                    </a:path>
                  </a:pathLst>
                </a:custGeom>
                <a:solidFill>
                  <a:srgbClr val="873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1" name="Freeform 12"/>
                <p:cNvSpPr/>
                <p:nvPr/>
              </p:nvSpPr>
              <p:spPr bwMode="auto">
                <a:xfrm>
                  <a:off x="6105525" y="3349626"/>
                  <a:ext cx="163513" cy="239713"/>
                </a:xfrm>
                <a:custGeom>
                  <a:avLst/>
                  <a:gdLst>
                    <a:gd name="T0" fmla="*/ 50 w 75"/>
                    <a:gd name="T1" fmla="*/ 44 h 110"/>
                    <a:gd name="T2" fmla="*/ 42 w 75"/>
                    <a:gd name="T3" fmla="*/ 41 h 110"/>
                    <a:gd name="T4" fmla="*/ 49 w 75"/>
                    <a:gd name="T5" fmla="*/ 37 h 110"/>
                    <a:gd name="T6" fmla="*/ 59 w 75"/>
                    <a:gd name="T7" fmla="*/ 20 h 110"/>
                    <a:gd name="T8" fmla="*/ 37 w 75"/>
                    <a:gd name="T9" fmla="*/ 0 h 110"/>
                    <a:gd name="T10" fmla="*/ 15 w 75"/>
                    <a:gd name="T11" fmla="*/ 20 h 110"/>
                    <a:gd name="T12" fmla="*/ 25 w 75"/>
                    <a:gd name="T13" fmla="*/ 37 h 110"/>
                    <a:gd name="T14" fmla="*/ 32 w 75"/>
                    <a:gd name="T15" fmla="*/ 41 h 110"/>
                    <a:gd name="T16" fmla="*/ 25 w 75"/>
                    <a:gd name="T17" fmla="*/ 44 h 110"/>
                    <a:gd name="T18" fmla="*/ 21 w 75"/>
                    <a:gd name="T19" fmla="*/ 45 h 110"/>
                    <a:gd name="T20" fmla="*/ 18 w 75"/>
                    <a:gd name="T21" fmla="*/ 47 h 110"/>
                    <a:gd name="T22" fmla="*/ 14 w 75"/>
                    <a:gd name="T23" fmla="*/ 50 h 110"/>
                    <a:gd name="T24" fmla="*/ 0 w 75"/>
                    <a:gd name="T25" fmla="*/ 85 h 110"/>
                    <a:gd name="T26" fmla="*/ 0 w 75"/>
                    <a:gd name="T27" fmla="*/ 92 h 110"/>
                    <a:gd name="T28" fmla="*/ 6 w 75"/>
                    <a:gd name="T29" fmla="*/ 98 h 110"/>
                    <a:gd name="T30" fmla="*/ 9 w 75"/>
                    <a:gd name="T31" fmla="*/ 101 h 110"/>
                    <a:gd name="T32" fmla="*/ 12 w 75"/>
                    <a:gd name="T33" fmla="*/ 103 h 110"/>
                    <a:gd name="T34" fmla="*/ 37 w 75"/>
                    <a:gd name="T35" fmla="*/ 110 h 110"/>
                    <a:gd name="T36" fmla="*/ 74 w 75"/>
                    <a:gd name="T37" fmla="*/ 92 h 110"/>
                    <a:gd name="T38" fmla="*/ 75 w 75"/>
                    <a:gd name="T39" fmla="*/ 85 h 110"/>
                    <a:gd name="T40" fmla="*/ 50 w 75"/>
                    <a:gd name="T41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5" h="110">
                      <a:moveTo>
                        <a:pt x="50" y="44"/>
                      </a:move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55" y="33"/>
                        <a:pt x="59" y="27"/>
                        <a:pt x="59" y="20"/>
                      </a:cubicBezTo>
                      <a:cubicBezTo>
                        <a:pt x="59" y="9"/>
                        <a:pt x="49" y="0"/>
                        <a:pt x="37" y="0"/>
                      </a:cubicBezTo>
                      <a:cubicBezTo>
                        <a:pt x="25" y="0"/>
                        <a:pt x="15" y="9"/>
                        <a:pt x="15" y="20"/>
                      </a:cubicBezTo>
                      <a:cubicBezTo>
                        <a:pt x="15" y="27"/>
                        <a:pt x="19" y="33"/>
                        <a:pt x="25" y="37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3" y="44"/>
                        <a:pt x="22" y="45"/>
                        <a:pt x="21" y="45"/>
                      </a:cubicBezTo>
                      <a:cubicBezTo>
                        <a:pt x="20" y="46"/>
                        <a:pt x="19" y="47"/>
                        <a:pt x="18" y="47"/>
                      </a:cubicBezTo>
                      <a:cubicBezTo>
                        <a:pt x="17" y="48"/>
                        <a:pt x="16" y="49"/>
                        <a:pt x="14" y="50"/>
                      </a:cubicBezTo>
                      <a:cubicBezTo>
                        <a:pt x="6" y="58"/>
                        <a:pt x="0" y="70"/>
                        <a:pt x="0" y="85"/>
                      </a:cubicBezTo>
                      <a:cubicBezTo>
                        <a:pt x="0" y="87"/>
                        <a:pt x="0" y="90"/>
                        <a:pt x="0" y="92"/>
                      </a:cubicBezTo>
                      <a:cubicBezTo>
                        <a:pt x="2" y="94"/>
                        <a:pt x="4" y="96"/>
                        <a:pt x="6" y="98"/>
                      </a:cubicBezTo>
                      <a:cubicBezTo>
                        <a:pt x="7" y="99"/>
                        <a:pt x="8" y="100"/>
                        <a:pt x="9" y="101"/>
                      </a:cubicBezTo>
                      <a:cubicBezTo>
                        <a:pt x="10" y="101"/>
                        <a:pt x="11" y="102"/>
                        <a:pt x="12" y="103"/>
                      </a:cubicBezTo>
                      <a:cubicBezTo>
                        <a:pt x="20" y="108"/>
                        <a:pt x="28" y="110"/>
                        <a:pt x="37" y="110"/>
                      </a:cubicBezTo>
                      <a:cubicBezTo>
                        <a:pt x="52" y="110"/>
                        <a:pt x="65" y="103"/>
                        <a:pt x="74" y="92"/>
                      </a:cubicBezTo>
                      <a:cubicBezTo>
                        <a:pt x="74" y="90"/>
                        <a:pt x="75" y="87"/>
                        <a:pt x="75" y="85"/>
                      </a:cubicBezTo>
                      <a:cubicBezTo>
                        <a:pt x="75" y="66"/>
                        <a:pt x="64" y="50"/>
                        <a:pt x="50" y="44"/>
                      </a:cubicBezTo>
                      <a:close/>
                    </a:path>
                  </a:pathLst>
                </a:custGeom>
                <a:solidFill>
                  <a:srgbClr val="873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6323686" y="594002"/>
              <a:ext cx="3588478" cy="1510782"/>
              <a:chOff x="6157592" y="319403"/>
              <a:chExt cx="3588478" cy="1510782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6157592" y="463387"/>
                <a:ext cx="3588478" cy="1366798"/>
                <a:chOff x="6157592" y="463387"/>
                <a:chExt cx="3588478" cy="1366798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6157592" y="463387"/>
                  <a:ext cx="2903387" cy="1366798"/>
                  <a:chOff x="6612530" y="1020929"/>
                  <a:chExt cx="2903387" cy="1366798"/>
                </a:xfrm>
              </p:grpSpPr>
              <p:sp>
                <p:nvSpPr>
                  <p:cNvPr id="46" name="文本框 26"/>
                  <p:cNvSpPr txBox="1"/>
                  <p:nvPr/>
                </p:nvSpPr>
                <p:spPr>
                  <a:xfrm>
                    <a:off x="7789418" y="1020929"/>
                    <a:ext cx="1726499" cy="32994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r>
                      <a: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Opinion</a:t>
                    </a:r>
                    <a:endPara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" name="任意多边形 76"/>
                  <p:cNvSpPr/>
                  <p:nvPr/>
                </p:nvSpPr>
                <p:spPr>
                  <a:xfrm>
                    <a:off x="6612530" y="1259332"/>
                    <a:ext cx="1171748" cy="1128395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075765" h="820271">
                        <a:moveTo>
                          <a:pt x="0" y="820271"/>
                        </a:moveTo>
                        <a:lnTo>
                          <a:pt x="389965" y="0"/>
                        </a:lnTo>
                        <a:lnTo>
                          <a:pt x="1075765" y="0"/>
                        </a:lnTo>
                        <a:lnTo>
                          <a:pt x="1075765" y="1344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5" name="文本框 28"/>
                <p:cNvSpPr txBox="1"/>
                <p:nvPr/>
              </p:nvSpPr>
              <p:spPr>
                <a:xfrm>
                  <a:off x="7350693" y="1056310"/>
                  <a:ext cx="2395377" cy="534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Wo can all do lots of things . </a:t>
                  </a:r>
                  <a:endParaRPr lang="zh-CN" altLang="en-US" sz="1100" spc="1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8831778" y="319403"/>
                <a:ext cx="577401" cy="576035"/>
                <a:chOff x="5868263" y="3188803"/>
                <a:chExt cx="300038" cy="300038"/>
              </a:xfrm>
            </p:grpSpPr>
            <p:sp>
              <p:nvSpPr>
                <p:cNvPr id="42" name="Freeform 16"/>
                <p:cNvSpPr/>
                <p:nvPr/>
              </p:nvSpPr>
              <p:spPr bwMode="auto">
                <a:xfrm>
                  <a:off x="5868263" y="3188803"/>
                  <a:ext cx="300038" cy="300038"/>
                </a:xfrm>
                <a:custGeom>
                  <a:avLst/>
                  <a:gdLst>
                    <a:gd name="T0" fmla="*/ 0 w 137"/>
                    <a:gd name="T1" fmla="*/ 68 h 137"/>
                    <a:gd name="T2" fmla="*/ 69 w 137"/>
                    <a:gd name="T3" fmla="*/ 0 h 137"/>
                    <a:gd name="T4" fmla="*/ 69 w 137"/>
                    <a:gd name="T5" fmla="*/ 4 h 137"/>
                    <a:gd name="T6" fmla="*/ 69 w 137"/>
                    <a:gd name="T7" fmla="*/ 8 h 137"/>
                    <a:gd name="T8" fmla="*/ 9 w 137"/>
                    <a:gd name="T9" fmla="*/ 68 h 137"/>
                    <a:gd name="T10" fmla="*/ 69 w 137"/>
                    <a:gd name="T11" fmla="*/ 128 h 137"/>
                    <a:gd name="T12" fmla="*/ 129 w 137"/>
                    <a:gd name="T13" fmla="*/ 68 h 137"/>
                    <a:gd name="T14" fmla="*/ 69 w 137"/>
                    <a:gd name="T15" fmla="*/ 8 h 137"/>
                    <a:gd name="T16" fmla="*/ 69 w 137"/>
                    <a:gd name="T17" fmla="*/ 4 h 137"/>
                    <a:gd name="T18" fmla="*/ 69 w 137"/>
                    <a:gd name="T19" fmla="*/ 0 h 137"/>
                    <a:gd name="T20" fmla="*/ 137 w 137"/>
                    <a:gd name="T21" fmla="*/ 68 h 137"/>
                    <a:gd name="T22" fmla="*/ 69 w 137"/>
                    <a:gd name="T23" fmla="*/ 137 h 137"/>
                    <a:gd name="T24" fmla="*/ 0 w 137"/>
                    <a:gd name="T25" fmla="*/ 68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" h="137">
                      <a:moveTo>
                        <a:pt x="0" y="68"/>
                      </a:moveTo>
                      <a:cubicBezTo>
                        <a:pt x="0" y="30"/>
                        <a:pt x="31" y="0"/>
                        <a:pt x="69" y="0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36" y="8"/>
                        <a:pt x="9" y="35"/>
                        <a:pt x="9" y="68"/>
                      </a:cubicBezTo>
                      <a:cubicBezTo>
                        <a:pt x="9" y="101"/>
                        <a:pt x="36" y="128"/>
                        <a:pt x="69" y="128"/>
                      </a:cubicBezTo>
                      <a:cubicBezTo>
                        <a:pt x="102" y="128"/>
                        <a:pt x="129" y="101"/>
                        <a:pt x="129" y="68"/>
                      </a:cubicBezTo>
                      <a:cubicBezTo>
                        <a:pt x="129" y="35"/>
                        <a:pt x="102" y="8"/>
                        <a:pt x="69" y="8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107" y="0"/>
                        <a:pt x="137" y="30"/>
                        <a:pt x="137" y="68"/>
                      </a:cubicBezTo>
                      <a:cubicBezTo>
                        <a:pt x="137" y="106"/>
                        <a:pt x="107" y="137"/>
                        <a:pt x="69" y="137"/>
                      </a:cubicBezTo>
                      <a:cubicBezTo>
                        <a:pt x="31" y="137"/>
                        <a:pt x="0" y="106"/>
                        <a:pt x="0" y="68"/>
                      </a:cubicBezTo>
                      <a:close/>
                    </a:path>
                  </a:pathLst>
                </a:custGeom>
                <a:solidFill>
                  <a:srgbClr val="873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Freeform 17"/>
                <p:cNvSpPr>
                  <a:spLocks noEditPoints="1"/>
                </p:cNvSpPr>
                <p:nvPr/>
              </p:nvSpPr>
              <p:spPr bwMode="auto">
                <a:xfrm>
                  <a:off x="5976409" y="3238893"/>
                  <a:ext cx="96754" cy="193675"/>
                </a:xfrm>
                <a:custGeom>
                  <a:avLst/>
                  <a:gdLst>
                    <a:gd name="T0" fmla="*/ 41 w 65"/>
                    <a:gd name="T1" fmla="*/ 61 h 89"/>
                    <a:gd name="T2" fmla="*/ 37 w 65"/>
                    <a:gd name="T3" fmla="*/ 61 h 89"/>
                    <a:gd name="T4" fmla="*/ 18 w 65"/>
                    <a:gd name="T5" fmla="*/ 60 h 89"/>
                    <a:gd name="T6" fmla="*/ 19 w 65"/>
                    <a:gd name="T7" fmla="*/ 52 h 89"/>
                    <a:gd name="T8" fmla="*/ 19 w 65"/>
                    <a:gd name="T9" fmla="*/ 50 h 89"/>
                    <a:gd name="T10" fmla="*/ 23 w 65"/>
                    <a:gd name="T11" fmla="*/ 43 h 89"/>
                    <a:gd name="T12" fmla="*/ 35 w 65"/>
                    <a:gd name="T13" fmla="*/ 32 h 89"/>
                    <a:gd name="T14" fmla="*/ 40 w 65"/>
                    <a:gd name="T15" fmla="*/ 25 h 89"/>
                    <a:gd name="T16" fmla="*/ 38 w 65"/>
                    <a:gd name="T17" fmla="*/ 20 h 89"/>
                    <a:gd name="T18" fmla="*/ 32 w 65"/>
                    <a:gd name="T19" fmla="*/ 18 h 89"/>
                    <a:gd name="T20" fmla="*/ 25 w 65"/>
                    <a:gd name="T21" fmla="*/ 21 h 89"/>
                    <a:gd name="T22" fmla="*/ 21 w 65"/>
                    <a:gd name="T23" fmla="*/ 31 h 89"/>
                    <a:gd name="T24" fmla="*/ 17 w 65"/>
                    <a:gd name="T25" fmla="*/ 30 h 89"/>
                    <a:gd name="T26" fmla="*/ 2 w 65"/>
                    <a:gd name="T27" fmla="*/ 13 h 89"/>
                    <a:gd name="T28" fmla="*/ 7 w 65"/>
                    <a:gd name="T29" fmla="*/ 7 h 89"/>
                    <a:gd name="T30" fmla="*/ 33 w 65"/>
                    <a:gd name="T31" fmla="*/ 0 h 89"/>
                    <a:gd name="T32" fmla="*/ 54 w 65"/>
                    <a:gd name="T33" fmla="*/ 5 h 89"/>
                    <a:gd name="T34" fmla="*/ 65 w 65"/>
                    <a:gd name="T35" fmla="*/ 25 h 89"/>
                    <a:gd name="T36" fmla="*/ 62 w 65"/>
                    <a:gd name="T37" fmla="*/ 34 h 89"/>
                    <a:gd name="T38" fmla="*/ 50 w 65"/>
                    <a:gd name="T39" fmla="*/ 46 h 89"/>
                    <a:gd name="T40" fmla="*/ 43 w 65"/>
                    <a:gd name="T41" fmla="*/ 54 h 89"/>
                    <a:gd name="T42" fmla="*/ 41 w 65"/>
                    <a:gd name="T43" fmla="*/ 61 h 89"/>
                    <a:gd name="T44" fmla="*/ 17 w 65"/>
                    <a:gd name="T45" fmla="*/ 78 h 89"/>
                    <a:gd name="T46" fmla="*/ 30 w 65"/>
                    <a:gd name="T47" fmla="*/ 67 h 89"/>
                    <a:gd name="T48" fmla="*/ 42 w 65"/>
                    <a:gd name="T49" fmla="*/ 78 h 89"/>
                    <a:gd name="T50" fmla="*/ 30 w 65"/>
                    <a:gd name="T51" fmla="*/ 89 h 89"/>
                    <a:gd name="T52" fmla="*/ 17 w 65"/>
                    <a:gd name="T53" fmla="*/ 7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5" h="89">
                      <a:moveTo>
                        <a:pt x="41" y="61"/>
                      </a:moveTo>
                      <a:cubicBezTo>
                        <a:pt x="37" y="61"/>
                        <a:pt x="37" y="61"/>
                        <a:pt x="37" y="61"/>
                      </a:cubicBezTo>
                      <a:cubicBezTo>
                        <a:pt x="27" y="61"/>
                        <a:pt x="18" y="61"/>
                        <a:pt x="18" y="60"/>
                      </a:cubicBezTo>
                      <a:cubicBezTo>
                        <a:pt x="18" y="59"/>
                        <a:pt x="18" y="56"/>
                        <a:pt x="19" y="52"/>
                      </a:cubicBezTo>
                      <a:cubicBezTo>
                        <a:pt x="19" y="52"/>
                        <a:pt x="19" y="52"/>
                        <a:pt x="19" y="50"/>
                      </a:cubicBezTo>
                      <a:cubicBezTo>
                        <a:pt x="20" y="47"/>
                        <a:pt x="22" y="45"/>
                        <a:pt x="23" y="43"/>
                      </a:cubicBezTo>
                      <a:cubicBezTo>
                        <a:pt x="25" y="41"/>
                        <a:pt x="29" y="37"/>
                        <a:pt x="35" y="32"/>
                      </a:cubicBezTo>
                      <a:cubicBezTo>
                        <a:pt x="38" y="30"/>
                        <a:pt x="40" y="27"/>
                        <a:pt x="40" y="25"/>
                      </a:cubicBezTo>
                      <a:cubicBezTo>
                        <a:pt x="40" y="23"/>
                        <a:pt x="39" y="21"/>
                        <a:pt x="38" y="20"/>
                      </a:cubicBezTo>
                      <a:cubicBezTo>
                        <a:pt x="37" y="19"/>
                        <a:pt x="35" y="18"/>
                        <a:pt x="32" y="18"/>
                      </a:cubicBezTo>
                      <a:cubicBezTo>
                        <a:pt x="29" y="18"/>
                        <a:pt x="27" y="19"/>
                        <a:pt x="25" y="21"/>
                      </a:cubicBezTo>
                      <a:cubicBezTo>
                        <a:pt x="23" y="23"/>
                        <a:pt x="22" y="26"/>
                        <a:pt x="21" y="31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7" y="29"/>
                        <a:pt x="0" y="21"/>
                        <a:pt x="2" y="13"/>
                      </a:cubicBezTo>
                      <a:cubicBezTo>
                        <a:pt x="2" y="13"/>
                        <a:pt x="2" y="13"/>
                        <a:pt x="7" y="7"/>
                      </a:cubicBezTo>
                      <a:cubicBezTo>
                        <a:pt x="13" y="2"/>
                        <a:pt x="21" y="0"/>
                        <a:pt x="33" y="0"/>
                      </a:cubicBezTo>
                      <a:cubicBezTo>
                        <a:pt x="41" y="0"/>
                        <a:pt x="48" y="1"/>
                        <a:pt x="54" y="5"/>
                      </a:cubicBezTo>
                      <a:cubicBezTo>
                        <a:pt x="61" y="10"/>
                        <a:pt x="65" y="17"/>
                        <a:pt x="65" y="25"/>
                      </a:cubicBezTo>
                      <a:cubicBezTo>
                        <a:pt x="65" y="28"/>
                        <a:pt x="64" y="31"/>
                        <a:pt x="62" y="34"/>
                      </a:cubicBezTo>
                      <a:cubicBezTo>
                        <a:pt x="60" y="38"/>
                        <a:pt x="56" y="41"/>
                        <a:pt x="50" y="46"/>
                      </a:cubicBezTo>
                      <a:cubicBezTo>
                        <a:pt x="46" y="49"/>
                        <a:pt x="44" y="52"/>
                        <a:pt x="43" y="54"/>
                      </a:cubicBezTo>
                      <a:cubicBezTo>
                        <a:pt x="42" y="56"/>
                        <a:pt x="41" y="58"/>
                        <a:pt x="41" y="61"/>
                      </a:cubicBezTo>
                      <a:close/>
                      <a:moveTo>
                        <a:pt x="17" y="78"/>
                      </a:moveTo>
                      <a:cubicBezTo>
                        <a:pt x="17" y="72"/>
                        <a:pt x="23" y="67"/>
                        <a:pt x="30" y="67"/>
                      </a:cubicBezTo>
                      <a:cubicBezTo>
                        <a:pt x="36" y="67"/>
                        <a:pt x="42" y="72"/>
                        <a:pt x="42" y="78"/>
                      </a:cubicBezTo>
                      <a:cubicBezTo>
                        <a:pt x="42" y="84"/>
                        <a:pt x="36" y="89"/>
                        <a:pt x="30" y="89"/>
                      </a:cubicBezTo>
                      <a:cubicBezTo>
                        <a:pt x="23" y="89"/>
                        <a:pt x="17" y="84"/>
                        <a:pt x="17" y="78"/>
                      </a:cubicBezTo>
                      <a:close/>
                    </a:path>
                  </a:pathLst>
                </a:custGeom>
                <a:solidFill>
                  <a:srgbClr val="873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7495434" y="2198328"/>
              <a:ext cx="4315264" cy="885826"/>
              <a:chOff x="7329340" y="1923729"/>
              <a:chExt cx="4315264" cy="885826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7329340" y="1947212"/>
                <a:ext cx="4315264" cy="862343"/>
                <a:chOff x="5662901" y="510711"/>
                <a:chExt cx="4315264" cy="862343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5662901" y="510711"/>
                  <a:ext cx="3419088" cy="840258"/>
                  <a:chOff x="6117839" y="1068253"/>
                  <a:chExt cx="3419088" cy="840258"/>
                </a:xfrm>
              </p:grpSpPr>
              <p:sp>
                <p:nvSpPr>
                  <p:cNvPr id="38" name="文本框 37"/>
                  <p:cNvSpPr txBox="1"/>
                  <p:nvPr/>
                </p:nvSpPr>
                <p:spPr>
                  <a:xfrm>
                    <a:off x="7810428" y="1068253"/>
                    <a:ext cx="1726499" cy="32994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r>
                      <a: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Opinion</a:t>
                    </a:r>
                    <a:endPara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" name="任意多边形 68"/>
                  <p:cNvSpPr/>
                  <p:nvPr/>
                </p:nvSpPr>
                <p:spPr>
                  <a:xfrm>
                    <a:off x="6117839" y="1319373"/>
                    <a:ext cx="1687792" cy="589138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075765" h="820271">
                        <a:moveTo>
                          <a:pt x="0" y="820271"/>
                        </a:moveTo>
                        <a:lnTo>
                          <a:pt x="389965" y="0"/>
                        </a:lnTo>
                        <a:lnTo>
                          <a:pt x="1075765" y="0"/>
                        </a:lnTo>
                        <a:lnTo>
                          <a:pt x="1075765" y="1344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7" name="文本框 36"/>
                <p:cNvSpPr txBox="1"/>
                <p:nvPr/>
              </p:nvSpPr>
              <p:spPr>
                <a:xfrm>
                  <a:off x="7350693" y="1056311"/>
                  <a:ext cx="2627472" cy="316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Wo can all do lots </a:t>
                  </a: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0703556" y="1923729"/>
                <a:ext cx="599142" cy="464958"/>
                <a:chOff x="5916161" y="3285549"/>
                <a:chExt cx="330200" cy="278235"/>
              </a:xfrm>
            </p:grpSpPr>
            <p:sp>
              <p:nvSpPr>
                <p:cNvPr id="34" name="Freeform 22"/>
                <p:cNvSpPr>
                  <a:spLocks noEditPoints="1"/>
                </p:cNvSpPr>
                <p:nvPr/>
              </p:nvSpPr>
              <p:spPr bwMode="auto">
                <a:xfrm>
                  <a:off x="5916161" y="3344709"/>
                  <a:ext cx="330200" cy="219075"/>
                </a:xfrm>
                <a:custGeom>
                  <a:avLst/>
                  <a:gdLst>
                    <a:gd name="T0" fmla="*/ 119 w 150"/>
                    <a:gd name="T1" fmla="*/ 0 h 100"/>
                    <a:gd name="T2" fmla="*/ 114 w 150"/>
                    <a:gd name="T3" fmla="*/ 0 h 100"/>
                    <a:gd name="T4" fmla="*/ 115 w 150"/>
                    <a:gd name="T5" fmla="*/ 7 h 100"/>
                    <a:gd name="T6" fmla="*/ 115 w 150"/>
                    <a:gd name="T7" fmla="*/ 8 h 100"/>
                    <a:gd name="T8" fmla="*/ 103 w 150"/>
                    <a:gd name="T9" fmla="*/ 8 h 100"/>
                    <a:gd name="T10" fmla="*/ 103 w 150"/>
                    <a:gd name="T11" fmla="*/ 7 h 100"/>
                    <a:gd name="T12" fmla="*/ 102 w 150"/>
                    <a:gd name="T13" fmla="*/ 0 h 100"/>
                    <a:gd name="T14" fmla="*/ 48 w 150"/>
                    <a:gd name="T15" fmla="*/ 0 h 100"/>
                    <a:gd name="T16" fmla="*/ 46 w 150"/>
                    <a:gd name="T17" fmla="*/ 7 h 100"/>
                    <a:gd name="T18" fmla="*/ 46 w 150"/>
                    <a:gd name="T19" fmla="*/ 8 h 100"/>
                    <a:gd name="T20" fmla="*/ 35 w 150"/>
                    <a:gd name="T21" fmla="*/ 8 h 100"/>
                    <a:gd name="T22" fmla="*/ 35 w 150"/>
                    <a:gd name="T23" fmla="*/ 7 h 100"/>
                    <a:gd name="T24" fmla="*/ 36 w 150"/>
                    <a:gd name="T25" fmla="*/ 0 h 100"/>
                    <a:gd name="T26" fmla="*/ 31 w 150"/>
                    <a:gd name="T27" fmla="*/ 0 h 100"/>
                    <a:gd name="T28" fmla="*/ 0 w 150"/>
                    <a:gd name="T29" fmla="*/ 31 h 100"/>
                    <a:gd name="T30" fmla="*/ 0 w 150"/>
                    <a:gd name="T31" fmla="*/ 68 h 100"/>
                    <a:gd name="T32" fmla="*/ 31 w 150"/>
                    <a:gd name="T33" fmla="*/ 100 h 100"/>
                    <a:gd name="T34" fmla="*/ 119 w 150"/>
                    <a:gd name="T35" fmla="*/ 100 h 100"/>
                    <a:gd name="T36" fmla="*/ 150 w 150"/>
                    <a:gd name="T37" fmla="*/ 68 h 100"/>
                    <a:gd name="T38" fmla="*/ 150 w 150"/>
                    <a:gd name="T39" fmla="*/ 31 h 100"/>
                    <a:gd name="T40" fmla="*/ 119 w 150"/>
                    <a:gd name="T41" fmla="*/ 0 h 100"/>
                    <a:gd name="T42" fmla="*/ 123 w 150"/>
                    <a:gd name="T43" fmla="*/ 81 h 100"/>
                    <a:gd name="T44" fmla="*/ 30 w 150"/>
                    <a:gd name="T45" fmla="*/ 81 h 100"/>
                    <a:gd name="T46" fmla="*/ 23 w 150"/>
                    <a:gd name="T47" fmla="*/ 74 h 100"/>
                    <a:gd name="T48" fmla="*/ 30 w 150"/>
                    <a:gd name="T49" fmla="*/ 67 h 100"/>
                    <a:gd name="T50" fmla="*/ 123 w 150"/>
                    <a:gd name="T51" fmla="*/ 67 h 100"/>
                    <a:gd name="T52" fmla="*/ 130 w 150"/>
                    <a:gd name="T53" fmla="*/ 74 h 100"/>
                    <a:gd name="T54" fmla="*/ 123 w 150"/>
                    <a:gd name="T55" fmla="*/ 81 h 100"/>
                    <a:gd name="T56" fmla="*/ 123 w 150"/>
                    <a:gd name="T57" fmla="*/ 59 h 100"/>
                    <a:gd name="T58" fmla="*/ 30 w 150"/>
                    <a:gd name="T59" fmla="*/ 59 h 100"/>
                    <a:gd name="T60" fmla="*/ 23 w 150"/>
                    <a:gd name="T61" fmla="*/ 52 h 100"/>
                    <a:gd name="T62" fmla="*/ 30 w 150"/>
                    <a:gd name="T63" fmla="*/ 45 h 100"/>
                    <a:gd name="T64" fmla="*/ 123 w 150"/>
                    <a:gd name="T65" fmla="*/ 45 h 100"/>
                    <a:gd name="T66" fmla="*/ 130 w 150"/>
                    <a:gd name="T67" fmla="*/ 52 h 100"/>
                    <a:gd name="T68" fmla="*/ 123 w 150"/>
                    <a:gd name="T69" fmla="*/ 59 h 100"/>
                    <a:gd name="T70" fmla="*/ 123 w 150"/>
                    <a:gd name="T71" fmla="*/ 37 h 100"/>
                    <a:gd name="T72" fmla="*/ 30 w 150"/>
                    <a:gd name="T73" fmla="*/ 37 h 100"/>
                    <a:gd name="T74" fmla="*/ 23 w 150"/>
                    <a:gd name="T75" fmla="*/ 30 h 100"/>
                    <a:gd name="T76" fmla="*/ 30 w 150"/>
                    <a:gd name="T77" fmla="*/ 23 h 100"/>
                    <a:gd name="T78" fmla="*/ 123 w 150"/>
                    <a:gd name="T79" fmla="*/ 23 h 100"/>
                    <a:gd name="T80" fmla="*/ 130 w 150"/>
                    <a:gd name="T81" fmla="*/ 30 h 100"/>
                    <a:gd name="T82" fmla="*/ 123 w 150"/>
                    <a:gd name="T83" fmla="*/ 3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0" h="100">
                      <a:moveTo>
                        <a:pt x="119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2"/>
                        <a:pt x="115" y="5"/>
                        <a:pt x="115" y="7"/>
                      </a:cubicBezTo>
                      <a:cubicBezTo>
                        <a:pt x="115" y="8"/>
                        <a:pt x="115" y="8"/>
                        <a:pt x="115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3" y="7"/>
                        <a:pt x="103" y="7"/>
                        <a:pt x="103" y="7"/>
                      </a:cubicBezTo>
                      <a:cubicBezTo>
                        <a:pt x="103" y="5"/>
                        <a:pt x="103" y="2"/>
                        <a:pt x="10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7" y="2"/>
                        <a:pt x="46" y="5"/>
                        <a:pt x="46" y="7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5"/>
                        <a:pt x="35" y="2"/>
                        <a:pt x="3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5"/>
                        <a:pt x="14" y="100"/>
                        <a:pt x="31" y="100"/>
                      </a:cubicBezTo>
                      <a:cubicBezTo>
                        <a:pt x="119" y="100"/>
                        <a:pt x="119" y="100"/>
                        <a:pt x="119" y="100"/>
                      </a:cubicBezTo>
                      <a:cubicBezTo>
                        <a:pt x="136" y="100"/>
                        <a:pt x="150" y="85"/>
                        <a:pt x="150" y="68"/>
                      </a:cubicBezTo>
                      <a:cubicBezTo>
                        <a:pt x="150" y="31"/>
                        <a:pt x="150" y="31"/>
                        <a:pt x="150" y="31"/>
                      </a:cubicBezTo>
                      <a:cubicBezTo>
                        <a:pt x="150" y="14"/>
                        <a:pt x="136" y="0"/>
                        <a:pt x="119" y="0"/>
                      </a:cubicBezTo>
                      <a:close/>
                      <a:moveTo>
                        <a:pt x="123" y="81"/>
                      </a:move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26" y="81"/>
                        <a:pt x="23" y="78"/>
                        <a:pt x="23" y="74"/>
                      </a:cubicBezTo>
                      <a:cubicBezTo>
                        <a:pt x="23" y="71"/>
                        <a:pt x="26" y="67"/>
                        <a:pt x="30" y="67"/>
                      </a:cubicBez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7" y="67"/>
                        <a:pt x="130" y="71"/>
                        <a:pt x="130" y="74"/>
                      </a:cubicBezTo>
                      <a:cubicBezTo>
                        <a:pt x="130" y="78"/>
                        <a:pt x="127" y="81"/>
                        <a:pt x="123" y="81"/>
                      </a:cubicBezTo>
                      <a:close/>
                      <a:moveTo>
                        <a:pt x="123" y="59"/>
                      </a:move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26" y="59"/>
                        <a:pt x="23" y="56"/>
                        <a:pt x="23" y="52"/>
                      </a:cubicBezTo>
                      <a:cubicBezTo>
                        <a:pt x="23" y="48"/>
                        <a:pt x="26" y="45"/>
                        <a:pt x="30" y="45"/>
                      </a:cubicBezTo>
                      <a:cubicBezTo>
                        <a:pt x="123" y="45"/>
                        <a:pt x="123" y="45"/>
                        <a:pt x="123" y="45"/>
                      </a:cubicBezTo>
                      <a:cubicBezTo>
                        <a:pt x="127" y="45"/>
                        <a:pt x="130" y="48"/>
                        <a:pt x="130" y="52"/>
                      </a:cubicBezTo>
                      <a:cubicBezTo>
                        <a:pt x="130" y="56"/>
                        <a:pt x="127" y="59"/>
                        <a:pt x="123" y="59"/>
                      </a:cubicBezTo>
                      <a:close/>
                      <a:moveTo>
                        <a:pt x="123" y="37"/>
                      </a:move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26" y="37"/>
                        <a:pt x="23" y="34"/>
                        <a:pt x="23" y="30"/>
                      </a:cubicBezTo>
                      <a:cubicBezTo>
                        <a:pt x="23" y="26"/>
                        <a:pt x="26" y="23"/>
                        <a:pt x="30" y="23"/>
                      </a:cubicBezTo>
                      <a:cubicBezTo>
                        <a:pt x="123" y="23"/>
                        <a:pt x="123" y="23"/>
                        <a:pt x="123" y="23"/>
                      </a:cubicBezTo>
                      <a:cubicBezTo>
                        <a:pt x="127" y="23"/>
                        <a:pt x="130" y="26"/>
                        <a:pt x="130" y="30"/>
                      </a:cubicBezTo>
                      <a:cubicBezTo>
                        <a:pt x="130" y="34"/>
                        <a:pt x="127" y="37"/>
                        <a:pt x="123" y="37"/>
                      </a:cubicBezTo>
                      <a:close/>
                    </a:path>
                  </a:pathLst>
                </a:custGeom>
                <a:solidFill>
                  <a:srgbClr val="F265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5" name="Freeform 23"/>
                <p:cNvSpPr/>
                <p:nvPr/>
              </p:nvSpPr>
              <p:spPr bwMode="auto">
                <a:xfrm>
                  <a:off x="6003896" y="3285549"/>
                  <a:ext cx="166688" cy="65088"/>
                </a:xfrm>
                <a:custGeom>
                  <a:avLst/>
                  <a:gdLst>
                    <a:gd name="T0" fmla="*/ 75 w 76"/>
                    <a:gd name="T1" fmla="*/ 24 h 30"/>
                    <a:gd name="T2" fmla="*/ 55 w 76"/>
                    <a:gd name="T3" fmla="*/ 0 h 30"/>
                    <a:gd name="T4" fmla="*/ 21 w 76"/>
                    <a:gd name="T5" fmla="*/ 0 h 30"/>
                    <a:gd name="T6" fmla="*/ 1 w 76"/>
                    <a:gd name="T7" fmla="*/ 24 h 30"/>
                    <a:gd name="T8" fmla="*/ 0 w 76"/>
                    <a:gd name="T9" fmla="*/ 30 h 30"/>
                    <a:gd name="T10" fmla="*/ 8 w 76"/>
                    <a:gd name="T11" fmla="*/ 30 h 30"/>
                    <a:gd name="T12" fmla="*/ 9 w 76"/>
                    <a:gd name="T13" fmla="*/ 24 h 30"/>
                    <a:gd name="T14" fmla="*/ 25 w 76"/>
                    <a:gd name="T15" fmla="*/ 6 h 30"/>
                    <a:gd name="T16" fmla="*/ 51 w 76"/>
                    <a:gd name="T17" fmla="*/ 6 h 30"/>
                    <a:gd name="T18" fmla="*/ 67 w 76"/>
                    <a:gd name="T19" fmla="*/ 24 h 30"/>
                    <a:gd name="T20" fmla="*/ 68 w 76"/>
                    <a:gd name="T21" fmla="*/ 30 h 30"/>
                    <a:gd name="T22" fmla="*/ 76 w 76"/>
                    <a:gd name="T23" fmla="*/ 30 h 30"/>
                    <a:gd name="T24" fmla="*/ 75 w 76"/>
                    <a:gd name="T25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" h="30">
                      <a:moveTo>
                        <a:pt x="75" y="24"/>
                      </a:moveTo>
                      <a:cubicBezTo>
                        <a:pt x="72" y="10"/>
                        <a:pt x="64" y="0"/>
                        <a:pt x="55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2" y="0"/>
                        <a:pt x="3" y="10"/>
                        <a:pt x="1" y="24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28"/>
                        <a:pt x="8" y="26"/>
                        <a:pt x="9" y="24"/>
                      </a:cubicBezTo>
                      <a:cubicBezTo>
                        <a:pt x="11" y="14"/>
                        <a:pt x="17" y="7"/>
                        <a:pt x="25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8" y="7"/>
                        <a:pt x="65" y="14"/>
                        <a:pt x="67" y="24"/>
                      </a:cubicBezTo>
                      <a:cubicBezTo>
                        <a:pt x="68" y="26"/>
                        <a:pt x="68" y="28"/>
                        <a:pt x="68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28"/>
                        <a:pt x="75" y="26"/>
                        <a:pt x="75" y="24"/>
                      </a:cubicBezTo>
                      <a:close/>
                    </a:path>
                  </a:pathLst>
                </a:custGeom>
                <a:solidFill>
                  <a:srgbClr val="F265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6986772" y="3799018"/>
              <a:ext cx="4656618" cy="1004375"/>
              <a:chOff x="6820678" y="3524419"/>
              <a:chExt cx="4656618" cy="1004375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6820678" y="3524419"/>
                <a:ext cx="4656618" cy="1004375"/>
                <a:chOff x="5240812" y="336609"/>
                <a:chExt cx="4656618" cy="1004375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5240812" y="336609"/>
                  <a:ext cx="3836578" cy="543736"/>
                  <a:chOff x="5695750" y="894151"/>
                  <a:chExt cx="3836578" cy="543736"/>
                </a:xfrm>
              </p:grpSpPr>
              <p:sp>
                <p:nvSpPr>
                  <p:cNvPr id="30" name="文本框 42"/>
                  <p:cNvSpPr txBox="1"/>
                  <p:nvPr/>
                </p:nvSpPr>
                <p:spPr>
                  <a:xfrm>
                    <a:off x="7805829" y="894151"/>
                    <a:ext cx="1726499" cy="32994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r>
                      <a: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Opinion</a:t>
                    </a:r>
                    <a:endPara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1" name="任意多边形 60"/>
                  <p:cNvSpPr/>
                  <p:nvPr/>
                </p:nvSpPr>
                <p:spPr>
                  <a:xfrm>
                    <a:off x="5695750" y="1112421"/>
                    <a:ext cx="2031934" cy="325466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075765" h="820271">
                        <a:moveTo>
                          <a:pt x="0" y="820271"/>
                        </a:moveTo>
                        <a:lnTo>
                          <a:pt x="389965" y="0"/>
                        </a:lnTo>
                        <a:lnTo>
                          <a:pt x="1075765" y="0"/>
                        </a:lnTo>
                        <a:lnTo>
                          <a:pt x="1075765" y="1344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9" name="文本框 41"/>
                <p:cNvSpPr txBox="1"/>
                <p:nvPr/>
              </p:nvSpPr>
              <p:spPr>
                <a:xfrm>
                  <a:off x="7274114" y="806482"/>
                  <a:ext cx="2623316" cy="5345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Wo can all do a lot of things thus a lot</a:t>
                  </a:r>
                  <a:endParaRPr lang="zh-CN" altLang="en-US" sz="1100" spc="1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endParaRPr>
                </a:p>
              </p:txBody>
            </p:sp>
          </p:grp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10642235" y="3544420"/>
                <a:ext cx="756916" cy="463246"/>
              </a:xfrm>
              <a:custGeom>
                <a:avLst/>
                <a:gdLst>
                  <a:gd name="T0" fmla="*/ 170 w 190"/>
                  <a:gd name="T1" fmla="*/ 44 h 103"/>
                  <a:gd name="T2" fmla="*/ 120 w 190"/>
                  <a:gd name="T3" fmla="*/ 2 h 103"/>
                  <a:gd name="T4" fmla="*/ 115 w 190"/>
                  <a:gd name="T5" fmla="*/ 2 h 103"/>
                  <a:gd name="T6" fmla="*/ 115 w 190"/>
                  <a:gd name="T7" fmla="*/ 7 h 103"/>
                  <a:gd name="T8" fmla="*/ 158 w 190"/>
                  <a:gd name="T9" fmla="*/ 44 h 103"/>
                  <a:gd name="T10" fmla="*/ 123 w 190"/>
                  <a:gd name="T11" fmla="*/ 44 h 103"/>
                  <a:gd name="T12" fmla="*/ 100 w 190"/>
                  <a:gd name="T13" fmla="*/ 66 h 103"/>
                  <a:gd name="T14" fmla="*/ 100 w 190"/>
                  <a:gd name="T15" fmla="*/ 66 h 103"/>
                  <a:gd name="T16" fmla="*/ 90 w 190"/>
                  <a:gd name="T17" fmla="*/ 66 h 103"/>
                  <a:gd name="T18" fmla="*/ 90 w 190"/>
                  <a:gd name="T19" fmla="*/ 66 h 103"/>
                  <a:gd name="T20" fmla="*/ 67 w 190"/>
                  <a:gd name="T21" fmla="*/ 44 h 103"/>
                  <a:gd name="T22" fmla="*/ 32 w 190"/>
                  <a:gd name="T23" fmla="*/ 44 h 103"/>
                  <a:gd name="T24" fmla="*/ 75 w 190"/>
                  <a:gd name="T25" fmla="*/ 7 h 103"/>
                  <a:gd name="T26" fmla="*/ 75 w 190"/>
                  <a:gd name="T27" fmla="*/ 2 h 103"/>
                  <a:gd name="T28" fmla="*/ 70 w 190"/>
                  <a:gd name="T29" fmla="*/ 2 h 103"/>
                  <a:gd name="T30" fmla="*/ 20 w 190"/>
                  <a:gd name="T31" fmla="*/ 44 h 103"/>
                  <a:gd name="T32" fmla="*/ 0 w 190"/>
                  <a:gd name="T33" fmla="*/ 62 h 103"/>
                  <a:gd name="T34" fmla="*/ 0 w 190"/>
                  <a:gd name="T35" fmla="*/ 64 h 103"/>
                  <a:gd name="T36" fmla="*/ 0 w 190"/>
                  <a:gd name="T37" fmla="*/ 66 h 103"/>
                  <a:gd name="T38" fmla="*/ 0 w 190"/>
                  <a:gd name="T39" fmla="*/ 81 h 103"/>
                  <a:gd name="T40" fmla="*/ 22 w 190"/>
                  <a:gd name="T41" fmla="*/ 103 h 103"/>
                  <a:gd name="T42" fmla="*/ 67 w 190"/>
                  <a:gd name="T43" fmla="*/ 103 h 103"/>
                  <a:gd name="T44" fmla="*/ 90 w 190"/>
                  <a:gd name="T45" fmla="*/ 81 h 103"/>
                  <a:gd name="T46" fmla="*/ 90 w 190"/>
                  <a:gd name="T47" fmla="*/ 81 h 103"/>
                  <a:gd name="T48" fmla="*/ 100 w 190"/>
                  <a:gd name="T49" fmla="*/ 81 h 103"/>
                  <a:gd name="T50" fmla="*/ 100 w 190"/>
                  <a:gd name="T51" fmla="*/ 81 h 103"/>
                  <a:gd name="T52" fmla="*/ 123 w 190"/>
                  <a:gd name="T53" fmla="*/ 103 h 103"/>
                  <a:gd name="T54" fmla="*/ 168 w 190"/>
                  <a:gd name="T55" fmla="*/ 103 h 103"/>
                  <a:gd name="T56" fmla="*/ 190 w 190"/>
                  <a:gd name="T57" fmla="*/ 81 h 103"/>
                  <a:gd name="T58" fmla="*/ 190 w 190"/>
                  <a:gd name="T59" fmla="*/ 66 h 103"/>
                  <a:gd name="T60" fmla="*/ 170 w 190"/>
                  <a:gd name="T61" fmla="*/ 44 h 103"/>
                  <a:gd name="T62" fmla="*/ 82 w 190"/>
                  <a:gd name="T63" fmla="*/ 81 h 103"/>
                  <a:gd name="T64" fmla="*/ 67 w 190"/>
                  <a:gd name="T65" fmla="*/ 96 h 103"/>
                  <a:gd name="T66" fmla="*/ 22 w 190"/>
                  <a:gd name="T67" fmla="*/ 96 h 103"/>
                  <a:gd name="T68" fmla="*/ 7 w 190"/>
                  <a:gd name="T69" fmla="*/ 81 h 103"/>
                  <a:gd name="T70" fmla="*/ 7 w 190"/>
                  <a:gd name="T71" fmla="*/ 66 h 103"/>
                  <a:gd name="T72" fmla="*/ 7 w 190"/>
                  <a:gd name="T73" fmla="*/ 65 h 103"/>
                  <a:gd name="T74" fmla="*/ 9 w 190"/>
                  <a:gd name="T75" fmla="*/ 58 h 103"/>
                  <a:gd name="T76" fmla="*/ 16 w 190"/>
                  <a:gd name="T77" fmla="*/ 53 h 103"/>
                  <a:gd name="T78" fmla="*/ 22 w 190"/>
                  <a:gd name="T79" fmla="*/ 51 h 103"/>
                  <a:gd name="T80" fmla="*/ 23 w 190"/>
                  <a:gd name="T81" fmla="*/ 51 h 103"/>
                  <a:gd name="T82" fmla="*/ 67 w 190"/>
                  <a:gd name="T83" fmla="*/ 51 h 103"/>
                  <a:gd name="T84" fmla="*/ 82 w 190"/>
                  <a:gd name="T85" fmla="*/ 66 h 103"/>
                  <a:gd name="T86" fmla="*/ 82 w 190"/>
                  <a:gd name="T87" fmla="*/ 70 h 103"/>
                  <a:gd name="T88" fmla="*/ 82 w 190"/>
                  <a:gd name="T89" fmla="*/ 78 h 103"/>
                  <a:gd name="T90" fmla="*/ 82 w 190"/>
                  <a:gd name="T91" fmla="*/ 81 h 103"/>
                  <a:gd name="T92" fmla="*/ 183 w 190"/>
                  <a:gd name="T93" fmla="*/ 81 h 103"/>
                  <a:gd name="T94" fmla="*/ 168 w 190"/>
                  <a:gd name="T95" fmla="*/ 96 h 103"/>
                  <a:gd name="T96" fmla="*/ 123 w 190"/>
                  <a:gd name="T97" fmla="*/ 96 h 103"/>
                  <a:gd name="T98" fmla="*/ 108 w 190"/>
                  <a:gd name="T99" fmla="*/ 81 h 103"/>
                  <a:gd name="T100" fmla="*/ 108 w 190"/>
                  <a:gd name="T101" fmla="*/ 78 h 103"/>
                  <a:gd name="T102" fmla="*/ 108 w 190"/>
                  <a:gd name="T103" fmla="*/ 70 h 103"/>
                  <a:gd name="T104" fmla="*/ 108 w 190"/>
                  <a:gd name="T105" fmla="*/ 66 h 103"/>
                  <a:gd name="T106" fmla="*/ 123 w 190"/>
                  <a:gd name="T107" fmla="*/ 51 h 103"/>
                  <a:gd name="T108" fmla="*/ 167 w 190"/>
                  <a:gd name="T109" fmla="*/ 51 h 103"/>
                  <a:gd name="T110" fmla="*/ 168 w 190"/>
                  <a:gd name="T111" fmla="*/ 51 h 103"/>
                  <a:gd name="T112" fmla="*/ 174 w 190"/>
                  <a:gd name="T113" fmla="*/ 52 h 103"/>
                  <a:gd name="T114" fmla="*/ 181 w 190"/>
                  <a:gd name="T115" fmla="*/ 59 h 103"/>
                  <a:gd name="T116" fmla="*/ 183 w 190"/>
                  <a:gd name="T117" fmla="*/ 65 h 103"/>
                  <a:gd name="T118" fmla="*/ 183 w 190"/>
                  <a:gd name="T119" fmla="*/ 66 h 103"/>
                  <a:gd name="T120" fmla="*/ 183 w 190"/>
                  <a:gd name="T121" fmla="*/ 8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0" h="103">
                    <a:moveTo>
                      <a:pt x="170" y="44"/>
                    </a:moveTo>
                    <a:cubicBezTo>
                      <a:pt x="120" y="2"/>
                      <a:pt x="120" y="2"/>
                      <a:pt x="120" y="2"/>
                    </a:cubicBezTo>
                    <a:cubicBezTo>
                      <a:pt x="118" y="0"/>
                      <a:pt x="116" y="0"/>
                      <a:pt x="115" y="2"/>
                    </a:cubicBezTo>
                    <a:cubicBezTo>
                      <a:pt x="113" y="4"/>
                      <a:pt x="114" y="6"/>
                      <a:pt x="115" y="7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10" y="44"/>
                      <a:pt x="100" y="54"/>
                      <a:pt x="100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54"/>
                      <a:pt x="80" y="44"/>
                      <a:pt x="67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6" y="6"/>
                      <a:pt x="76" y="4"/>
                      <a:pt x="75" y="2"/>
                    </a:cubicBezTo>
                    <a:cubicBezTo>
                      <a:pt x="74" y="0"/>
                      <a:pt x="71" y="0"/>
                      <a:pt x="70" y="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0" y="45"/>
                      <a:pt x="2" y="52"/>
                      <a:pt x="0" y="62"/>
                    </a:cubicBezTo>
                    <a:cubicBezTo>
                      <a:pt x="0" y="63"/>
                      <a:pt x="0" y="63"/>
                      <a:pt x="0" y="6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94"/>
                      <a:pt x="9" y="103"/>
                      <a:pt x="22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80" y="103"/>
                      <a:pt x="90" y="94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94"/>
                      <a:pt x="110" y="103"/>
                      <a:pt x="123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81" y="103"/>
                      <a:pt x="190" y="94"/>
                      <a:pt x="190" y="81"/>
                    </a:cubicBezTo>
                    <a:cubicBezTo>
                      <a:pt x="190" y="66"/>
                      <a:pt x="190" y="66"/>
                      <a:pt x="190" y="66"/>
                    </a:cubicBezTo>
                    <a:cubicBezTo>
                      <a:pt x="190" y="54"/>
                      <a:pt x="181" y="45"/>
                      <a:pt x="170" y="44"/>
                    </a:cubicBezTo>
                    <a:close/>
                    <a:moveTo>
                      <a:pt x="82" y="81"/>
                    </a:moveTo>
                    <a:cubicBezTo>
                      <a:pt x="82" y="89"/>
                      <a:pt x="76" y="96"/>
                      <a:pt x="67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14" y="96"/>
                      <a:pt x="7" y="89"/>
                      <a:pt x="7" y="81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3"/>
                      <a:pt x="8" y="60"/>
                      <a:pt x="9" y="58"/>
                    </a:cubicBezTo>
                    <a:cubicBezTo>
                      <a:pt x="11" y="56"/>
                      <a:pt x="13" y="54"/>
                      <a:pt x="16" y="53"/>
                    </a:cubicBezTo>
                    <a:cubicBezTo>
                      <a:pt x="18" y="52"/>
                      <a:pt x="20" y="51"/>
                      <a:pt x="22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76" y="51"/>
                      <a:pt x="82" y="58"/>
                      <a:pt x="82" y="66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2" y="78"/>
                      <a:pt x="82" y="78"/>
                      <a:pt x="82" y="78"/>
                    </a:cubicBezTo>
                    <a:lnTo>
                      <a:pt x="82" y="81"/>
                    </a:lnTo>
                    <a:close/>
                    <a:moveTo>
                      <a:pt x="183" y="81"/>
                    </a:moveTo>
                    <a:cubicBezTo>
                      <a:pt x="183" y="89"/>
                      <a:pt x="176" y="96"/>
                      <a:pt x="168" y="96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4" y="96"/>
                      <a:pt x="108" y="89"/>
                      <a:pt x="108" y="81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58"/>
                      <a:pt x="114" y="51"/>
                      <a:pt x="123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8" y="51"/>
                      <a:pt x="168" y="51"/>
                      <a:pt x="168" y="51"/>
                    </a:cubicBezTo>
                    <a:cubicBezTo>
                      <a:pt x="170" y="51"/>
                      <a:pt x="172" y="52"/>
                      <a:pt x="174" y="52"/>
                    </a:cubicBezTo>
                    <a:cubicBezTo>
                      <a:pt x="177" y="54"/>
                      <a:pt x="179" y="56"/>
                      <a:pt x="181" y="59"/>
                    </a:cubicBezTo>
                    <a:cubicBezTo>
                      <a:pt x="182" y="61"/>
                      <a:pt x="183" y="63"/>
                      <a:pt x="183" y="65"/>
                    </a:cubicBezTo>
                    <a:cubicBezTo>
                      <a:pt x="183" y="66"/>
                      <a:pt x="183" y="66"/>
                      <a:pt x="183" y="66"/>
                    </a:cubicBezTo>
                    <a:lnTo>
                      <a:pt x="183" y="81"/>
                    </a:lnTo>
                    <a:close/>
                  </a:path>
                </a:pathLst>
              </a:custGeom>
              <a:solidFill>
                <a:srgbClr val="873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109686" y="4919649"/>
              <a:ext cx="3352323" cy="1070456"/>
              <a:chOff x="5943592" y="4645050"/>
              <a:chExt cx="3352323" cy="107045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5943592" y="4645050"/>
                <a:ext cx="2718008" cy="981410"/>
                <a:chOff x="6761657" y="485292"/>
                <a:chExt cx="2718008" cy="981410"/>
              </a:xfrm>
            </p:grpSpPr>
            <p:sp>
              <p:nvSpPr>
                <p:cNvPr id="24" name="文本框 47"/>
                <p:cNvSpPr txBox="1"/>
                <p:nvPr/>
              </p:nvSpPr>
              <p:spPr>
                <a:xfrm>
                  <a:off x="7753167" y="1136762"/>
                  <a:ext cx="1726498" cy="3299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400">
                      <a:latin typeface="方正正大黑简体" panose="02000000000000000000" pitchFamily="2" charset="-122"/>
                      <a:ea typeface="方正正大黑简体" panose="02000000000000000000" pitchFamily="2" charset="-122"/>
                    </a:defRPr>
                  </a:lvl1pPr>
                </a:lstStyle>
                <a:p>
                  <a:r>
                    <a:rPr lang="en-US" altLang="zh-CN"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Opinion</a:t>
                  </a:r>
                  <a:endPara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 54"/>
                <p:cNvSpPr/>
                <p:nvPr/>
              </p:nvSpPr>
              <p:spPr>
                <a:xfrm flipV="1">
                  <a:off x="6761657" y="485292"/>
                  <a:ext cx="1043974" cy="916193"/>
                </a:xfrm>
                <a:custGeom>
                  <a:avLst/>
                  <a:gdLst>
                    <a:gd name="connsiteX0" fmla="*/ 0 w 1089212"/>
                    <a:gd name="connsiteY0" fmla="*/ 524436 h 524436"/>
                    <a:gd name="connsiteX1" fmla="*/ 403412 w 1089212"/>
                    <a:gd name="connsiteY1" fmla="*/ 0 h 524436"/>
                    <a:gd name="connsiteX2" fmla="*/ 1089212 w 1089212"/>
                    <a:gd name="connsiteY2" fmla="*/ 0 h 524436"/>
                    <a:gd name="connsiteX3" fmla="*/ 1089212 w 1089212"/>
                    <a:gd name="connsiteY3" fmla="*/ 13447 h 524436"/>
                    <a:gd name="connsiteX0-1" fmla="*/ 0 w 1075765"/>
                    <a:gd name="connsiteY0-2" fmla="*/ 820271 h 820271"/>
                    <a:gd name="connsiteX1-3" fmla="*/ 389965 w 1075765"/>
                    <a:gd name="connsiteY1-4" fmla="*/ 0 h 820271"/>
                    <a:gd name="connsiteX2-5" fmla="*/ 1075765 w 1075765"/>
                    <a:gd name="connsiteY2-6" fmla="*/ 0 h 820271"/>
                    <a:gd name="connsiteX3-7" fmla="*/ 1075765 w 1075765"/>
                    <a:gd name="connsiteY3-8" fmla="*/ 13447 h 8202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75765" h="820271">
                      <a:moveTo>
                        <a:pt x="0" y="820271"/>
                      </a:moveTo>
                      <a:lnTo>
                        <a:pt x="389965" y="0"/>
                      </a:lnTo>
                      <a:lnTo>
                        <a:pt x="1075765" y="0"/>
                      </a:lnTo>
                      <a:lnTo>
                        <a:pt x="1075765" y="1344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  <a:prstDash val="dash"/>
                  <a:head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3" name="Freeform 31"/>
              <p:cNvSpPr>
                <a:spLocks noEditPoints="1"/>
              </p:cNvSpPr>
              <p:nvPr/>
            </p:nvSpPr>
            <p:spPr bwMode="auto">
              <a:xfrm>
                <a:off x="8661600" y="5276039"/>
                <a:ext cx="634315" cy="439467"/>
              </a:xfrm>
              <a:custGeom>
                <a:avLst/>
                <a:gdLst>
                  <a:gd name="T0" fmla="*/ 117 w 145"/>
                  <a:gd name="T1" fmla="*/ 31 h 115"/>
                  <a:gd name="T2" fmla="*/ 118 w 145"/>
                  <a:gd name="T3" fmla="*/ 27 h 115"/>
                  <a:gd name="T4" fmla="*/ 105 w 145"/>
                  <a:gd name="T5" fmla="*/ 4 h 115"/>
                  <a:gd name="T6" fmla="*/ 62 w 145"/>
                  <a:gd name="T7" fmla="*/ 12 h 115"/>
                  <a:gd name="T8" fmla="*/ 48 w 145"/>
                  <a:gd name="T9" fmla="*/ 1 h 115"/>
                  <a:gd name="T10" fmla="*/ 24 w 145"/>
                  <a:gd name="T11" fmla="*/ 5 h 115"/>
                  <a:gd name="T12" fmla="*/ 15 w 145"/>
                  <a:gd name="T13" fmla="*/ 21 h 115"/>
                  <a:gd name="T14" fmla="*/ 2 w 145"/>
                  <a:gd name="T15" fmla="*/ 47 h 115"/>
                  <a:gd name="T16" fmla="*/ 7 w 145"/>
                  <a:gd name="T17" fmla="*/ 96 h 115"/>
                  <a:gd name="T18" fmla="*/ 15 w 145"/>
                  <a:gd name="T19" fmla="*/ 109 h 115"/>
                  <a:gd name="T20" fmla="*/ 15 w 145"/>
                  <a:gd name="T21" fmla="*/ 109 h 115"/>
                  <a:gd name="T22" fmla="*/ 14 w 145"/>
                  <a:gd name="T23" fmla="*/ 108 h 115"/>
                  <a:gd name="T24" fmla="*/ 14 w 145"/>
                  <a:gd name="T25" fmla="*/ 68 h 115"/>
                  <a:gd name="T26" fmla="*/ 14 w 145"/>
                  <a:gd name="T27" fmla="*/ 66 h 115"/>
                  <a:gd name="T28" fmla="*/ 20 w 145"/>
                  <a:gd name="T29" fmla="*/ 47 h 115"/>
                  <a:gd name="T30" fmla="*/ 37 w 145"/>
                  <a:gd name="T31" fmla="*/ 37 h 115"/>
                  <a:gd name="T32" fmla="*/ 117 w 145"/>
                  <a:gd name="T33" fmla="*/ 31 h 115"/>
                  <a:gd name="T34" fmla="*/ 143 w 145"/>
                  <a:gd name="T35" fmla="*/ 41 h 115"/>
                  <a:gd name="T36" fmla="*/ 140 w 145"/>
                  <a:gd name="T37" fmla="*/ 39 h 115"/>
                  <a:gd name="T38" fmla="*/ 139 w 145"/>
                  <a:gd name="T39" fmla="*/ 39 h 115"/>
                  <a:gd name="T40" fmla="*/ 115 w 145"/>
                  <a:gd name="T41" fmla="*/ 41 h 115"/>
                  <a:gd name="T42" fmla="*/ 38 w 145"/>
                  <a:gd name="T43" fmla="*/ 48 h 115"/>
                  <a:gd name="T44" fmla="*/ 29 w 145"/>
                  <a:gd name="T45" fmla="*/ 53 h 115"/>
                  <a:gd name="T46" fmla="*/ 25 w 145"/>
                  <a:gd name="T47" fmla="*/ 66 h 115"/>
                  <a:gd name="T48" fmla="*/ 25 w 145"/>
                  <a:gd name="T49" fmla="*/ 68 h 115"/>
                  <a:gd name="T50" fmla="*/ 25 w 145"/>
                  <a:gd name="T51" fmla="*/ 68 h 115"/>
                  <a:gd name="T52" fmla="*/ 25 w 145"/>
                  <a:gd name="T53" fmla="*/ 108 h 115"/>
                  <a:gd name="T54" fmla="*/ 26 w 145"/>
                  <a:gd name="T55" fmla="*/ 110 h 115"/>
                  <a:gd name="T56" fmla="*/ 34 w 145"/>
                  <a:gd name="T57" fmla="*/ 115 h 115"/>
                  <a:gd name="T58" fmla="*/ 35 w 145"/>
                  <a:gd name="T59" fmla="*/ 115 h 115"/>
                  <a:gd name="T60" fmla="*/ 105 w 145"/>
                  <a:gd name="T61" fmla="*/ 108 h 115"/>
                  <a:gd name="T62" fmla="*/ 114 w 145"/>
                  <a:gd name="T63" fmla="*/ 104 h 115"/>
                  <a:gd name="T64" fmla="*/ 120 w 145"/>
                  <a:gd name="T65" fmla="*/ 96 h 115"/>
                  <a:gd name="T66" fmla="*/ 121 w 145"/>
                  <a:gd name="T67" fmla="*/ 96 h 115"/>
                  <a:gd name="T68" fmla="*/ 142 w 145"/>
                  <a:gd name="T69" fmla="*/ 54 h 115"/>
                  <a:gd name="T70" fmla="*/ 145 w 145"/>
                  <a:gd name="T71" fmla="*/ 45 h 115"/>
                  <a:gd name="T72" fmla="*/ 143 w 145"/>
                  <a:gd name="T73" fmla="*/ 4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5" h="115">
                    <a:moveTo>
                      <a:pt x="117" y="31"/>
                    </a:moveTo>
                    <a:cubicBezTo>
                      <a:pt x="118" y="27"/>
                      <a:pt x="118" y="27"/>
                      <a:pt x="118" y="27"/>
                    </a:cubicBezTo>
                    <a:cubicBezTo>
                      <a:pt x="120" y="13"/>
                      <a:pt x="114" y="2"/>
                      <a:pt x="105" y="4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4"/>
                      <a:pt x="53" y="0"/>
                      <a:pt x="48" y="1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0" y="6"/>
                      <a:pt x="14" y="13"/>
                      <a:pt x="15" y="21"/>
                    </a:cubicBezTo>
                    <a:cubicBezTo>
                      <a:pt x="6" y="22"/>
                      <a:pt x="0" y="34"/>
                      <a:pt x="2" y="47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8" y="102"/>
                      <a:pt x="11" y="107"/>
                      <a:pt x="15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7"/>
                      <a:pt x="14" y="66"/>
                      <a:pt x="14" y="66"/>
                    </a:cubicBezTo>
                    <a:cubicBezTo>
                      <a:pt x="14" y="59"/>
                      <a:pt x="16" y="52"/>
                      <a:pt x="20" y="47"/>
                    </a:cubicBezTo>
                    <a:cubicBezTo>
                      <a:pt x="24" y="42"/>
                      <a:pt x="30" y="38"/>
                      <a:pt x="37" y="37"/>
                    </a:cubicBezTo>
                    <a:lnTo>
                      <a:pt x="117" y="31"/>
                    </a:lnTo>
                    <a:close/>
                    <a:moveTo>
                      <a:pt x="143" y="41"/>
                    </a:moveTo>
                    <a:cubicBezTo>
                      <a:pt x="143" y="40"/>
                      <a:pt x="142" y="39"/>
                      <a:pt x="140" y="39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4" y="48"/>
                      <a:pt x="31" y="50"/>
                      <a:pt x="29" y="53"/>
                    </a:cubicBezTo>
                    <a:cubicBezTo>
                      <a:pt x="26" y="57"/>
                      <a:pt x="25" y="61"/>
                      <a:pt x="25" y="66"/>
                    </a:cubicBezTo>
                    <a:cubicBezTo>
                      <a:pt x="25" y="66"/>
                      <a:pt x="25" y="67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108"/>
                      <a:pt x="25" y="108"/>
                      <a:pt x="25" y="108"/>
                    </a:cubicBezTo>
                    <a:cubicBezTo>
                      <a:pt x="25" y="108"/>
                      <a:pt x="25" y="109"/>
                      <a:pt x="26" y="110"/>
                    </a:cubicBezTo>
                    <a:cubicBezTo>
                      <a:pt x="27" y="113"/>
                      <a:pt x="30" y="115"/>
                      <a:pt x="34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8" y="108"/>
                      <a:pt x="111" y="106"/>
                      <a:pt x="114" y="104"/>
                    </a:cubicBezTo>
                    <a:cubicBezTo>
                      <a:pt x="117" y="102"/>
                      <a:pt x="119" y="99"/>
                      <a:pt x="120" y="96"/>
                    </a:cubicBezTo>
                    <a:cubicBezTo>
                      <a:pt x="121" y="96"/>
                      <a:pt x="121" y="96"/>
                      <a:pt x="121" y="96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4" y="51"/>
                      <a:pt x="145" y="48"/>
                      <a:pt x="145" y="45"/>
                    </a:cubicBezTo>
                    <a:cubicBezTo>
                      <a:pt x="145" y="43"/>
                      <a:pt x="144" y="41"/>
                      <a:pt x="143" y="41"/>
                    </a:cubicBezTo>
                    <a:close/>
                  </a:path>
                </a:pathLst>
              </a:custGeom>
              <a:solidFill>
                <a:srgbClr val="F26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Freeform 33"/>
          <p:cNvSpPr/>
          <p:nvPr/>
        </p:nvSpPr>
        <p:spPr bwMode="auto">
          <a:xfrm>
            <a:off x="6559550" y="3802063"/>
            <a:ext cx="733425" cy="104775"/>
          </a:xfrm>
          <a:custGeom>
            <a:avLst/>
            <a:gdLst>
              <a:gd name="T0" fmla="*/ 246 w 246"/>
              <a:gd name="T1" fmla="*/ 0 h 35"/>
              <a:gd name="T2" fmla="*/ 3 w 246"/>
              <a:gd name="T3" fmla="*/ 0 h 35"/>
              <a:gd name="T4" fmla="*/ 3 w 246"/>
              <a:gd name="T5" fmla="*/ 9 h 35"/>
              <a:gd name="T6" fmla="*/ 0 w 246"/>
              <a:gd name="T7" fmla="*/ 35 h 35"/>
              <a:gd name="T8" fmla="*/ 246 w 246"/>
              <a:gd name="T9" fmla="*/ 35 h 35"/>
              <a:gd name="T10" fmla="*/ 244 w 246"/>
              <a:gd name="T11" fmla="*/ 19 h 35"/>
              <a:gd name="T12" fmla="*/ 246 w 246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35">
                <a:moveTo>
                  <a:pt x="246" y="0"/>
                </a:move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6"/>
                  <a:pt x="3" y="9"/>
                </a:cubicBezTo>
                <a:cubicBezTo>
                  <a:pt x="3" y="18"/>
                  <a:pt x="2" y="27"/>
                  <a:pt x="0" y="35"/>
                </a:cubicBezTo>
                <a:cubicBezTo>
                  <a:pt x="246" y="35"/>
                  <a:pt x="246" y="35"/>
                  <a:pt x="246" y="35"/>
                </a:cubicBezTo>
                <a:cubicBezTo>
                  <a:pt x="245" y="30"/>
                  <a:pt x="244" y="25"/>
                  <a:pt x="244" y="19"/>
                </a:cubicBezTo>
                <a:cubicBezTo>
                  <a:pt x="244" y="13"/>
                  <a:pt x="245" y="7"/>
                  <a:pt x="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34"/>
          <p:cNvSpPr/>
          <p:nvPr/>
        </p:nvSpPr>
        <p:spPr bwMode="auto">
          <a:xfrm>
            <a:off x="5091113" y="3802063"/>
            <a:ext cx="769938" cy="104775"/>
          </a:xfrm>
          <a:custGeom>
            <a:avLst/>
            <a:gdLst>
              <a:gd name="T0" fmla="*/ 255 w 258"/>
              <a:gd name="T1" fmla="*/ 0 h 35"/>
              <a:gd name="T2" fmla="*/ 0 w 258"/>
              <a:gd name="T3" fmla="*/ 0 h 35"/>
              <a:gd name="T4" fmla="*/ 2 w 258"/>
              <a:gd name="T5" fmla="*/ 19 h 35"/>
              <a:gd name="T6" fmla="*/ 0 w 258"/>
              <a:gd name="T7" fmla="*/ 35 h 35"/>
              <a:gd name="T8" fmla="*/ 258 w 258"/>
              <a:gd name="T9" fmla="*/ 35 h 35"/>
              <a:gd name="T10" fmla="*/ 255 w 258"/>
              <a:gd name="T11" fmla="*/ 9 h 35"/>
              <a:gd name="T12" fmla="*/ 255 w 258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35">
                <a:moveTo>
                  <a:pt x="255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0" y="35"/>
                </a:cubicBezTo>
                <a:cubicBezTo>
                  <a:pt x="258" y="35"/>
                  <a:pt x="258" y="35"/>
                  <a:pt x="258" y="35"/>
                </a:cubicBezTo>
                <a:cubicBezTo>
                  <a:pt x="256" y="27"/>
                  <a:pt x="255" y="18"/>
                  <a:pt x="255" y="9"/>
                </a:cubicBezTo>
                <a:cubicBezTo>
                  <a:pt x="255" y="6"/>
                  <a:pt x="255" y="3"/>
                  <a:pt x="2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35"/>
          <p:cNvSpPr/>
          <p:nvPr/>
        </p:nvSpPr>
        <p:spPr bwMode="auto">
          <a:xfrm>
            <a:off x="7856538" y="3802063"/>
            <a:ext cx="788988" cy="104775"/>
          </a:xfrm>
          <a:custGeom>
            <a:avLst/>
            <a:gdLst>
              <a:gd name="T0" fmla="*/ 264 w 264"/>
              <a:gd name="T1" fmla="*/ 0 h 35"/>
              <a:gd name="T2" fmla="*/ 0 w 264"/>
              <a:gd name="T3" fmla="*/ 0 h 35"/>
              <a:gd name="T4" fmla="*/ 2 w 264"/>
              <a:gd name="T5" fmla="*/ 19 h 35"/>
              <a:gd name="T6" fmla="*/ 0 w 264"/>
              <a:gd name="T7" fmla="*/ 35 h 35"/>
              <a:gd name="T8" fmla="*/ 263 w 264"/>
              <a:gd name="T9" fmla="*/ 35 h 35"/>
              <a:gd name="T10" fmla="*/ 262 w 264"/>
              <a:gd name="T11" fmla="*/ 19 h 35"/>
              <a:gd name="T12" fmla="*/ 264 w 264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4" h="35">
                <a:moveTo>
                  <a:pt x="264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0" y="35"/>
                </a:cubicBezTo>
                <a:cubicBezTo>
                  <a:pt x="263" y="35"/>
                  <a:pt x="263" y="35"/>
                  <a:pt x="263" y="35"/>
                </a:cubicBezTo>
                <a:cubicBezTo>
                  <a:pt x="262" y="30"/>
                  <a:pt x="262" y="25"/>
                  <a:pt x="262" y="19"/>
                </a:cubicBezTo>
                <a:cubicBezTo>
                  <a:pt x="262" y="13"/>
                  <a:pt x="263" y="7"/>
                  <a:pt x="2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36"/>
          <p:cNvSpPr/>
          <p:nvPr/>
        </p:nvSpPr>
        <p:spPr bwMode="auto">
          <a:xfrm>
            <a:off x="2284413" y="3802063"/>
            <a:ext cx="836613" cy="104775"/>
          </a:xfrm>
          <a:custGeom>
            <a:avLst/>
            <a:gdLst>
              <a:gd name="T0" fmla="*/ 280 w 280"/>
              <a:gd name="T1" fmla="*/ 0 h 35"/>
              <a:gd name="T2" fmla="*/ 2 w 280"/>
              <a:gd name="T3" fmla="*/ 0 h 35"/>
              <a:gd name="T4" fmla="*/ 2 w 280"/>
              <a:gd name="T5" fmla="*/ 9 h 35"/>
              <a:gd name="T6" fmla="*/ 0 w 280"/>
              <a:gd name="T7" fmla="*/ 35 h 35"/>
              <a:gd name="T8" fmla="*/ 279 w 280"/>
              <a:gd name="T9" fmla="*/ 35 h 35"/>
              <a:gd name="T10" fmla="*/ 278 w 280"/>
              <a:gd name="T11" fmla="*/ 19 h 35"/>
              <a:gd name="T12" fmla="*/ 280 w 280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0" h="35">
                <a:moveTo>
                  <a:pt x="280" y="0"/>
                </a:moveTo>
                <a:cubicBezTo>
                  <a:pt x="2" y="0"/>
                  <a:pt x="2" y="0"/>
                  <a:pt x="2" y="0"/>
                </a:cubicBezTo>
                <a:cubicBezTo>
                  <a:pt x="2" y="3"/>
                  <a:pt x="2" y="6"/>
                  <a:pt x="2" y="9"/>
                </a:cubicBezTo>
                <a:cubicBezTo>
                  <a:pt x="2" y="18"/>
                  <a:pt x="1" y="27"/>
                  <a:pt x="0" y="35"/>
                </a:cubicBezTo>
                <a:cubicBezTo>
                  <a:pt x="279" y="35"/>
                  <a:pt x="279" y="35"/>
                  <a:pt x="279" y="35"/>
                </a:cubicBezTo>
                <a:cubicBezTo>
                  <a:pt x="278" y="30"/>
                  <a:pt x="278" y="25"/>
                  <a:pt x="278" y="19"/>
                </a:cubicBezTo>
                <a:cubicBezTo>
                  <a:pt x="278" y="13"/>
                  <a:pt x="278" y="7"/>
                  <a:pt x="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37"/>
          <p:cNvSpPr/>
          <p:nvPr/>
        </p:nvSpPr>
        <p:spPr bwMode="auto">
          <a:xfrm>
            <a:off x="3681413" y="3802063"/>
            <a:ext cx="844550" cy="104775"/>
          </a:xfrm>
          <a:custGeom>
            <a:avLst/>
            <a:gdLst>
              <a:gd name="T0" fmla="*/ 283 w 283"/>
              <a:gd name="T1" fmla="*/ 0 h 35"/>
              <a:gd name="T2" fmla="*/ 0 w 283"/>
              <a:gd name="T3" fmla="*/ 0 h 35"/>
              <a:gd name="T4" fmla="*/ 2 w 283"/>
              <a:gd name="T5" fmla="*/ 19 h 35"/>
              <a:gd name="T6" fmla="*/ 1 w 283"/>
              <a:gd name="T7" fmla="*/ 35 h 35"/>
              <a:gd name="T8" fmla="*/ 283 w 283"/>
              <a:gd name="T9" fmla="*/ 35 h 35"/>
              <a:gd name="T10" fmla="*/ 281 w 283"/>
              <a:gd name="T11" fmla="*/ 19 h 35"/>
              <a:gd name="T12" fmla="*/ 283 w 283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35">
                <a:moveTo>
                  <a:pt x="283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1" y="35"/>
                </a:cubicBezTo>
                <a:cubicBezTo>
                  <a:pt x="283" y="35"/>
                  <a:pt x="283" y="35"/>
                  <a:pt x="283" y="35"/>
                </a:cubicBezTo>
                <a:cubicBezTo>
                  <a:pt x="282" y="30"/>
                  <a:pt x="281" y="25"/>
                  <a:pt x="281" y="19"/>
                </a:cubicBezTo>
                <a:cubicBezTo>
                  <a:pt x="281" y="13"/>
                  <a:pt x="282" y="7"/>
                  <a:pt x="2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8"/>
          <p:cNvSpPr/>
          <p:nvPr/>
        </p:nvSpPr>
        <p:spPr bwMode="auto">
          <a:xfrm>
            <a:off x="9205913" y="3802063"/>
            <a:ext cx="762000" cy="104775"/>
          </a:xfrm>
          <a:custGeom>
            <a:avLst/>
            <a:gdLst>
              <a:gd name="T0" fmla="*/ 252 w 255"/>
              <a:gd name="T1" fmla="*/ 0 h 35"/>
              <a:gd name="T2" fmla="*/ 0 w 255"/>
              <a:gd name="T3" fmla="*/ 0 h 35"/>
              <a:gd name="T4" fmla="*/ 2 w 255"/>
              <a:gd name="T5" fmla="*/ 19 h 35"/>
              <a:gd name="T6" fmla="*/ 1 w 255"/>
              <a:gd name="T7" fmla="*/ 35 h 35"/>
              <a:gd name="T8" fmla="*/ 255 w 255"/>
              <a:gd name="T9" fmla="*/ 35 h 35"/>
              <a:gd name="T10" fmla="*/ 252 w 255"/>
              <a:gd name="T11" fmla="*/ 9 h 35"/>
              <a:gd name="T12" fmla="*/ 252 w 255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35">
                <a:moveTo>
                  <a:pt x="25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13"/>
                  <a:pt x="2" y="19"/>
                </a:cubicBezTo>
                <a:cubicBezTo>
                  <a:pt x="2" y="25"/>
                  <a:pt x="2" y="30"/>
                  <a:pt x="1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3" y="27"/>
                  <a:pt x="252" y="18"/>
                  <a:pt x="252" y="9"/>
                </a:cubicBezTo>
                <a:cubicBezTo>
                  <a:pt x="252" y="6"/>
                  <a:pt x="252" y="3"/>
                  <a:pt x="2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1209" y="4422775"/>
            <a:ext cx="1903144" cy="1223822"/>
            <a:chOff x="1135479" y="4289425"/>
            <a:chExt cx="1903144" cy="1223822"/>
          </a:xfrm>
        </p:grpSpPr>
        <p:sp>
          <p:nvSpPr>
            <p:cNvPr id="13" name="矩形 12"/>
            <p:cNvSpPr/>
            <p:nvPr/>
          </p:nvSpPr>
          <p:spPr>
            <a:xfrm>
              <a:off x="1173981" y="4289425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35479" y="4620695"/>
              <a:ext cx="19031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49647" y="2232351"/>
            <a:ext cx="1903144" cy="1223822"/>
            <a:chOff x="1135479" y="4289425"/>
            <a:chExt cx="1903144" cy="1223822"/>
          </a:xfrm>
        </p:grpSpPr>
        <p:sp>
          <p:nvSpPr>
            <p:cNvPr id="18" name="矩形 17"/>
            <p:cNvSpPr/>
            <p:nvPr/>
          </p:nvSpPr>
          <p:spPr>
            <a:xfrm>
              <a:off x="1173981" y="4289425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35479" y="4620695"/>
              <a:ext cx="19031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56965" y="4383088"/>
            <a:ext cx="1903144" cy="1223822"/>
            <a:chOff x="1135479" y="4289425"/>
            <a:chExt cx="1903144" cy="1223822"/>
          </a:xfrm>
        </p:grpSpPr>
        <p:sp>
          <p:nvSpPr>
            <p:cNvPr id="21" name="矩形 20"/>
            <p:cNvSpPr/>
            <p:nvPr/>
          </p:nvSpPr>
          <p:spPr>
            <a:xfrm>
              <a:off x="1173981" y="4289425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35479" y="4620695"/>
              <a:ext cx="19031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57934" y="2232351"/>
            <a:ext cx="1903144" cy="1223822"/>
            <a:chOff x="1135479" y="4289425"/>
            <a:chExt cx="1903144" cy="1223822"/>
          </a:xfrm>
        </p:grpSpPr>
        <p:sp>
          <p:nvSpPr>
            <p:cNvPr id="24" name="矩形 23"/>
            <p:cNvSpPr/>
            <p:nvPr/>
          </p:nvSpPr>
          <p:spPr>
            <a:xfrm>
              <a:off x="1173981" y="4289425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35479" y="4620695"/>
              <a:ext cx="19031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23184" y="4422775"/>
            <a:ext cx="1903144" cy="1223822"/>
            <a:chOff x="1135479" y="4289425"/>
            <a:chExt cx="1903144" cy="1223822"/>
          </a:xfrm>
        </p:grpSpPr>
        <p:sp>
          <p:nvSpPr>
            <p:cNvPr id="27" name="矩形 26"/>
            <p:cNvSpPr/>
            <p:nvPr/>
          </p:nvSpPr>
          <p:spPr>
            <a:xfrm>
              <a:off x="1173981" y="4289425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35479" y="4620695"/>
              <a:ext cx="19031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974147" y="2232351"/>
            <a:ext cx="1903144" cy="1223822"/>
            <a:chOff x="1135479" y="4289425"/>
            <a:chExt cx="1903144" cy="1223822"/>
          </a:xfrm>
        </p:grpSpPr>
        <p:sp>
          <p:nvSpPr>
            <p:cNvPr id="30" name="矩形 29"/>
            <p:cNvSpPr/>
            <p:nvPr/>
          </p:nvSpPr>
          <p:spPr>
            <a:xfrm>
              <a:off x="1173981" y="4289425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35479" y="4620695"/>
              <a:ext cx="19031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64797" y="4422775"/>
            <a:ext cx="1903144" cy="1223822"/>
            <a:chOff x="1135479" y="4289425"/>
            <a:chExt cx="1903144" cy="1223822"/>
          </a:xfrm>
        </p:grpSpPr>
        <p:sp>
          <p:nvSpPr>
            <p:cNvPr id="33" name="矩形 32"/>
            <p:cNvSpPr/>
            <p:nvPr/>
          </p:nvSpPr>
          <p:spPr>
            <a:xfrm>
              <a:off x="1173981" y="4289425"/>
              <a:ext cx="1850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135479" y="4620695"/>
              <a:ext cx="19031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86625" y="3570288"/>
            <a:ext cx="576263" cy="581025"/>
            <a:chOff x="7286625" y="3570288"/>
            <a:chExt cx="576263" cy="581025"/>
          </a:xfrm>
          <a:solidFill>
            <a:srgbClr val="F2655C"/>
          </a:solidFill>
        </p:grpSpPr>
        <p:sp>
          <p:nvSpPr>
            <p:cNvPr id="36" name="Freeform 44"/>
            <p:cNvSpPr/>
            <p:nvPr/>
          </p:nvSpPr>
          <p:spPr bwMode="auto">
            <a:xfrm>
              <a:off x="7286625" y="3570288"/>
              <a:ext cx="576263" cy="581025"/>
            </a:xfrm>
            <a:custGeom>
              <a:avLst/>
              <a:gdLst>
                <a:gd name="T0" fmla="*/ 191 w 193"/>
                <a:gd name="T1" fmla="*/ 77 h 193"/>
                <a:gd name="T2" fmla="*/ 97 w 193"/>
                <a:gd name="T3" fmla="*/ 0 h 193"/>
                <a:gd name="T4" fmla="*/ 2 w 193"/>
                <a:gd name="T5" fmla="*/ 77 h 193"/>
                <a:gd name="T6" fmla="*/ 0 w 193"/>
                <a:gd name="T7" fmla="*/ 96 h 193"/>
                <a:gd name="T8" fmla="*/ 2 w 193"/>
                <a:gd name="T9" fmla="*/ 112 h 193"/>
                <a:gd name="T10" fmla="*/ 97 w 193"/>
                <a:gd name="T11" fmla="*/ 193 h 193"/>
                <a:gd name="T12" fmla="*/ 191 w 193"/>
                <a:gd name="T13" fmla="*/ 112 h 193"/>
                <a:gd name="T14" fmla="*/ 193 w 193"/>
                <a:gd name="T15" fmla="*/ 96 h 193"/>
                <a:gd name="T16" fmla="*/ 191 w 193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91" y="77"/>
                  </a:moveTo>
                  <a:cubicBezTo>
                    <a:pt x="182" y="33"/>
                    <a:pt x="143" y="0"/>
                    <a:pt x="97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1" y="107"/>
                    <a:pt x="2" y="112"/>
                  </a:cubicBezTo>
                  <a:cubicBezTo>
                    <a:pt x="9" y="158"/>
                    <a:pt x="49" y="193"/>
                    <a:pt x="97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3" y="102"/>
                    <a:pt x="193" y="96"/>
                  </a:cubicBezTo>
                  <a:cubicBezTo>
                    <a:pt x="193" y="90"/>
                    <a:pt x="192" y="84"/>
                    <a:pt x="191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72"/>
            <p:cNvSpPr>
              <a:spLocks noChangeAspect="1" noEditPoints="1"/>
            </p:cNvSpPr>
            <p:nvPr/>
          </p:nvSpPr>
          <p:spPr bwMode="auto">
            <a:xfrm>
              <a:off x="7476256" y="3756143"/>
              <a:ext cx="197001" cy="209314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958388" y="3467100"/>
            <a:ext cx="715963" cy="723900"/>
            <a:chOff x="9958388" y="3467100"/>
            <a:chExt cx="715963" cy="723900"/>
          </a:xfrm>
          <a:solidFill>
            <a:srgbClr val="F2655C"/>
          </a:solidFill>
        </p:grpSpPr>
        <p:sp>
          <p:nvSpPr>
            <p:cNvPr id="39" name="Freeform 41"/>
            <p:cNvSpPr/>
            <p:nvPr/>
          </p:nvSpPr>
          <p:spPr bwMode="auto">
            <a:xfrm>
              <a:off x="9958388" y="3467100"/>
              <a:ext cx="715963" cy="723900"/>
            </a:xfrm>
            <a:custGeom>
              <a:avLst/>
              <a:gdLst>
                <a:gd name="T0" fmla="*/ 120 w 240"/>
                <a:gd name="T1" fmla="*/ 0 h 240"/>
                <a:gd name="T2" fmla="*/ 0 w 240"/>
                <a:gd name="T3" fmla="*/ 111 h 240"/>
                <a:gd name="T4" fmla="*/ 0 w 240"/>
                <a:gd name="T5" fmla="*/ 120 h 240"/>
                <a:gd name="T6" fmla="*/ 3 w 240"/>
                <a:gd name="T7" fmla="*/ 146 h 240"/>
                <a:gd name="T8" fmla="*/ 120 w 240"/>
                <a:gd name="T9" fmla="*/ 240 h 240"/>
                <a:gd name="T10" fmla="*/ 240 w 240"/>
                <a:gd name="T11" fmla="*/ 120 h 240"/>
                <a:gd name="T12" fmla="*/ 12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cubicBezTo>
                    <a:pt x="57" y="0"/>
                    <a:pt x="5" y="49"/>
                    <a:pt x="0" y="111"/>
                  </a:cubicBezTo>
                  <a:cubicBezTo>
                    <a:pt x="0" y="114"/>
                    <a:pt x="0" y="117"/>
                    <a:pt x="0" y="120"/>
                  </a:cubicBezTo>
                  <a:cubicBezTo>
                    <a:pt x="0" y="129"/>
                    <a:pt x="1" y="138"/>
                    <a:pt x="3" y="146"/>
                  </a:cubicBezTo>
                  <a:cubicBezTo>
                    <a:pt x="15" y="200"/>
                    <a:pt x="6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19"/>
            <p:cNvSpPr>
              <a:spLocks noChangeAspect="1" noEditPoints="1"/>
            </p:cNvSpPr>
            <p:nvPr/>
          </p:nvSpPr>
          <p:spPr bwMode="auto">
            <a:xfrm>
              <a:off x="10217869" y="3759698"/>
              <a:ext cx="197001" cy="13870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39175" y="3570288"/>
            <a:ext cx="573088" cy="581025"/>
            <a:chOff x="8639175" y="3570288"/>
            <a:chExt cx="573088" cy="581025"/>
          </a:xfrm>
          <a:solidFill>
            <a:srgbClr val="873D20"/>
          </a:solidFill>
        </p:grpSpPr>
        <p:sp>
          <p:nvSpPr>
            <p:cNvPr id="42" name="Freeform 45"/>
            <p:cNvSpPr/>
            <p:nvPr/>
          </p:nvSpPr>
          <p:spPr bwMode="auto">
            <a:xfrm>
              <a:off x="8639175" y="3570288"/>
              <a:ext cx="573088" cy="581025"/>
            </a:xfrm>
            <a:custGeom>
              <a:avLst/>
              <a:gdLst>
                <a:gd name="T0" fmla="*/ 190 w 192"/>
                <a:gd name="T1" fmla="*/ 77 h 193"/>
                <a:gd name="T2" fmla="*/ 96 w 192"/>
                <a:gd name="T3" fmla="*/ 0 h 193"/>
                <a:gd name="T4" fmla="*/ 2 w 192"/>
                <a:gd name="T5" fmla="*/ 77 h 193"/>
                <a:gd name="T6" fmla="*/ 0 w 192"/>
                <a:gd name="T7" fmla="*/ 96 h 193"/>
                <a:gd name="T8" fmla="*/ 1 w 192"/>
                <a:gd name="T9" fmla="*/ 112 h 193"/>
                <a:gd name="T10" fmla="*/ 96 w 192"/>
                <a:gd name="T11" fmla="*/ 193 h 193"/>
                <a:gd name="T12" fmla="*/ 191 w 192"/>
                <a:gd name="T13" fmla="*/ 112 h 193"/>
                <a:gd name="T14" fmla="*/ 192 w 192"/>
                <a:gd name="T15" fmla="*/ 96 h 193"/>
                <a:gd name="T16" fmla="*/ 190 w 192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3">
                  <a:moveTo>
                    <a:pt x="190" y="77"/>
                  </a:moveTo>
                  <a:cubicBezTo>
                    <a:pt x="182" y="33"/>
                    <a:pt x="143" y="0"/>
                    <a:pt x="96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0" y="107"/>
                    <a:pt x="1" y="112"/>
                  </a:cubicBezTo>
                  <a:cubicBezTo>
                    <a:pt x="9" y="158"/>
                    <a:pt x="48" y="193"/>
                    <a:pt x="96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2" y="102"/>
                    <a:pt x="192" y="96"/>
                  </a:cubicBezTo>
                  <a:cubicBezTo>
                    <a:pt x="192" y="90"/>
                    <a:pt x="192" y="84"/>
                    <a:pt x="190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57"/>
            <p:cNvSpPr>
              <a:spLocks noChangeAspect="1" noEditPoints="1"/>
            </p:cNvSpPr>
            <p:nvPr/>
          </p:nvSpPr>
          <p:spPr bwMode="auto">
            <a:xfrm>
              <a:off x="8827219" y="3752126"/>
              <a:ext cx="197001" cy="217349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114675" y="3570288"/>
            <a:ext cx="573088" cy="581025"/>
            <a:chOff x="3114675" y="3570288"/>
            <a:chExt cx="573088" cy="581025"/>
          </a:xfrm>
          <a:solidFill>
            <a:srgbClr val="873D20"/>
          </a:solidFill>
        </p:grpSpPr>
        <p:sp>
          <p:nvSpPr>
            <p:cNvPr id="45" name="Freeform 42"/>
            <p:cNvSpPr/>
            <p:nvPr/>
          </p:nvSpPr>
          <p:spPr bwMode="auto">
            <a:xfrm>
              <a:off x="3114675" y="3570288"/>
              <a:ext cx="573088" cy="581025"/>
            </a:xfrm>
            <a:custGeom>
              <a:avLst/>
              <a:gdLst>
                <a:gd name="T0" fmla="*/ 190 w 192"/>
                <a:gd name="T1" fmla="*/ 77 h 193"/>
                <a:gd name="T2" fmla="*/ 96 w 192"/>
                <a:gd name="T3" fmla="*/ 0 h 193"/>
                <a:gd name="T4" fmla="*/ 2 w 192"/>
                <a:gd name="T5" fmla="*/ 77 h 193"/>
                <a:gd name="T6" fmla="*/ 0 w 192"/>
                <a:gd name="T7" fmla="*/ 96 h 193"/>
                <a:gd name="T8" fmla="*/ 1 w 192"/>
                <a:gd name="T9" fmla="*/ 112 h 193"/>
                <a:gd name="T10" fmla="*/ 96 w 192"/>
                <a:gd name="T11" fmla="*/ 193 h 193"/>
                <a:gd name="T12" fmla="*/ 191 w 192"/>
                <a:gd name="T13" fmla="*/ 112 h 193"/>
                <a:gd name="T14" fmla="*/ 192 w 192"/>
                <a:gd name="T15" fmla="*/ 96 h 193"/>
                <a:gd name="T16" fmla="*/ 190 w 192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3">
                  <a:moveTo>
                    <a:pt x="190" y="77"/>
                  </a:moveTo>
                  <a:cubicBezTo>
                    <a:pt x="181" y="33"/>
                    <a:pt x="142" y="0"/>
                    <a:pt x="96" y="0"/>
                  </a:cubicBezTo>
                  <a:cubicBezTo>
                    <a:pt x="49" y="0"/>
                    <a:pt x="10" y="33"/>
                    <a:pt x="2" y="77"/>
                  </a:cubicBezTo>
                  <a:cubicBezTo>
                    <a:pt x="0" y="84"/>
                    <a:pt x="0" y="90"/>
                    <a:pt x="0" y="96"/>
                  </a:cubicBezTo>
                  <a:cubicBezTo>
                    <a:pt x="0" y="102"/>
                    <a:pt x="0" y="107"/>
                    <a:pt x="1" y="112"/>
                  </a:cubicBezTo>
                  <a:cubicBezTo>
                    <a:pt x="8" y="158"/>
                    <a:pt x="48" y="193"/>
                    <a:pt x="96" y="193"/>
                  </a:cubicBezTo>
                  <a:cubicBezTo>
                    <a:pt x="144" y="193"/>
                    <a:pt x="183" y="158"/>
                    <a:pt x="191" y="112"/>
                  </a:cubicBezTo>
                  <a:cubicBezTo>
                    <a:pt x="191" y="107"/>
                    <a:pt x="192" y="102"/>
                    <a:pt x="192" y="96"/>
                  </a:cubicBezTo>
                  <a:cubicBezTo>
                    <a:pt x="192" y="90"/>
                    <a:pt x="191" y="84"/>
                    <a:pt x="190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>
              <a:grpSpLocks noChangeAspect="1"/>
            </p:cNvGrpSpPr>
            <p:nvPr/>
          </p:nvGrpSpPr>
          <p:grpSpPr>
            <a:xfrm>
              <a:off x="3302719" y="3762657"/>
              <a:ext cx="197001" cy="196287"/>
              <a:chOff x="3618897" y="2279040"/>
              <a:chExt cx="706229" cy="703668"/>
            </a:xfrm>
            <a:grpFill/>
          </p:grpSpPr>
          <p:sp>
            <p:nvSpPr>
              <p:cNvPr id="47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851525" y="3467100"/>
            <a:ext cx="715963" cy="723900"/>
            <a:chOff x="5851525" y="3467100"/>
            <a:chExt cx="715963" cy="723900"/>
          </a:xfrm>
          <a:solidFill>
            <a:srgbClr val="873D20"/>
          </a:solidFill>
        </p:grpSpPr>
        <p:sp>
          <p:nvSpPr>
            <p:cNvPr id="51" name="Freeform 40"/>
            <p:cNvSpPr/>
            <p:nvPr/>
          </p:nvSpPr>
          <p:spPr bwMode="auto">
            <a:xfrm>
              <a:off x="5851525" y="3467100"/>
              <a:ext cx="715963" cy="723900"/>
            </a:xfrm>
            <a:custGeom>
              <a:avLst/>
              <a:gdLst>
                <a:gd name="T0" fmla="*/ 240 w 240"/>
                <a:gd name="T1" fmla="*/ 111 h 240"/>
                <a:gd name="T2" fmla="*/ 120 w 240"/>
                <a:gd name="T3" fmla="*/ 0 h 240"/>
                <a:gd name="T4" fmla="*/ 0 w 240"/>
                <a:gd name="T5" fmla="*/ 111 h 240"/>
                <a:gd name="T6" fmla="*/ 0 w 240"/>
                <a:gd name="T7" fmla="*/ 120 h 240"/>
                <a:gd name="T8" fmla="*/ 3 w 240"/>
                <a:gd name="T9" fmla="*/ 146 h 240"/>
                <a:gd name="T10" fmla="*/ 120 w 240"/>
                <a:gd name="T11" fmla="*/ 240 h 240"/>
                <a:gd name="T12" fmla="*/ 237 w 240"/>
                <a:gd name="T13" fmla="*/ 146 h 240"/>
                <a:gd name="T14" fmla="*/ 240 w 240"/>
                <a:gd name="T15" fmla="*/ 120 h 240"/>
                <a:gd name="T16" fmla="*/ 240 w 240"/>
                <a:gd name="T17" fmla="*/ 1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40">
                  <a:moveTo>
                    <a:pt x="240" y="111"/>
                  </a:moveTo>
                  <a:cubicBezTo>
                    <a:pt x="236" y="49"/>
                    <a:pt x="184" y="0"/>
                    <a:pt x="120" y="0"/>
                  </a:cubicBezTo>
                  <a:cubicBezTo>
                    <a:pt x="57" y="0"/>
                    <a:pt x="5" y="49"/>
                    <a:pt x="0" y="111"/>
                  </a:cubicBezTo>
                  <a:cubicBezTo>
                    <a:pt x="0" y="114"/>
                    <a:pt x="0" y="117"/>
                    <a:pt x="0" y="120"/>
                  </a:cubicBezTo>
                  <a:cubicBezTo>
                    <a:pt x="0" y="129"/>
                    <a:pt x="1" y="138"/>
                    <a:pt x="3" y="146"/>
                  </a:cubicBezTo>
                  <a:cubicBezTo>
                    <a:pt x="15" y="200"/>
                    <a:pt x="63" y="240"/>
                    <a:pt x="120" y="240"/>
                  </a:cubicBezTo>
                  <a:cubicBezTo>
                    <a:pt x="178" y="240"/>
                    <a:pt x="226" y="200"/>
                    <a:pt x="237" y="146"/>
                  </a:cubicBezTo>
                  <a:cubicBezTo>
                    <a:pt x="239" y="138"/>
                    <a:pt x="240" y="129"/>
                    <a:pt x="240" y="120"/>
                  </a:cubicBezTo>
                  <a:cubicBezTo>
                    <a:pt x="240" y="117"/>
                    <a:pt x="240" y="114"/>
                    <a:pt x="240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6111005" y="3696276"/>
              <a:ext cx="197002" cy="265549"/>
              <a:chOff x="3722033" y="3714538"/>
              <a:chExt cx="500321" cy="674410"/>
            </a:xfrm>
            <a:grpFill/>
          </p:grpSpPr>
          <p:sp>
            <p:nvSpPr>
              <p:cNvPr id="53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4521200" y="3570288"/>
            <a:ext cx="574675" cy="581025"/>
            <a:chOff x="4521200" y="3570288"/>
            <a:chExt cx="574675" cy="581025"/>
          </a:xfrm>
          <a:solidFill>
            <a:srgbClr val="F2655C"/>
          </a:solidFill>
        </p:grpSpPr>
        <p:sp>
          <p:nvSpPr>
            <p:cNvPr id="57" name="Freeform 43"/>
            <p:cNvSpPr/>
            <p:nvPr/>
          </p:nvSpPr>
          <p:spPr bwMode="auto">
            <a:xfrm>
              <a:off x="4521200" y="3570288"/>
              <a:ext cx="574675" cy="581025"/>
            </a:xfrm>
            <a:custGeom>
              <a:avLst/>
              <a:gdLst>
                <a:gd name="T0" fmla="*/ 191 w 193"/>
                <a:gd name="T1" fmla="*/ 77 h 193"/>
                <a:gd name="T2" fmla="*/ 96 w 193"/>
                <a:gd name="T3" fmla="*/ 0 h 193"/>
                <a:gd name="T4" fmla="*/ 2 w 193"/>
                <a:gd name="T5" fmla="*/ 77 h 193"/>
                <a:gd name="T6" fmla="*/ 0 w 193"/>
                <a:gd name="T7" fmla="*/ 96 h 193"/>
                <a:gd name="T8" fmla="*/ 2 w 193"/>
                <a:gd name="T9" fmla="*/ 112 h 193"/>
                <a:gd name="T10" fmla="*/ 96 w 193"/>
                <a:gd name="T11" fmla="*/ 193 h 193"/>
                <a:gd name="T12" fmla="*/ 191 w 193"/>
                <a:gd name="T13" fmla="*/ 112 h 193"/>
                <a:gd name="T14" fmla="*/ 193 w 193"/>
                <a:gd name="T15" fmla="*/ 96 h 193"/>
                <a:gd name="T16" fmla="*/ 191 w 193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91" y="77"/>
                  </a:moveTo>
                  <a:cubicBezTo>
                    <a:pt x="182" y="33"/>
                    <a:pt x="143" y="0"/>
                    <a:pt x="96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1" y="107"/>
                    <a:pt x="2" y="112"/>
                  </a:cubicBezTo>
                  <a:cubicBezTo>
                    <a:pt x="9" y="158"/>
                    <a:pt x="49" y="193"/>
                    <a:pt x="96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3" y="102"/>
                    <a:pt x="193" y="96"/>
                  </a:cubicBezTo>
                  <a:cubicBezTo>
                    <a:pt x="193" y="90"/>
                    <a:pt x="192" y="84"/>
                    <a:pt x="191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>
              <a:grpSpLocks noChangeAspect="1"/>
            </p:cNvGrpSpPr>
            <p:nvPr/>
          </p:nvGrpSpPr>
          <p:grpSpPr>
            <a:xfrm>
              <a:off x="4710037" y="3776988"/>
              <a:ext cx="197001" cy="167624"/>
              <a:chOff x="7909299" y="3772690"/>
              <a:chExt cx="667095" cy="567616"/>
            </a:xfrm>
            <a:grpFill/>
          </p:grpSpPr>
          <p:sp>
            <p:nvSpPr>
              <p:cNvPr id="59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574800" y="3467100"/>
            <a:ext cx="715963" cy="723900"/>
            <a:chOff x="1574800" y="3467100"/>
            <a:chExt cx="715963" cy="723900"/>
          </a:xfrm>
          <a:solidFill>
            <a:srgbClr val="F2655C"/>
          </a:solidFill>
        </p:grpSpPr>
        <p:sp>
          <p:nvSpPr>
            <p:cNvPr id="62" name="Freeform 39"/>
            <p:cNvSpPr/>
            <p:nvPr/>
          </p:nvSpPr>
          <p:spPr bwMode="auto">
            <a:xfrm>
              <a:off x="1574800" y="3467100"/>
              <a:ext cx="715963" cy="723900"/>
            </a:xfrm>
            <a:custGeom>
              <a:avLst/>
              <a:gdLst>
                <a:gd name="T0" fmla="*/ 240 w 240"/>
                <a:gd name="T1" fmla="*/ 111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38 w 240"/>
                <a:gd name="T9" fmla="*/ 146 h 240"/>
                <a:gd name="T10" fmla="*/ 240 w 240"/>
                <a:gd name="T11" fmla="*/ 120 h 240"/>
                <a:gd name="T12" fmla="*/ 240 w 240"/>
                <a:gd name="T13" fmla="*/ 1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240" y="111"/>
                  </a:moveTo>
                  <a:cubicBezTo>
                    <a:pt x="236" y="49"/>
                    <a:pt x="184" y="0"/>
                    <a:pt x="120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78" y="240"/>
                    <a:pt x="226" y="200"/>
                    <a:pt x="238" y="146"/>
                  </a:cubicBezTo>
                  <a:cubicBezTo>
                    <a:pt x="239" y="138"/>
                    <a:pt x="240" y="129"/>
                    <a:pt x="240" y="120"/>
                  </a:cubicBezTo>
                  <a:cubicBezTo>
                    <a:pt x="240" y="117"/>
                    <a:pt x="240" y="114"/>
                    <a:pt x="240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1839715" y="3735893"/>
              <a:ext cx="186133" cy="186314"/>
              <a:chOff x="5240338" y="2657475"/>
              <a:chExt cx="1630363" cy="1631951"/>
            </a:xfrm>
            <a:grpFill/>
          </p:grpSpPr>
          <p:sp>
            <p:nvSpPr>
              <p:cNvPr id="64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847980" y="1673538"/>
            <a:ext cx="2494452" cy="1001404"/>
          </a:xfrm>
          <a:prstGeom prst="rect">
            <a:avLst/>
          </a:prstGeom>
          <a:solidFill>
            <a:srgbClr val="F2655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88409" y="3288764"/>
            <a:ext cx="3865562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4800" noProof="1">
                <a:solidFill>
                  <a:srgbClr val="F2655C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加入标题描述</a:t>
            </a:r>
          </a:p>
        </p:txBody>
      </p:sp>
      <p:sp>
        <p:nvSpPr>
          <p:cNvPr id="32" name="TextBox 11"/>
          <p:cNvSpPr txBox="1"/>
          <p:nvPr/>
        </p:nvSpPr>
        <p:spPr>
          <a:xfrm>
            <a:off x="4249185" y="4103830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873D2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rgbClr val="873D2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4249185" y="4457615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873D2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rgbClr val="873D2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10883" y="2000770"/>
            <a:ext cx="5506523" cy="4107892"/>
            <a:chOff x="5651099" y="-1463904"/>
            <a:chExt cx="5919510" cy="4804728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5664899" y="1665179"/>
              <a:ext cx="5905710" cy="1675645"/>
            </a:xfrm>
            <a:prstGeom prst="rect">
              <a:avLst/>
            </a:prstGeom>
            <a:solidFill>
              <a:srgbClr val="F2655C"/>
            </a:solidFill>
            <a:ln>
              <a:noFill/>
            </a:ln>
          </p:spPr>
          <p:txBody>
            <a:bodyPr lIns="45720" rIns="45720" anchor="b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​​ 5"/>
            <p:cNvSpPr>
              <a:spLocks noChangeArrowheads="1"/>
            </p:cNvSpPr>
            <p:nvPr/>
          </p:nvSpPr>
          <p:spPr bwMode="auto">
            <a:xfrm>
              <a:off x="5651099" y="-1463904"/>
              <a:ext cx="5919510" cy="2982716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/>
              <a:tile tx="0" ty="-381000" sx="42000" sy="42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600" dirty="0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020899" y="1817655"/>
              <a:ext cx="5179905" cy="104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回首过去，激情满怀，展望未来，任重道远。站在新的历史起点上，我们必须清醒地看到前进中的困难与挑战，正视自身存在的差距与不足，以更加坚定的信念、更加饱满的热情、更加务实的作风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Subtitle 2"/>
          <p:cNvSpPr txBox="1"/>
          <p:nvPr/>
        </p:nvSpPr>
        <p:spPr>
          <a:xfrm>
            <a:off x="1944719" y="44443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978830" y="4212472"/>
            <a:ext cx="934871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OUR SERVICES</a:t>
            </a:r>
          </a:p>
        </p:txBody>
      </p:sp>
      <p:sp>
        <p:nvSpPr>
          <p:cNvPr id="11" name="Subtitle 2"/>
          <p:cNvSpPr txBox="1"/>
          <p:nvPr/>
        </p:nvSpPr>
        <p:spPr>
          <a:xfrm>
            <a:off x="1944719" y="2514793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1978830" y="2282957"/>
            <a:ext cx="1276311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WELCOME MESSAGE</a:t>
            </a:r>
          </a:p>
        </p:txBody>
      </p:sp>
      <p:sp>
        <p:nvSpPr>
          <p:cNvPr id="14" name="Subtitle 2"/>
          <p:cNvSpPr txBox="1"/>
          <p:nvPr/>
        </p:nvSpPr>
        <p:spPr>
          <a:xfrm>
            <a:off x="1944719" y="3521189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1978830" y="3289353"/>
            <a:ext cx="1051891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MEET THE TEAM</a:t>
            </a:r>
          </a:p>
        </p:txBody>
      </p:sp>
      <p:sp>
        <p:nvSpPr>
          <p:cNvPr id="18" name="TextBox 42"/>
          <p:cNvSpPr txBox="1"/>
          <p:nvPr/>
        </p:nvSpPr>
        <p:spPr>
          <a:xfrm>
            <a:off x="1171256" y="2989543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73D20"/>
                </a:solidFill>
                <a:latin typeface="Source Sans Pro" charset="0"/>
                <a:ea typeface="Source Sans Pro" charset="0"/>
                <a:cs typeface="Source Sans Pro" charset="0"/>
              </a:rPr>
              <a:t>2</a:t>
            </a:r>
          </a:p>
        </p:txBody>
      </p:sp>
      <p:sp>
        <p:nvSpPr>
          <p:cNvPr id="19" name="TextBox 43"/>
          <p:cNvSpPr txBox="1"/>
          <p:nvPr/>
        </p:nvSpPr>
        <p:spPr>
          <a:xfrm>
            <a:off x="1171256" y="3938062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F2655C"/>
                </a:solidFill>
                <a:latin typeface="Source Sans Pro" charset="0"/>
                <a:ea typeface="Source Sans Pro" charset="0"/>
                <a:cs typeface="Source Sans Pro" charset="0"/>
              </a:rPr>
              <a:t>3</a:t>
            </a:r>
          </a:p>
        </p:txBody>
      </p:sp>
      <p:sp>
        <p:nvSpPr>
          <p:cNvPr id="20" name="TextBox 44"/>
          <p:cNvSpPr txBox="1"/>
          <p:nvPr/>
        </p:nvSpPr>
        <p:spPr>
          <a:xfrm>
            <a:off x="1171256" y="2118846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F2655C"/>
                </a:solidFill>
                <a:latin typeface="Source Sans Pro" charset="0"/>
                <a:ea typeface="Source Sans Pro" charset="0"/>
                <a:cs typeface="Source Sans Pro" charset="0"/>
              </a:rPr>
              <a:t>1</a:t>
            </a:r>
          </a:p>
        </p:txBody>
      </p:sp>
      <p:sp>
        <p:nvSpPr>
          <p:cNvPr id="21" name="Subtitle 2"/>
          <p:cNvSpPr txBox="1"/>
          <p:nvPr/>
        </p:nvSpPr>
        <p:spPr>
          <a:xfrm>
            <a:off x="1944719" y="5445357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1978830" y="5213521"/>
            <a:ext cx="934871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OUR SERVICES</a:t>
            </a:r>
          </a:p>
        </p:txBody>
      </p:sp>
      <p:sp>
        <p:nvSpPr>
          <p:cNvPr id="23" name="TextBox 43"/>
          <p:cNvSpPr txBox="1"/>
          <p:nvPr/>
        </p:nvSpPr>
        <p:spPr>
          <a:xfrm>
            <a:off x="1171256" y="4939111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73D20"/>
                </a:solidFill>
                <a:latin typeface="Source Sans Pro" charset="0"/>
                <a:ea typeface="Source Sans Pro" charset="0"/>
                <a:cs typeface="Source Sans Pro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 bwMode="auto">
          <a:xfrm>
            <a:off x="3565794" y="3014344"/>
            <a:ext cx="2457953" cy="2486736"/>
          </a:xfrm>
          <a:custGeom>
            <a:avLst/>
            <a:gdLst>
              <a:gd name="T0" fmla="*/ 1472 w 1578"/>
              <a:gd name="T1" fmla="*/ 0 h 1598"/>
              <a:gd name="T2" fmla="*/ 104 w 1578"/>
              <a:gd name="T3" fmla="*/ 0 h 1598"/>
              <a:gd name="T4" fmla="*/ 104 w 1578"/>
              <a:gd name="T5" fmla="*/ 0 h 1598"/>
              <a:gd name="T6" fmla="*/ 88 w 1578"/>
              <a:gd name="T7" fmla="*/ 2 h 1598"/>
              <a:gd name="T8" fmla="*/ 74 w 1578"/>
              <a:gd name="T9" fmla="*/ 4 h 1598"/>
              <a:gd name="T10" fmla="*/ 60 w 1578"/>
              <a:gd name="T11" fmla="*/ 8 h 1598"/>
              <a:gd name="T12" fmla="*/ 48 w 1578"/>
              <a:gd name="T13" fmla="*/ 12 h 1598"/>
              <a:gd name="T14" fmla="*/ 36 w 1578"/>
              <a:gd name="T15" fmla="*/ 18 h 1598"/>
              <a:gd name="T16" fmla="*/ 26 w 1578"/>
              <a:gd name="T17" fmla="*/ 26 h 1598"/>
              <a:gd name="T18" fmla="*/ 18 w 1578"/>
              <a:gd name="T19" fmla="*/ 36 h 1598"/>
              <a:gd name="T20" fmla="*/ 12 w 1578"/>
              <a:gd name="T21" fmla="*/ 46 h 1598"/>
              <a:gd name="T22" fmla="*/ 6 w 1578"/>
              <a:gd name="T23" fmla="*/ 56 h 1598"/>
              <a:gd name="T24" fmla="*/ 2 w 1578"/>
              <a:gd name="T25" fmla="*/ 68 h 1598"/>
              <a:gd name="T26" fmla="*/ 0 w 1578"/>
              <a:gd name="T27" fmla="*/ 80 h 1598"/>
              <a:gd name="T28" fmla="*/ 0 w 1578"/>
              <a:gd name="T29" fmla="*/ 94 h 1598"/>
              <a:gd name="T30" fmla="*/ 0 w 1578"/>
              <a:gd name="T31" fmla="*/ 106 h 1598"/>
              <a:gd name="T32" fmla="*/ 4 w 1578"/>
              <a:gd name="T33" fmla="*/ 120 h 1598"/>
              <a:gd name="T34" fmla="*/ 8 w 1578"/>
              <a:gd name="T35" fmla="*/ 136 h 1598"/>
              <a:gd name="T36" fmla="*/ 14 w 1578"/>
              <a:gd name="T37" fmla="*/ 150 h 1598"/>
              <a:gd name="T38" fmla="*/ 714 w 1578"/>
              <a:gd name="T39" fmla="*/ 1538 h 1598"/>
              <a:gd name="T40" fmla="*/ 714 w 1578"/>
              <a:gd name="T41" fmla="*/ 1538 h 1598"/>
              <a:gd name="T42" fmla="*/ 722 w 1578"/>
              <a:gd name="T43" fmla="*/ 1552 h 1598"/>
              <a:gd name="T44" fmla="*/ 730 w 1578"/>
              <a:gd name="T45" fmla="*/ 1564 h 1598"/>
              <a:gd name="T46" fmla="*/ 738 w 1578"/>
              <a:gd name="T47" fmla="*/ 1574 h 1598"/>
              <a:gd name="T48" fmla="*/ 748 w 1578"/>
              <a:gd name="T49" fmla="*/ 1582 h 1598"/>
              <a:gd name="T50" fmla="*/ 758 w 1578"/>
              <a:gd name="T51" fmla="*/ 1588 h 1598"/>
              <a:gd name="T52" fmla="*/ 768 w 1578"/>
              <a:gd name="T53" fmla="*/ 1594 h 1598"/>
              <a:gd name="T54" fmla="*/ 778 w 1578"/>
              <a:gd name="T55" fmla="*/ 1596 h 1598"/>
              <a:gd name="T56" fmla="*/ 788 w 1578"/>
              <a:gd name="T57" fmla="*/ 1598 h 1598"/>
              <a:gd name="T58" fmla="*/ 800 w 1578"/>
              <a:gd name="T59" fmla="*/ 1596 h 1598"/>
              <a:gd name="T60" fmla="*/ 810 w 1578"/>
              <a:gd name="T61" fmla="*/ 1594 h 1598"/>
              <a:gd name="T62" fmla="*/ 820 w 1578"/>
              <a:gd name="T63" fmla="*/ 1588 h 1598"/>
              <a:gd name="T64" fmla="*/ 830 w 1578"/>
              <a:gd name="T65" fmla="*/ 1582 h 1598"/>
              <a:gd name="T66" fmla="*/ 838 w 1578"/>
              <a:gd name="T67" fmla="*/ 1574 h 1598"/>
              <a:gd name="T68" fmla="*/ 848 w 1578"/>
              <a:gd name="T69" fmla="*/ 1564 h 1598"/>
              <a:gd name="T70" fmla="*/ 856 w 1578"/>
              <a:gd name="T71" fmla="*/ 1552 h 1598"/>
              <a:gd name="T72" fmla="*/ 864 w 1578"/>
              <a:gd name="T73" fmla="*/ 1538 h 1598"/>
              <a:gd name="T74" fmla="*/ 1564 w 1578"/>
              <a:gd name="T75" fmla="*/ 140 h 1598"/>
              <a:gd name="T76" fmla="*/ 1564 w 1578"/>
              <a:gd name="T77" fmla="*/ 140 h 1598"/>
              <a:gd name="T78" fmla="*/ 1570 w 1578"/>
              <a:gd name="T79" fmla="*/ 126 h 1598"/>
              <a:gd name="T80" fmla="*/ 1574 w 1578"/>
              <a:gd name="T81" fmla="*/ 112 h 1598"/>
              <a:gd name="T82" fmla="*/ 1578 w 1578"/>
              <a:gd name="T83" fmla="*/ 98 h 1598"/>
              <a:gd name="T84" fmla="*/ 1578 w 1578"/>
              <a:gd name="T85" fmla="*/ 84 h 1598"/>
              <a:gd name="T86" fmla="*/ 1578 w 1578"/>
              <a:gd name="T87" fmla="*/ 72 h 1598"/>
              <a:gd name="T88" fmla="*/ 1576 w 1578"/>
              <a:gd name="T89" fmla="*/ 60 h 1598"/>
              <a:gd name="T90" fmla="*/ 1572 w 1578"/>
              <a:gd name="T91" fmla="*/ 50 h 1598"/>
              <a:gd name="T92" fmla="*/ 1566 w 1578"/>
              <a:gd name="T93" fmla="*/ 40 h 1598"/>
              <a:gd name="T94" fmla="*/ 1560 w 1578"/>
              <a:gd name="T95" fmla="*/ 32 h 1598"/>
              <a:gd name="T96" fmla="*/ 1552 w 1578"/>
              <a:gd name="T97" fmla="*/ 24 h 1598"/>
              <a:gd name="T98" fmla="*/ 1542 w 1578"/>
              <a:gd name="T99" fmla="*/ 16 h 1598"/>
              <a:gd name="T100" fmla="*/ 1530 w 1578"/>
              <a:gd name="T101" fmla="*/ 10 h 1598"/>
              <a:gd name="T102" fmla="*/ 1518 w 1578"/>
              <a:gd name="T103" fmla="*/ 6 h 1598"/>
              <a:gd name="T104" fmla="*/ 1504 w 1578"/>
              <a:gd name="T105" fmla="*/ 4 h 1598"/>
              <a:gd name="T106" fmla="*/ 1490 w 1578"/>
              <a:gd name="T107" fmla="*/ 0 h 1598"/>
              <a:gd name="T108" fmla="*/ 1472 w 1578"/>
              <a:gd name="T109" fmla="*/ 0 h 1598"/>
              <a:gd name="T110" fmla="*/ 1472 w 1578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873D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205698" y="2285209"/>
            <a:ext cx="2473303" cy="2484816"/>
          </a:xfrm>
          <a:custGeom>
            <a:avLst/>
            <a:gdLst>
              <a:gd name="T0" fmla="*/ 104 w 1588"/>
              <a:gd name="T1" fmla="*/ 1596 h 1596"/>
              <a:gd name="T2" fmla="*/ 1470 w 1588"/>
              <a:gd name="T3" fmla="*/ 1596 h 1596"/>
              <a:gd name="T4" fmla="*/ 1470 w 1588"/>
              <a:gd name="T5" fmla="*/ 1596 h 1596"/>
              <a:gd name="T6" fmla="*/ 1488 w 1588"/>
              <a:gd name="T7" fmla="*/ 1596 h 1596"/>
              <a:gd name="T8" fmla="*/ 1506 w 1588"/>
              <a:gd name="T9" fmla="*/ 1594 h 1596"/>
              <a:gd name="T10" fmla="*/ 1520 w 1588"/>
              <a:gd name="T11" fmla="*/ 1590 h 1596"/>
              <a:gd name="T12" fmla="*/ 1534 w 1588"/>
              <a:gd name="T13" fmla="*/ 1584 h 1596"/>
              <a:gd name="T14" fmla="*/ 1548 w 1588"/>
              <a:gd name="T15" fmla="*/ 1578 h 1596"/>
              <a:gd name="T16" fmla="*/ 1558 w 1588"/>
              <a:gd name="T17" fmla="*/ 1570 h 1596"/>
              <a:gd name="T18" fmla="*/ 1566 w 1588"/>
              <a:gd name="T19" fmla="*/ 1562 h 1596"/>
              <a:gd name="T20" fmla="*/ 1574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62 w 1588"/>
              <a:gd name="T39" fmla="*/ 58 h 1596"/>
              <a:gd name="T40" fmla="*/ 862 w 1588"/>
              <a:gd name="T41" fmla="*/ 58 h 1596"/>
              <a:gd name="T42" fmla="*/ 854 w 1588"/>
              <a:gd name="T43" fmla="*/ 44 h 1596"/>
              <a:gd name="T44" fmla="*/ 846 w 1588"/>
              <a:gd name="T45" fmla="*/ 32 h 1596"/>
              <a:gd name="T46" fmla="*/ 836 w 1588"/>
              <a:gd name="T47" fmla="*/ 22 h 1596"/>
              <a:gd name="T48" fmla="*/ 828 w 1588"/>
              <a:gd name="T49" fmla="*/ 14 h 1596"/>
              <a:gd name="T50" fmla="*/ 818 w 1588"/>
              <a:gd name="T51" fmla="*/ 8 h 1596"/>
              <a:gd name="T52" fmla="*/ 808 w 1588"/>
              <a:gd name="T53" fmla="*/ 4 h 1596"/>
              <a:gd name="T54" fmla="*/ 798 w 1588"/>
              <a:gd name="T55" fmla="*/ 0 h 1596"/>
              <a:gd name="T56" fmla="*/ 788 w 1588"/>
              <a:gd name="T57" fmla="*/ 0 h 1596"/>
              <a:gd name="T58" fmla="*/ 778 w 1588"/>
              <a:gd name="T59" fmla="*/ 0 h 1596"/>
              <a:gd name="T60" fmla="*/ 768 w 1588"/>
              <a:gd name="T61" fmla="*/ 4 h 1596"/>
              <a:gd name="T62" fmla="*/ 758 w 1588"/>
              <a:gd name="T63" fmla="*/ 8 h 1596"/>
              <a:gd name="T64" fmla="*/ 748 w 1588"/>
              <a:gd name="T65" fmla="*/ 14 h 1596"/>
              <a:gd name="T66" fmla="*/ 738 w 1588"/>
              <a:gd name="T67" fmla="*/ 22 h 1596"/>
              <a:gd name="T68" fmla="*/ 730 w 1588"/>
              <a:gd name="T69" fmla="*/ 32 h 1596"/>
              <a:gd name="T70" fmla="*/ 722 w 1588"/>
              <a:gd name="T71" fmla="*/ 44 h 1596"/>
              <a:gd name="T72" fmla="*/ 714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2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8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F265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5945076" y="2285209"/>
            <a:ext cx="2471385" cy="2484816"/>
          </a:xfrm>
          <a:custGeom>
            <a:avLst/>
            <a:gdLst>
              <a:gd name="T0" fmla="*/ 104 w 1588"/>
              <a:gd name="T1" fmla="*/ 1596 h 1596"/>
              <a:gd name="T2" fmla="*/ 1482 w 1588"/>
              <a:gd name="T3" fmla="*/ 1596 h 1596"/>
              <a:gd name="T4" fmla="*/ 1482 w 1588"/>
              <a:gd name="T5" fmla="*/ 1596 h 1596"/>
              <a:gd name="T6" fmla="*/ 1498 w 1588"/>
              <a:gd name="T7" fmla="*/ 1596 h 1596"/>
              <a:gd name="T8" fmla="*/ 1514 w 1588"/>
              <a:gd name="T9" fmla="*/ 1594 h 1596"/>
              <a:gd name="T10" fmla="*/ 1526 w 1588"/>
              <a:gd name="T11" fmla="*/ 1590 h 1596"/>
              <a:gd name="T12" fmla="*/ 1540 w 1588"/>
              <a:gd name="T13" fmla="*/ 1584 h 1596"/>
              <a:gd name="T14" fmla="*/ 1550 w 1588"/>
              <a:gd name="T15" fmla="*/ 1578 h 1596"/>
              <a:gd name="T16" fmla="*/ 1560 w 1588"/>
              <a:gd name="T17" fmla="*/ 1570 h 1596"/>
              <a:gd name="T18" fmla="*/ 1568 w 1588"/>
              <a:gd name="T19" fmla="*/ 1562 h 1596"/>
              <a:gd name="T20" fmla="*/ 1576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72 w 1588"/>
              <a:gd name="T39" fmla="*/ 58 h 1596"/>
              <a:gd name="T40" fmla="*/ 872 w 1588"/>
              <a:gd name="T41" fmla="*/ 58 h 1596"/>
              <a:gd name="T42" fmla="*/ 866 w 1588"/>
              <a:gd name="T43" fmla="*/ 44 h 1596"/>
              <a:gd name="T44" fmla="*/ 856 w 1588"/>
              <a:gd name="T45" fmla="*/ 32 h 1596"/>
              <a:gd name="T46" fmla="*/ 848 w 1588"/>
              <a:gd name="T47" fmla="*/ 22 h 1596"/>
              <a:gd name="T48" fmla="*/ 838 w 1588"/>
              <a:gd name="T49" fmla="*/ 14 h 1596"/>
              <a:gd name="T50" fmla="*/ 830 w 1588"/>
              <a:gd name="T51" fmla="*/ 8 h 1596"/>
              <a:gd name="T52" fmla="*/ 820 w 1588"/>
              <a:gd name="T53" fmla="*/ 4 h 1596"/>
              <a:gd name="T54" fmla="*/ 808 w 1588"/>
              <a:gd name="T55" fmla="*/ 0 h 1596"/>
              <a:gd name="T56" fmla="*/ 798 w 1588"/>
              <a:gd name="T57" fmla="*/ 0 h 1596"/>
              <a:gd name="T58" fmla="*/ 788 w 1588"/>
              <a:gd name="T59" fmla="*/ 0 h 1596"/>
              <a:gd name="T60" fmla="*/ 778 w 1588"/>
              <a:gd name="T61" fmla="*/ 4 h 1596"/>
              <a:gd name="T62" fmla="*/ 768 w 1588"/>
              <a:gd name="T63" fmla="*/ 8 h 1596"/>
              <a:gd name="T64" fmla="*/ 758 w 1588"/>
              <a:gd name="T65" fmla="*/ 14 h 1596"/>
              <a:gd name="T66" fmla="*/ 748 w 1588"/>
              <a:gd name="T67" fmla="*/ 22 h 1596"/>
              <a:gd name="T68" fmla="*/ 740 w 1588"/>
              <a:gd name="T69" fmla="*/ 32 h 1596"/>
              <a:gd name="T70" fmla="*/ 730 w 1588"/>
              <a:gd name="T71" fmla="*/ 44 h 1596"/>
              <a:gd name="T72" fmla="*/ 722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0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6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F265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8470186" y="3014344"/>
            <a:ext cx="2463710" cy="2486736"/>
          </a:xfrm>
          <a:custGeom>
            <a:avLst/>
            <a:gdLst>
              <a:gd name="T0" fmla="*/ 1476 w 1582"/>
              <a:gd name="T1" fmla="*/ 0 h 1598"/>
              <a:gd name="T2" fmla="*/ 98 w 1582"/>
              <a:gd name="T3" fmla="*/ 0 h 1598"/>
              <a:gd name="T4" fmla="*/ 98 w 1582"/>
              <a:gd name="T5" fmla="*/ 0 h 1598"/>
              <a:gd name="T6" fmla="*/ 84 w 1582"/>
              <a:gd name="T7" fmla="*/ 2 h 1598"/>
              <a:gd name="T8" fmla="*/ 70 w 1582"/>
              <a:gd name="T9" fmla="*/ 4 h 1598"/>
              <a:gd name="T10" fmla="*/ 58 w 1582"/>
              <a:gd name="T11" fmla="*/ 8 h 1598"/>
              <a:gd name="T12" fmla="*/ 46 w 1582"/>
              <a:gd name="T13" fmla="*/ 12 h 1598"/>
              <a:gd name="T14" fmla="*/ 36 w 1582"/>
              <a:gd name="T15" fmla="*/ 18 h 1598"/>
              <a:gd name="T16" fmla="*/ 26 w 1582"/>
              <a:gd name="T17" fmla="*/ 26 h 1598"/>
              <a:gd name="T18" fmla="*/ 18 w 1582"/>
              <a:gd name="T19" fmla="*/ 36 h 1598"/>
              <a:gd name="T20" fmla="*/ 10 w 1582"/>
              <a:gd name="T21" fmla="*/ 46 h 1598"/>
              <a:gd name="T22" fmla="*/ 6 w 1582"/>
              <a:gd name="T23" fmla="*/ 56 h 1598"/>
              <a:gd name="T24" fmla="*/ 2 w 1582"/>
              <a:gd name="T25" fmla="*/ 68 h 1598"/>
              <a:gd name="T26" fmla="*/ 0 w 1582"/>
              <a:gd name="T27" fmla="*/ 80 h 1598"/>
              <a:gd name="T28" fmla="*/ 0 w 1582"/>
              <a:gd name="T29" fmla="*/ 94 h 1598"/>
              <a:gd name="T30" fmla="*/ 2 w 1582"/>
              <a:gd name="T31" fmla="*/ 106 h 1598"/>
              <a:gd name="T32" fmla="*/ 6 w 1582"/>
              <a:gd name="T33" fmla="*/ 120 h 1598"/>
              <a:gd name="T34" fmla="*/ 12 w 1582"/>
              <a:gd name="T35" fmla="*/ 136 h 1598"/>
              <a:gd name="T36" fmla="*/ 20 w 1582"/>
              <a:gd name="T37" fmla="*/ 150 h 1598"/>
              <a:gd name="T38" fmla="*/ 720 w 1582"/>
              <a:gd name="T39" fmla="*/ 1538 h 1598"/>
              <a:gd name="T40" fmla="*/ 720 w 1582"/>
              <a:gd name="T41" fmla="*/ 1538 h 1598"/>
              <a:gd name="T42" fmla="*/ 726 w 1582"/>
              <a:gd name="T43" fmla="*/ 1552 h 1598"/>
              <a:gd name="T44" fmla="*/ 734 w 1582"/>
              <a:gd name="T45" fmla="*/ 1564 h 1598"/>
              <a:gd name="T46" fmla="*/ 744 w 1582"/>
              <a:gd name="T47" fmla="*/ 1574 h 1598"/>
              <a:gd name="T48" fmla="*/ 752 w 1582"/>
              <a:gd name="T49" fmla="*/ 1582 h 1598"/>
              <a:gd name="T50" fmla="*/ 760 w 1582"/>
              <a:gd name="T51" fmla="*/ 1588 h 1598"/>
              <a:gd name="T52" fmla="*/ 770 w 1582"/>
              <a:gd name="T53" fmla="*/ 1594 h 1598"/>
              <a:gd name="T54" fmla="*/ 780 w 1582"/>
              <a:gd name="T55" fmla="*/ 1596 h 1598"/>
              <a:gd name="T56" fmla="*/ 788 w 1582"/>
              <a:gd name="T57" fmla="*/ 1598 h 1598"/>
              <a:gd name="T58" fmla="*/ 798 w 1582"/>
              <a:gd name="T59" fmla="*/ 1596 h 1598"/>
              <a:gd name="T60" fmla="*/ 808 w 1582"/>
              <a:gd name="T61" fmla="*/ 1594 h 1598"/>
              <a:gd name="T62" fmla="*/ 816 w 1582"/>
              <a:gd name="T63" fmla="*/ 1588 h 1598"/>
              <a:gd name="T64" fmla="*/ 826 w 1582"/>
              <a:gd name="T65" fmla="*/ 1582 h 1598"/>
              <a:gd name="T66" fmla="*/ 834 w 1582"/>
              <a:gd name="T67" fmla="*/ 1574 h 1598"/>
              <a:gd name="T68" fmla="*/ 842 w 1582"/>
              <a:gd name="T69" fmla="*/ 1564 h 1598"/>
              <a:gd name="T70" fmla="*/ 850 w 1582"/>
              <a:gd name="T71" fmla="*/ 1552 h 1598"/>
              <a:gd name="T72" fmla="*/ 858 w 1582"/>
              <a:gd name="T73" fmla="*/ 1538 h 1598"/>
              <a:gd name="T74" fmla="*/ 1566 w 1582"/>
              <a:gd name="T75" fmla="*/ 140 h 1598"/>
              <a:gd name="T76" fmla="*/ 1566 w 1582"/>
              <a:gd name="T77" fmla="*/ 140 h 1598"/>
              <a:gd name="T78" fmla="*/ 1572 w 1582"/>
              <a:gd name="T79" fmla="*/ 126 h 1598"/>
              <a:gd name="T80" fmla="*/ 1578 w 1582"/>
              <a:gd name="T81" fmla="*/ 112 h 1598"/>
              <a:gd name="T82" fmla="*/ 1580 w 1582"/>
              <a:gd name="T83" fmla="*/ 98 h 1598"/>
              <a:gd name="T84" fmla="*/ 1582 w 1582"/>
              <a:gd name="T85" fmla="*/ 84 h 1598"/>
              <a:gd name="T86" fmla="*/ 1582 w 1582"/>
              <a:gd name="T87" fmla="*/ 72 h 1598"/>
              <a:gd name="T88" fmla="*/ 1578 w 1582"/>
              <a:gd name="T89" fmla="*/ 60 h 1598"/>
              <a:gd name="T90" fmla="*/ 1576 w 1582"/>
              <a:gd name="T91" fmla="*/ 50 h 1598"/>
              <a:gd name="T92" fmla="*/ 1570 w 1582"/>
              <a:gd name="T93" fmla="*/ 40 h 1598"/>
              <a:gd name="T94" fmla="*/ 1564 w 1582"/>
              <a:gd name="T95" fmla="*/ 32 h 1598"/>
              <a:gd name="T96" fmla="*/ 1554 w 1582"/>
              <a:gd name="T97" fmla="*/ 24 h 1598"/>
              <a:gd name="T98" fmla="*/ 1546 w 1582"/>
              <a:gd name="T99" fmla="*/ 16 h 1598"/>
              <a:gd name="T100" fmla="*/ 1534 w 1582"/>
              <a:gd name="T101" fmla="*/ 10 h 1598"/>
              <a:gd name="T102" fmla="*/ 1522 w 1582"/>
              <a:gd name="T103" fmla="*/ 6 h 1598"/>
              <a:gd name="T104" fmla="*/ 1508 w 1582"/>
              <a:gd name="T105" fmla="*/ 4 h 1598"/>
              <a:gd name="T106" fmla="*/ 1492 w 1582"/>
              <a:gd name="T107" fmla="*/ 0 h 1598"/>
              <a:gd name="T108" fmla="*/ 1476 w 1582"/>
              <a:gd name="T109" fmla="*/ 0 h 1598"/>
              <a:gd name="T110" fmla="*/ 1476 w 1582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873D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36"/>
          <p:cNvCxnSpPr>
            <a:cxnSpLocks noChangeShapeType="1"/>
          </p:cNvCxnSpPr>
          <p:nvPr/>
        </p:nvCxnSpPr>
        <p:spPr bwMode="auto">
          <a:xfrm>
            <a:off x="1683473" y="40524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40"/>
          <p:cNvCxnSpPr>
            <a:cxnSpLocks noChangeShapeType="1"/>
          </p:cNvCxnSpPr>
          <p:nvPr/>
        </p:nvCxnSpPr>
        <p:spPr bwMode="auto">
          <a:xfrm>
            <a:off x="6461228" y="40524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44"/>
          <p:cNvCxnSpPr>
            <a:cxnSpLocks noChangeShapeType="1"/>
          </p:cNvCxnSpPr>
          <p:nvPr/>
        </p:nvCxnSpPr>
        <p:spPr bwMode="auto">
          <a:xfrm>
            <a:off x="4012868" y="38374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48"/>
          <p:cNvCxnSpPr>
            <a:cxnSpLocks noChangeShapeType="1"/>
          </p:cNvCxnSpPr>
          <p:nvPr/>
        </p:nvCxnSpPr>
        <p:spPr bwMode="auto">
          <a:xfrm>
            <a:off x="8928775" y="38374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矩形 13"/>
          <p:cNvSpPr/>
          <p:nvPr/>
        </p:nvSpPr>
        <p:spPr>
          <a:xfrm>
            <a:off x="1777233" y="41815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94524" y="39794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10264" y="41815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12378" y="39794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4520935" y="3191293"/>
            <a:ext cx="463202" cy="518014"/>
            <a:chOff x="5999255" y="3275006"/>
            <a:chExt cx="402656" cy="450303"/>
          </a:xfrm>
          <a:solidFill>
            <a:schemeClr val="bg1"/>
          </a:solidFill>
          <a:effectLst/>
        </p:grpSpPr>
        <p:sp>
          <p:nvSpPr>
            <p:cNvPr id="21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463682" y="3174222"/>
            <a:ext cx="441717" cy="499598"/>
            <a:chOff x="4994016" y="4872552"/>
            <a:chExt cx="406393" cy="459645"/>
          </a:xfrm>
          <a:solidFill>
            <a:schemeClr val="bg1"/>
          </a:solidFill>
          <a:effectLst/>
        </p:grpSpPr>
        <p:sp>
          <p:nvSpPr>
            <p:cNvPr id="27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78065" y="3424021"/>
            <a:ext cx="424835" cy="420454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31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240210" y="3351366"/>
            <a:ext cx="442504" cy="476203"/>
            <a:chOff x="7005429" y="4859473"/>
            <a:chExt cx="466184" cy="501686"/>
          </a:xfrm>
          <a:effectLst/>
        </p:grpSpPr>
        <p:sp>
          <p:nvSpPr>
            <p:cNvPr id="34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文本框 44"/>
          <p:cNvSpPr txBox="1"/>
          <p:nvPr/>
        </p:nvSpPr>
        <p:spPr>
          <a:xfrm>
            <a:off x="1226392" y="5198572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0" name="文本框 45"/>
          <p:cNvSpPr txBox="1"/>
          <p:nvPr/>
        </p:nvSpPr>
        <p:spPr>
          <a:xfrm>
            <a:off x="3691057" y="1856328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1" name="文本框 46"/>
          <p:cNvSpPr txBox="1"/>
          <p:nvPr/>
        </p:nvSpPr>
        <p:spPr>
          <a:xfrm>
            <a:off x="6001107" y="515466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2" name="文本框 47"/>
          <p:cNvSpPr txBox="1"/>
          <p:nvPr/>
        </p:nvSpPr>
        <p:spPr>
          <a:xfrm>
            <a:off x="8593857" y="1840245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15" grpId="0"/>
      <p:bldP spid="18" grpId="0"/>
      <p:bldP spid="19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Freeform 6"/>
          <p:cNvSpPr/>
          <p:nvPr/>
        </p:nvSpPr>
        <p:spPr bwMode="auto">
          <a:xfrm>
            <a:off x="1605878" y="3393116"/>
            <a:ext cx="2408187" cy="1106256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873D2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61131" y="3311566"/>
            <a:ext cx="2059604" cy="984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</a:p>
          <a:p>
            <a:pPr algn="r" defTabSz="1088390"/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605878" y="4653430"/>
            <a:ext cx="2408187" cy="1106256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F2655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61131" y="4571880"/>
            <a:ext cx="2059604" cy="984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>
              <a:lnSpc>
                <a:spcPct val="200000"/>
              </a:lnSpc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</a:t>
            </a:r>
          </a:p>
          <a:p>
            <a:pPr algn="r" defTabSz="1088390"/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 quam dolor, cursus at porta et, luctus eget purus. Nunc tempor luctus interdum. </a:t>
            </a:r>
          </a:p>
        </p:txBody>
      </p:sp>
      <p:sp>
        <p:nvSpPr>
          <p:cNvPr id="9" name="Freeform 6"/>
          <p:cNvSpPr/>
          <p:nvPr/>
        </p:nvSpPr>
        <p:spPr bwMode="auto">
          <a:xfrm flipH="1">
            <a:off x="8308135" y="3480262"/>
            <a:ext cx="2408187" cy="1106256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F2655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614160" y="3398712"/>
            <a:ext cx="2059604" cy="984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Idea</a:t>
            </a:r>
          </a:p>
          <a:p>
            <a:pPr defTabSz="1088390"/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" name="Freeform 6"/>
          <p:cNvSpPr/>
          <p:nvPr/>
        </p:nvSpPr>
        <p:spPr bwMode="auto">
          <a:xfrm flipH="1">
            <a:off x="8300030" y="4709140"/>
            <a:ext cx="2408187" cy="1106256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873D2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606055" y="4627590"/>
            <a:ext cx="2059604" cy="984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>
              <a:lnSpc>
                <a:spcPct val="200000"/>
              </a:lnSpc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Capacity</a:t>
            </a:r>
          </a:p>
          <a:p>
            <a:pPr defTabSz="1088390"/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 quam dolor, cursus at porta et, luctus eget purus. Nunc tempor luctus interdum. </a:t>
            </a:r>
          </a:p>
        </p:txBody>
      </p:sp>
      <p:sp>
        <p:nvSpPr>
          <p:cNvPr id="14" name="Freeform 6"/>
          <p:cNvSpPr/>
          <p:nvPr/>
        </p:nvSpPr>
        <p:spPr bwMode="auto">
          <a:xfrm>
            <a:off x="1605878" y="2124718"/>
            <a:ext cx="2408187" cy="1106256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F2655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61131" y="2043168"/>
            <a:ext cx="2059604" cy="984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</a:p>
          <a:p>
            <a:pPr algn="r" defTabSz="1088390"/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8" name="Freeform 6"/>
          <p:cNvSpPr/>
          <p:nvPr/>
        </p:nvSpPr>
        <p:spPr bwMode="auto">
          <a:xfrm flipH="1">
            <a:off x="8308135" y="2211864"/>
            <a:ext cx="2408187" cy="1106256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873D2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614160" y="2130314"/>
            <a:ext cx="2059604" cy="984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Idea</a:t>
            </a:r>
          </a:p>
          <a:p>
            <a:pPr defTabSz="1088390"/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244780" y="2008769"/>
            <a:ext cx="3921320" cy="3934598"/>
            <a:chOff x="2902025" y="1091917"/>
            <a:chExt cx="3404925" cy="3416456"/>
          </a:xfrm>
        </p:grpSpPr>
        <p:sp>
          <p:nvSpPr>
            <p:cNvPr id="21" name="Freeform 64"/>
            <p:cNvSpPr/>
            <p:nvPr/>
          </p:nvSpPr>
          <p:spPr bwMode="auto">
            <a:xfrm>
              <a:off x="3162700" y="1091917"/>
              <a:ext cx="1404878" cy="1257239"/>
            </a:xfrm>
            <a:custGeom>
              <a:avLst/>
              <a:gdLst/>
              <a:ahLst/>
              <a:cxnLst>
                <a:cxn ang="0">
                  <a:pos x="330" y="184"/>
                </a:cxn>
                <a:cxn ang="0">
                  <a:pos x="330" y="32"/>
                </a:cxn>
                <a:cxn ang="0">
                  <a:pos x="257" y="18"/>
                </a:cxn>
                <a:cxn ang="0">
                  <a:pos x="33" y="152"/>
                </a:cxn>
                <a:cxn ang="0">
                  <a:pos x="28" y="206"/>
                </a:cxn>
                <a:cxn ang="0">
                  <a:pos x="168" y="287"/>
                </a:cxn>
                <a:cxn ang="0">
                  <a:pos x="206" y="286"/>
                </a:cxn>
                <a:cxn ang="0">
                  <a:pos x="289" y="233"/>
                </a:cxn>
                <a:cxn ang="0">
                  <a:pos x="330" y="184"/>
                </a:cxn>
              </a:cxnLst>
              <a:rect l="0" t="0" r="r" b="b"/>
              <a:pathLst>
                <a:path w="335" h="299">
                  <a:moveTo>
                    <a:pt x="330" y="184"/>
                  </a:moveTo>
                  <a:cubicBezTo>
                    <a:pt x="330" y="159"/>
                    <a:pt x="330" y="32"/>
                    <a:pt x="330" y="32"/>
                  </a:cubicBezTo>
                  <a:cubicBezTo>
                    <a:pt x="330" y="32"/>
                    <a:pt x="335" y="0"/>
                    <a:pt x="257" y="18"/>
                  </a:cubicBezTo>
                  <a:cubicBezTo>
                    <a:pt x="180" y="35"/>
                    <a:pt x="96" y="74"/>
                    <a:pt x="33" y="152"/>
                  </a:cubicBezTo>
                  <a:cubicBezTo>
                    <a:pt x="25" y="163"/>
                    <a:pt x="0" y="190"/>
                    <a:pt x="28" y="206"/>
                  </a:cubicBezTo>
                  <a:cubicBezTo>
                    <a:pt x="57" y="222"/>
                    <a:pt x="168" y="287"/>
                    <a:pt x="168" y="287"/>
                  </a:cubicBezTo>
                  <a:cubicBezTo>
                    <a:pt x="168" y="287"/>
                    <a:pt x="189" y="299"/>
                    <a:pt x="206" y="286"/>
                  </a:cubicBezTo>
                  <a:cubicBezTo>
                    <a:pt x="222" y="272"/>
                    <a:pt x="257" y="244"/>
                    <a:pt x="289" y="233"/>
                  </a:cubicBezTo>
                  <a:cubicBezTo>
                    <a:pt x="319" y="224"/>
                    <a:pt x="331" y="226"/>
                    <a:pt x="330" y="184"/>
                  </a:cubicBezTo>
                </a:path>
              </a:pathLst>
            </a:custGeom>
            <a:solidFill>
              <a:srgbClr val="F2655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Freeform 62"/>
            <p:cNvSpPr/>
            <p:nvPr/>
          </p:nvSpPr>
          <p:spPr bwMode="auto">
            <a:xfrm>
              <a:off x="2902025" y="1977750"/>
              <a:ext cx="1031167" cy="1619415"/>
            </a:xfrm>
            <a:custGeom>
              <a:avLst/>
              <a:gdLst/>
              <a:ahLst/>
              <a:cxnLst>
                <a:cxn ang="0">
                  <a:pos x="209" y="93"/>
                </a:cxn>
                <a:cxn ang="0">
                  <a:pos x="75" y="20"/>
                </a:cxn>
                <a:cxn ang="0">
                  <a:pos x="27" y="77"/>
                </a:cxn>
                <a:cxn ang="0">
                  <a:pos x="38" y="338"/>
                </a:cxn>
                <a:cxn ang="0">
                  <a:pos x="83" y="368"/>
                </a:cxn>
                <a:cxn ang="0">
                  <a:pos x="221" y="284"/>
                </a:cxn>
                <a:cxn ang="0">
                  <a:pos x="238" y="250"/>
                </a:cxn>
                <a:cxn ang="0">
                  <a:pos x="232" y="152"/>
                </a:cxn>
                <a:cxn ang="0">
                  <a:pos x="209" y="93"/>
                </a:cxn>
              </a:cxnLst>
              <a:rect l="0" t="0" r="r" b="b"/>
              <a:pathLst>
                <a:path w="246" h="385">
                  <a:moveTo>
                    <a:pt x="209" y="93"/>
                  </a:moveTo>
                  <a:cubicBezTo>
                    <a:pt x="187" y="81"/>
                    <a:pt x="75" y="20"/>
                    <a:pt x="75" y="20"/>
                  </a:cubicBezTo>
                  <a:cubicBezTo>
                    <a:pt x="75" y="20"/>
                    <a:pt x="49" y="0"/>
                    <a:pt x="27" y="77"/>
                  </a:cubicBezTo>
                  <a:cubicBezTo>
                    <a:pt x="6" y="153"/>
                    <a:pt x="0" y="245"/>
                    <a:pt x="38" y="338"/>
                  </a:cubicBezTo>
                  <a:cubicBezTo>
                    <a:pt x="43" y="350"/>
                    <a:pt x="56" y="385"/>
                    <a:pt x="83" y="368"/>
                  </a:cubicBezTo>
                  <a:cubicBezTo>
                    <a:pt x="110" y="351"/>
                    <a:pt x="221" y="284"/>
                    <a:pt x="221" y="284"/>
                  </a:cubicBezTo>
                  <a:cubicBezTo>
                    <a:pt x="221" y="284"/>
                    <a:pt x="242" y="271"/>
                    <a:pt x="238" y="250"/>
                  </a:cubicBezTo>
                  <a:cubicBezTo>
                    <a:pt x="234" y="229"/>
                    <a:pt x="226" y="186"/>
                    <a:pt x="232" y="152"/>
                  </a:cubicBezTo>
                  <a:cubicBezTo>
                    <a:pt x="238" y="122"/>
                    <a:pt x="246" y="112"/>
                    <a:pt x="209" y="93"/>
                  </a:cubicBezTo>
                </a:path>
              </a:pathLst>
            </a:custGeom>
            <a:solidFill>
              <a:srgbClr val="873D2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Freeform 61"/>
            <p:cNvSpPr/>
            <p:nvPr/>
          </p:nvSpPr>
          <p:spPr bwMode="auto">
            <a:xfrm>
              <a:off x="3148860" y="3214228"/>
              <a:ext cx="1409492" cy="1268772"/>
            </a:xfrm>
            <a:custGeom>
              <a:avLst/>
              <a:gdLst/>
              <a:ahLst/>
              <a:cxnLst>
                <a:cxn ang="0">
                  <a:pos x="161" y="22"/>
                </a:cxn>
                <a:cxn ang="0">
                  <a:pos x="31" y="100"/>
                </a:cxn>
                <a:cxn ang="0">
                  <a:pos x="56" y="171"/>
                </a:cxn>
                <a:cxn ang="0">
                  <a:pos x="287" y="293"/>
                </a:cxn>
                <a:cxn ang="0">
                  <a:pos x="335" y="270"/>
                </a:cxn>
                <a:cxn ang="0">
                  <a:pos x="332" y="108"/>
                </a:cxn>
                <a:cxn ang="0">
                  <a:pos x="312" y="77"/>
                </a:cxn>
                <a:cxn ang="0">
                  <a:pos x="224" y="32"/>
                </a:cxn>
                <a:cxn ang="0">
                  <a:pos x="161" y="22"/>
                </a:cxn>
              </a:cxnLst>
              <a:rect l="0" t="0" r="r" b="b"/>
              <a:pathLst>
                <a:path w="336" h="302">
                  <a:moveTo>
                    <a:pt x="161" y="22"/>
                  </a:moveTo>
                  <a:cubicBezTo>
                    <a:pt x="140" y="35"/>
                    <a:pt x="31" y="100"/>
                    <a:pt x="31" y="100"/>
                  </a:cubicBezTo>
                  <a:cubicBezTo>
                    <a:pt x="31" y="100"/>
                    <a:pt x="0" y="113"/>
                    <a:pt x="56" y="171"/>
                  </a:cubicBezTo>
                  <a:cubicBezTo>
                    <a:pt x="111" y="228"/>
                    <a:pt x="187" y="280"/>
                    <a:pt x="287" y="293"/>
                  </a:cubicBezTo>
                  <a:cubicBezTo>
                    <a:pt x="300" y="295"/>
                    <a:pt x="336" y="302"/>
                    <a:pt x="335" y="270"/>
                  </a:cubicBezTo>
                  <a:cubicBezTo>
                    <a:pt x="334" y="237"/>
                    <a:pt x="332" y="108"/>
                    <a:pt x="332" y="108"/>
                  </a:cubicBezTo>
                  <a:cubicBezTo>
                    <a:pt x="332" y="108"/>
                    <a:pt x="332" y="84"/>
                    <a:pt x="312" y="77"/>
                  </a:cubicBezTo>
                  <a:cubicBezTo>
                    <a:pt x="292" y="70"/>
                    <a:pt x="250" y="54"/>
                    <a:pt x="224" y="32"/>
                  </a:cubicBezTo>
                  <a:cubicBezTo>
                    <a:pt x="201" y="12"/>
                    <a:pt x="196" y="0"/>
                    <a:pt x="161" y="22"/>
                  </a:cubicBezTo>
                </a:path>
              </a:pathLst>
            </a:custGeom>
            <a:solidFill>
              <a:srgbClr val="F2655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Freeform 59"/>
            <p:cNvSpPr/>
            <p:nvPr/>
          </p:nvSpPr>
          <p:spPr bwMode="auto">
            <a:xfrm>
              <a:off x="4659850" y="1096529"/>
              <a:ext cx="1404878" cy="1278000"/>
            </a:xfrm>
            <a:custGeom>
              <a:avLst/>
              <a:gdLst/>
              <a:ahLst/>
              <a:cxnLst>
                <a:cxn ang="0">
                  <a:pos x="174" y="281"/>
                </a:cxn>
                <a:cxn ang="0">
                  <a:pos x="305" y="204"/>
                </a:cxn>
                <a:cxn ang="0">
                  <a:pos x="280" y="133"/>
                </a:cxn>
                <a:cxn ang="0">
                  <a:pos x="49" y="9"/>
                </a:cxn>
                <a:cxn ang="0">
                  <a:pos x="1" y="33"/>
                </a:cxn>
                <a:cxn ang="0">
                  <a:pos x="3" y="194"/>
                </a:cxn>
                <a:cxn ang="0">
                  <a:pos x="23" y="226"/>
                </a:cxn>
                <a:cxn ang="0">
                  <a:pos x="110" y="271"/>
                </a:cxn>
                <a:cxn ang="0">
                  <a:pos x="174" y="281"/>
                </a:cxn>
              </a:cxnLst>
              <a:rect l="0" t="0" r="r" b="b"/>
              <a:pathLst>
                <a:path w="335" h="304">
                  <a:moveTo>
                    <a:pt x="174" y="281"/>
                  </a:moveTo>
                  <a:cubicBezTo>
                    <a:pt x="195" y="268"/>
                    <a:pt x="305" y="204"/>
                    <a:pt x="305" y="204"/>
                  </a:cubicBezTo>
                  <a:cubicBezTo>
                    <a:pt x="305" y="204"/>
                    <a:pt x="335" y="192"/>
                    <a:pt x="280" y="133"/>
                  </a:cubicBezTo>
                  <a:cubicBezTo>
                    <a:pt x="225" y="76"/>
                    <a:pt x="149" y="24"/>
                    <a:pt x="49" y="9"/>
                  </a:cubicBezTo>
                  <a:cubicBezTo>
                    <a:pt x="36" y="7"/>
                    <a:pt x="0" y="0"/>
                    <a:pt x="1" y="33"/>
                  </a:cubicBezTo>
                  <a:cubicBezTo>
                    <a:pt x="2" y="65"/>
                    <a:pt x="3" y="194"/>
                    <a:pt x="3" y="194"/>
                  </a:cubicBezTo>
                  <a:cubicBezTo>
                    <a:pt x="3" y="194"/>
                    <a:pt x="3" y="219"/>
                    <a:pt x="23" y="226"/>
                  </a:cubicBezTo>
                  <a:cubicBezTo>
                    <a:pt x="43" y="233"/>
                    <a:pt x="85" y="249"/>
                    <a:pt x="110" y="271"/>
                  </a:cubicBezTo>
                  <a:cubicBezTo>
                    <a:pt x="133" y="292"/>
                    <a:pt x="138" y="304"/>
                    <a:pt x="174" y="281"/>
                  </a:cubicBezTo>
                </a:path>
              </a:pathLst>
            </a:custGeom>
            <a:solidFill>
              <a:srgbClr val="873D2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Freeform 58"/>
            <p:cNvSpPr/>
            <p:nvPr/>
          </p:nvSpPr>
          <p:spPr bwMode="auto">
            <a:xfrm>
              <a:off x="5275783" y="1975443"/>
              <a:ext cx="1031167" cy="1617109"/>
            </a:xfrm>
            <a:custGeom>
              <a:avLst/>
              <a:gdLst/>
              <a:ahLst/>
              <a:cxnLst>
                <a:cxn ang="0">
                  <a:pos x="38" y="293"/>
                </a:cxn>
                <a:cxn ang="0">
                  <a:pos x="171" y="365"/>
                </a:cxn>
                <a:cxn ang="0">
                  <a:pos x="219" y="308"/>
                </a:cxn>
                <a:cxn ang="0">
                  <a:pos x="208" y="47"/>
                </a:cxn>
                <a:cxn ang="0">
                  <a:pos x="163" y="17"/>
                </a:cxn>
                <a:cxn ang="0">
                  <a:pos x="26" y="101"/>
                </a:cxn>
                <a:cxn ang="0">
                  <a:pos x="8" y="135"/>
                </a:cxn>
                <a:cxn ang="0">
                  <a:pos x="14" y="233"/>
                </a:cxn>
                <a:cxn ang="0">
                  <a:pos x="38" y="293"/>
                </a:cxn>
              </a:cxnLst>
              <a:rect l="0" t="0" r="r" b="b"/>
              <a:pathLst>
                <a:path w="246" h="385">
                  <a:moveTo>
                    <a:pt x="38" y="293"/>
                  </a:moveTo>
                  <a:cubicBezTo>
                    <a:pt x="60" y="304"/>
                    <a:pt x="171" y="365"/>
                    <a:pt x="171" y="365"/>
                  </a:cubicBezTo>
                  <a:cubicBezTo>
                    <a:pt x="171" y="365"/>
                    <a:pt x="197" y="385"/>
                    <a:pt x="219" y="308"/>
                  </a:cubicBezTo>
                  <a:cubicBezTo>
                    <a:pt x="241" y="232"/>
                    <a:pt x="246" y="140"/>
                    <a:pt x="208" y="47"/>
                  </a:cubicBezTo>
                  <a:cubicBezTo>
                    <a:pt x="203" y="35"/>
                    <a:pt x="191" y="0"/>
                    <a:pt x="163" y="17"/>
                  </a:cubicBezTo>
                  <a:cubicBezTo>
                    <a:pt x="136" y="35"/>
                    <a:pt x="26" y="101"/>
                    <a:pt x="26" y="101"/>
                  </a:cubicBezTo>
                  <a:cubicBezTo>
                    <a:pt x="26" y="101"/>
                    <a:pt x="4" y="114"/>
                    <a:pt x="8" y="135"/>
                  </a:cubicBezTo>
                  <a:cubicBezTo>
                    <a:pt x="13" y="156"/>
                    <a:pt x="21" y="200"/>
                    <a:pt x="14" y="233"/>
                  </a:cubicBezTo>
                  <a:cubicBezTo>
                    <a:pt x="8" y="263"/>
                    <a:pt x="0" y="273"/>
                    <a:pt x="38" y="293"/>
                  </a:cubicBezTo>
                </a:path>
              </a:pathLst>
            </a:custGeom>
            <a:solidFill>
              <a:srgbClr val="F2655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4650624" y="3230373"/>
              <a:ext cx="1393343" cy="1278000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7" y="272"/>
                </a:cxn>
                <a:cxn ang="0">
                  <a:pos x="81" y="284"/>
                </a:cxn>
                <a:cxn ang="0">
                  <a:pos x="300" y="141"/>
                </a:cxn>
                <a:cxn ang="0">
                  <a:pos x="303" y="88"/>
                </a:cxn>
                <a:cxn ang="0">
                  <a:pos x="160" y="12"/>
                </a:cxn>
                <a:cxn ang="0">
                  <a:pos x="123" y="14"/>
                </a:cxn>
                <a:cxn ang="0">
                  <a:pos x="41" y="69"/>
                </a:cxn>
                <a:cxn ang="0">
                  <a:pos x="2" y="120"/>
                </a:cxn>
              </a:cxnLst>
              <a:rect l="0" t="0" r="r" b="b"/>
              <a:pathLst>
                <a:path w="332" h="304">
                  <a:moveTo>
                    <a:pt x="2" y="120"/>
                  </a:moveTo>
                  <a:cubicBezTo>
                    <a:pt x="3" y="145"/>
                    <a:pt x="7" y="272"/>
                    <a:pt x="7" y="272"/>
                  </a:cubicBezTo>
                  <a:cubicBezTo>
                    <a:pt x="7" y="272"/>
                    <a:pt x="4" y="304"/>
                    <a:pt x="81" y="284"/>
                  </a:cubicBezTo>
                  <a:cubicBezTo>
                    <a:pt x="158" y="264"/>
                    <a:pt x="240" y="222"/>
                    <a:pt x="300" y="141"/>
                  </a:cubicBezTo>
                  <a:cubicBezTo>
                    <a:pt x="308" y="131"/>
                    <a:pt x="332" y="102"/>
                    <a:pt x="303" y="88"/>
                  </a:cubicBezTo>
                  <a:cubicBezTo>
                    <a:pt x="274" y="73"/>
                    <a:pt x="160" y="12"/>
                    <a:pt x="160" y="12"/>
                  </a:cubicBezTo>
                  <a:cubicBezTo>
                    <a:pt x="160" y="12"/>
                    <a:pt x="139" y="0"/>
                    <a:pt x="123" y="14"/>
                  </a:cubicBezTo>
                  <a:cubicBezTo>
                    <a:pt x="107" y="29"/>
                    <a:pt x="73" y="58"/>
                    <a:pt x="41" y="69"/>
                  </a:cubicBezTo>
                  <a:cubicBezTo>
                    <a:pt x="12" y="80"/>
                    <a:pt x="0" y="78"/>
                    <a:pt x="2" y="120"/>
                  </a:cubicBezTo>
                </a:path>
              </a:pathLst>
            </a:custGeom>
            <a:solidFill>
              <a:srgbClr val="873D2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AutoShape 112"/>
            <p:cNvSpPr/>
            <p:nvPr/>
          </p:nvSpPr>
          <p:spPr bwMode="auto">
            <a:xfrm>
              <a:off x="3746015" y="1504111"/>
              <a:ext cx="438120" cy="43887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grpSp>
          <p:nvGrpSpPr>
            <p:cNvPr id="28" name="Group 87"/>
            <p:cNvGrpSpPr/>
            <p:nvPr/>
          </p:nvGrpSpPr>
          <p:grpSpPr>
            <a:xfrm>
              <a:off x="5028026" y="3638366"/>
              <a:ext cx="328777" cy="438870"/>
              <a:chOff x="586386" y="4508909"/>
              <a:chExt cx="261342" cy="348854"/>
            </a:xfrm>
            <a:solidFill>
              <a:schemeClr val="bg1"/>
            </a:solidFill>
          </p:grpSpPr>
          <p:sp>
            <p:nvSpPr>
              <p:cNvPr id="42" name="AutoShape 108"/>
              <p:cNvSpPr/>
              <p:nvPr/>
            </p:nvSpPr>
            <p:spPr bwMode="auto">
              <a:xfrm>
                <a:off x="651275" y="4574393"/>
                <a:ext cx="130969" cy="1309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" name="AutoShape 109"/>
              <p:cNvSpPr/>
              <p:nvPr/>
            </p:nvSpPr>
            <p:spPr bwMode="auto">
              <a:xfrm>
                <a:off x="586386" y="4508909"/>
                <a:ext cx="261342" cy="3488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29" name="Group 41"/>
            <p:cNvGrpSpPr/>
            <p:nvPr/>
          </p:nvGrpSpPr>
          <p:grpSpPr>
            <a:xfrm>
              <a:off x="5604285" y="2559135"/>
              <a:ext cx="383448" cy="438120"/>
              <a:chOff x="6880625" y="3111711"/>
              <a:chExt cx="304800" cy="348258"/>
            </a:xfrm>
            <a:solidFill>
              <a:schemeClr val="bg1"/>
            </a:solidFill>
          </p:grpSpPr>
          <p:sp>
            <p:nvSpPr>
              <p:cNvPr id="38" name="AutoShape 48"/>
              <p:cNvSpPr/>
              <p:nvPr/>
            </p:nvSpPr>
            <p:spPr bwMode="auto">
              <a:xfrm>
                <a:off x="6880625" y="3111711"/>
                <a:ext cx="304800" cy="34825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49"/>
              <p:cNvSpPr/>
              <p:nvPr/>
            </p:nvSpPr>
            <p:spPr bwMode="auto">
              <a:xfrm>
                <a:off x="7119940" y="3383768"/>
                <a:ext cx="22027" cy="2143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50"/>
              <p:cNvSpPr/>
              <p:nvPr/>
            </p:nvSpPr>
            <p:spPr bwMode="auto">
              <a:xfrm>
                <a:off x="7119940" y="3318284"/>
                <a:ext cx="22027" cy="220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1" name="AutoShape 51"/>
              <p:cNvSpPr/>
              <p:nvPr/>
            </p:nvSpPr>
            <p:spPr bwMode="auto">
              <a:xfrm>
                <a:off x="7119940" y="3252799"/>
                <a:ext cx="22027" cy="220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30" name="AutoShape 47"/>
            <p:cNvSpPr/>
            <p:nvPr/>
          </p:nvSpPr>
          <p:spPr bwMode="auto">
            <a:xfrm>
              <a:off x="3146363" y="2617748"/>
              <a:ext cx="438120" cy="438120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008029" y="1531727"/>
              <a:ext cx="438869" cy="438120"/>
              <a:chOff x="2581673" y="3096418"/>
              <a:chExt cx="465137" cy="464344"/>
            </a:xfrm>
            <a:solidFill>
              <a:schemeClr val="bg1"/>
            </a:solidFill>
          </p:grpSpPr>
          <p:sp>
            <p:nvSpPr>
              <p:cNvPr id="36" name="AutoShape 128"/>
              <p:cNvSpPr/>
              <p:nvPr/>
            </p:nvSpPr>
            <p:spPr bwMode="auto">
              <a:xfrm>
                <a:off x="2581673" y="3096418"/>
                <a:ext cx="46513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7" name="AutoShape 129"/>
              <p:cNvSpPr/>
              <p:nvPr/>
            </p:nvSpPr>
            <p:spPr bwMode="auto">
              <a:xfrm>
                <a:off x="2872186" y="3154362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32" name="AutoShape 46"/>
            <p:cNvSpPr/>
            <p:nvPr/>
          </p:nvSpPr>
          <p:spPr bwMode="auto">
            <a:xfrm>
              <a:off x="3746015" y="3629554"/>
              <a:ext cx="438120" cy="43812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967793" y="2159991"/>
              <a:ext cx="1266467" cy="1264159"/>
              <a:chOff x="3895785" y="1892385"/>
              <a:chExt cx="1266467" cy="1264159"/>
            </a:xfrm>
            <a:solidFill>
              <a:srgbClr val="4BAF32"/>
            </a:solidFill>
          </p:grpSpPr>
          <p:sp>
            <p:nvSpPr>
              <p:cNvPr id="34" name="Oval 63"/>
              <p:cNvSpPr>
                <a:spLocks noChangeArrowheads="1"/>
              </p:cNvSpPr>
              <p:nvPr/>
            </p:nvSpPr>
            <p:spPr bwMode="auto">
              <a:xfrm>
                <a:off x="3895785" y="1892385"/>
                <a:ext cx="1266467" cy="1264159"/>
              </a:xfrm>
              <a:prstGeom prst="ellipse">
                <a:avLst/>
              </a:prstGeom>
              <a:solidFill>
                <a:srgbClr val="F2655C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KSO_Shape"/>
              <p:cNvSpPr/>
              <p:nvPr/>
            </p:nvSpPr>
            <p:spPr bwMode="auto">
              <a:xfrm>
                <a:off x="4262513" y="2143086"/>
                <a:ext cx="568832" cy="775681"/>
              </a:xfrm>
              <a:custGeom>
                <a:avLst/>
                <a:gdLst>
                  <a:gd name="T0" fmla="*/ 690912 w 1387475"/>
                  <a:gd name="T1" fmla="*/ 1460893 h 1890713"/>
                  <a:gd name="T2" fmla="*/ 273569 w 1387475"/>
                  <a:gd name="T3" fmla="*/ 1342172 h 1890713"/>
                  <a:gd name="T4" fmla="*/ 1125427 w 1387475"/>
                  <a:gd name="T5" fmla="*/ 1107527 h 1890713"/>
                  <a:gd name="T6" fmla="*/ 1132217 w 1387475"/>
                  <a:gd name="T7" fmla="*/ 1123117 h 1890713"/>
                  <a:gd name="T8" fmla="*/ 1000025 w 1387475"/>
                  <a:gd name="T9" fmla="*/ 749763 h 1890713"/>
                  <a:gd name="T10" fmla="*/ 1159374 w 1387475"/>
                  <a:gd name="T11" fmla="*/ 788538 h 1890713"/>
                  <a:gd name="T12" fmla="*/ 1296359 w 1387475"/>
                  <a:gd name="T13" fmla="*/ 860090 h 1890713"/>
                  <a:gd name="T14" fmla="*/ 1380227 w 1387475"/>
                  <a:gd name="T15" fmla="*/ 938838 h 1890713"/>
                  <a:gd name="T16" fmla="*/ 1395402 w 1387475"/>
                  <a:gd name="T17" fmla="*/ 983609 h 1890713"/>
                  <a:gd name="T18" fmla="*/ 1388613 w 1387475"/>
                  <a:gd name="T19" fmla="*/ 1092736 h 1890713"/>
                  <a:gd name="T20" fmla="*/ 1337095 w 1387475"/>
                  <a:gd name="T21" fmla="*/ 1277414 h 1890713"/>
                  <a:gd name="T22" fmla="*/ 1108654 w 1387475"/>
                  <a:gd name="T23" fmla="*/ 1651167 h 1890713"/>
                  <a:gd name="T24" fmla="*/ 234430 w 1387475"/>
                  <a:gd name="T25" fmla="*/ 1588809 h 1890713"/>
                  <a:gd name="T26" fmla="*/ 132192 w 1387475"/>
                  <a:gd name="T27" fmla="*/ 1603999 h 1890713"/>
                  <a:gd name="T28" fmla="*/ 75082 w 1387475"/>
                  <a:gd name="T29" fmla="*/ 1526850 h 1890713"/>
                  <a:gd name="T30" fmla="*/ 9585 w 1387475"/>
                  <a:gd name="T31" fmla="*/ 1125115 h 1890713"/>
                  <a:gd name="T32" fmla="*/ 1198 w 1387475"/>
                  <a:gd name="T33" fmla="*/ 986407 h 1890713"/>
                  <a:gd name="T34" fmla="*/ 15176 w 1387475"/>
                  <a:gd name="T35" fmla="*/ 938039 h 1890713"/>
                  <a:gd name="T36" fmla="*/ 60305 w 1387475"/>
                  <a:gd name="T37" fmla="*/ 885673 h 1890713"/>
                  <a:gd name="T38" fmla="*/ 179717 w 1387475"/>
                  <a:gd name="T39" fmla="*/ 820917 h 1890713"/>
                  <a:gd name="T40" fmla="*/ 333475 w 1387475"/>
                  <a:gd name="T41" fmla="*/ 775746 h 1890713"/>
                  <a:gd name="T42" fmla="*/ 492025 w 1387475"/>
                  <a:gd name="T43" fmla="*/ 750962 h 1890713"/>
                  <a:gd name="T44" fmla="*/ 748422 w 1387475"/>
                  <a:gd name="T45" fmla="*/ 882076 h 1890713"/>
                  <a:gd name="T46" fmla="*/ 930934 w 1387475"/>
                  <a:gd name="T47" fmla="*/ 750163 h 1890713"/>
                  <a:gd name="T48" fmla="*/ 763236 w 1387475"/>
                  <a:gd name="T49" fmla="*/ 2000 h 1890713"/>
                  <a:gd name="T50" fmla="*/ 882716 w 1387475"/>
                  <a:gd name="T51" fmla="*/ 31207 h 1890713"/>
                  <a:gd name="T52" fmla="*/ 976222 w 1387475"/>
                  <a:gd name="T53" fmla="*/ 84818 h 1890713"/>
                  <a:gd name="T54" fmla="*/ 983815 w 1387475"/>
                  <a:gd name="T55" fmla="*/ 140830 h 1890713"/>
                  <a:gd name="T56" fmla="*/ 937461 w 1387475"/>
                  <a:gd name="T57" fmla="*/ 183639 h 1890713"/>
                  <a:gd name="T58" fmla="*/ 861137 w 1387475"/>
                  <a:gd name="T59" fmla="*/ 203243 h 1890713"/>
                  <a:gd name="T60" fmla="*/ 748450 w 1387475"/>
                  <a:gd name="T61" fmla="*/ 166435 h 1890713"/>
                  <a:gd name="T62" fmla="*/ 909489 w 1387475"/>
                  <a:gd name="T63" fmla="*/ 231649 h 1890713"/>
                  <a:gd name="T64" fmla="*/ 958240 w 1387475"/>
                  <a:gd name="T65" fmla="*/ 231649 h 1890713"/>
                  <a:gd name="T66" fmla="*/ 981018 w 1387475"/>
                  <a:gd name="T67" fmla="*/ 265256 h 1890713"/>
                  <a:gd name="T68" fmla="*/ 989409 w 1387475"/>
                  <a:gd name="T69" fmla="*/ 299663 h 1890713"/>
                  <a:gd name="T70" fmla="*/ 1005793 w 1387475"/>
                  <a:gd name="T71" fmla="*/ 334471 h 1890713"/>
                  <a:gd name="T72" fmla="*/ 1011387 w 1387475"/>
                  <a:gd name="T73" fmla="*/ 406487 h 1890713"/>
                  <a:gd name="T74" fmla="*/ 1002596 w 1387475"/>
                  <a:gd name="T75" fmla="*/ 470900 h 1890713"/>
                  <a:gd name="T76" fmla="*/ 985413 w 1387475"/>
                  <a:gd name="T77" fmla="*/ 493305 h 1890713"/>
                  <a:gd name="T78" fmla="*/ 969029 w 1387475"/>
                  <a:gd name="T79" fmla="*/ 462499 h 1890713"/>
                  <a:gd name="T80" fmla="*/ 933466 w 1387475"/>
                  <a:gd name="T81" fmla="*/ 585725 h 1890713"/>
                  <a:gd name="T82" fmla="*/ 867131 w 1387475"/>
                  <a:gd name="T83" fmla="*/ 678944 h 1890713"/>
                  <a:gd name="T84" fmla="*/ 785613 w 1387475"/>
                  <a:gd name="T85" fmla="*/ 737757 h 1890713"/>
                  <a:gd name="T86" fmla="*/ 703695 w 1387475"/>
                  <a:gd name="T87" fmla="*/ 758161 h 1890713"/>
                  <a:gd name="T88" fmla="*/ 632567 w 1387475"/>
                  <a:gd name="T89" fmla="*/ 736957 h 1890713"/>
                  <a:gd name="T90" fmla="*/ 552247 w 1387475"/>
                  <a:gd name="T91" fmla="*/ 676944 h 1890713"/>
                  <a:gd name="T92" fmla="*/ 479121 w 1387475"/>
                  <a:gd name="T93" fmla="*/ 586925 h 1890713"/>
                  <a:gd name="T94" fmla="*/ 429170 w 1387475"/>
                  <a:gd name="T95" fmla="*/ 473701 h 1890713"/>
                  <a:gd name="T96" fmla="*/ 413186 w 1387475"/>
                  <a:gd name="T97" fmla="*/ 497706 h 1890713"/>
                  <a:gd name="T98" fmla="*/ 395604 w 1387475"/>
                  <a:gd name="T99" fmla="*/ 469300 h 1890713"/>
                  <a:gd name="T100" fmla="*/ 388411 w 1387475"/>
                  <a:gd name="T101" fmla="*/ 400886 h 1890713"/>
                  <a:gd name="T102" fmla="*/ 395604 w 1387475"/>
                  <a:gd name="T103" fmla="*/ 332470 h 1890713"/>
                  <a:gd name="T104" fmla="*/ 413186 w 1387475"/>
                  <a:gd name="T105" fmla="*/ 304064 h 1890713"/>
                  <a:gd name="T106" fmla="*/ 418780 w 1387475"/>
                  <a:gd name="T107" fmla="*/ 231249 h 1890713"/>
                  <a:gd name="T108" fmla="*/ 433966 w 1387475"/>
                  <a:gd name="T109" fmla="*/ 153632 h 1890713"/>
                  <a:gd name="T110" fmla="*/ 415983 w 1387475"/>
                  <a:gd name="T111" fmla="*/ 121626 h 1890713"/>
                  <a:gd name="T112" fmla="*/ 474725 w 1387475"/>
                  <a:gd name="T113" fmla="*/ 72015 h 1890713"/>
                  <a:gd name="T114" fmla="*/ 567432 w 1387475"/>
                  <a:gd name="T115" fmla="*/ 28006 h 1890713"/>
                  <a:gd name="T116" fmla="*/ 671328 w 1387475"/>
                  <a:gd name="T117" fmla="*/ 3601 h 18907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87475" h="1890713">
                    <a:moveTo>
                      <a:pt x="1185185" y="1355117"/>
                    </a:moveTo>
                    <a:lnTo>
                      <a:pt x="1112995" y="1364242"/>
                    </a:lnTo>
                    <a:lnTo>
                      <a:pt x="719520" y="1412247"/>
                    </a:lnTo>
                    <a:lnTo>
                      <a:pt x="699687" y="1419785"/>
                    </a:lnTo>
                    <a:lnTo>
                      <a:pt x="661609" y="1434464"/>
                    </a:lnTo>
                    <a:lnTo>
                      <a:pt x="591006" y="1461839"/>
                    </a:lnTo>
                    <a:lnTo>
                      <a:pt x="656849" y="1453905"/>
                    </a:lnTo>
                    <a:lnTo>
                      <a:pt x="686201" y="1449937"/>
                    </a:lnTo>
                    <a:lnTo>
                      <a:pt x="1212950" y="1385269"/>
                    </a:lnTo>
                    <a:lnTo>
                      <a:pt x="1207397" y="1379318"/>
                    </a:lnTo>
                    <a:lnTo>
                      <a:pt x="1185185" y="1355117"/>
                    </a:lnTo>
                    <a:close/>
                    <a:moveTo>
                      <a:pt x="882939" y="1288862"/>
                    </a:moveTo>
                    <a:lnTo>
                      <a:pt x="692944" y="1297987"/>
                    </a:lnTo>
                    <a:lnTo>
                      <a:pt x="638207" y="1300764"/>
                    </a:lnTo>
                    <a:lnTo>
                      <a:pt x="608855" y="1302351"/>
                    </a:lnTo>
                    <a:lnTo>
                      <a:pt x="271704" y="1332106"/>
                    </a:lnTo>
                    <a:lnTo>
                      <a:pt x="253855" y="1342421"/>
                    </a:lnTo>
                    <a:lnTo>
                      <a:pt x="152313" y="1399948"/>
                    </a:lnTo>
                    <a:lnTo>
                      <a:pt x="688581" y="1318617"/>
                    </a:lnTo>
                    <a:lnTo>
                      <a:pt x="749665" y="1309492"/>
                    </a:lnTo>
                    <a:lnTo>
                      <a:pt x="761564" y="1307112"/>
                    </a:lnTo>
                    <a:lnTo>
                      <a:pt x="882939" y="1288862"/>
                    </a:lnTo>
                    <a:close/>
                    <a:moveTo>
                      <a:pt x="1118944" y="1098824"/>
                    </a:moveTo>
                    <a:lnTo>
                      <a:pt x="1117754" y="1099221"/>
                    </a:lnTo>
                    <a:lnTo>
                      <a:pt x="1116168" y="1100808"/>
                    </a:lnTo>
                    <a:lnTo>
                      <a:pt x="1115374" y="1102395"/>
                    </a:lnTo>
                    <a:lnTo>
                      <a:pt x="1114978" y="1103585"/>
                    </a:lnTo>
                    <a:lnTo>
                      <a:pt x="1115771" y="1105569"/>
                    </a:lnTo>
                    <a:lnTo>
                      <a:pt x="1116564" y="1107156"/>
                    </a:lnTo>
                    <a:lnTo>
                      <a:pt x="1118151" y="1109139"/>
                    </a:lnTo>
                    <a:lnTo>
                      <a:pt x="1119737" y="1110726"/>
                    </a:lnTo>
                    <a:lnTo>
                      <a:pt x="1124497" y="1114694"/>
                    </a:lnTo>
                    <a:lnTo>
                      <a:pt x="1123307" y="1106362"/>
                    </a:lnTo>
                    <a:lnTo>
                      <a:pt x="1122514" y="1102791"/>
                    </a:lnTo>
                    <a:lnTo>
                      <a:pt x="1121721" y="1100808"/>
                    </a:lnTo>
                    <a:lnTo>
                      <a:pt x="1120134" y="1099221"/>
                    </a:lnTo>
                    <a:lnTo>
                      <a:pt x="1118944" y="1098824"/>
                    </a:lnTo>
                    <a:close/>
                    <a:moveTo>
                      <a:pt x="953542" y="742950"/>
                    </a:moveTo>
                    <a:lnTo>
                      <a:pt x="973374" y="743347"/>
                    </a:lnTo>
                    <a:lnTo>
                      <a:pt x="993207" y="744140"/>
                    </a:lnTo>
                    <a:lnTo>
                      <a:pt x="1013436" y="746124"/>
                    </a:lnTo>
                    <a:lnTo>
                      <a:pt x="1033268" y="749298"/>
                    </a:lnTo>
                    <a:lnTo>
                      <a:pt x="1053497" y="752868"/>
                    </a:lnTo>
                    <a:lnTo>
                      <a:pt x="1072933" y="757629"/>
                    </a:lnTo>
                    <a:lnTo>
                      <a:pt x="1093162" y="762787"/>
                    </a:lnTo>
                    <a:lnTo>
                      <a:pt x="1112598" y="768738"/>
                    </a:lnTo>
                    <a:lnTo>
                      <a:pt x="1132430" y="775483"/>
                    </a:lnTo>
                    <a:lnTo>
                      <a:pt x="1151469" y="782624"/>
                    </a:lnTo>
                    <a:lnTo>
                      <a:pt x="1170509" y="790162"/>
                    </a:lnTo>
                    <a:lnTo>
                      <a:pt x="1188754" y="798097"/>
                    </a:lnTo>
                    <a:lnTo>
                      <a:pt x="1206603" y="806428"/>
                    </a:lnTo>
                    <a:lnTo>
                      <a:pt x="1224056" y="815553"/>
                    </a:lnTo>
                    <a:lnTo>
                      <a:pt x="1240715" y="824678"/>
                    </a:lnTo>
                    <a:lnTo>
                      <a:pt x="1257374" y="833803"/>
                    </a:lnTo>
                    <a:lnTo>
                      <a:pt x="1272844" y="843722"/>
                    </a:lnTo>
                    <a:lnTo>
                      <a:pt x="1287520" y="853640"/>
                    </a:lnTo>
                    <a:lnTo>
                      <a:pt x="1301402" y="863558"/>
                    </a:lnTo>
                    <a:lnTo>
                      <a:pt x="1314492" y="873477"/>
                    </a:lnTo>
                    <a:lnTo>
                      <a:pt x="1326391" y="883395"/>
                    </a:lnTo>
                    <a:lnTo>
                      <a:pt x="1337894" y="893314"/>
                    </a:lnTo>
                    <a:lnTo>
                      <a:pt x="1347810" y="903232"/>
                    </a:lnTo>
                    <a:lnTo>
                      <a:pt x="1356537" y="912754"/>
                    </a:lnTo>
                    <a:lnTo>
                      <a:pt x="1364866" y="922672"/>
                    </a:lnTo>
                    <a:lnTo>
                      <a:pt x="1370816" y="931797"/>
                    </a:lnTo>
                    <a:lnTo>
                      <a:pt x="1376369" y="940526"/>
                    </a:lnTo>
                    <a:lnTo>
                      <a:pt x="1378749" y="944890"/>
                    </a:lnTo>
                    <a:lnTo>
                      <a:pt x="1380732" y="948857"/>
                    </a:lnTo>
                    <a:lnTo>
                      <a:pt x="1381922" y="953221"/>
                    </a:lnTo>
                    <a:lnTo>
                      <a:pt x="1383112" y="957585"/>
                    </a:lnTo>
                    <a:lnTo>
                      <a:pt x="1383905" y="961156"/>
                    </a:lnTo>
                    <a:lnTo>
                      <a:pt x="1384302" y="965123"/>
                    </a:lnTo>
                    <a:lnTo>
                      <a:pt x="1385888" y="976232"/>
                    </a:lnTo>
                    <a:lnTo>
                      <a:pt x="1387078" y="988134"/>
                    </a:lnTo>
                    <a:lnTo>
                      <a:pt x="1387475" y="1000830"/>
                    </a:lnTo>
                    <a:lnTo>
                      <a:pt x="1387475" y="1013922"/>
                    </a:lnTo>
                    <a:lnTo>
                      <a:pt x="1386682" y="1027014"/>
                    </a:lnTo>
                    <a:lnTo>
                      <a:pt x="1385492" y="1040900"/>
                    </a:lnTo>
                    <a:lnTo>
                      <a:pt x="1383509" y="1055183"/>
                    </a:lnTo>
                    <a:lnTo>
                      <a:pt x="1381525" y="1069465"/>
                    </a:lnTo>
                    <a:lnTo>
                      <a:pt x="1379145" y="1084541"/>
                    </a:lnTo>
                    <a:lnTo>
                      <a:pt x="1375972" y="1100014"/>
                    </a:lnTo>
                    <a:lnTo>
                      <a:pt x="1372799" y="1115487"/>
                    </a:lnTo>
                    <a:lnTo>
                      <a:pt x="1369229" y="1131357"/>
                    </a:lnTo>
                    <a:lnTo>
                      <a:pt x="1365263" y="1148020"/>
                    </a:lnTo>
                    <a:lnTo>
                      <a:pt x="1360503" y="1164286"/>
                    </a:lnTo>
                    <a:lnTo>
                      <a:pt x="1350983" y="1198009"/>
                    </a:lnTo>
                    <a:lnTo>
                      <a:pt x="1339877" y="1232525"/>
                    </a:lnTo>
                    <a:lnTo>
                      <a:pt x="1327978" y="1267834"/>
                    </a:lnTo>
                    <a:lnTo>
                      <a:pt x="1315285" y="1303541"/>
                    </a:lnTo>
                    <a:lnTo>
                      <a:pt x="1302196" y="1339247"/>
                    </a:lnTo>
                    <a:lnTo>
                      <a:pt x="1288710" y="1374954"/>
                    </a:lnTo>
                    <a:lnTo>
                      <a:pt x="1274827" y="1411057"/>
                    </a:lnTo>
                    <a:lnTo>
                      <a:pt x="1246665" y="1482073"/>
                    </a:lnTo>
                    <a:lnTo>
                      <a:pt x="1212950" y="1581654"/>
                    </a:lnTo>
                    <a:lnTo>
                      <a:pt x="1106251" y="1559437"/>
                    </a:lnTo>
                    <a:lnTo>
                      <a:pt x="1101095" y="1638784"/>
                    </a:lnTo>
                    <a:lnTo>
                      <a:pt x="1092369" y="1729241"/>
                    </a:lnTo>
                    <a:lnTo>
                      <a:pt x="1085229" y="1803431"/>
                    </a:lnTo>
                    <a:lnTo>
                      <a:pt x="1076503" y="1890713"/>
                    </a:lnTo>
                    <a:lnTo>
                      <a:pt x="285190" y="1890713"/>
                    </a:lnTo>
                    <a:lnTo>
                      <a:pt x="274084" y="1780023"/>
                    </a:lnTo>
                    <a:lnTo>
                      <a:pt x="265358" y="1685203"/>
                    </a:lnTo>
                    <a:lnTo>
                      <a:pt x="255441" y="1570546"/>
                    </a:lnTo>
                    <a:lnTo>
                      <a:pt x="232832" y="1576893"/>
                    </a:lnTo>
                    <a:lnTo>
                      <a:pt x="209827" y="1582448"/>
                    </a:lnTo>
                    <a:lnTo>
                      <a:pt x="197927" y="1584828"/>
                    </a:lnTo>
                    <a:lnTo>
                      <a:pt x="186821" y="1587605"/>
                    </a:lnTo>
                    <a:lnTo>
                      <a:pt x="174922" y="1589192"/>
                    </a:lnTo>
                    <a:lnTo>
                      <a:pt x="163816" y="1590779"/>
                    </a:lnTo>
                    <a:lnTo>
                      <a:pt x="152313" y="1591573"/>
                    </a:lnTo>
                    <a:lnTo>
                      <a:pt x="142000" y="1591969"/>
                    </a:lnTo>
                    <a:lnTo>
                      <a:pt x="131291" y="1591969"/>
                    </a:lnTo>
                    <a:lnTo>
                      <a:pt x="121374" y="1591573"/>
                    </a:lnTo>
                    <a:lnTo>
                      <a:pt x="112251" y="1590382"/>
                    </a:lnTo>
                    <a:lnTo>
                      <a:pt x="103129" y="1588399"/>
                    </a:lnTo>
                    <a:lnTo>
                      <a:pt x="99162" y="1587209"/>
                    </a:lnTo>
                    <a:lnTo>
                      <a:pt x="95196" y="1585225"/>
                    </a:lnTo>
                    <a:lnTo>
                      <a:pt x="91229" y="1583638"/>
                    </a:lnTo>
                    <a:lnTo>
                      <a:pt x="87659" y="1581654"/>
                    </a:lnTo>
                    <a:lnTo>
                      <a:pt x="74570" y="1515399"/>
                    </a:lnTo>
                    <a:lnTo>
                      <a:pt x="59497" y="1433274"/>
                    </a:lnTo>
                    <a:lnTo>
                      <a:pt x="51564" y="1388046"/>
                    </a:lnTo>
                    <a:lnTo>
                      <a:pt x="43235" y="1341628"/>
                    </a:lnTo>
                    <a:lnTo>
                      <a:pt x="35698" y="1295209"/>
                    </a:lnTo>
                    <a:lnTo>
                      <a:pt x="28162" y="1247998"/>
                    </a:lnTo>
                    <a:lnTo>
                      <a:pt x="21022" y="1202373"/>
                    </a:lnTo>
                    <a:lnTo>
                      <a:pt x="14676" y="1157938"/>
                    </a:lnTo>
                    <a:lnTo>
                      <a:pt x="9520" y="1116677"/>
                    </a:lnTo>
                    <a:lnTo>
                      <a:pt x="5156" y="1078987"/>
                    </a:lnTo>
                    <a:lnTo>
                      <a:pt x="1983" y="1045264"/>
                    </a:lnTo>
                    <a:lnTo>
                      <a:pt x="793" y="1030188"/>
                    </a:lnTo>
                    <a:lnTo>
                      <a:pt x="0" y="1016699"/>
                    </a:lnTo>
                    <a:lnTo>
                      <a:pt x="0" y="1004797"/>
                    </a:lnTo>
                    <a:lnTo>
                      <a:pt x="0" y="994482"/>
                    </a:lnTo>
                    <a:lnTo>
                      <a:pt x="397" y="985754"/>
                    </a:lnTo>
                    <a:lnTo>
                      <a:pt x="1190" y="979009"/>
                    </a:lnTo>
                    <a:lnTo>
                      <a:pt x="1587" y="972661"/>
                    </a:lnTo>
                    <a:lnTo>
                      <a:pt x="2380" y="966314"/>
                    </a:lnTo>
                    <a:lnTo>
                      <a:pt x="3966" y="959966"/>
                    </a:lnTo>
                    <a:lnTo>
                      <a:pt x="5553" y="954015"/>
                    </a:lnTo>
                    <a:lnTo>
                      <a:pt x="7536" y="948064"/>
                    </a:lnTo>
                    <a:lnTo>
                      <a:pt x="9520" y="942113"/>
                    </a:lnTo>
                    <a:lnTo>
                      <a:pt x="12296" y="936558"/>
                    </a:lnTo>
                    <a:lnTo>
                      <a:pt x="15073" y="931004"/>
                    </a:lnTo>
                    <a:lnTo>
                      <a:pt x="18246" y="925053"/>
                    </a:lnTo>
                    <a:lnTo>
                      <a:pt x="21816" y="919498"/>
                    </a:lnTo>
                    <a:lnTo>
                      <a:pt x="25782" y="914341"/>
                    </a:lnTo>
                    <a:lnTo>
                      <a:pt x="29352" y="909183"/>
                    </a:lnTo>
                    <a:lnTo>
                      <a:pt x="34112" y="904026"/>
                    </a:lnTo>
                    <a:lnTo>
                      <a:pt x="38872" y="898471"/>
                    </a:lnTo>
                    <a:lnTo>
                      <a:pt x="48391" y="888950"/>
                    </a:lnTo>
                    <a:lnTo>
                      <a:pt x="59894" y="879031"/>
                    </a:lnTo>
                    <a:lnTo>
                      <a:pt x="71793" y="869906"/>
                    </a:lnTo>
                    <a:lnTo>
                      <a:pt x="84486" y="860781"/>
                    </a:lnTo>
                    <a:lnTo>
                      <a:pt x="98765" y="852450"/>
                    </a:lnTo>
                    <a:lnTo>
                      <a:pt x="113441" y="844118"/>
                    </a:lnTo>
                    <a:lnTo>
                      <a:pt x="128514" y="836183"/>
                    </a:lnTo>
                    <a:lnTo>
                      <a:pt x="144380" y="828645"/>
                    </a:lnTo>
                    <a:lnTo>
                      <a:pt x="161436" y="821504"/>
                    </a:lnTo>
                    <a:lnTo>
                      <a:pt x="178492" y="814760"/>
                    </a:lnTo>
                    <a:lnTo>
                      <a:pt x="196341" y="808015"/>
                    </a:lnTo>
                    <a:lnTo>
                      <a:pt x="214587" y="801667"/>
                    </a:lnTo>
                    <a:lnTo>
                      <a:pt x="233229" y="795716"/>
                    </a:lnTo>
                    <a:lnTo>
                      <a:pt x="252268" y="790162"/>
                    </a:lnTo>
                    <a:lnTo>
                      <a:pt x="271704" y="784608"/>
                    </a:lnTo>
                    <a:lnTo>
                      <a:pt x="291140" y="779450"/>
                    </a:lnTo>
                    <a:lnTo>
                      <a:pt x="310972" y="774689"/>
                    </a:lnTo>
                    <a:lnTo>
                      <a:pt x="331201" y="769928"/>
                    </a:lnTo>
                    <a:lnTo>
                      <a:pt x="351034" y="765564"/>
                    </a:lnTo>
                    <a:lnTo>
                      <a:pt x="371263" y="761994"/>
                    </a:lnTo>
                    <a:lnTo>
                      <a:pt x="391492" y="758026"/>
                    </a:lnTo>
                    <a:lnTo>
                      <a:pt x="431156" y="751282"/>
                    </a:lnTo>
                    <a:lnTo>
                      <a:pt x="470028" y="745727"/>
                    </a:lnTo>
                    <a:lnTo>
                      <a:pt x="474788" y="745330"/>
                    </a:lnTo>
                    <a:lnTo>
                      <a:pt x="479548" y="744934"/>
                    </a:lnTo>
                    <a:lnTo>
                      <a:pt x="488670" y="745330"/>
                    </a:lnTo>
                    <a:lnTo>
                      <a:pt x="616391" y="1197215"/>
                    </a:lnTo>
                    <a:lnTo>
                      <a:pt x="618771" y="1179759"/>
                    </a:lnTo>
                    <a:lnTo>
                      <a:pt x="663196" y="869509"/>
                    </a:lnTo>
                    <a:lnTo>
                      <a:pt x="650503" y="838961"/>
                    </a:lnTo>
                    <a:lnTo>
                      <a:pt x="675095" y="798493"/>
                    </a:lnTo>
                    <a:lnTo>
                      <a:pt x="731022" y="798097"/>
                    </a:lnTo>
                    <a:lnTo>
                      <a:pt x="754028" y="838961"/>
                    </a:lnTo>
                    <a:lnTo>
                      <a:pt x="743319" y="875461"/>
                    </a:lnTo>
                    <a:lnTo>
                      <a:pt x="782983" y="1202373"/>
                    </a:lnTo>
                    <a:lnTo>
                      <a:pt x="887302" y="760407"/>
                    </a:lnTo>
                    <a:lnTo>
                      <a:pt x="899201" y="754852"/>
                    </a:lnTo>
                    <a:lnTo>
                      <a:pt x="907927" y="750488"/>
                    </a:lnTo>
                    <a:lnTo>
                      <a:pt x="913481" y="747314"/>
                    </a:lnTo>
                    <a:lnTo>
                      <a:pt x="914671" y="746124"/>
                    </a:lnTo>
                    <a:lnTo>
                      <a:pt x="914671" y="745727"/>
                    </a:lnTo>
                    <a:lnTo>
                      <a:pt x="924587" y="744537"/>
                    </a:lnTo>
                    <a:lnTo>
                      <a:pt x="934106" y="743744"/>
                    </a:lnTo>
                    <a:lnTo>
                      <a:pt x="943626" y="743347"/>
                    </a:lnTo>
                    <a:lnTo>
                      <a:pt x="953542" y="742950"/>
                    </a:lnTo>
                    <a:close/>
                    <a:moveTo>
                      <a:pt x="713979" y="0"/>
                    </a:moveTo>
                    <a:lnTo>
                      <a:pt x="725091" y="0"/>
                    </a:lnTo>
                    <a:lnTo>
                      <a:pt x="736601" y="397"/>
                    </a:lnTo>
                    <a:lnTo>
                      <a:pt x="746919" y="794"/>
                    </a:lnTo>
                    <a:lnTo>
                      <a:pt x="758032" y="1985"/>
                    </a:lnTo>
                    <a:lnTo>
                      <a:pt x="768351" y="3177"/>
                    </a:lnTo>
                    <a:lnTo>
                      <a:pt x="778669" y="4368"/>
                    </a:lnTo>
                    <a:lnTo>
                      <a:pt x="788591" y="5956"/>
                    </a:lnTo>
                    <a:lnTo>
                      <a:pt x="808038" y="9530"/>
                    </a:lnTo>
                    <a:lnTo>
                      <a:pt x="826691" y="13898"/>
                    </a:lnTo>
                    <a:lnTo>
                      <a:pt x="844551" y="19060"/>
                    </a:lnTo>
                    <a:lnTo>
                      <a:pt x="860822" y="25016"/>
                    </a:lnTo>
                    <a:lnTo>
                      <a:pt x="876697" y="30973"/>
                    </a:lnTo>
                    <a:lnTo>
                      <a:pt x="891779" y="37723"/>
                    </a:lnTo>
                    <a:lnTo>
                      <a:pt x="906066" y="44076"/>
                    </a:lnTo>
                    <a:lnTo>
                      <a:pt x="919163" y="51224"/>
                    </a:lnTo>
                    <a:lnTo>
                      <a:pt x="930672" y="57974"/>
                    </a:lnTo>
                    <a:lnTo>
                      <a:pt x="942182" y="64725"/>
                    </a:lnTo>
                    <a:lnTo>
                      <a:pt x="952501" y="71475"/>
                    </a:lnTo>
                    <a:lnTo>
                      <a:pt x="961232" y="77829"/>
                    </a:lnTo>
                    <a:lnTo>
                      <a:pt x="969566" y="84182"/>
                    </a:lnTo>
                    <a:lnTo>
                      <a:pt x="976313" y="89344"/>
                    </a:lnTo>
                    <a:lnTo>
                      <a:pt x="987822" y="98874"/>
                    </a:lnTo>
                    <a:lnTo>
                      <a:pt x="994172" y="105227"/>
                    </a:lnTo>
                    <a:lnTo>
                      <a:pt x="996554" y="107213"/>
                    </a:lnTo>
                    <a:lnTo>
                      <a:pt x="993775" y="113566"/>
                    </a:lnTo>
                    <a:lnTo>
                      <a:pt x="989410" y="120317"/>
                    </a:lnTo>
                    <a:lnTo>
                      <a:pt x="984251" y="129450"/>
                    </a:lnTo>
                    <a:lnTo>
                      <a:pt x="977107" y="139774"/>
                    </a:lnTo>
                    <a:lnTo>
                      <a:pt x="973138" y="144936"/>
                    </a:lnTo>
                    <a:lnTo>
                      <a:pt x="968375" y="150495"/>
                    </a:lnTo>
                    <a:lnTo>
                      <a:pt x="963216" y="156054"/>
                    </a:lnTo>
                    <a:lnTo>
                      <a:pt x="957660" y="161613"/>
                    </a:lnTo>
                    <a:lnTo>
                      <a:pt x="951707" y="167173"/>
                    </a:lnTo>
                    <a:lnTo>
                      <a:pt x="945754" y="172732"/>
                    </a:lnTo>
                    <a:lnTo>
                      <a:pt x="938610" y="177497"/>
                    </a:lnTo>
                    <a:lnTo>
                      <a:pt x="931069" y="182262"/>
                    </a:lnTo>
                    <a:lnTo>
                      <a:pt x="923529" y="186630"/>
                    </a:lnTo>
                    <a:lnTo>
                      <a:pt x="915194" y="190601"/>
                    </a:lnTo>
                    <a:lnTo>
                      <a:pt x="906463" y="194174"/>
                    </a:lnTo>
                    <a:lnTo>
                      <a:pt x="896938" y="196954"/>
                    </a:lnTo>
                    <a:lnTo>
                      <a:pt x="887413" y="199733"/>
                    </a:lnTo>
                    <a:lnTo>
                      <a:pt x="877094" y="200925"/>
                    </a:lnTo>
                    <a:lnTo>
                      <a:pt x="866775" y="201719"/>
                    </a:lnTo>
                    <a:lnTo>
                      <a:pt x="855266" y="201719"/>
                    </a:lnTo>
                    <a:lnTo>
                      <a:pt x="843360" y="200925"/>
                    </a:lnTo>
                    <a:lnTo>
                      <a:pt x="831454" y="198939"/>
                    </a:lnTo>
                    <a:lnTo>
                      <a:pt x="818357" y="195763"/>
                    </a:lnTo>
                    <a:lnTo>
                      <a:pt x="805260" y="191792"/>
                    </a:lnTo>
                    <a:lnTo>
                      <a:pt x="791369" y="186233"/>
                    </a:lnTo>
                    <a:lnTo>
                      <a:pt x="777082" y="179879"/>
                    </a:lnTo>
                    <a:lnTo>
                      <a:pt x="760016" y="171938"/>
                    </a:lnTo>
                    <a:lnTo>
                      <a:pt x="743347" y="165187"/>
                    </a:lnTo>
                    <a:lnTo>
                      <a:pt x="778272" y="181468"/>
                    </a:lnTo>
                    <a:lnTo>
                      <a:pt x="812007" y="196954"/>
                    </a:lnTo>
                    <a:lnTo>
                      <a:pt x="828279" y="204101"/>
                    </a:lnTo>
                    <a:lnTo>
                      <a:pt x="844551" y="210852"/>
                    </a:lnTo>
                    <a:lnTo>
                      <a:pt x="860029" y="217205"/>
                    </a:lnTo>
                    <a:lnTo>
                      <a:pt x="875110" y="222367"/>
                    </a:lnTo>
                    <a:lnTo>
                      <a:pt x="889397" y="226735"/>
                    </a:lnTo>
                    <a:lnTo>
                      <a:pt x="903288" y="229912"/>
                    </a:lnTo>
                    <a:lnTo>
                      <a:pt x="910035" y="231103"/>
                    </a:lnTo>
                    <a:lnTo>
                      <a:pt x="916385" y="232294"/>
                    </a:lnTo>
                    <a:lnTo>
                      <a:pt x="922735" y="232691"/>
                    </a:lnTo>
                    <a:lnTo>
                      <a:pt x="929085" y="233089"/>
                    </a:lnTo>
                    <a:lnTo>
                      <a:pt x="935038" y="233089"/>
                    </a:lnTo>
                    <a:lnTo>
                      <a:pt x="940991" y="232294"/>
                    </a:lnTo>
                    <a:lnTo>
                      <a:pt x="946547" y="231103"/>
                    </a:lnTo>
                    <a:lnTo>
                      <a:pt x="951707" y="229912"/>
                    </a:lnTo>
                    <a:lnTo>
                      <a:pt x="956866" y="228324"/>
                    </a:lnTo>
                    <a:lnTo>
                      <a:pt x="961629" y="226338"/>
                    </a:lnTo>
                    <a:lnTo>
                      <a:pt x="966788" y="223161"/>
                    </a:lnTo>
                    <a:lnTo>
                      <a:pt x="970757" y="220382"/>
                    </a:lnTo>
                    <a:lnTo>
                      <a:pt x="972741" y="231500"/>
                    </a:lnTo>
                    <a:lnTo>
                      <a:pt x="973535" y="242619"/>
                    </a:lnTo>
                    <a:lnTo>
                      <a:pt x="973932" y="253340"/>
                    </a:lnTo>
                    <a:lnTo>
                      <a:pt x="974329" y="263267"/>
                    </a:lnTo>
                    <a:lnTo>
                      <a:pt x="974329" y="273591"/>
                    </a:lnTo>
                    <a:lnTo>
                      <a:pt x="973932" y="283121"/>
                    </a:lnTo>
                    <a:lnTo>
                      <a:pt x="973138" y="302181"/>
                    </a:lnTo>
                    <a:lnTo>
                      <a:pt x="974725" y="300196"/>
                    </a:lnTo>
                    <a:lnTo>
                      <a:pt x="976710" y="298210"/>
                    </a:lnTo>
                    <a:lnTo>
                      <a:pt x="978297" y="297416"/>
                    </a:lnTo>
                    <a:lnTo>
                      <a:pt x="980282" y="297019"/>
                    </a:lnTo>
                    <a:lnTo>
                      <a:pt x="982663" y="297416"/>
                    </a:lnTo>
                    <a:lnTo>
                      <a:pt x="985044" y="299005"/>
                    </a:lnTo>
                    <a:lnTo>
                      <a:pt x="987822" y="301784"/>
                    </a:lnTo>
                    <a:lnTo>
                      <a:pt x="989807" y="304564"/>
                    </a:lnTo>
                    <a:lnTo>
                      <a:pt x="991791" y="308932"/>
                    </a:lnTo>
                    <a:lnTo>
                      <a:pt x="994172" y="313697"/>
                    </a:lnTo>
                    <a:lnTo>
                      <a:pt x="995760" y="318859"/>
                    </a:lnTo>
                    <a:lnTo>
                      <a:pt x="997744" y="325212"/>
                    </a:lnTo>
                    <a:lnTo>
                      <a:pt x="998935" y="331963"/>
                    </a:lnTo>
                    <a:lnTo>
                      <a:pt x="1000919" y="339507"/>
                    </a:lnTo>
                    <a:lnTo>
                      <a:pt x="1002110" y="347846"/>
                    </a:lnTo>
                    <a:lnTo>
                      <a:pt x="1002904" y="356185"/>
                    </a:lnTo>
                    <a:lnTo>
                      <a:pt x="1003697" y="364523"/>
                    </a:lnTo>
                    <a:lnTo>
                      <a:pt x="1004094" y="373656"/>
                    </a:lnTo>
                    <a:lnTo>
                      <a:pt x="1004491" y="383584"/>
                    </a:lnTo>
                    <a:lnTo>
                      <a:pt x="1004888" y="393114"/>
                    </a:lnTo>
                    <a:lnTo>
                      <a:pt x="1004491" y="403438"/>
                    </a:lnTo>
                    <a:lnTo>
                      <a:pt x="1004094" y="412571"/>
                    </a:lnTo>
                    <a:lnTo>
                      <a:pt x="1003697" y="422101"/>
                    </a:lnTo>
                    <a:lnTo>
                      <a:pt x="1002904" y="430837"/>
                    </a:lnTo>
                    <a:lnTo>
                      <a:pt x="1002110" y="439175"/>
                    </a:lnTo>
                    <a:lnTo>
                      <a:pt x="1000919" y="447117"/>
                    </a:lnTo>
                    <a:lnTo>
                      <a:pt x="998935" y="454265"/>
                    </a:lnTo>
                    <a:lnTo>
                      <a:pt x="997744" y="461015"/>
                    </a:lnTo>
                    <a:lnTo>
                      <a:pt x="995760" y="467368"/>
                    </a:lnTo>
                    <a:lnTo>
                      <a:pt x="994172" y="472928"/>
                    </a:lnTo>
                    <a:lnTo>
                      <a:pt x="991791" y="478090"/>
                    </a:lnTo>
                    <a:lnTo>
                      <a:pt x="989807" y="481663"/>
                    </a:lnTo>
                    <a:lnTo>
                      <a:pt x="987822" y="485237"/>
                    </a:lnTo>
                    <a:lnTo>
                      <a:pt x="985044" y="487620"/>
                    </a:lnTo>
                    <a:lnTo>
                      <a:pt x="982663" y="488811"/>
                    </a:lnTo>
                    <a:lnTo>
                      <a:pt x="980282" y="489605"/>
                    </a:lnTo>
                    <a:lnTo>
                      <a:pt x="978694" y="489605"/>
                    </a:lnTo>
                    <a:lnTo>
                      <a:pt x="977504" y="488811"/>
                    </a:lnTo>
                    <a:lnTo>
                      <a:pt x="975122" y="487223"/>
                    </a:lnTo>
                    <a:lnTo>
                      <a:pt x="972741" y="484840"/>
                    </a:lnTo>
                    <a:lnTo>
                      <a:pt x="970360" y="481266"/>
                    </a:lnTo>
                    <a:lnTo>
                      <a:pt x="968375" y="476898"/>
                    </a:lnTo>
                    <a:lnTo>
                      <a:pt x="966391" y="471736"/>
                    </a:lnTo>
                    <a:lnTo>
                      <a:pt x="964010" y="465780"/>
                    </a:lnTo>
                    <a:lnTo>
                      <a:pt x="962422" y="459030"/>
                    </a:lnTo>
                    <a:lnTo>
                      <a:pt x="960438" y="476104"/>
                    </a:lnTo>
                    <a:lnTo>
                      <a:pt x="957263" y="491988"/>
                    </a:lnTo>
                    <a:lnTo>
                      <a:pt x="953691" y="507871"/>
                    </a:lnTo>
                    <a:lnTo>
                      <a:pt x="949325" y="523754"/>
                    </a:lnTo>
                    <a:lnTo>
                      <a:pt x="944563" y="538844"/>
                    </a:lnTo>
                    <a:lnTo>
                      <a:pt x="939404" y="553536"/>
                    </a:lnTo>
                    <a:lnTo>
                      <a:pt x="933451" y="567434"/>
                    </a:lnTo>
                    <a:lnTo>
                      <a:pt x="927101" y="581332"/>
                    </a:lnTo>
                    <a:lnTo>
                      <a:pt x="920354" y="594435"/>
                    </a:lnTo>
                    <a:lnTo>
                      <a:pt x="912813" y="607539"/>
                    </a:lnTo>
                    <a:lnTo>
                      <a:pt x="905272" y="619849"/>
                    </a:lnTo>
                    <a:lnTo>
                      <a:pt x="896938" y="631364"/>
                    </a:lnTo>
                    <a:lnTo>
                      <a:pt x="888604" y="642880"/>
                    </a:lnTo>
                    <a:lnTo>
                      <a:pt x="879872" y="653601"/>
                    </a:lnTo>
                    <a:lnTo>
                      <a:pt x="870347" y="663925"/>
                    </a:lnTo>
                    <a:lnTo>
                      <a:pt x="861219" y="673852"/>
                    </a:lnTo>
                    <a:lnTo>
                      <a:pt x="851694" y="682985"/>
                    </a:lnTo>
                    <a:lnTo>
                      <a:pt x="841772" y="691721"/>
                    </a:lnTo>
                    <a:lnTo>
                      <a:pt x="831851" y="700060"/>
                    </a:lnTo>
                    <a:lnTo>
                      <a:pt x="821532" y="707604"/>
                    </a:lnTo>
                    <a:lnTo>
                      <a:pt x="811610" y="714752"/>
                    </a:lnTo>
                    <a:lnTo>
                      <a:pt x="801291" y="721105"/>
                    </a:lnTo>
                    <a:lnTo>
                      <a:pt x="790972" y="727062"/>
                    </a:lnTo>
                    <a:lnTo>
                      <a:pt x="780257" y="732224"/>
                    </a:lnTo>
                    <a:lnTo>
                      <a:pt x="769938" y="736989"/>
                    </a:lnTo>
                    <a:lnTo>
                      <a:pt x="759619" y="741357"/>
                    </a:lnTo>
                    <a:lnTo>
                      <a:pt x="749301" y="744533"/>
                    </a:lnTo>
                    <a:lnTo>
                      <a:pt x="738585" y="747710"/>
                    </a:lnTo>
                    <a:lnTo>
                      <a:pt x="728663" y="750093"/>
                    </a:lnTo>
                    <a:lnTo>
                      <a:pt x="718344" y="751284"/>
                    </a:lnTo>
                    <a:lnTo>
                      <a:pt x="708819" y="752475"/>
                    </a:lnTo>
                    <a:lnTo>
                      <a:pt x="698897" y="752475"/>
                    </a:lnTo>
                    <a:lnTo>
                      <a:pt x="690960" y="752475"/>
                    </a:lnTo>
                    <a:lnTo>
                      <a:pt x="683022" y="751284"/>
                    </a:lnTo>
                    <a:lnTo>
                      <a:pt x="674688" y="749695"/>
                    </a:lnTo>
                    <a:lnTo>
                      <a:pt x="665560" y="747313"/>
                    </a:lnTo>
                    <a:lnTo>
                      <a:pt x="656432" y="744136"/>
                    </a:lnTo>
                    <a:lnTo>
                      <a:pt x="646907" y="740960"/>
                    </a:lnTo>
                    <a:lnTo>
                      <a:pt x="637779" y="736195"/>
                    </a:lnTo>
                    <a:lnTo>
                      <a:pt x="628254" y="731430"/>
                    </a:lnTo>
                    <a:lnTo>
                      <a:pt x="617935" y="725870"/>
                    </a:lnTo>
                    <a:lnTo>
                      <a:pt x="608410" y="719914"/>
                    </a:lnTo>
                    <a:lnTo>
                      <a:pt x="598091" y="713561"/>
                    </a:lnTo>
                    <a:lnTo>
                      <a:pt x="588169" y="706413"/>
                    </a:lnTo>
                    <a:lnTo>
                      <a:pt x="578247" y="698471"/>
                    </a:lnTo>
                    <a:lnTo>
                      <a:pt x="568325" y="690133"/>
                    </a:lnTo>
                    <a:lnTo>
                      <a:pt x="558007" y="681397"/>
                    </a:lnTo>
                    <a:lnTo>
                      <a:pt x="548482" y="671867"/>
                    </a:lnTo>
                    <a:lnTo>
                      <a:pt x="538560" y="662734"/>
                    </a:lnTo>
                    <a:lnTo>
                      <a:pt x="529035" y="652410"/>
                    </a:lnTo>
                    <a:lnTo>
                      <a:pt x="519510" y="641688"/>
                    </a:lnTo>
                    <a:lnTo>
                      <a:pt x="509985" y="630570"/>
                    </a:lnTo>
                    <a:lnTo>
                      <a:pt x="501254" y="619452"/>
                    </a:lnTo>
                    <a:lnTo>
                      <a:pt x="492522" y="607539"/>
                    </a:lnTo>
                    <a:lnTo>
                      <a:pt x="483791" y="595230"/>
                    </a:lnTo>
                    <a:lnTo>
                      <a:pt x="475854" y="582523"/>
                    </a:lnTo>
                    <a:lnTo>
                      <a:pt x="467916" y="569419"/>
                    </a:lnTo>
                    <a:lnTo>
                      <a:pt x="460772" y="556315"/>
                    </a:lnTo>
                    <a:lnTo>
                      <a:pt x="453629" y="542417"/>
                    </a:lnTo>
                    <a:lnTo>
                      <a:pt x="447279" y="528519"/>
                    </a:lnTo>
                    <a:lnTo>
                      <a:pt x="441325" y="514224"/>
                    </a:lnTo>
                    <a:lnTo>
                      <a:pt x="435769" y="499929"/>
                    </a:lnTo>
                    <a:lnTo>
                      <a:pt x="431007" y="485237"/>
                    </a:lnTo>
                    <a:lnTo>
                      <a:pt x="426244" y="470148"/>
                    </a:lnTo>
                    <a:lnTo>
                      <a:pt x="424657" y="474913"/>
                    </a:lnTo>
                    <a:lnTo>
                      <a:pt x="422672" y="480075"/>
                    </a:lnTo>
                    <a:lnTo>
                      <a:pt x="421085" y="484046"/>
                    </a:lnTo>
                    <a:lnTo>
                      <a:pt x="419101" y="487620"/>
                    </a:lnTo>
                    <a:lnTo>
                      <a:pt x="417116" y="490399"/>
                    </a:lnTo>
                    <a:lnTo>
                      <a:pt x="414735" y="492385"/>
                    </a:lnTo>
                    <a:lnTo>
                      <a:pt x="412354" y="493576"/>
                    </a:lnTo>
                    <a:lnTo>
                      <a:pt x="410369" y="493973"/>
                    </a:lnTo>
                    <a:lnTo>
                      <a:pt x="407591" y="493576"/>
                    </a:lnTo>
                    <a:lnTo>
                      <a:pt x="405210" y="491988"/>
                    </a:lnTo>
                    <a:lnTo>
                      <a:pt x="402829" y="490002"/>
                    </a:lnTo>
                    <a:lnTo>
                      <a:pt x="400447" y="486428"/>
                    </a:lnTo>
                    <a:lnTo>
                      <a:pt x="398463" y="482855"/>
                    </a:lnTo>
                    <a:lnTo>
                      <a:pt x="396082" y="477693"/>
                    </a:lnTo>
                    <a:lnTo>
                      <a:pt x="394494" y="472133"/>
                    </a:lnTo>
                    <a:lnTo>
                      <a:pt x="392907" y="465780"/>
                    </a:lnTo>
                    <a:lnTo>
                      <a:pt x="391319" y="459030"/>
                    </a:lnTo>
                    <a:lnTo>
                      <a:pt x="390129" y="451882"/>
                    </a:lnTo>
                    <a:lnTo>
                      <a:pt x="388541" y="443940"/>
                    </a:lnTo>
                    <a:lnTo>
                      <a:pt x="387351" y="435602"/>
                    </a:lnTo>
                    <a:lnTo>
                      <a:pt x="386557" y="426469"/>
                    </a:lnTo>
                    <a:lnTo>
                      <a:pt x="386160" y="417336"/>
                    </a:lnTo>
                    <a:lnTo>
                      <a:pt x="385763" y="407409"/>
                    </a:lnTo>
                    <a:lnTo>
                      <a:pt x="385763" y="397879"/>
                    </a:lnTo>
                    <a:lnTo>
                      <a:pt x="385763" y="388349"/>
                    </a:lnTo>
                    <a:lnTo>
                      <a:pt x="386160" y="378421"/>
                    </a:lnTo>
                    <a:lnTo>
                      <a:pt x="386557" y="369288"/>
                    </a:lnTo>
                    <a:lnTo>
                      <a:pt x="387351" y="360156"/>
                    </a:lnTo>
                    <a:lnTo>
                      <a:pt x="388541" y="351817"/>
                    </a:lnTo>
                    <a:lnTo>
                      <a:pt x="390129" y="344272"/>
                    </a:lnTo>
                    <a:lnTo>
                      <a:pt x="391319" y="336728"/>
                    </a:lnTo>
                    <a:lnTo>
                      <a:pt x="392907" y="329977"/>
                    </a:lnTo>
                    <a:lnTo>
                      <a:pt x="394494" y="323624"/>
                    </a:lnTo>
                    <a:lnTo>
                      <a:pt x="396082" y="318065"/>
                    </a:lnTo>
                    <a:lnTo>
                      <a:pt x="398463" y="313697"/>
                    </a:lnTo>
                    <a:lnTo>
                      <a:pt x="400447" y="309329"/>
                    </a:lnTo>
                    <a:lnTo>
                      <a:pt x="402829" y="305755"/>
                    </a:lnTo>
                    <a:lnTo>
                      <a:pt x="405210" y="303770"/>
                    </a:lnTo>
                    <a:lnTo>
                      <a:pt x="407591" y="302181"/>
                    </a:lnTo>
                    <a:lnTo>
                      <a:pt x="410369" y="301784"/>
                    </a:lnTo>
                    <a:lnTo>
                      <a:pt x="411560" y="302181"/>
                    </a:lnTo>
                    <a:lnTo>
                      <a:pt x="413147" y="302975"/>
                    </a:lnTo>
                    <a:lnTo>
                      <a:pt x="413544" y="289872"/>
                    </a:lnTo>
                    <a:lnTo>
                      <a:pt x="414338" y="277562"/>
                    </a:lnTo>
                    <a:lnTo>
                      <a:pt x="415925" y="266444"/>
                    </a:lnTo>
                    <a:lnTo>
                      <a:pt x="418307" y="255722"/>
                    </a:lnTo>
                    <a:lnTo>
                      <a:pt x="417116" y="242222"/>
                    </a:lnTo>
                    <a:lnTo>
                      <a:pt x="415925" y="229515"/>
                    </a:lnTo>
                    <a:lnTo>
                      <a:pt x="415925" y="217205"/>
                    </a:lnTo>
                    <a:lnTo>
                      <a:pt x="416322" y="206484"/>
                    </a:lnTo>
                    <a:lnTo>
                      <a:pt x="417910" y="195763"/>
                    </a:lnTo>
                    <a:lnTo>
                      <a:pt x="419497" y="185835"/>
                    </a:lnTo>
                    <a:lnTo>
                      <a:pt x="421482" y="176305"/>
                    </a:lnTo>
                    <a:lnTo>
                      <a:pt x="424260" y="167570"/>
                    </a:lnTo>
                    <a:lnTo>
                      <a:pt x="427435" y="159628"/>
                    </a:lnTo>
                    <a:lnTo>
                      <a:pt x="431007" y="152480"/>
                    </a:lnTo>
                    <a:lnTo>
                      <a:pt x="434975" y="145730"/>
                    </a:lnTo>
                    <a:lnTo>
                      <a:pt x="439341" y="139377"/>
                    </a:lnTo>
                    <a:lnTo>
                      <a:pt x="444501" y="133420"/>
                    </a:lnTo>
                    <a:lnTo>
                      <a:pt x="449660" y="128258"/>
                    </a:lnTo>
                    <a:lnTo>
                      <a:pt x="455613" y="123890"/>
                    </a:lnTo>
                    <a:lnTo>
                      <a:pt x="461566" y="119522"/>
                    </a:lnTo>
                    <a:lnTo>
                      <a:pt x="434182" y="119919"/>
                    </a:lnTo>
                    <a:lnTo>
                      <a:pt x="413147" y="120714"/>
                    </a:lnTo>
                    <a:lnTo>
                      <a:pt x="394891" y="121508"/>
                    </a:lnTo>
                    <a:lnTo>
                      <a:pt x="401241" y="118728"/>
                    </a:lnTo>
                    <a:lnTo>
                      <a:pt x="407591" y="115154"/>
                    </a:lnTo>
                    <a:lnTo>
                      <a:pt x="420291" y="107213"/>
                    </a:lnTo>
                    <a:lnTo>
                      <a:pt x="433388" y="98477"/>
                    </a:lnTo>
                    <a:lnTo>
                      <a:pt x="446485" y="88947"/>
                    </a:lnTo>
                    <a:lnTo>
                      <a:pt x="459185" y="79814"/>
                    </a:lnTo>
                    <a:lnTo>
                      <a:pt x="471488" y="71475"/>
                    </a:lnTo>
                    <a:lnTo>
                      <a:pt x="482601" y="63931"/>
                    </a:lnTo>
                    <a:lnTo>
                      <a:pt x="488157" y="60357"/>
                    </a:lnTo>
                    <a:lnTo>
                      <a:pt x="493316" y="57577"/>
                    </a:lnTo>
                    <a:lnTo>
                      <a:pt x="507604" y="50827"/>
                    </a:lnTo>
                    <a:lnTo>
                      <a:pt x="521891" y="44473"/>
                    </a:lnTo>
                    <a:lnTo>
                      <a:pt x="536179" y="38517"/>
                    </a:lnTo>
                    <a:lnTo>
                      <a:pt x="550069" y="32958"/>
                    </a:lnTo>
                    <a:lnTo>
                      <a:pt x="563563" y="27796"/>
                    </a:lnTo>
                    <a:lnTo>
                      <a:pt x="577057" y="23428"/>
                    </a:lnTo>
                    <a:lnTo>
                      <a:pt x="590551" y="19457"/>
                    </a:lnTo>
                    <a:lnTo>
                      <a:pt x="603647" y="15883"/>
                    </a:lnTo>
                    <a:lnTo>
                      <a:pt x="616744" y="12310"/>
                    </a:lnTo>
                    <a:lnTo>
                      <a:pt x="629841" y="9927"/>
                    </a:lnTo>
                    <a:lnTo>
                      <a:pt x="642541" y="7148"/>
                    </a:lnTo>
                    <a:lnTo>
                      <a:pt x="654844" y="5162"/>
                    </a:lnTo>
                    <a:lnTo>
                      <a:pt x="666751" y="3574"/>
                    </a:lnTo>
                    <a:lnTo>
                      <a:pt x="679054" y="2382"/>
                    </a:lnTo>
                    <a:lnTo>
                      <a:pt x="690960" y="1191"/>
                    </a:lnTo>
                    <a:lnTo>
                      <a:pt x="702866" y="397"/>
                    </a:lnTo>
                    <a:lnTo>
                      <a:pt x="71397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3" grpId="0"/>
      <p:bldP spid="14" grpId="0" animBg="1"/>
      <p:bldP spid="15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8690" y="4685055"/>
            <a:ext cx="2370017" cy="1053775"/>
            <a:chOff x="8707919" y="4585130"/>
            <a:chExt cx="2370017" cy="1053775"/>
          </a:xfrm>
        </p:grpSpPr>
        <p:sp>
          <p:nvSpPr>
            <p:cNvPr id="6" name="矩形 5"/>
            <p:cNvSpPr/>
            <p:nvPr/>
          </p:nvSpPr>
          <p:spPr>
            <a:xfrm>
              <a:off x="8865243" y="4585130"/>
              <a:ext cx="2055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707919" y="4916400"/>
              <a:ext cx="2370017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39727" y="4685055"/>
            <a:ext cx="2370017" cy="1053775"/>
            <a:chOff x="8707919" y="4585130"/>
            <a:chExt cx="2370017" cy="1053775"/>
          </a:xfrm>
        </p:grpSpPr>
        <p:sp>
          <p:nvSpPr>
            <p:cNvPr id="9" name="矩形 8"/>
            <p:cNvSpPr/>
            <p:nvPr/>
          </p:nvSpPr>
          <p:spPr>
            <a:xfrm>
              <a:off x="8865243" y="4585130"/>
              <a:ext cx="2055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707919" y="4916400"/>
              <a:ext cx="2370017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69010" y="4685055"/>
            <a:ext cx="2370017" cy="1053775"/>
            <a:chOff x="8707919" y="4585130"/>
            <a:chExt cx="2370017" cy="1053775"/>
          </a:xfrm>
        </p:grpSpPr>
        <p:sp>
          <p:nvSpPr>
            <p:cNvPr id="13" name="矩形 12"/>
            <p:cNvSpPr/>
            <p:nvPr/>
          </p:nvSpPr>
          <p:spPr>
            <a:xfrm>
              <a:off x="8865243" y="4585130"/>
              <a:ext cx="2055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707919" y="4916400"/>
              <a:ext cx="2370017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83294" y="4685055"/>
            <a:ext cx="2370017" cy="1053775"/>
            <a:chOff x="8707919" y="4585130"/>
            <a:chExt cx="2370017" cy="1053775"/>
          </a:xfrm>
        </p:grpSpPr>
        <p:sp>
          <p:nvSpPr>
            <p:cNvPr id="18" name="矩形 17"/>
            <p:cNvSpPr/>
            <p:nvPr/>
          </p:nvSpPr>
          <p:spPr>
            <a:xfrm>
              <a:off x="8865243" y="4585130"/>
              <a:ext cx="2055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707919" y="4916400"/>
              <a:ext cx="2370017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00707" y="2419350"/>
            <a:ext cx="1845984" cy="1882776"/>
            <a:chOff x="1000707" y="2419350"/>
            <a:chExt cx="1845984" cy="1882776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1000707" y="2419350"/>
              <a:ext cx="1845984" cy="1882776"/>
            </a:xfrm>
            <a:custGeom>
              <a:avLst/>
              <a:gdLst>
                <a:gd name="T0" fmla="*/ 715 w 772"/>
                <a:gd name="T1" fmla="*/ 270 h 788"/>
                <a:gd name="T2" fmla="*/ 706 w 772"/>
                <a:gd name="T3" fmla="*/ 245 h 788"/>
                <a:gd name="T4" fmla="*/ 529 w 772"/>
                <a:gd name="T5" fmla="*/ 71 h 788"/>
                <a:gd name="T6" fmla="*/ 505 w 772"/>
                <a:gd name="T7" fmla="*/ 60 h 788"/>
                <a:gd name="T8" fmla="*/ 260 w 772"/>
                <a:gd name="T9" fmla="*/ 60 h 788"/>
                <a:gd name="T10" fmla="*/ 233 w 772"/>
                <a:gd name="T11" fmla="*/ 71 h 788"/>
                <a:gd name="T12" fmla="*/ 59 w 772"/>
                <a:gd name="T13" fmla="*/ 246 h 788"/>
                <a:gd name="T14" fmla="*/ 48 w 772"/>
                <a:gd name="T15" fmla="*/ 272 h 788"/>
                <a:gd name="T16" fmla="*/ 0 w 772"/>
                <a:gd name="T17" fmla="*/ 399 h 788"/>
                <a:gd name="T18" fmla="*/ 6 w 772"/>
                <a:gd name="T19" fmla="*/ 434 h 788"/>
                <a:gd name="T20" fmla="*/ 51 w 772"/>
                <a:gd name="T21" fmla="*/ 520 h 788"/>
                <a:gd name="T22" fmla="*/ 59 w 772"/>
                <a:gd name="T23" fmla="*/ 540 h 788"/>
                <a:gd name="T24" fmla="*/ 234 w 772"/>
                <a:gd name="T25" fmla="*/ 717 h 788"/>
                <a:gd name="T26" fmla="*/ 259 w 772"/>
                <a:gd name="T27" fmla="*/ 728 h 788"/>
                <a:gd name="T28" fmla="*/ 506 w 772"/>
                <a:gd name="T29" fmla="*/ 728 h 788"/>
                <a:gd name="T30" fmla="*/ 528 w 772"/>
                <a:gd name="T31" fmla="*/ 718 h 788"/>
                <a:gd name="T32" fmla="*/ 706 w 772"/>
                <a:gd name="T33" fmla="*/ 542 h 788"/>
                <a:gd name="T34" fmla="*/ 716 w 772"/>
                <a:gd name="T35" fmla="*/ 517 h 788"/>
                <a:gd name="T36" fmla="*/ 750 w 772"/>
                <a:gd name="T37" fmla="*/ 463 h 788"/>
                <a:gd name="T38" fmla="*/ 715 w 772"/>
                <a:gd name="T39" fmla="*/ 270 h 788"/>
                <a:gd name="T40" fmla="*/ 541 w 772"/>
                <a:gd name="T41" fmla="*/ 474 h 788"/>
                <a:gd name="T42" fmla="*/ 455 w 772"/>
                <a:gd name="T43" fmla="*/ 556 h 788"/>
                <a:gd name="T44" fmla="*/ 401 w 772"/>
                <a:gd name="T45" fmla="*/ 566 h 788"/>
                <a:gd name="T46" fmla="*/ 381 w 772"/>
                <a:gd name="T47" fmla="*/ 567 h 788"/>
                <a:gd name="T48" fmla="*/ 208 w 772"/>
                <a:gd name="T49" fmla="*/ 394 h 788"/>
                <a:gd name="T50" fmla="*/ 381 w 772"/>
                <a:gd name="T51" fmla="*/ 222 h 788"/>
                <a:gd name="T52" fmla="*/ 396 w 772"/>
                <a:gd name="T53" fmla="*/ 222 h 788"/>
                <a:gd name="T54" fmla="*/ 396 w 772"/>
                <a:gd name="T55" fmla="*/ 222 h 788"/>
                <a:gd name="T56" fmla="*/ 414 w 772"/>
                <a:gd name="T57" fmla="*/ 223 h 788"/>
                <a:gd name="T58" fmla="*/ 514 w 772"/>
                <a:gd name="T59" fmla="*/ 272 h 788"/>
                <a:gd name="T60" fmla="*/ 537 w 772"/>
                <a:gd name="T61" fmla="*/ 313 h 788"/>
                <a:gd name="T62" fmla="*/ 538 w 772"/>
                <a:gd name="T63" fmla="*/ 322 h 788"/>
                <a:gd name="T64" fmla="*/ 518 w 772"/>
                <a:gd name="T65" fmla="*/ 353 h 788"/>
                <a:gd name="T66" fmla="*/ 484 w 772"/>
                <a:gd name="T67" fmla="*/ 355 h 788"/>
                <a:gd name="T68" fmla="*/ 381 w 772"/>
                <a:gd name="T69" fmla="*/ 284 h 788"/>
                <a:gd name="T70" fmla="*/ 271 w 772"/>
                <a:gd name="T71" fmla="*/ 394 h 788"/>
                <a:gd name="T72" fmla="*/ 381 w 772"/>
                <a:gd name="T73" fmla="*/ 504 h 788"/>
                <a:gd name="T74" fmla="*/ 485 w 772"/>
                <a:gd name="T75" fmla="*/ 432 h 788"/>
                <a:gd name="T76" fmla="*/ 515 w 772"/>
                <a:gd name="T77" fmla="*/ 428 h 788"/>
                <a:gd name="T78" fmla="*/ 542 w 772"/>
                <a:gd name="T79" fmla="*/ 458 h 788"/>
                <a:gd name="T80" fmla="*/ 541 w 772"/>
                <a:gd name="T81" fmla="*/ 47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2" h="788">
                  <a:moveTo>
                    <a:pt x="715" y="270"/>
                  </a:moveTo>
                  <a:cubicBezTo>
                    <a:pt x="710" y="264"/>
                    <a:pt x="707" y="254"/>
                    <a:pt x="706" y="245"/>
                  </a:cubicBezTo>
                  <a:cubicBezTo>
                    <a:pt x="692" y="146"/>
                    <a:pt x="628" y="83"/>
                    <a:pt x="529" y="71"/>
                  </a:cubicBezTo>
                  <a:cubicBezTo>
                    <a:pt x="521" y="70"/>
                    <a:pt x="511" y="65"/>
                    <a:pt x="505" y="60"/>
                  </a:cubicBezTo>
                  <a:cubicBezTo>
                    <a:pt x="429" y="0"/>
                    <a:pt x="335" y="0"/>
                    <a:pt x="260" y="60"/>
                  </a:cubicBezTo>
                  <a:cubicBezTo>
                    <a:pt x="253" y="66"/>
                    <a:pt x="243" y="70"/>
                    <a:pt x="233" y="71"/>
                  </a:cubicBezTo>
                  <a:cubicBezTo>
                    <a:pt x="136" y="84"/>
                    <a:pt x="72" y="148"/>
                    <a:pt x="59" y="246"/>
                  </a:cubicBezTo>
                  <a:cubicBezTo>
                    <a:pt x="58" y="255"/>
                    <a:pt x="54" y="265"/>
                    <a:pt x="48" y="272"/>
                  </a:cubicBezTo>
                  <a:cubicBezTo>
                    <a:pt x="21" y="309"/>
                    <a:pt x="2" y="348"/>
                    <a:pt x="0" y="399"/>
                  </a:cubicBezTo>
                  <a:cubicBezTo>
                    <a:pt x="2" y="408"/>
                    <a:pt x="1" y="422"/>
                    <a:pt x="6" y="434"/>
                  </a:cubicBezTo>
                  <a:cubicBezTo>
                    <a:pt x="20" y="463"/>
                    <a:pt x="36" y="491"/>
                    <a:pt x="51" y="520"/>
                  </a:cubicBezTo>
                  <a:cubicBezTo>
                    <a:pt x="55" y="526"/>
                    <a:pt x="58" y="533"/>
                    <a:pt x="59" y="540"/>
                  </a:cubicBezTo>
                  <a:cubicBezTo>
                    <a:pt x="72" y="641"/>
                    <a:pt x="134" y="704"/>
                    <a:pt x="234" y="717"/>
                  </a:cubicBezTo>
                  <a:cubicBezTo>
                    <a:pt x="243" y="718"/>
                    <a:pt x="252" y="722"/>
                    <a:pt x="259" y="728"/>
                  </a:cubicBezTo>
                  <a:cubicBezTo>
                    <a:pt x="336" y="788"/>
                    <a:pt x="429" y="788"/>
                    <a:pt x="506" y="728"/>
                  </a:cubicBezTo>
                  <a:cubicBezTo>
                    <a:pt x="512" y="723"/>
                    <a:pt x="520" y="719"/>
                    <a:pt x="528" y="718"/>
                  </a:cubicBezTo>
                  <a:cubicBezTo>
                    <a:pt x="627" y="706"/>
                    <a:pt x="693" y="641"/>
                    <a:pt x="706" y="542"/>
                  </a:cubicBezTo>
                  <a:cubicBezTo>
                    <a:pt x="707" y="533"/>
                    <a:pt x="712" y="525"/>
                    <a:pt x="716" y="517"/>
                  </a:cubicBezTo>
                  <a:cubicBezTo>
                    <a:pt x="727" y="499"/>
                    <a:pt x="743" y="483"/>
                    <a:pt x="750" y="463"/>
                  </a:cubicBezTo>
                  <a:cubicBezTo>
                    <a:pt x="772" y="394"/>
                    <a:pt x="763" y="328"/>
                    <a:pt x="715" y="270"/>
                  </a:cubicBezTo>
                  <a:close/>
                  <a:moveTo>
                    <a:pt x="541" y="474"/>
                  </a:moveTo>
                  <a:cubicBezTo>
                    <a:pt x="529" y="518"/>
                    <a:pt x="496" y="542"/>
                    <a:pt x="455" y="556"/>
                  </a:cubicBezTo>
                  <a:cubicBezTo>
                    <a:pt x="437" y="562"/>
                    <a:pt x="419" y="565"/>
                    <a:pt x="401" y="566"/>
                  </a:cubicBezTo>
                  <a:cubicBezTo>
                    <a:pt x="395" y="567"/>
                    <a:pt x="388" y="567"/>
                    <a:pt x="381" y="567"/>
                  </a:cubicBezTo>
                  <a:cubicBezTo>
                    <a:pt x="286" y="567"/>
                    <a:pt x="208" y="490"/>
                    <a:pt x="208" y="394"/>
                  </a:cubicBezTo>
                  <a:cubicBezTo>
                    <a:pt x="208" y="299"/>
                    <a:pt x="286" y="222"/>
                    <a:pt x="381" y="222"/>
                  </a:cubicBezTo>
                  <a:cubicBezTo>
                    <a:pt x="386" y="222"/>
                    <a:pt x="391" y="222"/>
                    <a:pt x="396" y="222"/>
                  </a:cubicBezTo>
                  <a:cubicBezTo>
                    <a:pt x="396" y="222"/>
                    <a:pt x="396" y="222"/>
                    <a:pt x="396" y="222"/>
                  </a:cubicBezTo>
                  <a:cubicBezTo>
                    <a:pt x="402" y="222"/>
                    <a:pt x="408" y="223"/>
                    <a:pt x="414" y="223"/>
                  </a:cubicBezTo>
                  <a:cubicBezTo>
                    <a:pt x="453" y="228"/>
                    <a:pt x="488" y="242"/>
                    <a:pt x="514" y="272"/>
                  </a:cubicBezTo>
                  <a:cubicBezTo>
                    <a:pt x="524" y="284"/>
                    <a:pt x="532" y="299"/>
                    <a:pt x="537" y="313"/>
                  </a:cubicBezTo>
                  <a:cubicBezTo>
                    <a:pt x="538" y="317"/>
                    <a:pt x="538" y="320"/>
                    <a:pt x="538" y="322"/>
                  </a:cubicBezTo>
                  <a:cubicBezTo>
                    <a:pt x="539" y="336"/>
                    <a:pt x="531" y="346"/>
                    <a:pt x="518" y="353"/>
                  </a:cubicBezTo>
                  <a:cubicBezTo>
                    <a:pt x="506" y="360"/>
                    <a:pt x="494" y="361"/>
                    <a:pt x="484" y="355"/>
                  </a:cubicBezTo>
                  <a:cubicBezTo>
                    <a:pt x="468" y="313"/>
                    <a:pt x="428" y="284"/>
                    <a:pt x="381" y="284"/>
                  </a:cubicBezTo>
                  <a:cubicBezTo>
                    <a:pt x="320" y="284"/>
                    <a:pt x="271" y="333"/>
                    <a:pt x="271" y="394"/>
                  </a:cubicBezTo>
                  <a:cubicBezTo>
                    <a:pt x="271" y="455"/>
                    <a:pt x="320" y="504"/>
                    <a:pt x="381" y="504"/>
                  </a:cubicBezTo>
                  <a:cubicBezTo>
                    <a:pt x="429" y="504"/>
                    <a:pt x="469" y="474"/>
                    <a:pt x="485" y="432"/>
                  </a:cubicBezTo>
                  <a:cubicBezTo>
                    <a:pt x="493" y="425"/>
                    <a:pt x="503" y="424"/>
                    <a:pt x="515" y="428"/>
                  </a:cubicBezTo>
                  <a:cubicBezTo>
                    <a:pt x="529" y="433"/>
                    <a:pt x="539" y="445"/>
                    <a:pt x="542" y="458"/>
                  </a:cubicBezTo>
                  <a:cubicBezTo>
                    <a:pt x="542" y="463"/>
                    <a:pt x="542" y="469"/>
                    <a:pt x="541" y="474"/>
                  </a:cubicBezTo>
                  <a:close/>
                </a:path>
              </a:pathLst>
            </a:custGeom>
            <a:solidFill>
              <a:srgbClr val="F2655C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19"/>
            <p:cNvSpPr/>
            <p:nvPr/>
          </p:nvSpPr>
          <p:spPr>
            <a:xfrm>
              <a:off x="1862354" y="3285758"/>
              <a:ext cx="56257" cy="160734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8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801744" y="2419350"/>
            <a:ext cx="1845984" cy="1882776"/>
            <a:chOff x="4087511" y="2419350"/>
            <a:chExt cx="1845984" cy="1882776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087511" y="2419350"/>
              <a:ext cx="1845984" cy="1882776"/>
            </a:xfrm>
            <a:custGeom>
              <a:avLst/>
              <a:gdLst>
                <a:gd name="T0" fmla="*/ 715 w 772"/>
                <a:gd name="T1" fmla="*/ 270 h 788"/>
                <a:gd name="T2" fmla="*/ 706 w 772"/>
                <a:gd name="T3" fmla="*/ 245 h 788"/>
                <a:gd name="T4" fmla="*/ 529 w 772"/>
                <a:gd name="T5" fmla="*/ 71 h 788"/>
                <a:gd name="T6" fmla="*/ 505 w 772"/>
                <a:gd name="T7" fmla="*/ 60 h 788"/>
                <a:gd name="T8" fmla="*/ 260 w 772"/>
                <a:gd name="T9" fmla="*/ 60 h 788"/>
                <a:gd name="T10" fmla="*/ 233 w 772"/>
                <a:gd name="T11" fmla="*/ 71 h 788"/>
                <a:gd name="T12" fmla="*/ 59 w 772"/>
                <a:gd name="T13" fmla="*/ 246 h 788"/>
                <a:gd name="T14" fmla="*/ 48 w 772"/>
                <a:gd name="T15" fmla="*/ 272 h 788"/>
                <a:gd name="T16" fmla="*/ 0 w 772"/>
                <a:gd name="T17" fmla="*/ 399 h 788"/>
                <a:gd name="T18" fmla="*/ 6 w 772"/>
                <a:gd name="T19" fmla="*/ 434 h 788"/>
                <a:gd name="T20" fmla="*/ 51 w 772"/>
                <a:gd name="T21" fmla="*/ 520 h 788"/>
                <a:gd name="T22" fmla="*/ 59 w 772"/>
                <a:gd name="T23" fmla="*/ 540 h 788"/>
                <a:gd name="T24" fmla="*/ 234 w 772"/>
                <a:gd name="T25" fmla="*/ 717 h 788"/>
                <a:gd name="T26" fmla="*/ 259 w 772"/>
                <a:gd name="T27" fmla="*/ 728 h 788"/>
                <a:gd name="T28" fmla="*/ 506 w 772"/>
                <a:gd name="T29" fmla="*/ 728 h 788"/>
                <a:gd name="T30" fmla="*/ 528 w 772"/>
                <a:gd name="T31" fmla="*/ 718 h 788"/>
                <a:gd name="T32" fmla="*/ 706 w 772"/>
                <a:gd name="T33" fmla="*/ 542 h 788"/>
                <a:gd name="T34" fmla="*/ 716 w 772"/>
                <a:gd name="T35" fmla="*/ 517 h 788"/>
                <a:gd name="T36" fmla="*/ 750 w 772"/>
                <a:gd name="T37" fmla="*/ 463 h 788"/>
                <a:gd name="T38" fmla="*/ 715 w 772"/>
                <a:gd name="T39" fmla="*/ 270 h 788"/>
                <a:gd name="T40" fmla="*/ 541 w 772"/>
                <a:gd name="T41" fmla="*/ 474 h 788"/>
                <a:gd name="T42" fmla="*/ 455 w 772"/>
                <a:gd name="T43" fmla="*/ 556 h 788"/>
                <a:gd name="T44" fmla="*/ 401 w 772"/>
                <a:gd name="T45" fmla="*/ 566 h 788"/>
                <a:gd name="T46" fmla="*/ 381 w 772"/>
                <a:gd name="T47" fmla="*/ 567 h 788"/>
                <a:gd name="T48" fmla="*/ 208 w 772"/>
                <a:gd name="T49" fmla="*/ 394 h 788"/>
                <a:gd name="T50" fmla="*/ 381 w 772"/>
                <a:gd name="T51" fmla="*/ 222 h 788"/>
                <a:gd name="T52" fmla="*/ 396 w 772"/>
                <a:gd name="T53" fmla="*/ 222 h 788"/>
                <a:gd name="T54" fmla="*/ 396 w 772"/>
                <a:gd name="T55" fmla="*/ 222 h 788"/>
                <a:gd name="T56" fmla="*/ 414 w 772"/>
                <a:gd name="T57" fmla="*/ 223 h 788"/>
                <a:gd name="T58" fmla="*/ 514 w 772"/>
                <a:gd name="T59" fmla="*/ 272 h 788"/>
                <a:gd name="T60" fmla="*/ 537 w 772"/>
                <a:gd name="T61" fmla="*/ 313 h 788"/>
                <a:gd name="T62" fmla="*/ 538 w 772"/>
                <a:gd name="T63" fmla="*/ 322 h 788"/>
                <a:gd name="T64" fmla="*/ 518 w 772"/>
                <a:gd name="T65" fmla="*/ 353 h 788"/>
                <a:gd name="T66" fmla="*/ 484 w 772"/>
                <a:gd name="T67" fmla="*/ 355 h 788"/>
                <a:gd name="T68" fmla="*/ 381 w 772"/>
                <a:gd name="T69" fmla="*/ 284 h 788"/>
                <a:gd name="T70" fmla="*/ 271 w 772"/>
                <a:gd name="T71" fmla="*/ 394 h 788"/>
                <a:gd name="T72" fmla="*/ 381 w 772"/>
                <a:gd name="T73" fmla="*/ 504 h 788"/>
                <a:gd name="T74" fmla="*/ 485 w 772"/>
                <a:gd name="T75" fmla="*/ 432 h 788"/>
                <a:gd name="T76" fmla="*/ 515 w 772"/>
                <a:gd name="T77" fmla="*/ 428 h 788"/>
                <a:gd name="T78" fmla="*/ 542 w 772"/>
                <a:gd name="T79" fmla="*/ 458 h 788"/>
                <a:gd name="T80" fmla="*/ 541 w 772"/>
                <a:gd name="T81" fmla="*/ 47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2" h="788">
                  <a:moveTo>
                    <a:pt x="715" y="270"/>
                  </a:moveTo>
                  <a:cubicBezTo>
                    <a:pt x="710" y="264"/>
                    <a:pt x="707" y="254"/>
                    <a:pt x="706" y="245"/>
                  </a:cubicBezTo>
                  <a:cubicBezTo>
                    <a:pt x="692" y="146"/>
                    <a:pt x="628" y="83"/>
                    <a:pt x="529" y="71"/>
                  </a:cubicBezTo>
                  <a:cubicBezTo>
                    <a:pt x="521" y="70"/>
                    <a:pt x="511" y="65"/>
                    <a:pt x="505" y="60"/>
                  </a:cubicBezTo>
                  <a:cubicBezTo>
                    <a:pt x="429" y="0"/>
                    <a:pt x="335" y="0"/>
                    <a:pt x="260" y="60"/>
                  </a:cubicBezTo>
                  <a:cubicBezTo>
                    <a:pt x="253" y="66"/>
                    <a:pt x="243" y="70"/>
                    <a:pt x="233" y="71"/>
                  </a:cubicBezTo>
                  <a:cubicBezTo>
                    <a:pt x="136" y="84"/>
                    <a:pt x="72" y="148"/>
                    <a:pt x="59" y="246"/>
                  </a:cubicBezTo>
                  <a:cubicBezTo>
                    <a:pt x="58" y="255"/>
                    <a:pt x="54" y="265"/>
                    <a:pt x="48" y="272"/>
                  </a:cubicBezTo>
                  <a:cubicBezTo>
                    <a:pt x="21" y="309"/>
                    <a:pt x="2" y="348"/>
                    <a:pt x="0" y="399"/>
                  </a:cubicBezTo>
                  <a:cubicBezTo>
                    <a:pt x="2" y="408"/>
                    <a:pt x="1" y="422"/>
                    <a:pt x="6" y="434"/>
                  </a:cubicBezTo>
                  <a:cubicBezTo>
                    <a:pt x="20" y="463"/>
                    <a:pt x="36" y="491"/>
                    <a:pt x="51" y="520"/>
                  </a:cubicBezTo>
                  <a:cubicBezTo>
                    <a:pt x="55" y="526"/>
                    <a:pt x="58" y="533"/>
                    <a:pt x="59" y="540"/>
                  </a:cubicBezTo>
                  <a:cubicBezTo>
                    <a:pt x="72" y="641"/>
                    <a:pt x="134" y="704"/>
                    <a:pt x="234" y="717"/>
                  </a:cubicBezTo>
                  <a:cubicBezTo>
                    <a:pt x="243" y="718"/>
                    <a:pt x="252" y="722"/>
                    <a:pt x="259" y="728"/>
                  </a:cubicBezTo>
                  <a:cubicBezTo>
                    <a:pt x="336" y="788"/>
                    <a:pt x="429" y="788"/>
                    <a:pt x="506" y="728"/>
                  </a:cubicBezTo>
                  <a:cubicBezTo>
                    <a:pt x="512" y="723"/>
                    <a:pt x="520" y="719"/>
                    <a:pt x="528" y="718"/>
                  </a:cubicBezTo>
                  <a:cubicBezTo>
                    <a:pt x="627" y="706"/>
                    <a:pt x="693" y="641"/>
                    <a:pt x="706" y="542"/>
                  </a:cubicBezTo>
                  <a:cubicBezTo>
                    <a:pt x="707" y="533"/>
                    <a:pt x="712" y="525"/>
                    <a:pt x="716" y="517"/>
                  </a:cubicBezTo>
                  <a:cubicBezTo>
                    <a:pt x="727" y="499"/>
                    <a:pt x="743" y="483"/>
                    <a:pt x="750" y="463"/>
                  </a:cubicBezTo>
                  <a:cubicBezTo>
                    <a:pt x="772" y="394"/>
                    <a:pt x="763" y="328"/>
                    <a:pt x="715" y="270"/>
                  </a:cubicBezTo>
                  <a:close/>
                  <a:moveTo>
                    <a:pt x="541" y="474"/>
                  </a:moveTo>
                  <a:cubicBezTo>
                    <a:pt x="529" y="518"/>
                    <a:pt x="496" y="542"/>
                    <a:pt x="455" y="556"/>
                  </a:cubicBezTo>
                  <a:cubicBezTo>
                    <a:pt x="437" y="562"/>
                    <a:pt x="419" y="565"/>
                    <a:pt x="401" y="566"/>
                  </a:cubicBezTo>
                  <a:cubicBezTo>
                    <a:pt x="395" y="567"/>
                    <a:pt x="388" y="567"/>
                    <a:pt x="381" y="567"/>
                  </a:cubicBezTo>
                  <a:cubicBezTo>
                    <a:pt x="286" y="567"/>
                    <a:pt x="208" y="490"/>
                    <a:pt x="208" y="394"/>
                  </a:cubicBezTo>
                  <a:cubicBezTo>
                    <a:pt x="208" y="299"/>
                    <a:pt x="286" y="222"/>
                    <a:pt x="381" y="222"/>
                  </a:cubicBezTo>
                  <a:cubicBezTo>
                    <a:pt x="386" y="222"/>
                    <a:pt x="391" y="222"/>
                    <a:pt x="396" y="222"/>
                  </a:cubicBezTo>
                  <a:cubicBezTo>
                    <a:pt x="396" y="222"/>
                    <a:pt x="396" y="222"/>
                    <a:pt x="396" y="222"/>
                  </a:cubicBezTo>
                  <a:cubicBezTo>
                    <a:pt x="402" y="222"/>
                    <a:pt x="408" y="223"/>
                    <a:pt x="414" y="223"/>
                  </a:cubicBezTo>
                  <a:cubicBezTo>
                    <a:pt x="453" y="228"/>
                    <a:pt x="488" y="242"/>
                    <a:pt x="514" y="272"/>
                  </a:cubicBezTo>
                  <a:cubicBezTo>
                    <a:pt x="524" y="284"/>
                    <a:pt x="532" y="299"/>
                    <a:pt x="537" y="313"/>
                  </a:cubicBezTo>
                  <a:cubicBezTo>
                    <a:pt x="538" y="317"/>
                    <a:pt x="538" y="320"/>
                    <a:pt x="538" y="322"/>
                  </a:cubicBezTo>
                  <a:cubicBezTo>
                    <a:pt x="539" y="336"/>
                    <a:pt x="531" y="346"/>
                    <a:pt x="518" y="353"/>
                  </a:cubicBezTo>
                  <a:cubicBezTo>
                    <a:pt x="506" y="360"/>
                    <a:pt x="494" y="361"/>
                    <a:pt x="484" y="355"/>
                  </a:cubicBezTo>
                  <a:cubicBezTo>
                    <a:pt x="468" y="313"/>
                    <a:pt x="428" y="284"/>
                    <a:pt x="381" y="284"/>
                  </a:cubicBezTo>
                  <a:cubicBezTo>
                    <a:pt x="320" y="284"/>
                    <a:pt x="271" y="333"/>
                    <a:pt x="271" y="394"/>
                  </a:cubicBezTo>
                  <a:cubicBezTo>
                    <a:pt x="271" y="455"/>
                    <a:pt x="320" y="504"/>
                    <a:pt x="381" y="504"/>
                  </a:cubicBezTo>
                  <a:cubicBezTo>
                    <a:pt x="429" y="504"/>
                    <a:pt x="469" y="474"/>
                    <a:pt x="485" y="432"/>
                  </a:cubicBezTo>
                  <a:cubicBezTo>
                    <a:pt x="493" y="425"/>
                    <a:pt x="503" y="424"/>
                    <a:pt x="515" y="428"/>
                  </a:cubicBezTo>
                  <a:cubicBezTo>
                    <a:pt x="529" y="433"/>
                    <a:pt x="539" y="445"/>
                    <a:pt x="542" y="458"/>
                  </a:cubicBezTo>
                  <a:cubicBezTo>
                    <a:pt x="542" y="463"/>
                    <a:pt x="542" y="469"/>
                    <a:pt x="541" y="474"/>
                  </a:cubicBezTo>
                  <a:close/>
                </a:path>
              </a:pathLst>
            </a:custGeom>
            <a:solidFill>
              <a:srgbClr val="873D2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2"/>
            <p:cNvSpPr/>
            <p:nvPr/>
          </p:nvSpPr>
          <p:spPr>
            <a:xfrm>
              <a:off x="4956924" y="3280371"/>
              <a:ext cx="107156" cy="160734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2" y="108644"/>
                    <a:pt x="40779" y="113109"/>
                    <a:pt x="36611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4" y="75902"/>
                    <a:pt x="92273" y="61317"/>
                    <a:pt x="91082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7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31027" y="2419350"/>
            <a:ext cx="1845984" cy="1882776"/>
            <a:chOff x="6716411" y="2419350"/>
            <a:chExt cx="1845984" cy="1882776"/>
          </a:xfrm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6716411" y="2419350"/>
              <a:ext cx="1845984" cy="1882776"/>
            </a:xfrm>
            <a:custGeom>
              <a:avLst/>
              <a:gdLst>
                <a:gd name="T0" fmla="*/ 715 w 772"/>
                <a:gd name="T1" fmla="*/ 270 h 788"/>
                <a:gd name="T2" fmla="*/ 706 w 772"/>
                <a:gd name="T3" fmla="*/ 245 h 788"/>
                <a:gd name="T4" fmla="*/ 529 w 772"/>
                <a:gd name="T5" fmla="*/ 71 h 788"/>
                <a:gd name="T6" fmla="*/ 505 w 772"/>
                <a:gd name="T7" fmla="*/ 60 h 788"/>
                <a:gd name="T8" fmla="*/ 260 w 772"/>
                <a:gd name="T9" fmla="*/ 60 h 788"/>
                <a:gd name="T10" fmla="*/ 233 w 772"/>
                <a:gd name="T11" fmla="*/ 71 h 788"/>
                <a:gd name="T12" fmla="*/ 59 w 772"/>
                <a:gd name="T13" fmla="*/ 246 h 788"/>
                <a:gd name="T14" fmla="*/ 48 w 772"/>
                <a:gd name="T15" fmla="*/ 272 h 788"/>
                <a:gd name="T16" fmla="*/ 0 w 772"/>
                <a:gd name="T17" fmla="*/ 399 h 788"/>
                <a:gd name="T18" fmla="*/ 6 w 772"/>
                <a:gd name="T19" fmla="*/ 434 h 788"/>
                <a:gd name="T20" fmla="*/ 51 w 772"/>
                <a:gd name="T21" fmla="*/ 520 h 788"/>
                <a:gd name="T22" fmla="*/ 59 w 772"/>
                <a:gd name="T23" fmla="*/ 540 h 788"/>
                <a:gd name="T24" fmla="*/ 234 w 772"/>
                <a:gd name="T25" fmla="*/ 717 h 788"/>
                <a:gd name="T26" fmla="*/ 259 w 772"/>
                <a:gd name="T27" fmla="*/ 728 h 788"/>
                <a:gd name="T28" fmla="*/ 506 w 772"/>
                <a:gd name="T29" fmla="*/ 728 h 788"/>
                <a:gd name="T30" fmla="*/ 528 w 772"/>
                <a:gd name="T31" fmla="*/ 718 h 788"/>
                <a:gd name="T32" fmla="*/ 706 w 772"/>
                <a:gd name="T33" fmla="*/ 542 h 788"/>
                <a:gd name="T34" fmla="*/ 716 w 772"/>
                <a:gd name="T35" fmla="*/ 517 h 788"/>
                <a:gd name="T36" fmla="*/ 750 w 772"/>
                <a:gd name="T37" fmla="*/ 463 h 788"/>
                <a:gd name="T38" fmla="*/ 715 w 772"/>
                <a:gd name="T39" fmla="*/ 270 h 788"/>
                <a:gd name="T40" fmla="*/ 541 w 772"/>
                <a:gd name="T41" fmla="*/ 474 h 788"/>
                <a:gd name="T42" fmla="*/ 455 w 772"/>
                <a:gd name="T43" fmla="*/ 556 h 788"/>
                <a:gd name="T44" fmla="*/ 401 w 772"/>
                <a:gd name="T45" fmla="*/ 566 h 788"/>
                <a:gd name="T46" fmla="*/ 381 w 772"/>
                <a:gd name="T47" fmla="*/ 567 h 788"/>
                <a:gd name="T48" fmla="*/ 208 w 772"/>
                <a:gd name="T49" fmla="*/ 394 h 788"/>
                <a:gd name="T50" fmla="*/ 381 w 772"/>
                <a:gd name="T51" fmla="*/ 222 h 788"/>
                <a:gd name="T52" fmla="*/ 396 w 772"/>
                <a:gd name="T53" fmla="*/ 222 h 788"/>
                <a:gd name="T54" fmla="*/ 396 w 772"/>
                <a:gd name="T55" fmla="*/ 222 h 788"/>
                <a:gd name="T56" fmla="*/ 414 w 772"/>
                <a:gd name="T57" fmla="*/ 223 h 788"/>
                <a:gd name="T58" fmla="*/ 514 w 772"/>
                <a:gd name="T59" fmla="*/ 272 h 788"/>
                <a:gd name="T60" fmla="*/ 537 w 772"/>
                <a:gd name="T61" fmla="*/ 313 h 788"/>
                <a:gd name="T62" fmla="*/ 538 w 772"/>
                <a:gd name="T63" fmla="*/ 322 h 788"/>
                <a:gd name="T64" fmla="*/ 518 w 772"/>
                <a:gd name="T65" fmla="*/ 353 h 788"/>
                <a:gd name="T66" fmla="*/ 484 w 772"/>
                <a:gd name="T67" fmla="*/ 355 h 788"/>
                <a:gd name="T68" fmla="*/ 381 w 772"/>
                <a:gd name="T69" fmla="*/ 284 h 788"/>
                <a:gd name="T70" fmla="*/ 271 w 772"/>
                <a:gd name="T71" fmla="*/ 394 h 788"/>
                <a:gd name="T72" fmla="*/ 381 w 772"/>
                <a:gd name="T73" fmla="*/ 504 h 788"/>
                <a:gd name="T74" fmla="*/ 485 w 772"/>
                <a:gd name="T75" fmla="*/ 432 h 788"/>
                <a:gd name="T76" fmla="*/ 515 w 772"/>
                <a:gd name="T77" fmla="*/ 428 h 788"/>
                <a:gd name="T78" fmla="*/ 542 w 772"/>
                <a:gd name="T79" fmla="*/ 458 h 788"/>
                <a:gd name="T80" fmla="*/ 541 w 772"/>
                <a:gd name="T81" fmla="*/ 47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2" h="788">
                  <a:moveTo>
                    <a:pt x="715" y="270"/>
                  </a:moveTo>
                  <a:cubicBezTo>
                    <a:pt x="710" y="264"/>
                    <a:pt x="707" y="254"/>
                    <a:pt x="706" y="245"/>
                  </a:cubicBezTo>
                  <a:cubicBezTo>
                    <a:pt x="692" y="146"/>
                    <a:pt x="628" y="83"/>
                    <a:pt x="529" y="71"/>
                  </a:cubicBezTo>
                  <a:cubicBezTo>
                    <a:pt x="521" y="70"/>
                    <a:pt x="511" y="65"/>
                    <a:pt x="505" y="60"/>
                  </a:cubicBezTo>
                  <a:cubicBezTo>
                    <a:pt x="429" y="0"/>
                    <a:pt x="335" y="0"/>
                    <a:pt x="260" y="60"/>
                  </a:cubicBezTo>
                  <a:cubicBezTo>
                    <a:pt x="253" y="66"/>
                    <a:pt x="243" y="70"/>
                    <a:pt x="233" y="71"/>
                  </a:cubicBezTo>
                  <a:cubicBezTo>
                    <a:pt x="136" y="84"/>
                    <a:pt x="72" y="148"/>
                    <a:pt x="59" y="246"/>
                  </a:cubicBezTo>
                  <a:cubicBezTo>
                    <a:pt x="58" y="255"/>
                    <a:pt x="54" y="265"/>
                    <a:pt x="48" y="272"/>
                  </a:cubicBezTo>
                  <a:cubicBezTo>
                    <a:pt x="21" y="309"/>
                    <a:pt x="2" y="348"/>
                    <a:pt x="0" y="399"/>
                  </a:cubicBezTo>
                  <a:cubicBezTo>
                    <a:pt x="2" y="408"/>
                    <a:pt x="1" y="422"/>
                    <a:pt x="6" y="434"/>
                  </a:cubicBezTo>
                  <a:cubicBezTo>
                    <a:pt x="20" y="463"/>
                    <a:pt x="36" y="491"/>
                    <a:pt x="51" y="520"/>
                  </a:cubicBezTo>
                  <a:cubicBezTo>
                    <a:pt x="55" y="526"/>
                    <a:pt x="58" y="533"/>
                    <a:pt x="59" y="540"/>
                  </a:cubicBezTo>
                  <a:cubicBezTo>
                    <a:pt x="72" y="641"/>
                    <a:pt x="134" y="704"/>
                    <a:pt x="234" y="717"/>
                  </a:cubicBezTo>
                  <a:cubicBezTo>
                    <a:pt x="243" y="718"/>
                    <a:pt x="252" y="722"/>
                    <a:pt x="259" y="728"/>
                  </a:cubicBezTo>
                  <a:cubicBezTo>
                    <a:pt x="336" y="788"/>
                    <a:pt x="429" y="788"/>
                    <a:pt x="506" y="728"/>
                  </a:cubicBezTo>
                  <a:cubicBezTo>
                    <a:pt x="512" y="723"/>
                    <a:pt x="520" y="719"/>
                    <a:pt x="528" y="718"/>
                  </a:cubicBezTo>
                  <a:cubicBezTo>
                    <a:pt x="627" y="706"/>
                    <a:pt x="693" y="641"/>
                    <a:pt x="706" y="542"/>
                  </a:cubicBezTo>
                  <a:cubicBezTo>
                    <a:pt x="707" y="533"/>
                    <a:pt x="712" y="525"/>
                    <a:pt x="716" y="517"/>
                  </a:cubicBezTo>
                  <a:cubicBezTo>
                    <a:pt x="727" y="499"/>
                    <a:pt x="743" y="483"/>
                    <a:pt x="750" y="463"/>
                  </a:cubicBezTo>
                  <a:cubicBezTo>
                    <a:pt x="772" y="394"/>
                    <a:pt x="763" y="328"/>
                    <a:pt x="715" y="270"/>
                  </a:cubicBezTo>
                  <a:close/>
                  <a:moveTo>
                    <a:pt x="541" y="474"/>
                  </a:moveTo>
                  <a:cubicBezTo>
                    <a:pt x="529" y="518"/>
                    <a:pt x="496" y="542"/>
                    <a:pt x="455" y="556"/>
                  </a:cubicBezTo>
                  <a:cubicBezTo>
                    <a:pt x="437" y="562"/>
                    <a:pt x="419" y="565"/>
                    <a:pt x="401" y="566"/>
                  </a:cubicBezTo>
                  <a:cubicBezTo>
                    <a:pt x="395" y="567"/>
                    <a:pt x="388" y="567"/>
                    <a:pt x="381" y="567"/>
                  </a:cubicBezTo>
                  <a:cubicBezTo>
                    <a:pt x="286" y="567"/>
                    <a:pt x="208" y="490"/>
                    <a:pt x="208" y="394"/>
                  </a:cubicBezTo>
                  <a:cubicBezTo>
                    <a:pt x="208" y="299"/>
                    <a:pt x="286" y="222"/>
                    <a:pt x="381" y="222"/>
                  </a:cubicBezTo>
                  <a:cubicBezTo>
                    <a:pt x="386" y="222"/>
                    <a:pt x="391" y="222"/>
                    <a:pt x="396" y="222"/>
                  </a:cubicBezTo>
                  <a:cubicBezTo>
                    <a:pt x="396" y="222"/>
                    <a:pt x="396" y="222"/>
                    <a:pt x="396" y="222"/>
                  </a:cubicBezTo>
                  <a:cubicBezTo>
                    <a:pt x="402" y="222"/>
                    <a:pt x="408" y="223"/>
                    <a:pt x="414" y="223"/>
                  </a:cubicBezTo>
                  <a:cubicBezTo>
                    <a:pt x="453" y="228"/>
                    <a:pt x="488" y="242"/>
                    <a:pt x="514" y="272"/>
                  </a:cubicBezTo>
                  <a:cubicBezTo>
                    <a:pt x="524" y="284"/>
                    <a:pt x="532" y="299"/>
                    <a:pt x="537" y="313"/>
                  </a:cubicBezTo>
                  <a:cubicBezTo>
                    <a:pt x="538" y="317"/>
                    <a:pt x="538" y="320"/>
                    <a:pt x="538" y="322"/>
                  </a:cubicBezTo>
                  <a:cubicBezTo>
                    <a:pt x="539" y="336"/>
                    <a:pt x="531" y="346"/>
                    <a:pt x="518" y="353"/>
                  </a:cubicBezTo>
                  <a:cubicBezTo>
                    <a:pt x="506" y="360"/>
                    <a:pt x="494" y="361"/>
                    <a:pt x="484" y="355"/>
                  </a:cubicBezTo>
                  <a:cubicBezTo>
                    <a:pt x="468" y="313"/>
                    <a:pt x="428" y="284"/>
                    <a:pt x="381" y="284"/>
                  </a:cubicBezTo>
                  <a:cubicBezTo>
                    <a:pt x="320" y="284"/>
                    <a:pt x="271" y="333"/>
                    <a:pt x="271" y="394"/>
                  </a:cubicBezTo>
                  <a:cubicBezTo>
                    <a:pt x="271" y="455"/>
                    <a:pt x="320" y="504"/>
                    <a:pt x="381" y="504"/>
                  </a:cubicBezTo>
                  <a:cubicBezTo>
                    <a:pt x="429" y="504"/>
                    <a:pt x="469" y="474"/>
                    <a:pt x="485" y="432"/>
                  </a:cubicBezTo>
                  <a:cubicBezTo>
                    <a:pt x="493" y="425"/>
                    <a:pt x="503" y="424"/>
                    <a:pt x="515" y="428"/>
                  </a:cubicBezTo>
                  <a:cubicBezTo>
                    <a:pt x="529" y="433"/>
                    <a:pt x="539" y="445"/>
                    <a:pt x="542" y="458"/>
                  </a:cubicBezTo>
                  <a:cubicBezTo>
                    <a:pt x="542" y="463"/>
                    <a:pt x="542" y="469"/>
                    <a:pt x="541" y="474"/>
                  </a:cubicBezTo>
                  <a:close/>
                </a:path>
              </a:pathLst>
            </a:custGeom>
            <a:solidFill>
              <a:srgbClr val="F2655C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5"/>
            <p:cNvSpPr/>
            <p:nvPr/>
          </p:nvSpPr>
          <p:spPr>
            <a:xfrm>
              <a:off x="7565881" y="3259402"/>
              <a:ext cx="108942" cy="162653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5" y="1190"/>
                    <a:pt x="102393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0" y="164306"/>
                    <a:pt x="1190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4" y="115193"/>
                  </a:cubicBezTo>
                  <a:cubicBezTo>
                    <a:pt x="92868" y="92571"/>
                    <a:pt x="75604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4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2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45311" y="2419350"/>
            <a:ext cx="1845984" cy="1882776"/>
            <a:chOff x="9345311" y="2419350"/>
            <a:chExt cx="1845984" cy="1882776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9345311" y="2419350"/>
              <a:ext cx="1845984" cy="1882776"/>
            </a:xfrm>
            <a:custGeom>
              <a:avLst/>
              <a:gdLst>
                <a:gd name="T0" fmla="*/ 715 w 772"/>
                <a:gd name="T1" fmla="*/ 270 h 788"/>
                <a:gd name="T2" fmla="*/ 706 w 772"/>
                <a:gd name="T3" fmla="*/ 245 h 788"/>
                <a:gd name="T4" fmla="*/ 529 w 772"/>
                <a:gd name="T5" fmla="*/ 71 h 788"/>
                <a:gd name="T6" fmla="*/ 505 w 772"/>
                <a:gd name="T7" fmla="*/ 60 h 788"/>
                <a:gd name="T8" fmla="*/ 260 w 772"/>
                <a:gd name="T9" fmla="*/ 60 h 788"/>
                <a:gd name="T10" fmla="*/ 233 w 772"/>
                <a:gd name="T11" fmla="*/ 71 h 788"/>
                <a:gd name="T12" fmla="*/ 59 w 772"/>
                <a:gd name="T13" fmla="*/ 246 h 788"/>
                <a:gd name="T14" fmla="*/ 48 w 772"/>
                <a:gd name="T15" fmla="*/ 272 h 788"/>
                <a:gd name="T16" fmla="*/ 0 w 772"/>
                <a:gd name="T17" fmla="*/ 399 h 788"/>
                <a:gd name="T18" fmla="*/ 6 w 772"/>
                <a:gd name="T19" fmla="*/ 434 h 788"/>
                <a:gd name="T20" fmla="*/ 51 w 772"/>
                <a:gd name="T21" fmla="*/ 520 h 788"/>
                <a:gd name="T22" fmla="*/ 59 w 772"/>
                <a:gd name="T23" fmla="*/ 540 h 788"/>
                <a:gd name="T24" fmla="*/ 234 w 772"/>
                <a:gd name="T25" fmla="*/ 717 h 788"/>
                <a:gd name="T26" fmla="*/ 259 w 772"/>
                <a:gd name="T27" fmla="*/ 728 h 788"/>
                <a:gd name="T28" fmla="*/ 506 w 772"/>
                <a:gd name="T29" fmla="*/ 728 h 788"/>
                <a:gd name="T30" fmla="*/ 528 w 772"/>
                <a:gd name="T31" fmla="*/ 718 h 788"/>
                <a:gd name="T32" fmla="*/ 706 w 772"/>
                <a:gd name="T33" fmla="*/ 542 h 788"/>
                <a:gd name="T34" fmla="*/ 716 w 772"/>
                <a:gd name="T35" fmla="*/ 517 h 788"/>
                <a:gd name="T36" fmla="*/ 750 w 772"/>
                <a:gd name="T37" fmla="*/ 463 h 788"/>
                <a:gd name="T38" fmla="*/ 715 w 772"/>
                <a:gd name="T39" fmla="*/ 270 h 788"/>
                <a:gd name="T40" fmla="*/ 541 w 772"/>
                <a:gd name="T41" fmla="*/ 474 h 788"/>
                <a:gd name="T42" fmla="*/ 455 w 772"/>
                <a:gd name="T43" fmla="*/ 556 h 788"/>
                <a:gd name="T44" fmla="*/ 401 w 772"/>
                <a:gd name="T45" fmla="*/ 566 h 788"/>
                <a:gd name="T46" fmla="*/ 381 w 772"/>
                <a:gd name="T47" fmla="*/ 567 h 788"/>
                <a:gd name="T48" fmla="*/ 208 w 772"/>
                <a:gd name="T49" fmla="*/ 394 h 788"/>
                <a:gd name="T50" fmla="*/ 381 w 772"/>
                <a:gd name="T51" fmla="*/ 222 h 788"/>
                <a:gd name="T52" fmla="*/ 396 w 772"/>
                <a:gd name="T53" fmla="*/ 222 h 788"/>
                <a:gd name="T54" fmla="*/ 396 w 772"/>
                <a:gd name="T55" fmla="*/ 222 h 788"/>
                <a:gd name="T56" fmla="*/ 414 w 772"/>
                <a:gd name="T57" fmla="*/ 223 h 788"/>
                <a:gd name="T58" fmla="*/ 514 w 772"/>
                <a:gd name="T59" fmla="*/ 272 h 788"/>
                <a:gd name="T60" fmla="*/ 537 w 772"/>
                <a:gd name="T61" fmla="*/ 313 h 788"/>
                <a:gd name="T62" fmla="*/ 538 w 772"/>
                <a:gd name="T63" fmla="*/ 322 h 788"/>
                <a:gd name="T64" fmla="*/ 518 w 772"/>
                <a:gd name="T65" fmla="*/ 353 h 788"/>
                <a:gd name="T66" fmla="*/ 484 w 772"/>
                <a:gd name="T67" fmla="*/ 355 h 788"/>
                <a:gd name="T68" fmla="*/ 381 w 772"/>
                <a:gd name="T69" fmla="*/ 284 h 788"/>
                <a:gd name="T70" fmla="*/ 271 w 772"/>
                <a:gd name="T71" fmla="*/ 394 h 788"/>
                <a:gd name="T72" fmla="*/ 381 w 772"/>
                <a:gd name="T73" fmla="*/ 504 h 788"/>
                <a:gd name="T74" fmla="*/ 485 w 772"/>
                <a:gd name="T75" fmla="*/ 432 h 788"/>
                <a:gd name="T76" fmla="*/ 515 w 772"/>
                <a:gd name="T77" fmla="*/ 428 h 788"/>
                <a:gd name="T78" fmla="*/ 542 w 772"/>
                <a:gd name="T79" fmla="*/ 458 h 788"/>
                <a:gd name="T80" fmla="*/ 541 w 772"/>
                <a:gd name="T81" fmla="*/ 47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2" h="788">
                  <a:moveTo>
                    <a:pt x="715" y="270"/>
                  </a:moveTo>
                  <a:cubicBezTo>
                    <a:pt x="710" y="264"/>
                    <a:pt x="707" y="254"/>
                    <a:pt x="706" y="245"/>
                  </a:cubicBezTo>
                  <a:cubicBezTo>
                    <a:pt x="692" y="146"/>
                    <a:pt x="628" y="83"/>
                    <a:pt x="529" y="71"/>
                  </a:cubicBezTo>
                  <a:cubicBezTo>
                    <a:pt x="521" y="70"/>
                    <a:pt x="511" y="65"/>
                    <a:pt x="505" y="60"/>
                  </a:cubicBezTo>
                  <a:cubicBezTo>
                    <a:pt x="429" y="0"/>
                    <a:pt x="335" y="0"/>
                    <a:pt x="260" y="60"/>
                  </a:cubicBezTo>
                  <a:cubicBezTo>
                    <a:pt x="253" y="66"/>
                    <a:pt x="243" y="70"/>
                    <a:pt x="233" y="71"/>
                  </a:cubicBezTo>
                  <a:cubicBezTo>
                    <a:pt x="136" y="84"/>
                    <a:pt x="72" y="148"/>
                    <a:pt x="59" y="246"/>
                  </a:cubicBezTo>
                  <a:cubicBezTo>
                    <a:pt x="58" y="255"/>
                    <a:pt x="54" y="265"/>
                    <a:pt x="48" y="272"/>
                  </a:cubicBezTo>
                  <a:cubicBezTo>
                    <a:pt x="21" y="309"/>
                    <a:pt x="2" y="348"/>
                    <a:pt x="0" y="399"/>
                  </a:cubicBezTo>
                  <a:cubicBezTo>
                    <a:pt x="2" y="408"/>
                    <a:pt x="1" y="422"/>
                    <a:pt x="6" y="434"/>
                  </a:cubicBezTo>
                  <a:cubicBezTo>
                    <a:pt x="20" y="463"/>
                    <a:pt x="36" y="491"/>
                    <a:pt x="51" y="520"/>
                  </a:cubicBezTo>
                  <a:cubicBezTo>
                    <a:pt x="55" y="526"/>
                    <a:pt x="58" y="533"/>
                    <a:pt x="59" y="540"/>
                  </a:cubicBezTo>
                  <a:cubicBezTo>
                    <a:pt x="72" y="641"/>
                    <a:pt x="134" y="704"/>
                    <a:pt x="234" y="717"/>
                  </a:cubicBezTo>
                  <a:cubicBezTo>
                    <a:pt x="243" y="718"/>
                    <a:pt x="252" y="722"/>
                    <a:pt x="259" y="728"/>
                  </a:cubicBezTo>
                  <a:cubicBezTo>
                    <a:pt x="336" y="788"/>
                    <a:pt x="429" y="788"/>
                    <a:pt x="506" y="728"/>
                  </a:cubicBezTo>
                  <a:cubicBezTo>
                    <a:pt x="512" y="723"/>
                    <a:pt x="520" y="719"/>
                    <a:pt x="528" y="718"/>
                  </a:cubicBezTo>
                  <a:cubicBezTo>
                    <a:pt x="627" y="706"/>
                    <a:pt x="693" y="641"/>
                    <a:pt x="706" y="542"/>
                  </a:cubicBezTo>
                  <a:cubicBezTo>
                    <a:pt x="707" y="533"/>
                    <a:pt x="712" y="525"/>
                    <a:pt x="716" y="517"/>
                  </a:cubicBezTo>
                  <a:cubicBezTo>
                    <a:pt x="727" y="499"/>
                    <a:pt x="743" y="483"/>
                    <a:pt x="750" y="463"/>
                  </a:cubicBezTo>
                  <a:cubicBezTo>
                    <a:pt x="772" y="394"/>
                    <a:pt x="763" y="328"/>
                    <a:pt x="715" y="270"/>
                  </a:cubicBezTo>
                  <a:close/>
                  <a:moveTo>
                    <a:pt x="541" y="474"/>
                  </a:moveTo>
                  <a:cubicBezTo>
                    <a:pt x="529" y="518"/>
                    <a:pt x="496" y="542"/>
                    <a:pt x="455" y="556"/>
                  </a:cubicBezTo>
                  <a:cubicBezTo>
                    <a:pt x="437" y="562"/>
                    <a:pt x="419" y="565"/>
                    <a:pt x="401" y="566"/>
                  </a:cubicBezTo>
                  <a:cubicBezTo>
                    <a:pt x="395" y="567"/>
                    <a:pt x="388" y="567"/>
                    <a:pt x="381" y="567"/>
                  </a:cubicBezTo>
                  <a:cubicBezTo>
                    <a:pt x="286" y="567"/>
                    <a:pt x="208" y="490"/>
                    <a:pt x="208" y="394"/>
                  </a:cubicBezTo>
                  <a:cubicBezTo>
                    <a:pt x="208" y="299"/>
                    <a:pt x="286" y="222"/>
                    <a:pt x="381" y="222"/>
                  </a:cubicBezTo>
                  <a:cubicBezTo>
                    <a:pt x="386" y="222"/>
                    <a:pt x="391" y="222"/>
                    <a:pt x="396" y="222"/>
                  </a:cubicBezTo>
                  <a:cubicBezTo>
                    <a:pt x="396" y="222"/>
                    <a:pt x="396" y="222"/>
                    <a:pt x="396" y="222"/>
                  </a:cubicBezTo>
                  <a:cubicBezTo>
                    <a:pt x="402" y="222"/>
                    <a:pt x="408" y="223"/>
                    <a:pt x="414" y="223"/>
                  </a:cubicBezTo>
                  <a:cubicBezTo>
                    <a:pt x="453" y="228"/>
                    <a:pt x="488" y="242"/>
                    <a:pt x="514" y="272"/>
                  </a:cubicBezTo>
                  <a:cubicBezTo>
                    <a:pt x="524" y="284"/>
                    <a:pt x="532" y="299"/>
                    <a:pt x="537" y="313"/>
                  </a:cubicBezTo>
                  <a:cubicBezTo>
                    <a:pt x="538" y="317"/>
                    <a:pt x="538" y="320"/>
                    <a:pt x="538" y="322"/>
                  </a:cubicBezTo>
                  <a:cubicBezTo>
                    <a:pt x="539" y="336"/>
                    <a:pt x="531" y="346"/>
                    <a:pt x="518" y="353"/>
                  </a:cubicBezTo>
                  <a:cubicBezTo>
                    <a:pt x="506" y="360"/>
                    <a:pt x="494" y="361"/>
                    <a:pt x="484" y="355"/>
                  </a:cubicBezTo>
                  <a:cubicBezTo>
                    <a:pt x="468" y="313"/>
                    <a:pt x="428" y="284"/>
                    <a:pt x="381" y="284"/>
                  </a:cubicBezTo>
                  <a:cubicBezTo>
                    <a:pt x="320" y="284"/>
                    <a:pt x="271" y="333"/>
                    <a:pt x="271" y="394"/>
                  </a:cubicBezTo>
                  <a:cubicBezTo>
                    <a:pt x="271" y="455"/>
                    <a:pt x="320" y="504"/>
                    <a:pt x="381" y="504"/>
                  </a:cubicBezTo>
                  <a:cubicBezTo>
                    <a:pt x="429" y="504"/>
                    <a:pt x="469" y="474"/>
                    <a:pt x="485" y="432"/>
                  </a:cubicBezTo>
                  <a:cubicBezTo>
                    <a:pt x="493" y="425"/>
                    <a:pt x="503" y="424"/>
                    <a:pt x="515" y="428"/>
                  </a:cubicBezTo>
                  <a:cubicBezTo>
                    <a:pt x="529" y="433"/>
                    <a:pt x="539" y="445"/>
                    <a:pt x="542" y="458"/>
                  </a:cubicBezTo>
                  <a:cubicBezTo>
                    <a:pt x="542" y="463"/>
                    <a:pt x="542" y="469"/>
                    <a:pt x="541" y="474"/>
                  </a:cubicBezTo>
                  <a:close/>
                </a:path>
              </a:pathLst>
            </a:custGeom>
            <a:solidFill>
              <a:srgbClr val="873D2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28"/>
            <p:cNvSpPr/>
            <p:nvPr/>
          </p:nvSpPr>
          <p:spPr>
            <a:xfrm>
              <a:off x="10193888" y="3259421"/>
              <a:ext cx="110728" cy="159841"/>
            </a:xfrm>
            <a:custGeom>
              <a:avLst/>
              <a:gdLst/>
              <a:ahLst/>
              <a:cxnLst/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975921" y="3394478"/>
            <a:ext cx="4726327" cy="732230"/>
            <a:chOff x="1491415" y="2381173"/>
            <a:chExt cx="4726327" cy="732230"/>
          </a:xfrm>
        </p:grpSpPr>
        <p:sp>
          <p:nvSpPr>
            <p:cNvPr id="3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zh-CN" sz="3200" spc="600" dirty="0">
                <a:solidFill>
                  <a:srgbClr val="F265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691515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975921" y="4431720"/>
            <a:ext cx="4370855" cy="732230"/>
            <a:chOff x="1491415" y="2381173"/>
            <a:chExt cx="4370855" cy="732230"/>
          </a:xfrm>
        </p:grpSpPr>
        <p:sp>
          <p:nvSpPr>
            <p:cNvPr id="41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zh-CN" sz="3200" spc="6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2691516" y="2450170"/>
              <a:ext cx="3170754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31109" y="3394478"/>
            <a:ext cx="4370855" cy="732230"/>
            <a:chOff x="1491415" y="2381173"/>
            <a:chExt cx="4370855" cy="732230"/>
          </a:xfrm>
        </p:grpSpPr>
        <p:sp>
          <p:nvSpPr>
            <p:cNvPr id="44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zh-CN" sz="3200" spc="6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2691516" y="2450170"/>
              <a:ext cx="3170754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31109" y="4419020"/>
            <a:ext cx="4181579" cy="732230"/>
            <a:chOff x="1491415" y="2381173"/>
            <a:chExt cx="4181579" cy="732230"/>
          </a:xfrm>
        </p:grpSpPr>
        <p:sp>
          <p:nvSpPr>
            <p:cNvPr id="47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zh-CN" sz="3200" spc="600" dirty="0">
                <a:solidFill>
                  <a:srgbClr val="F265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2691516" y="2450170"/>
              <a:ext cx="2981478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4847980" y="1673538"/>
            <a:ext cx="2494452" cy="1001404"/>
          </a:xfrm>
          <a:prstGeom prst="rect">
            <a:avLst/>
          </a:prstGeom>
          <a:solidFill>
            <a:srgbClr val="F2655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kumimoji="1"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847980" y="1673538"/>
            <a:ext cx="2494452" cy="1001404"/>
          </a:xfrm>
          <a:prstGeom prst="rect">
            <a:avLst/>
          </a:prstGeom>
          <a:solidFill>
            <a:srgbClr val="F2655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88409" y="3288764"/>
            <a:ext cx="3865562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4800" noProof="1">
                <a:solidFill>
                  <a:srgbClr val="F2655C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加入标题描述</a:t>
            </a:r>
          </a:p>
        </p:txBody>
      </p:sp>
      <p:sp>
        <p:nvSpPr>
          <p:cNvPr id="32" name="TextBox 11"/>
          <p:cNvSpPr txBox="1"/>
          <p:nvPr/>
        </p:nvSpPr>
        <p:spPr>
          <a:xfrm>
            <a:off x="4249185" y="4103830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873D2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rgbClr val="873D2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4249185" y="4457615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873D2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rgbClr val="873D2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02367" y="5018706"/>
            <a:ext cx="4273058" cy="107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MANAGEMENT FOR INFOGRAPHIC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est laborum dolo rumes fugats untras. Etharums ser quidem rerum facilis </a:t>
            </a:r>
          </a:p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 nemis omnis fugats vitaes nemo minima rerums unsers sadips amets.. </a:t>
            </a:r>
          </a:p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ut perspiciatis unde omnis iste natus error sit voluptatem accusantium </a:t>
            </a:r>
          </a:p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doloremque laudantium, totam rem aperiam, eaque ipsa quae ab illo inventore </a:t>
            </a:r>
          </a:p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veritatis et quasi architecto beatae vitae dicta sunt explicabo. </a:t>
            </a:r>
          </a:p>
        </p:txBody>
      </p:sp>
      <p:sp>
        <p:nvSpPr>
          <p:cNvPr id="6" name="矩形 5"/>
          <p:cNvSpPr/>
          <p:nvPr/>
        </p:nvSpPr>
        <p:spPr>
          <a:xfrm>
            <a:off x="6503486" y="2109711"/>
            <a:ext cx="4511706" cy="2653994"/>
          </a:xfrm>
          <a:prstGeom prst="rect">
            <a:avLst/>
          </a:prstGeom>
          <a:blipFill dpi="0" rotWithShape="1">
            <a:blip r:embed="rId3"/>
            <a:srcRect/>
            <a:tile tx="0" ty="0" sx="30000" sy="3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7" name="组合 6"/>
          <p:cNvGrpSpPr/>
          <p:nvPr/>
        </p:nvGrpSpPr>
        <p:grpSpPr>
          <a:xfrm>
            <a:off x="1234897" y="2109711"/>
            <a:ext cx="4903722" cy="4005666"/>
            <a:chOff x="5834527" y="1884766"/>
            <a:chExt cx="5459911" cy="4459996"/>
          </a:xfrm>
        </p:grpSpPr>
        <p:sp>
          <p:nvSpPr>
            <p:cNvPr id="8" name="椭圆 7"/>
            <p:cNvSpPr/>
            <p:nvPr/>
          </p:nvSpPr>
          <p:spPr>
            <a:xfrm>
              <a:off x="5834527" y="1884766"/>
              <a:ext cx="576622" cy="576785"/>
            </a:xfrm>
            <a:prstGeom prst="ellipse">
              <a:avLst/>
            </a:prstGeom>
            <a:solidFill>
              <a:srgbClr val="F26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 MT Std" pitchFamily="34" charset="0"/>
                  <a:ea typeface="微软雅黑" panose="020B0503020204020204" pitchFamily="34" charset="-122"/>
                </a:rPr>
                <a:t>1</a:t>
              </a:r>
              <a:endParaRPr lang="zh-CN" altLang="en-US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6398965" y="2151498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标题 11"/>
            <p:cNvSpPr txBox="1"/>
            <p:nvPr/>
          </p:nvSpPr>
          <p:spPr>
            <a:xfrm>
              <a:off x="7428506" y="1930910"/>
              <a:ext cx="3865930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834528" y="2604846"/>
              <a:ext cx="576622" cy="576785"/>
            </a:xfrm>
            <a:prstGeom prst="ellipse">
              <a:avLst/>
            </a:prstGeom>
            <a:solidFill>
              <a:srgbClr val="873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 MT Std" pitchFamily="34" charset="0"/>
                  <a:ea typeface="微软雅黑" panose="020B0503020204020204" pitchFamily="34" charset="-122"/>
                </a:rPr>
                <a:t>2</a:t>
              </a:r>
              <a:endParaRPr lang="zh-CN" altLang="en-US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398966" y="2871578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标题 11"/>
            <p:cNvSpPr txBox="1"/>
            <p:nvPr/>
          </p:nvSpPr>
          <p:spPr>
            <a:xfrm>
              <a:off x="7428507" y="2650990"/>
              <a:ext cx="3865930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834528" y="3341726"/>
              <a:ext cx="576622" cy="576785"/>
            </a:xfrm>
            <a:prstGeom prst="ellipse">
              <a:avLst/>
            </a:prstGeom>
            <a:solidFill>
              <a:srgbClr val="F26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 MT Std" pitchFamily="34" charset="0"/>
                  <a:ea typeface="微软雅黑" panose="020B0503020204020204" pitchFamily="34" charset="-122"/>
                </a:rPr>
                <a:t>3</a:t>
              </a:r>
              <a:endParaRPr lang="zh-CN" altLang="en-US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398966" y="3608458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标题 11"/>
            <p:cNvSpPr txBox="1"/>
            <p:nvPr/>
          </p:nvSpPr>
          <p:spPr>
            <a:xfrm>
              <a:off x="7428507" y="3387870"/>
              <a:ext cx="3865930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834529" y="4061806"/>
              <a:ext cx="576622" cy="576785"/>
            </a:xfrm>
            <a:prstGeom prst="ellipse">
              <a:avLst/>
            </a:prstGeom>
            <a:solidFill>
              <a:srgbClr val="873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 MT Std" pitchFamily="34" charset="0"/>
                  <a:ea typeface="微软雅黑" panose="020B0503020204020204" pitchFamily="34" charset="-122"/>
                </a:rPr>
                <a:t>4</a:t>
              </a:r>
              <a:endParaRPr lang="zh-CN" altLang="en-US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398967" y="4328538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标题 11"/>
            <p:cNvSpPr txBox="1"/>
            <p:nvPr/>
          </p:nvSpPr>
          <p:spPr>
            <a:xfrm>
              <a:off x="7428508" y="4107950"/>
              <a:ext cx="3865930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834528" y="4781886"/>
              <a:ext cx="576622" cy="576785"/>
            </a:xfrm>
            <a:prstGeom prst="ellipse">
              <a:avLst/>
            </a:prstGeom>
            <a:solidFill>
              <a:srgbClr val="F26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 MT Std" pitchFamily="34" charset="0"/>
                  <a:ea typeface="微软雅黑" panose="020B0503020204020204" pitchFamily="34" charset="-122"/>
                </a:rPr>
                <a:t>5</a:t>
              </a:r>
              <a:endParaRPr lang="zh-CN" altLang="en-US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398966" y="5048618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标题 11"/>
            <p:cNvSpPr txBox="1"/>
            <p:nvPr/>
          </p:nvSpPr>
          <p:spPr>
            <a:xfrm>
              <a:off x="7428507" y="4828030"/>
              <a:ext cx="3865930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834529" y="5501966"/>
              <a:ext cx="576622" cy="576785"/>
            </a:xfrm>
            <a:prstGeom prst="ellipse">
              <a:avLst/>
            </a:prstGeom>
            <a:solidFill>
              <a:srgbClr val="873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 MT Std" pitchFamily="34" charset="0"/>
                  <a:ea typeface="微软雅黑" panose="020B0503020204020204" pitchFamily="34" charset="-122"/>
                </a:rPr>
                <a:t>6</a:t>
              </a:r>
              <a:endParaRPr lang="zh-CN" altLang="en-US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398967" y="5768698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标题 11"/>
            <p:cNvSpPr txBox="1"/>
            <p:nvPr/>
          </p:nvSpPr>
          <p:spPr>
            <a:xfrm>
              <a:off x="7428508" y="5548110"/>
              <a:ext cx="3865930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98228" y="2016171"/>
            <a:ext cx="9218094" cy="4132382"/>
            <a:chOff x="1935542" y="2404766"/>
            <a:chExt cx="7863259" cy="3525024"/>
          </a:xfrm>
        </p:grpSpPr>
        <p:grpSp>
          <p:nvGrpSpPr>
            <p:cNvPr id="6" name="淘宝店chenying0907出品 4"/>
            <p:cNvGrpSpPr/>
            <p:nvPr/>
          </p:nvGrpSpPr>
          <p:grpSpPr>
            <a:xfrm>
              <a:off x="3955616" y="2404771"/>
              <a:ext cx="3525072" cy="3525019"/>
              <a:chOff x="2664818" y="945426"/>
              <a:chExt cx="3854050" cy="3853993"/>
            </a:xfrm>
          </p:grpSpPr>
          <p:sp>
            <p:nvSpPr>
              <p:cNvPr id="18" name="品 5"/>
              <p:cNvSpPr/>
              <p:nvPr/>
            </p:nvSpPr>
            <p:spPr>
              <a:xfrm>
                <a:off x="4635368" y="2273662"/>
                <a:ext cx="1883500" cy="1875336"/>
              </a:xfrm>
              <a:custGeom>
                <a:avLst/>
                <a:gdLst>
                  <a:gd name="connsiteX0" fmla="*/ 1879360 w 2511333"/>
                  <a:gd name="connsiteY0" fmla="*/ 0 h 2500448"/>
                  <a:gd name="connsiteX1" fmla="*/ 2384935 w 2511333"/>
                  <a:gd name="connsiteY1" fmla="*/ 0 h 2500448"/>
                  <a:gd name="connsiteX2" fmla="*/ 2511333 w 2511333"/>
                  <a:gd name="connsiteY2" fmla="*/ 126398 h 2500448"/>
                  <a:gd name="connsiteX3" fmla="*/ 2511333 w 2511333"/>
                  <a:gd name="connsiteY3" fmla="*/ 631973 h 2500448"/>
                  <a:gd name="connsiteX4" fmla="*/ 2384935 w 2511333"/>
                  <a:gd name="connsiteY4" fmla="*/ 758371 h 2500448"/>
                  <a:gd name="connsiteX5" fmla="*/ 2054246 w 2511333"/>
                  <a:gd name="connsiteY5" fmla="*/ 758371 h 2500448"/>
                  <a:gd name="connsiteX6" fmla="*/ 2054246 w 2511333"/>
                  <a:gd name="connsiteY6" fmla="*/ 759151 h 2500448"/>
                  <a:gd name="connsiteX7" fmla="*/ 2046514 w 2511333"/>
                  <a:gd name="connsiteY7" fmla="*/ 758371 h 2500448"/>
                  <a:gd name="connsiteX8" fmla="*/ 1665789 w 2511333"/>
                  <a:gd name="connsiteY8" fmla="*/ 1068670 h 2500448"/>
                  <a:gd name="connsiteX9" fmla="*/ 1658096 w 2511333"/>
                  <a:gd name="connsiteY9" fmla="*/ 1144994 h 2500448"/>
                  <a:gd name="connsiteX10" fmla="*/ 1654629 w 2511333"/>
                  <a:gd name="connsiteY10" fmla="*/ 1144994 h 2500448"/>
                  <a:gd name="connsiteX11" fmla="*/ 1654629 w 2511333"/>
                  <a:gd name="connsiteY11" fmla="*/ 2224671 h 2500448"/>
                  <a:gd name="connsiteX12" fmla="*/ 1378852 w 2511333"/>
                  <a:gd name="connsiteY12" fmla="*/ 2500448 h 2500448"/>
                  <a:gd name="connsiteX13" fmla="*/ 275777 w 2511333"/>
                  <a:gd name="connsiteY13" fmla="*/ 2500448 h 2500448"/>
                  <a:gd name="connsiteX14" fmla="*/ 0 w 2511333"/>
                  <a:gd name="connsiteY14" fmla="*/ 2224671 h 2500448"/>
                  <a:gd name="connsiteX15" fmla="*/ 0 w 2511333"/>
                  <a:gd name="connsiteY15" fmla="*/ 1121596 h 2500448"/>
                  <a:gd name="connsiteX16" fmla="*/ 275777 w 2511333"/>
                  <a:gd name="connsiteY16" fmla="*/ 845819 h 2500448"/>
                  <a:gd name="connsiteX17" fmla="*/ 1364353 w 2511333"/>
                  <a:gd name="connsiteY17" fmla="*/ 845819 h 2500448"/>
                  <a:gd name="connsiteX18" fmla="*/ 1442663 w 2511333"/>
                  <a:gd name="connsiteY18" fmla="*/ 837925 h 2500448"/>
                  <a:gd name="connsiteX19" fmla="*/ 1745067 w 2511333"/>
                  <a:gd name="connsiteY19" fmla="*/ 535521 h 2500448"/>
                  <a:gd name="connsiteX20" fmla="*/ 1752962 w 2511333"/>
                  <a:gd name="connsiteY20" fmla="*/ 457210 h 2500448"/>
                  <a:gd name="connsiteX21" fmla="*/ 1752962 w 2511333"/>
                  <a:gd name="connsiteY21" fmla="*/ 457190 h 2500448"/>
                  <a:gd name="connsiteX22" fmla="*/ 1752762 w 2511333"/>
                  <a:gd name="connsiteY22" fmla="*/ 455204 h 2500448"/>
                  <a:gd name="connsiteX23" fmla="*/ 1752962 w 2511333"/>
                  <a:gd name="connsiteY23" fmla="*/ 455204 h 2500448"/>
                  <a:gd name="connsiteX24" fmla="*/ 1752962 w 2511333"/>
                  <a:gd name="connsiteY24" fmla="*/ 126398 h 2500448"/>
                  <a:gd name="connsiteX25" fmla="*/ 1879360 w 2511333"/>
                  <a:gd name="connsiteY25" fmla="*/ 0 h 250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11333" h="2500448">
                    <a:moveTo>
                      <a:pt x="1879360" y="0"/>
                    </a:moveTo>
                    <a:lnTo>
                      <a:pt x="2384935" y="0"/>
                    </a:lnTo>
                    <a:cubicBezTo>
                      <a:pt x="2454743" y="0"/>
                      <a:pt x="2511333" y="56590"/>
                      <a:pt x="2511333" y="126398"/>
                    </a:cubicBezTo>
                    <a:lnTo>
                      <a:pt x="2511333" y="631973"/>
                    </a:lnTo>
                    <a:cubicBezTo>
                      <a:pt x="2511333" y="701781"/>
                      <a:pt x="2454743" y="758371"/>
                      <a:pt x="2384935" y="758371"/>
                    </a:cubicBezTo>
                    <a:lnTo>
                      <a:pt x="2054246" y="758371"/>
                    </a:lnTo>
                    <a:lnTo>
                      <a:pt x="2054246" y="759151"/>
                    </a:lnTo>
                    <a:lnTo>
                      <a:pt x="2046514" y="758371"/>
                    </a:lnTo>
                    <a:cubicBezTo>
                      <a:pt x="1858714" y="758371"/>
                      <a:pt x="1702027" y="891583"/>
                      <a:pt x="1665789" y="1068670"/>
                    </a:cubicBezTo>
                    <a:lnTo>
                      <a:pt x="1658096" y="1144994"/>
                    </a:lnTo>
                    <a:lnTo>
                      <a:pt x="1654629" y="1144994"/>
                    </a:lnTo>
                    <a:lnTo>
                      <a:pt x="1654629" y="2224671"/>
                    </a:lnTo>
                    <a:cubicBezTo>
                      <a:pt x="1654629" y="2376978"/>
                      <a:pt x="1531159" y="2500448"/>
                      <a:pt x="1378852" y="2500448"/>
                    </a:cubicBezTo>
                    <a:lnTo>
                      <a:pt x="275777" y="2500448"/>
                    </a:lnTo>
                    <a:cubicBezTo>
                      <a:pt x="123470" y="2500448"/>
                      <a:pt x="0" y="2376978"/>
                      <a:pt x="0" y="2224671"/>
                    </a:cubicBezTo>
                    <a:lnTo>
                      <a:pt x="0" y="1121596"/>
                    </a:lnTo>
                    <a:cubicBezTo>
                      <a:pt x="0" y="969289"/>
                      <a:pt x="123470" y="845819"/>
                      <a:pt x="275777" y="845819"/>
                    </a:cubicBezTo>
                    <a:lnTo>
                      <a:pt x="1364353" y="845819"/>
                    </a:lnTo>
                    <a:lnTo>
                      <a:pt x="1442663" y="837925"/>
                    </a:lnTo>
                    <a:cubicBezTo>
                      <a:pt x="1594453" y="806864"/>
                      <a:pt x="1714007" y="687310"/>
                      <a:pt x="1745067" y="535521"/>
                    </a:cubicBezTo>
                    <a:lnTo>
                      <a:pt x="1752962" y="457210"/>
                    </a:lnTo>
                    <a:lnTo>
                      <a:pt x="1752962" y="457190"/>
                    </a:lnTo>
                    <a:lnTo>
                      <a:pt x="1752762" y="455204"/>
                    </a:lnTo>
                    <a:lnTo>
                      <a:pt x="1752962" y="455204"/>
                    </a:lnTo>
                    <a:lnTo>
                      <a:pt x="1752962" y="126398"/>
                    </a:lnTo>
                    <a:cubicBezTo>
                      <a:pt x="1752962" y="56590"/>
                      <a:pt x="1809552" y="0"/>
                      <a:pt x="1879360" y="0"/>
                    </a:cubicBezTo>
                    <a:close/>
                  </a:path>
                </a:pathLst>
              </a:custGeom>
              <a:solidFill>
                <a:srgbClr val="F26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出品 6"/>
              <p:cNvSpPr/>
              <p:nvPr/>
            </p:nvSpPr>
            <p:spPr>
              <a:xfrm rot="5400000">
                <a:off x="3309481" y="2920001"/>
                <a:ext cx="1883500" cy="1875336"/>
              </a:xfrm>
              <a:custGeom>
                <a:avLst/>
                <a:gdLst>
                  <a:gd name="connsiteX0" fmla="*/ 1879360 w 2511333"/>
                  <a:gd name="connsiteY0" fmla="*/ 0 h 2500448"/>
                  <a:gd name="connsiteX1" fmla="*/ 2384935 w 2511333"/>
                  <a:gd name="connsiteY1" fmla="*/ 0 h 2500448"/>
                  <a:gd name="connsiteX2" fmla="*/ 2511333 w 2511333"/>
                  <a:gd name="connsiteY2" fmla="*/ 126398 h 2500448"/>
                  <a:gd name="connsiteX3" fmla="*/ 2511333 w 2511333"/>
                  <a:gd name="connsiteY3" fmla="*/ 631973 h 2500448"/>
                  <a:gd name="connsiteX4" fmla="*/ 2384935 w 2511333"/>
                  <a:gd name="connsiteY4" fmla="*/ 758371 h 2500448"/>
                  <a:gd name="connsiteX5" fmla="*/ 2054246 w 2511333"/>
                  <a:gd name="connsiteY5" fmla="*/ 758371 h 2500448"/>
                  <a:gd name="connsiteX6" fmla="*/ 2054246 w 2511333"/>
                  <a:gd name="connsiteY6" fmla="*/ 759151 h 2500448"/>
                  <a:gd name="connsiteX7" fmla="*/ 2046514 w 2511333"/>
                  <a:gd name="connsiteY7" fmla="*/ 758371 h 2500448"/>
                  <a:gd name="connsiteX8" fmla="*/ 1665789 w 2511333"/>
                  <a:gd name="connsiteY8" fmla="*/ 1068670 h 2500448"/>
                  <a:gd name="connsiteX9" fmla="*/ 1658096 w 2511333"/>
                  <a:gd name="connsiteY9" fmla="*/ 1144994 h 2500448"/>
                  <a:gd name="connsiteX10" fmla="*/ 1654629 w 2511333"/>
                  <a:gd name="connsiteY10" fmla="*/ 1144994 h 2500448"/>
                  <a:gd name="connsiteX11" fmla="*/ 1654629 w 2511333"/>
                  <a:gd name="connsiteY11" fmla="*/ 2224671 h 2500448"/>
                  <a:gd name="connsiteX12" fmla="*/ 1378852 w 2511333"/>
                  <a:gd name="connsiteY12" fmla="*/ 2500448 h 2500448"/>
                  <a:gd name="connsiteX13" fmla="*/ 275777 w 2511333"/>
                  <a:gd name="connsiteY13" fmla="*/ 2500448 h 2500448"/>
                  <a:gd name="connsiteX14" fmla="*/ 0 w 2511333"/>
                  <a:gd name="connsiteY14" fmla="*/ 2224671 h 2500448"/>
                  <a:gd name="connsiteX15" fmla="*/ 0 w 2511333"/>
                  <a:gd name="connsiteY15" fmla="*/ 1121596 h 2500448"/>
                  <a:gd name="connsiteX16" fmla="*/ 275777 w 2511333"/>
                  <a:gd name="connsiteY16" fmla="*/ 845819 h 2500448"/>
                  <a:gd name="connsiteX17" fmla="*/ 1364353 w 2511333"/>
                  <a:gd name="connsiteY17" fmla="*/ 845819 h 2500448"/>
                  <a:gd name="connsiteX18" fmla="*/ 1442663 w 2511333"/>
                  <a:gd name="connsiteY18" fmla="*/ 837925 h 2500448"/>
                  <a:gd name="connsiteX19" fmla="*/ 1745067 w 2511333"/>
                  <a:gd name="connsiteY19" fmla="*/ 535521 h 2500448"/>
                  <a:gd name="connsiteX20" fmla="*/ 1752962 w 2511333"/>
                  <a:gd name="connsiteY20" fmla="*/ 457210 h 2500448"/>
                  <a:gd name="connsiteX21" fmla="*/ 1752962 w 2511333"/>
                  <a:gd name="connsiteY21" fmla="*/ 457190 h 2500448"/>
                  <a:gd name="connsiteX22" fmla="*/ 1752762 w 2511333"/>
                  <a:gd name="connsiteY22" fmla="*/ 455204 h 2500448"/>
                  <a:gd name="connsiteX23" fmla="*/ 1752962 w 2511333"/>
                  <a:gd name="connsiteY23" fmla="*/ 455204 h 2500448"/>
                  <a:gd name="connsiteX24" fmla="*/ 1752962 w 2511333"/>
                  <a:gd name="connsiteY24" fmla="*/ 126398 h 2500448"/>
                  <a:gd name="connsiteX25" fmla="*/ 1879360 w 2511333"/>
                  <a:gd name="connsiteY25" fmla="*/ 0 h 250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11333" h="2500448">
                    <a:moveTo>
                      <a:pt x="1879360" y="0"/>
                    </a:moveTo>
                    <a:lnTo>
                      <a:pt x="2384935" y="0"/>
                    </a:lnTo>
                    <a:cubicBezTo>
                      <a:pt x="2454743" y="0"/>
                      <a:pt x="2511333" y="56590"/>
                      <a:pt x="2511333" y="126398"/>
                    </a:cubicBezTo>
                    <a:lnTo>
                      <a:pt x="2511333" y="631973"/>
                    </a:lnTo>
                    <a:cubicBezTo>
                      <a:pt x="2511333" y="701781"/>
                      <a:pt x="2454743" y="758371"/>
                      <a:pt x="2384935" y="758371"/>
                    </a:cubicBezTo>
                    <a:lnTo>
                      <a:pt x="2054246" y="758371"/>
                    </a:lnTo>
                    <a:lnTo>
                      <a:pt x="2054246" y="759151"/>
                    </a:lnTo>
                    <a:lnTo>
                      <a:pt x="2046514" y="758371"/>
                    </a:lnTo>
                    <a:cubicBezTo>
                      <a:pt x="1858714" y="758371"/>
                      <a:pt x="1702027" y="891583"/>
                      <a:pt x="1665789" y="1068670"/>
                    </a:cubicBezTo>
                    <a:lnTo>
                      <a:pt x="1658096" y="1144994"/>
                    </a:lnTo>
                    <a:lnTo>
                      <a:pt x="1654629" y="1144994"/>
                    </a:lnTo>
                    <a:lnTo>
                      <a:pt x="1654629" y="2224671"/>
                    </a:lnTo>
                    <a:cubicBezTo>
                      <a:pt x="1654629" y="2376978"/>
                      <a:pt x="1531159" y="2500448"/>
                      <a:pt x="1378852" y="2500448"/>
                    </a:cubicBezTo>
                    <a:lnTo>
                      <a:pt x="275777" y="2500448"/>
                    </a:lnTo>
                    <a:cubicBezTo>
                      <a:pt x="123470" y="2500448"/>
                      <a:pt x="0" y="2376978"/>
                      <a:pt x="0" y="2224671"/>
                    </a:cubicBezTo>
                    <a:lnTo>
                      <a:pt x="0" y="1121596"/>
                    </a:lnTo>
                    <a:cubicBezTo>
                      <a:pt x="0" y="969289"/>
                      <a:pt x="123470" y="845819"/>
                      <a:pt x="275777" y="845819"/>
                    </a:cubicBezTo>
                    <a:lnTo>
                      <a:pt x="1364353" y="845819"/>
                    </a:lnTo>
                    <a:lnTo>
                      <a:pt x="1442663" y="837925"/>
                    </a:lnTo>
                    <a:cubicBezTo>
                      <a:pt x="1594453" y="806864"/>
                      <a:pt x="1714007" y="687310"/>
                      <a:pt x="1745067" y="535521"/>
                    </a:cubicBezTo>
                    <a:lnTo>
                      <a:pt x="1752962" y="457210"/>
                    </a:lnTo>
                    <a:lnTo>
                      <a:pt x="1752962" y="457190"/>
                    </a:lnTo>
                    <a:lnTo>
                      <a:pt x="1752762" y="455204"/>
                    </a:lnTo>
                    <a:lnTo>
                      <a:pt x="1752962" y="455204"/>
                    </a:lnTo>
                    <a:lnTo>
                      <a:pt x="1752962" y="126398"/>
                    </a:lnTo>
                    <a:cubicBezTo>
                      <a:pt x="1752962" y="56590"/>
                      <a:pt x="1809552" y="0"/>
                      <a:pt x="1879360" y="0"/>
                    </a:cubicBezTo>
                    <a:close/>
                  </a:path>
                </a:pathLst>
              </a:custGeom>
              <a:solidFill>
                <a:srgbClr val="873D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品 7"/>
              <p:cNvSpPr/>
              <p:nvPr/>
            </p:nvSpPr>
            <p:spPr>
              <a:xfrm rot="10800000">
                <a:off x="2664818" y="1595846"/>
                <a:ext cx="1883500" cy="1875336"/>
              </a:xfrm>
              <a:custGeom>
                <a:avLst/>
                <a:gdLst>
                  <a:gd name="connsiteX0" fmla="*/ 1879360 w 2511333"/>
                  <a:gd name="connsiteY0" fmla="*/ 0 h 2500448"/>
                  <a:gd name="connsiteX1" fmla="*/ 2384935 w 2511333"/>
                  <a:gd name="connsiteY1" fmla="*/ 0 h 2500448"/>
                  <a:gd name="connsiteX2" fmla="*/ 2511333 w 2511333"/>
                  <a:gd name="connsiteY2" fmla="*/ 126398 h 2500448"/>
                  <a:gd name="connsiteX3" fmla="*/ 2511333 w 2511333"/>
                  <a:gd name="connsiteY3" fmla="*/ 631973 h 2500448"/>
                  <a:gd name="connsiteX4" fmla="*/ 2384935 w 2511333"/>
                  <a:gd name="connsiteY4" fmla="*/ 758371 h 2500448"/>
                  <a:gd name="connsiteX5" fmla="*/ 2054246 w 2511333"/>
                  <a:gd name="connsiteY5" fmla="*/ 758371 h 2500448"/>
                  <a:gd name="connsiteX6" fmla="*/ 2054246 w 2511333"/>
                  <a:gd name="connsiteY6" fmla="*/ 759151 h 2500448"/>
                  <a:gd name="connsiteX7" fmla="*/ 2046514 w 2511333"/>
                  <a:gd name="connsiteY7" fmla="*/ 758371 h 2500448"/>
                  <a:gd name="connsiteX8" fmla="*/ 1665789 w 2511333"/>
                  <a:gd name="connsiteY8" fmla="*/ 1068670 h 2500448"/>
                  <a:gd name="connsiteX9" fmla="*/ 1658096 w 2511333"/>
                  <a:gd name="connsiteY9" fmla="*/ 1144994 h 2500448"/>
                  <a:gd name="connsiteX10" fmla="*/ 1654629 w 2511333"/>
                  <a:gd name="connsiteY10" fmla="*/ 1144994 h 2500448"/>
                  <a:gd name="connsiteX11" fmla="*/ 1654629 w 2511333"/>
                  <a:gd name="connsiteY11" fmla="*/ 2224671 h 2500448"/>
                  <a:gd name="connsiteX12" fmla="*/ 1378852 w 2511333"/>
                  <a:gd name="connsiteY12" fmla="*/ 2500448 h 2500448"/>
                  <a:gd name="connsiteX13" fmla="*/ 275777 w 2511333"/>
                  <a:gd name="connsiteY13" fmla="*/ 2500448 h 2500448"/>
                  <a:gd name="connsiteX14" fmla="*/ 0 w 2511333"/>
                  <a:gd name="connsiteY14" fmla="*/ 2224671 h 2500448"/>
                  <a:gd name="connsiteX15" fmla="*/ 0 w 2511333"/>
                  <a:gd name="connsiteY15" fmla="*/ 1121596 h 2500448"/>
                  <a:gd name="connsiteX16" fmla="*/ 275777 w 2511333"/>
                  <a:gd name="connsiteY16" fmla="*/ 845819 h 2500448"/>
                  <a:gd name="connsiteX17" fmla="*/ 1364353 w 2511333"/>
                  <a:gd name="connsiteY17" fmla="*/ 845819 h 2500448"/>
                  <a:gd name="connsiteX18" fmla="*/ 1442663 w 2511333"/>
                  <a:gd name="connsiteY18" fmla="*/ 837925 h 2500448"/>
                  <a:gd name="connsiteX19" fmla="*/ 1745067 w 2511333"/>
                  <a:gd name="connsiteY19" fmla="*/ 535521 h 2500448"/>
                  <a:gd name="connsiteX20" fmla="*/ 1752962 w 2511333"/>
                  <a:gd name="connsiteY20" fmla="*/ 457210 h 2500448"/>
                  <a:gd name="connsiteX21" fmla="*/ 1752962 w 2511333"/>
                  <a:gd name="connsiteY21" fmla="*/ 457190 h 2500448"/>
                  <a:gd name="connsiteX22" fmla="*/ 1752762 w 2511333"/>
                  <a:gd name="connsiteY22" fmla="*/ 455204 h 2500448"/>
                  <a:gd name="connsiteX23" fmla="*/ 1752962 w 2511333"/>
                  <a:gd name="connsiteY23" fmla="*/ 455204 h 2500448"/>
                  <a:gd name="connsiteX24" fmla="*/ 1752962 w 2511333"/>
                  <a:gd name="connsiteY24" fmla="*/ 126398 h 2500448"/>
                  <a:gd name="connsiteX25" fmla="*/ 1879360 w 2511333"/>
                  <a:gd name="connsiteY25" fmla="*/ 0 h 250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11333" h="2500448">
                    <a:moveTo>
                      <a:pt x="1879360" y="0"/>
                    </a:moveTo>
                    <a:lnTo>
                      <a:pt x="2384935" y="0"/>
                    </a:lnTo>
                    <a:cubicBezTo>
                      <a:pt x="2454743" y="0"/>
                      <a:pt x="2511333" y="56590"/>
                      <a:pt x="2511333" y="126398"/>
                    </a:cubicBezTo>
                    <a:lnTo>
                      <a:pt x="2511333" y="631973"/>
                    </a:lnTo>
                    <a:cubicBezTo>
                      <a:pt x="2511333" y="701781"/>
                      <a:pt x="2454743" y="758371"/>
                      <a:pt x="2384935" y="758371"/>
                    </a:cubicBezTo>
                    <a:lnTo>
                      <a:pt x="2054246" y="758371"/>
                    </a:lnTo>
                    <a:lnTo>
                      <a:pt x="2054246" y="759151"/>
                    </a:lnTo>
                    <a:lnTo>
                      <a:pt x="2046514" y="758371"/>
                    </a:lnTo>
                    <a:cubicBezTo>
                      <a:pt x="1858714" y="758371"/>
                      <a:pt x="1702027" y="891583"/>
                      <a:pt x="1665789" y="1068670"/>
                    </a:cubicBezTo>
                    <a:lnTo>
                      <a:pt x="1658096" y="1144994"/>
                    </a:lnTo>
                    <a:lnTo>
                      <a:pt x="1654629" y="1144994"/>
                    </a:lnTo>
                    <a:lnTo>
                      <a:pt x="1654629" y="2224671"/>
                    </a:lnTo>
                    <a:cubicBezTo>
                      <a:pt x="1654629" y="2376978"/>
                      <a:pt x="1531159" y="2500448"/>
                      <a:pt x="1378852" y="2500448"/>
                    </a:cubicBezTo>
                    <a:lnTo>
                      <a:pt x="275777" y="2500448"/>
                    </a:lnTo>
                    <a:cubicBezTo>
                      <a:pt x="123470" y="2500448"/>
                      <a:pt x="0" y="2376978"/>
                      <a:pt x="0" y="2224671"/>
                    </a:cubicBezTo>
                    <a:lnTo>
                      <a:pt x="0" y="1121596"/>
                    </a:lnTo>
                    <a:cubicBezTo>
                      <a:pt x="0" y="969289"/>
                      <a:pt x="123470" y="845819"/>
                      <a:pt x="275777" y="845819"/>
                    </a:cubicBezTo>
                    <a:lnTo>
                      <a:pt x="1364353" y="845819"/>
                    </a:lnTo>
                    <a:lnTo>
                      <a:pt x="1442663" y="837925"/>
                    </a:lnTo>
                    <a:cubicBezTo>
                      <a:pt x="1594453" y="806864"/>
                      <a:pt x="1714007" y="687310"/>
                      <a:pt x="1745067" y="535521"/>
                    </a:cubicBezTo>
                    <a:lnTo>
                      <a:pt x="1752962" y="457210"/>
                    </a:lnTo>
                    <a:lnTo>
                      <a:pt x="1752962" y="457190"/>
                    </a:lnTo>
                    <a:lnTo>
                      <a:pt x="1752762" y="455204"/>
                    </a:lnTo>
                    <a:lnTo>
                      <a:pt x="1752962" y="455204"/>
                    </a:lnTo>
                    <a:lnTo>
                      <a:pt x="1752962" y="126398"/>
                    </a:lnTo>
                    <a:cubicBezTo>
                      <a:pt x="1752962" y="56590"/>
                      <a:pt x="1809552" y="0"/>
                      <a:pt x="1879360" y="0"/>
                    </a:cubicBezTo>
                    <a:close/>
                  </a:path>
                </a:pathLst>
              </a:custGeom>
              <a:solidFill>
                <a:srgbClr val="F26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出品 8"/>
              <p:cNvSpPr/>
              <p:nvPr/>
            </p:nvSpPr>
            <p:spPr>
              <a:xfrm rot="16200000">
                <a:off x="3990704" y="949508"/>
                <a:ext cx="1883500" cy="1875336"/>
              </a:xfrm>
              <a:custGeom>
                <a:avLst/>
                <a:gdLst>
                  <a:gd name="connsiteX0" fmla="*/ 1879360 w 2511333"/>
                  <a:gd name="connsiteY0" fmla="*/ 0 h 2500448"/>
                  <a:gd name="connsiteX1" fmla="*/ 2384935 w 2511333"/>
                  <a:gd name="connsiteY1" fmla="*/ 0 h 2500448"/>
                  <a:gd name="connsiteX2" fmla="*/ 2511333 w 2511333"/>
                  <a:gd name="connsiteY2" fmla="*/ 126398 h 2500448"/>
                  <a:gd name="connsiteX3" fmla="*/ 2511333 w 2511333"/>
                  <a:gd name="connsiteY3" fmla="*/ 631973 h 2500448"/>
                  <a:gd name="connsiteX4" fmla="*/ 2384935 w 2511333"/>
                  <a:gd name="connsiteY4" fmla="*/ 758371 h 2500448"/>
                  <a:gd name="connsiteX5" fmla="*/ 2054246 w 2511333"/>
                  <a:gd name="connsiteY5" fmla="*/ 758371 h 2500448"/>
                  <a:gd name="connsiteX6" fmla="*/ 2054246 w 2511333"/>
                  <a:gd name="connsiteY6" fmla="*/ 759151 h 2500448"/>
                  <a:gd name="connsiteX7" fmla="*/ 2046514 w 2511333"/>
                  <a:gd name="connsiteY7" fmla="*/ 758371 h 2500448"/>
                  <a:gd name="connsiteX8" fmla="*/ 1665789 w 2511333"/>
                  <a:gd name="connsiteY8" fmla="*/ 1068670 h 2500448"/>
                  <a:gd name="connsiteX9" fmla="*/ 1658096 w 2511333"/>
                  <a:gd name="connsiteY9" fmla="*/ 1144994 h 2500448"/>
                  <a:gd name="connsiteX10" fmla="*/ 1654629 w 2511333"/>
                  <a:gd name="connsiteY10" fmla="*/ 1144994 h 2500448"/>
                  <a:gd name="connsiteX11" fmla="*/ 1654629 w 2511333"/>
                  <a:gd name="connsiteY11" fmla="*/ 2224671 h 2500448"/>
                  <a:gd name="connsiteX12" fmla="*/ 1378852 w 2511333"/>
                  <a:gd name="connsiteY12" fmla="*/ 2500448 h 2500448"/>
                  <a:gd name="connsiteX13" fmla="*/ 275777 w 2511333"/>
                  <a:gd name="connsiteY13" fmla="*/ 2500448 h 2500448"/>
                  <a:gd name="connsiteX14" fmla="*/ 0 w 2511333"/>
                  <a:gd name="connsiteY14" fmla="*/ 2224671 h 2500448"/>
                  <a:gd name="connsiteX15" fmla="*/ 0 w 2511333"/>
                  <a:gd name="connsiteY15" fmla="*/ 1121596 h 2500448"/>
                  <a:gd name="connsiteX16" fmla="*/ 275777 w 2511333"/>
                  <a:gd name="connsiteY16" fmla="*/ 845819 h 2500448"/>
                  <a:gd name="connsiteX17" fmla="*/ 1364353 w 2511333"/>
                  <a:gd name="connsiteY17" fmla="*/ 845819 h 2500448"/>
                  <a:gd name="connsiteX18" fmla="*/ 1442663 w 2511333"/>
                  <a:gd name="connsiteY18" fmla="*/ 837925 h 2500448"/>
                  <a:gd name="connsiteX19" fmla="*/ 1745067 w 2511333"/>
                  <a:gd name="connsiteY19" fmla="*/ 535521 h 2500448"/>
                  <a:gd name="connsiteX20" fmla="*/ 1752962 w 2511333"/>
                  <a:gd name="connsiteY20" fmla="*/ 457210 h 2500448"/>
                  <a:gd name="connsiteX21" fmla="*/ 1752962 w 2511333"/>
                  <a:gd name="connsiteY21" fmla="*/ 457190 h 2500448"/>
                  <a:gd name="connsiteX22" fmla="*/ 1752762 w 2511333"/>
                  <a:gd name="connsiteY22" fmla="*/ 455204 h 2500448"/>
                  <a:gd name="connsiteX23" fmla="*/ 1752962 w 2511333"/>
                  <a:gd name="connsiteY23" fmla="*/ 455204 h 2500448"/>
                  <a:gd name="connsiteX24" fmla="*/ 1752962 w 2511333"/>
                  <a:gd name="connsiteY24" fmla="*/ 126398 h 2500448"/>
                  <a:gd name="connsiteX25" fmla="*/ 1879360 w 2511333"/>
                  <a:gd name="connsiteY25" fmla="*/ 0 h 250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11333" h="2500448">
                    <a:moveTo>
                      <a:pt x="1879360" y="0"/>
                    </a:moveTo>
                    <a:lnTo>
                      <a:pt x="2384935" y="0"/>
                    </a:lnTo>
                    <a:cubicBezTo>
                      <a:pt x="2454743" y="0"/>
                      <a:pt x="2511333" y="56590"/>
                      <a:pt x="2511333" y="126398"/>
                    </a:cubicBezTo>
                    <a:lnTo>
                      <a:pt x="2511333" y="631973"/>
                    </a:lnTo>
                    <a:cubicBezTo>
                      <a:pt x="2511333" y="701781"/>
                      <a:pt x="2454743" y="758371"/>
                      <a:pt x="2384935" y="758371"/>
                    </a:cubicBezTo>
                    <a:lnTo>
                      <a:pt x="2054246" y="758371"/>
                    </a:lnTo>
                    <a:lnTo>
                      <a:pt x="2054246" y="759151"/>
                    </a:lnTo>
                    <a:lnTo>
                      <a:pt x="2046514" y="758371"/>
                    </a:lnTo>
                    <a:cubicBezTo>
                      <a:pt x="1858714" y="758371"/>
                      <a:pt x="1702027" y="891583"/>
                      <a:pt x="1665789" y="1068670"/>
                    </a:cubicBezTo>
                    <a:lnTo>
                      <a:pt x="1658096" y="1144994"/>
                    </a:lnTo>
                    <a:lnTo>
                      <a:pt x="1654629" y="1144994"/>
                    </a:lnTo>
                    <a:lnTo>
                      <a:pt x="1654629" y="2224671"/>
                    </a:lnTo>
                    <a:cubicBezTo>
                      <a:pt x="1654629" y="2376978"/>
                      <a:pt x="1531159" y="2500448"/>
                      <a:pt x="1378852" y="2500448"/>
                    </a:cubicBezTo>
                    <a:lnTo>
                      <a:pt x="275777" y="2500448"/>
                    </a:lnTo>
                    <a:cubicBezTo>
                      <a:pt x="123470" y="2500448"/>
                      <a:pt x="0" y="2376978"/>
                      <a:pt x="0" y="2224671"/>
                    </a:cubicBezTo>
                    <a:lnTo>
                      <a:pt x="0" y="1121596"/>
                    </a:lnTo>
                    <a:cubicBezTo>
                      <a:pt x="0" y="969289"/>
                      <a:pt x="123470" y="845819"/>
                      <a:pt x="275777" y="845819"/>
                    </a:cubicBezTo>
                    <a:lnTo>
                      <a:pt x="1364353" y="845819"/>
                    </a:lnTo>
                    <a:lnTo>
                      <a:pt x="1442663" y="837925"/>
                    </a:lnTo>
                    <a:cubicBezTo>
                      <a:pt x="1594453" y="806864"/>
                      <a:pt x="1714007" y="687310"/>
                      <a:pt x="1745067" y="535521"/>
                    </a:cubicBezTo>
                    <a:lnTo>
                      <a:pt x="1752962" y="457210"/>
                    </a:lnTo>
                    <a:lnTo>
                      <a:pt x="1752962" y="457190"/>
                    </a:lnTo>
                    <a:lnTo>
                      <a:pt x="1752762" y="455204"/>
                    </a:lnTo>
                    <a:lnTo>
                      <a:pt x="1752962" y="455204"/>
                    </a:lnTo>
                    <a:lnTo>
                      <a:pt x="1752962" y="126398"/>
                    </a:lnTo>
                    <a:cubicBezTo>
                      <a:pt x="1752962" y="56590"/>
                      <a:pt x="1809552" y="0"/>
                      <a:pt x="1879360" y="0"/>
                    </a:cubicBezTo>
                    <a:close/>
                  </a:path>
                </a:pathLst>
              </a:custGeom>
              <a:solidFill>
                <a:srgbClr val="873D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品 14"/>
              <p:cNvSpPr>
                <a:spLocks noEditPoints="1"/>
              </p:cNvSpPr>
              <p:nvPr/>
            </p:nvSpPr>
            <p:spPr bwMode="auto">
              <a:xfrm>
                <a:off x="4171351" y="1113582"/>
                <a:ext cx="226434" cy="216000"/>
              </a:xfrm>
              <a:custGeom>
                <a:avLst/>
                <a:gdLst>
                  <a:gd name="T0" fmla="*/ 1302 w 1302"/>
                  <a:gd name="T1" fmla="*/ 651 h 1241"/>
                  <a:gd name="T2" fmla="*/ 1297 w 1302"/>
                  <a:gd name="T3" fmla="*/ 675 h 1241"/>
                  <a:gd name="T4" fmla="*/ 1285 w 1302"/>
                  <a:gd name="T5" fmla="*/ 694 h 1241"/>
                  <a:gd name="T6" fmla="*/ 1266 w 1302"/>
                  <a:gd name="T7" fmla="*/ 708 h 1241"/>
                  <a:gd name="T8" fmla="*/ 1241 w 1302"/>
                  <a:gd name="T9" fmla="*/ 712 h 1241"/>
                  <a:gd name="T10" fmla="*/ 1230 w 1302"/>
                  <a:gd name="T11" fmla="*/ 711 h 1241"/>
                  <a:gd name="T12" fmla="*/ 1209 w 1302"/>
                  <a:gd name="T13" fmla="*/ 703 h 1241"/>
                  <a:gd name="T14" fmla="*/ 1199 w 1302"/>
                  <a:gd name="T15" fmla="*/ 695 h 1241"/>
                  <a:gd name="T16" fmla="*/ 653 w 1302"/>
                  <a:gd name="T17" fmla="*/ 149 h 1241"/>
                  <a:gd name="T18" fmla="*/ 104 w 1302"/>
                  <a:gd name="T19" fmla="*/ 694 h 1241"/>
                  <a:gd name="T20" fmla="*/ 104 w 1302"/>
                  <a:gd name="T21" fmla="*/ 694 h 1241"/>
                  <a:gd name="T22" fmla="*/ 84 w 1302"/>
                  <a:gd name="T23" fmla="*/ 708 h 1241"/>
                  <a:gd name="T24" fmla="*/ 61 w 1302"/>
                  <a:gd name="T25" fmla="*/ 712 h 1241"/>
                  <a:gd name="T26" fmla="*/ 49 w 1302"/>
                  <a:gd name="T27" fmla="*/ 711 h 1241"/>
                  <a:gd name="T28" fmla="*/ 27 w 1302"/>
                  <a:gd name="T29" fmla="*/ 701 h 1241"/>
                  <a:gd name="T30" fmla="*/ 11 w 1302"/>
                  <a:gd name="T31" fmla="*/ 686 h 1241"/>
                  <a:gd name="T32" fmla="*/ 1 w 1302"/>
                  <a:gd name="T33" fmla="*/ 663 h 1241"/>
                  <a:gd name="T34" fmla="*/ 0 w 1302"/>
                  <a:gd name="T35" fmla="*/ 651 h 1241"/>
                  <a:gd name="T36" fmla="*/ 5 w 1302"/>
                  <a:gd name="T37" fmla="*/ 627 h 1241"/>
                  <a:gd name="T38" fmla="*/ 19 w 1302"/>
                  <a:gd name="T39" fmla="*/ 607 h 1241"/>
                  <a:gd name="T40" fmla="*/ 607 w 1302"/>
                  <a:gd name="T41" fmla="*/ 18 h 1241"/>
                  <a:gd name="T42" fmla="*/ 627 w 1302"/>
                  <a:gd name="T43" fmla="*/ 5 h 1241"/>
                  <a:gd name="T44" fmla="*/ 651 w 1302"/>
                  <a:gd name="T45" fmla="*/ 0 h 1241"/>
                  <a:gd name="T46" fmla="*/ 651 w 1302"/>
                  <a:gd name="T47" fmla="*/ 0 h 1241"/>
                  <a:gd name="T48" fmla="*/ 655 w 1302"/>
                  <a:gd name="T49" fmla="*/ 0 h 1241"/>
                  <a:gd name="T50" fmla="*/ 655 w 1302"/>
                  <a:gd name="T51" fmla="*/ 0 h 1241"/>
                  <a:gd name="T52" fmla="*/ 658 w 1302"/>
                  <a:gd name="T53" fmla="*/ 0 h 1241"/>
                  <a:gd name="T54" fmla="*/ 658 w 1302"/>
                  <a:gd name="T55" fmla="*/ 0 h 1241"/>
                  <a:gd name="T56" fmla="*/ 679 w 1302"/>
                  <a:gd name="T57" fmla="*/ 6 h 1241"/>
                  <a:gd name="T58" fmla="*/ 696 w 1302"/>
                  <a:gd name="T59" fmla="*/ 20 h 1241"/>
                  <a:gd name="T60" fmla="*/ 936 w 1302"/>
                  <a:gd name="T61" fmla="*/ 260 h 1241"/>
                  <a:gd name="T62" fmla="*/ 936 w 1302"/>
                  <a:gd name="T63" fmla="*/ 203 h 1241"/>
                  <a:gd name="T64" fmla="*/ 941 w 1302"/>
                  <a:gd name="T65" fmla="*/ 180 h 1241"/>
                  <a:gd name="T66" fmla="*/ 955 w 1302"/>
                  <a:gd name="T67" fmla="*/ 160 h 1241"/>
                  <a:gd name="T68" fmla="*/ 973 w 1302"/>
                  <a:gd name="T69" fmla="*/ 147 h 1241"/>
                  <a:gd name="T70" fmla="*/ 997 w 1302"/>
                  <a:gd name="T71" fmla="*/ 142 h 1241"/>
                  <a:gd name="T72" fmla="*/ 1010 w 1302"/>
                  <a:gd name="T73" fmla="*/ 143 h 1241"/>
                  <a:gd name="T74" fmla="*/ 1032 w 1302"/>
                  <a:gd name="T75" fmla="*/ 153 h 1241"/>
                  <a:gd name="T76" fmla="*/ 1048 w 1302"/>
                  <a:gd name="T77" fmla="*/ 169 h 1241"/>
                  <a:gd name="T78" fmla="*/ 1057 w 1302"/>
                  <a:gd name="T79" fmla="*/ 191 h 1241"/>
                  <a:gd name="T80" fmla="*/ 1059 w 1302"/>
                  <a:gd name="T81" fmla="*/ 382 h 1241"/>
                  <a:gd name="T82" fmla="*/ 1286 w 1302"/>
                  <a:gd name="T83" fmla="*/ 610 h 1241"/>
                  <a:gd name="T84" fmla="*/ 1292 w 1302"/>
                  <a:gd name="T85" fmla="*/ 618 h 1241"/>
                  <a:gd name="T86" fmla="*/ 1301 w 1302"/>
                  <a:gd name="T87" fmla="*/ 639 h 1241"/>
                  <a:gd name="T88" fmla="*/ 1180 w 1302"/>
                  <a:gd name="T89" fmla="*/ 753 h 1241"/>
                  <a:gd name="T90" fmla="*/ 1180 w 1302"/>
                  <a:gd name="T91" fmla="*/ 1017 h 1241"/>
                  <a:gd name="T92" fmla="*/ 1180 w 1302"/>
                  <a:gd name="T93" fmla="*/ 1180 h 1241"/>
                  <a:gd name="T94" fmla="*/ 1176 w 1302"/>
                  <a:gd name="T95" fmla="*/ 1205 h 1241"/>
                  <a:gd name="T96" fmla="*/ 1163 w 1302"/>
                  <a:gd name="T97" fmla="*/ 1223 h 1241"/>
                  <a:gd name="T98" fmla="*/ 1143 w 1302"/>
                  <a:gd name="T99" fmla="*/ 1236 h 1241"/>
                  <a:gd name="T100" fmla="*/ 1120 w 1302"/>
                  <a:gd name="T101" fmla="*/ 1241 h 1241"/>
                  <a:gd name="T102" fmla="*/ 997 w 1302"/>
                  <a:gd name="T103" fmla="*/ 753 h 1241"/>
                  <a:gd name="T104" fmla="*/ 753 w 1302"/>
                  <a:gd name="T105" fmla="*/ 1241 h 1241"/>
                  <a:gd name="T106" fmla="*/ 183 w 1302"/>
                  <a:gd name="T107" fmla="*/ 1241 h 1241"/>
                  <a:gd name="T108" fmla="*/ 160 w 1302"/>
                  <a:gd name="T109" fmla="*/ 1236 h 1241"/>
                  <a:gd name="T110" fmla="*/ 141 w 1302"/>
                  <a:gd name="T111" fmla="*/ 1223 h 1241"/>
                  <a:gd name="T112" fmla="*/ 127 w 1302"/>
                  <a:gd name="T113" fmla="*/ 1205 h 1241"/>
                  <a:gd name="T114" fmla="*/ 122 w 1302"/>
                  <a:gd name="T115" fmla="*/ 1180 h 1241"/>
                  <a:gd name="T116" fmla="*/ 122 w 1302"/>
                  <a:gd name="T117" fmla="*/ 936 h 1241"/>
                  <a:gd name="T118" fmla="*/ 651 w 1302"/>
                  <a:gd name="T119" fmla="*/ 224 h 1241"/>
                  <a:gd name="T120" fmla="*/ 549 w 1302"/>
                  <a:gd name="T121" fmla="*/ 753 h 1241"/>
                  <a:gd name="T122" fmla="*/ 306 w 1302"/>
                  <a:gd name="T123" fmla="*/ 998 h 1241"/>
                  <a:gd name="T124" fmla="*/ 549 w 1302"/>
                  <a:gd name="T125" fmla="*/ 753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2" h="1241">
                    <a:moveTo>
                      <a:pt x="1302" y="651"/>
                    </a:moveTo>
                    <a:lnTo>
                      <a:pt x="1302" y="651"/>
                    </a:lnTo>
                    <a:lnTo>
                      <a:pt x="1301" y="663"/>
                    </a:lnTo>
                    <a:lnTo>
                      <a:pt x="1297" y="675"/>
                    </a:lnTo>
                    <a:lnTo>
                      <a:pt x="1292" y="686"/>
                    </a:lnTo>
                    <a:lnTo>
                      <a:pt x="1285" y="694"/>
                    </a:lnTo>
                    <a:lnTo>
                      <a:pt x="1275" y="701"/>
                    </a:lnTo>
                    <a:lnTo>
                      <a:pt x="1266" y="708"/>
                    </a:lnTo>
                    <a:lnTo>
                      <a:pt x="1253" y="711"/>
                    </a:lnTo>
                    <a:lnTo>
                      <a:pt x="1241" y="712"/>
                    </a:lnTo>
                    <a:lnTo>
                      <a:pt x="1241" y="712"/>
                    </a:lnTo>
                    <a:lnTo>
                      <a:pt x="1230" y="711"/>
                    </a:lnTo>
                    <a:lnTo>
                      <a:pt x="1219" y="708"/>
                    </a:lnTo>
                    <a:lnTo>
                      <a:pt x="1209" y="703"/>
                    </a:lnTo>
                    <a:lnTo>
                      <a:pt x="1199" y="695"/>
                    </a:lnTo>
                    <a:lnTo>
                      <a:pt x="1199" y="695"/>
                    </a:lnTo>
                    <a:lnTo>
                      <a:pt x="653" y="149"/>
                    </a:lnTo>
                    <a:lnTo>
                      <a:pt x="653" y="149"/>
                    </a:lnTo>
                    <a:lnTo>
                      <a:pt x="651" y="147"/>
                    </a:lnTo>
                    <a:lnTo>
                      <a:pt x="104" y="694"/>
                    </a:lnTo>
                    <a:lnTo>
                      <a:pt x="104" y="694"/>
                    </a:lnTo>
                    <a:lnTo>
                      <a:pt x="104" y="694"/>
                    </a:lnTo>
                    <a:lnTo>
                      <a:pt x="95" y="701"/>
                    </a:lnTo>
                    <a:lnTo>
                      <a:pt x="84" y="708"/>
                    </a:lnTo>
                    <a:lnTo>
                      <a:pt x="73" y="711"/>
                    </a:lnTo>
                    <a:lnTo>
                      <a:pt x="61" y="712"/>
                    </a:lnTo>
                    <a:lnTo>
                      <a:pt x="61" y="712"/>
                    </a:lnTo>
                    <a:lnTo>
                      <a:pt x="49" y="711"/>
                    </a:lnTo>
                    <a:lnTo>
                      <a:pt x="38" y="708"/>
                    </a:lnTo>
                    <a:lnTo>
                      <a:pt x="27" y="701"/>
                    </a:lnTo>
                    <a:lnTo>
                      <a:pt x="18" y="694"/>
                    </a:lnTo>
                    <a:lnTo>
                      <a:pt x="11" y="686"/>
                    </a:lnTo>
                    <a:lnTo>
                      <a:pt x="5" y="675"/>
                    </a:lnTo>
                    <a:lnTo>
                      <a:pt x="1" y="663"/>
                    </a:lnTo>
                    <a:lnTo>
                      <a:pt x="0" y="651"/>
                    </a:lnTo>
                    <a:lnTo>
                      <a:pt x="0" y="651"/>
                    </a:lnTo>
                    <a:lnTo>
                      <a:pt x="1" y="639"/>
                    </a:lnTo>
                    <a:lnTo>
                      <a:pt x="5" y="627"/>
                    </a:lnTo>
                    <a:lnTo>
                      <a:pt x="11" y="616"/>
                    </a:lnTo>
                    <a:lnTo>
                      <a:pt x="19" y="607"/>
                    </a:lnTo>
                    <a:lnTo>
                      <a:pt x="607" y="18"/>
                    </a:lnTo>
                    <a:lnTo>
                      <a:pt x="607" y="18"/>
                    </a:lnTo>
                    <a:lnTo>
                      <a:pt x="617" y="11"/>
                    </a:lnTo>
                    <a:lnTo>
                      <a:pt x="627" y="5"/>
                    </a:lnTo>
                    <a:lnTo>
                      <a:pt x="639" y="1"/>
                    </a:lnTo>
                    <a:lnTo>
                      <a:pt x="651" y="0"/>
                    </a:lnTo>
                    <a:lnTo>
                      <a:pt x="651" y="0"/>
                    </a:lnTo>
                    <a:lnTo>
                      <a:pt x="651" y="0"/>
                    </a:lnTo>
                    <a:lnTo>
                      <a:pt x="655" y="0"/>
                    </a:lnTo>
                    <a:lnTo>
                      <a:pt x="655" y="0"/>
                    </a:lnTo>
                    <a:lnTo>
                      <a:pt x="655" y="0"/>
                    </a:lnTo>
                    <a:lnTo>
                      <a:pt x="655" y="0"/>
                    </a:lnTo>
                    <a:lnTo>
                      <a:pt x="658" y="0"/>
                    </a:lnTo>
                    <a:lnTo>
                      <a:pt x="658" y="0"/>
                    </a:lnTo>
                    <a:lnTo>
                      <a:pt x="658" y="0"/>
                    </a:lnTo>
                    <a:lnTo>
                      <a:pt x="658" y="0"/>
                    </a:lnTo>
                    <a:lnTo>
                      <a:pt x="669" y="2"/>
                    </a:lnTo>
                    <a:lnTo>
                      <a:pt x="679" y="6"/>
                    </a:lnTo>
                    <a:lnTo>
                      <a:pt x="688" y="12"/>
                    </a:lnTo>
                    <a:lnTo>
                      <a:pt x="696" y="20"/>
                    </a:lnTo>
                    <a:lnTo>
                      <a:pt x="696" y="20"/>
                    </a:lnTo>
                    <a:lnTo>
                      <a:pt x="936" y="260"/>
                    </a:lnTo>
                    <a:lnTo>
                      <a:pt x="936" y="203"/>
                    </a:lnTo>
                    <a:lnTo>
                      <a:pt x="936" y="203"/>
                    </a:lnTo>
                    <a:lnTo>
                      <a:pt x="937" y="191"/>
                    </a:lnTo>
                    <a:lnTo>
                      <a:pt x="941" y="180"/>
                    </a:lnTo>
                    <a:lnTo>
                      <a:pt x="946" y="169"/>
                    </a:lnTo>
                    <a:lnTo>
                      <a:pt x="955" y="160"/>
                    </a:lnTo>
                    <a:lnTo>
                      <a:pt x="963" y="153"/>
                    </a:lnTo>
                    <a:lnTo>
                      <a:pt x="973" y="147"/>
                    </a:lnTo>
                    <a:lnTo>
                      <a:pt x="985" y="143"/>
                    </a:lnTo>
                    <a:lnTo>
                      <a:pt x="997" y="142"/>
                    </a:lnTo>
                    <a:lnTo>
                      <a:pt x="997" y="142"/>
                    </a:lnTo>
                    <a:lnTo>
                      <a:pt x="1010" y="143"/>
                    </a:lnTo>
                    <a:lnTo>
                      <a:pt x="1021" y="147"/>
                    </a:lnTo>
                    <a:lnTo>
                      <a:pt x="1032" y="153"/>
                    </a:lnTo>
                    <a:lnTo>
                      <a:pt x="1040" y="160"/>
                    </a:lnTo>
                    <a:lnTo>
                      <a:pt x="1048" y="169"/>
                    </a:lnTo>
                    <a:lnTo>
                      <a:pt x="1054" y="180"/>
                    </a:lnTo>
                    <a:lnTo>
                      <a:pt x="1057" y="191"/>
                    </a:lnTo>
                    <a:lnTo>
                      <a:pt x="1059" y="203"/>
                    </a:lnTo>
                    <a:lnTo>
                      <a:pt x="1059" y="382"/>
                    </a:lnTo>
                    <a:lnTo>
                      <a:pt x="1286" y="610"/>
                    </a:lnTo>
                    <a:lnTo>
                      <a:pt x="1286" y="610"/>
                    </a:lnTo>
                    <a:lnTo>
                      <a:pt x="1286" y="610"/>
                    </a:lnTo>
                    <a:lnTo>
                      <a:pt x="1292" y="618"/>
                    </a:lnTo>
                    <a:lnTo>
                      <a:pt x="1299" y="628"/>
                    </a:lnTo>
                    <a:lnTo>
                      <a:pt x="1301" y="639"/>
                    </a:lnTo>
                    <a:lnTo>
                      <a:pt x="1302" y="651"/>
                    </a:lnTo>
                    <a:close/>
                    <a:moveTo>
                      <a:pt x="1180" y="753"/>
                    </a:moveTo>
                    <a:lnTo>
                      <a:pt x="1180" y="936"/>
                    </a:lnTo>
                    <a:lnTo>
                      <a:pt x="1180" y="1017"/>
                    </a:lnTo>
                    <a:lnTo>
                      <a:pt x="1180" y="1180"/>
                    </a:lnTo>
                    <a:lnTo>
                      <a:pt x="1180" y="1180"/>
                    </a:lnTo>
                    <a:lnTo>
                      <a:pt x="1179" y="1192"/>
                    </a:lnTo>
                    <a:lnTo>
                      <a:pt x="1176" y="1205"/>
                    </a:lnTo>
                    <a:lnTo>
                      <a:pt x="1170" y="1214"/>
                    </a:lnTo>
                    <a:lnTo>
                      <a:pt x="1163" y="1223"/>
                    </a:lnTo>
                    <a:lnTo>
                      <a:pt x="1153" y="1230"/>
                    </a:lnTo>
                    <a:lnTo>
                      <a:pt x="1143" y="1236"/>
                    </a:lnTo>
                    <a:lnTo>
                      <a:pt x="1132" y="1240"/>
                    </a:lnTo>
                    <a:lnTo>
                      <a:pt x="1120" y="1241"/>
                    </a:lnTo>
                    <a:lnTo>
                      <a:pt x="997" y="1241"/>
                    </a:lnTo>
                    <a:lnTo>
                      <a:pt x="997" y="753"/>
                    </a:lnTo>
                    <a:lnTo>
                      <a:pt x="753" y="753"/>
                    </a:lnTo>
                    <a:lnTo>
                      <a:pt x="753" y="1241"/>
                    </a:lnTo>
                    <a:lnTo>
                      <a:pt x="183" y="1241"/>
                    </a:lnTo>
                    <a:lnTo>
                      <a:pt x="183" y="1241"/>
                    </a:lnTo>
                    <a:lnTo>
                      <a:pt x="171" y="1240"/>
                    </a:lnTo>
                    <a:lnTo>
                      <a:pt x="160" y="1236"/>
                    </a:lnTo>
                    <a:lnTo>
                      <a:pt x="149" y="1230"/>
                    </a:lnTo>
                    <a:lnTo>
                      <a:pt x="141" y="1223"/>
                    </a:lnTo>
                    <a:lnTo>
                      <a:pt x="133" y="1214"/>
                    </a:lnTo>
                    <a:lnTo>
                      <a:pt x="127" y="1205"/>
                    </a:lnTo>
                    <a:lnTo>
                      <a:pt x="123" y="1192"/>
                    </a:lnTo>
                    <a:lnTo>
                      <a:pt x="122" y="1180"/>
                    </a:lnTo>
                    <a:lnTo>
                      <a:pt x="122" y="1017"/>
                    </a:lnTo>
                    <a:lnTo>
                      <a:pt x="122" y="936"/>
                    </a:lnTo>
                    <a:lnTo>
                      <a:pt x="122" y="753"/>
                    </a:lnTo>
                    <a:lnTo>
                      <a:pt x="651" y="224"/>
                    </a:lnTo>
                    <a:lnTo>
                      <a:pt x="1180" y="753"/>
                    </a:lnTo>
                    <a:close/>
                    <a:moveTo>
                      <a:pt x="549" y="753"/>
                    </a:moveTo>
                    <a:lnTo>
                      <a:pt x="306" y="753"/>
                    </a:lnTo>
                    <a:lnTo>
                      <a:pt x="306" y="998"/>
                    </a:lnTo>
                    <a:lnTo>
                      <a:pt x="549" y="998"/>
                    </a:lnTo>
                    <a:lnTo>
                      <a:pt x="549" y="7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出品 18"/>
              <p:cNvSpPr>
                <a:spLocks noEditPoints="1"/>
              </p:cNvSpPr>
              <p:nvPr/>
            </p:nvSpPr>
            <p:spPr bwMode="auto">
              <a:xfrm>
                <a:off x="4802160" y="4410892"/>
                <a:ext cx="226088" cy="205217"/>
              </a:xfrm>
              <a:custGeom>
                <a:avLst/>
                <a:gdLst>
                  <a:gd name="T0" fmla="*/ 1138 w 1301"/>
                  <a:gd name="T1" fmla="*/ 691 h 1180"/>
                  <a:gd name="T2" fmla="*/ 1241 w 1301"/>
                  <a:gd name="T3" fmla="*/ 304 h 1180"/>
                  <a:gd name="T4" fmla="*/ 1274 w 1301"/>
                  <a:gd name="T5" fmla="*/ 315 h 1180"/>
                  <a:gd name="T6" fmla="*/ 1297 w 1301"/>
                  <a:gd name="T7" fmla="*/ 342 h 1180"/>
                  <a:gd name="T8" fmla="*/ 1301 w 1301"/>
                  <a:gd name="T9" fmla="*/ 752 h 1180"/>
                  <a:gd name="T10" fmla="*/ 1301 w 1301"/>
                  <a:gd name="T11" fmla="*/ 1118 h 1180"/>
                  <a:gd name="T12" fmla="*/ 1291 w 1301"/>
                  <a:gd name="T13" fmla="*/ 1153 h 1180"/>
                  <a:gd name="T14" fmla="*/ 1264 w 1301"/>
                  <a:gd name="T15" fmla="*/ 1175 h 1180"/>
                  <a:gd name="T16" fmla="*/ 223 w 1301"/>
                  <a:gd name="T17" fmla="*/ 1180 h 1180"/>
                  <a:gd name="T18" fmla="*/ 223 w 1301"/>
                  <a:gd name="T19" fmla="*/ 304 h 1180"/>
                  <a:gd name="T20" fmla="*/ 346 w 1301"/>
                  <a:gd name="T21" fmla="*/ 289 h 1180"/>
                  <a:gd name="T22" fmla="*/ 351 w 1301"/>
                  <a:gd name="T23" fmla="*/ 243 h 1180"/>
                  <a:gd name="T24" fmla="*/ 363 w 1301"/>
                  <a:gd name="T25" fmla="*/ 200 h 1180"/>
                  <a:gd name="T26" fmla="*/ 398 w 1301"/>
                  <a:gd name="T27" fmla="*/ 134 h 1180"/>
                  <a:gd name="T28" fmla="*/ 456 w 1301"/>
                  <a:gd name="T29" fmla="*/ 69 h 1180"/>
                  <a:gd name="T30" fmla="*/ 531 w 1301"/>
                  <a:gd name="T31" fmla="*/ 24 h 1180"/>
                  <a:gd name="T32" fmla="*/ 574 w 1301"/>
                  <a:gd name="T33" fmla="*/ 9 h 1180"/>
                  <a:gd name="T34" fmla="*/ 619 w 1301"/>
                  <a:gd name="T35" fmla="*/ 1 h 1180"/>
                  <a:gd name="T36" fmla="*/ 651 w 1301"/>
                  <a:gd name="T37" fmla="*/ 0 h 1180"/>
                  <a:gd name="T38" fmla="*/ 697 w 1301"/>
                  <a:gd name="T39" fmla="*/ 3 h 1180"/>
                  <a:gd name="T40" fmla="*/ 742 w 1301"/>
                  <a:gd name="T41" fmla="*/ 13 h 1180"/>
                  <a:gd name="T42" fmla="*/ 795 w 1301"/>
                  <a:gd name="T43" fmla="*/ 36 h 1180"/>
                  <a:gd name="T44" fmla="*/ 866 w 1301"/>
                  <a:gd name="T45" fmla="*/ 89 h 1180"/>
                  <a:gd name="T46" fmla="*/ 919 w 1301"/>
                  <a:gd name="T47" fmla="*/ 159 h 1180"/>
                  <a:gd name="T48" fmla="*/ 942 w 1301"/>
                  <a:gd name="T49" fmla="*/ 214 h 1180"/>
                  <a:gd name="T50" fmla="*/ 952 w 1301"/>
                  <a:gd name="T51" fmla="*/ 258 h 1180"/>
                  <a:gd name="T52" fmla="*/ 956 w 1301"/>
                  <a:gd name="T53" fmla="*/ 304 h 1180"/>
                  <a:gd name="T54" fmla="*/ 1078 w 1301"/>
                  <a:gd name="T55" fmla="*/ 1180 h 1180"/>
                  <a:gd name="T56" fmla="*/ 651 w 1301"/>
                  <a:gd name="T57" fmla="*/ 122 h 1180"/>
                  <a:gd name="T58" fmla="*/ 596 w 1301"/>
                  <a:gd name="T59" fmla="*/ 129 h 1180"/>
                  <a:gd name="T60" fmla="*/ 548 w 1301"/>
                  <a:gd name="T61" fmla="*/ 153 h 1180"/>
                  <a:gd name="T62" fmla="*/ 509 w 1301"/>
                  <a:gd name="T63" fmla="*/ 188 h 1180"/>
                  <a:gd name="T64" fmla="*/ 482 w 1301"/>
                  <a:gd name="T65" fmla="*/ 233 h 1180"/>
                  <a:gd name="T66" fmla="*/ 469 w 1301"/>
                  <a:gd name="T67" fmla="*/ 286 h 1180"/>
                  <a:gd name="T68" fmla="*/ 833 w 1301"/>
                  <a:gd name="T69" fmla="*/ 304 h 1180"/>
                  <a:gd name="T70" fmla="*/ 825 w 1301"/>
                  <a:gd name="T71" fmla="*/ 251 h 1180"/>
                  <a:gd name="T72" fmla="*/ 803 w 1301"/>
                  <a:gd name="T73" fmla="*/ 203 h 1180"/>
                  <a:gd name="T74" fmla="*/ 767 w 1301"/>
                  <a:gd name="T75" fmla="*/ 164 h 1180"/>
                  <a:gd name="T76" fmla="*/ 722 w 1301"/>
                  <a:gd name="T77" fmla="*/ 135 h 1180"/>
                  <a:gd name="T78" fmla="*/ 669 w 1301"/>
                  <a:gd name="T79" fmla="*/ 122 h 1180"/>
                  <a:gd name="T80" fmla="*/ 0 w 1301"/>
                  <a:gd name="T81" fmla="*/ 996 h 1180"/>
                  <a:gd name="T82" fmla="*/ 0 w 1301"/>
                  <a:gd name="T83" fmla="*/ 366 h 1180"/>
                  <a:gd name="T84" fmla="*/ 10 w 1301"/>
                  <a:gd name="T85" fmla="*/ 331 h 1180"/>
                  <a:gd name="T86" fmla="*/ 36 w 1301"/>
                  <a:gd name="T87" fmla="*/ 309 h 1180"/>
                  <a:gd name="T88" fmla="*/ 163 w 1301"/>
                  <a:gd name="T89" fmla="*/ 304 h 1180"/>
                  <a:gd name="T90" fmla="*/ 163 w 1301"/>
                  <a:gd name="T91" fmla="*/ 1180 h 1180"/>
                  <a:gd name="T92" fmla="*/ 47 w 1301"/>
                  <a:gd name="T93" fmla="*/ 1178 h 1180"/>
                  <a:gd name="T94" fmla="*/ 17 w 1301"/>
                  <a:gd name="T95" fmla="*/ 1161 h 1180"/>
                  <a:gd name="T96" fmla="*/ 1 w 1301"/>
                  <a:gd name="T97" fmla="*/ 1131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1" h="1180">
                    <a:moveTo>
                      <a:pt x="1241" y="1180"/>
                    </a:moveTo>
                    <a:lnTo>
                      <a:pt x="1138" y="1180"/>
                    </a:lnTo>
                    <a:lnTo>
                      <a:pt x="1138" y="691"/>
                    </a:lnTo>
                    <a:lnTo>
                      <a:pt x="1138" y="304"/>
                    </a:lnTo>
                    <a:lnTo>
                      <a:pt x="1241" y="304"/>
                    </a:lnTo>
                    <a:lnTo>
                      <a:pt x="1241" y="304"/>
                    </a:lnTo>
                    <a:lnTo>
                      <a:pt x="1253" y="306"/>
                    </a:lnTo>
                    <a:lnTo>
                      <a:pt x="1264" y="309"/>
                    </a:lnTo>
                    <a:lnTo>
                      <a:pt x="1274" y="315"/>
                    </a:lnTo>
                    <a:lnTo>
                      <a:pt x="1284" y="323"/>
                    </a:lnTo>
                    <a:lnTo>
                      <a:pt x="1291" y="331"/>
                    </a:lnTo>
                    <a:lnTo>
                      <a:pt x="1297" y="342"/>
                    </a:lnTo>
                    <a:lnTo>
                      <a:pt x="1300" y="353"/>
                    </a:lnTo>
                    <a:lnTo>
                      <a:pt x="1301" y="366"/>
                    </a:lnTo>
                    <a:lnTo>
                      <a:pt x="1301" y="752"/>
                    </a:lnTo>
                    <a:lnTo>
                      <a:pt x="1301" y="996"/>
                    </a:lnTo>
                    <a:lnTo>
                      <a:pt x="1301" y="1118"/>
                    </a:lnTo>
                    <a:lnTo>
                      <a:pt x="1301" y="1118"/>
                    </a:lnTo>
                    <a:lnTo>
                      <a:pt x="1300" y="1131"/>
                    </a:lnTo>
                    <a:lnTo>
                      <a:pt x="1297" y="1143"/>
                    </a:lnTo>
                    <a:lnTo>
                      <a:pt x="1291" y="1153"/>
                    </a:lnTo>
                    <a:lnTo>
                      <a:pt x="1284" y="1161"/>
                    </a:lnTo>
                    <a:lnTo>
                      <a:pt x="1274" y="1170"/>
                    </a:lnTo>
                    <a:lnTo>
                      <a:pt x="1264" y="1175"/>
                    </a:lnTo>
                    <a:lnTo>
                      <a:pt x="1253" y="1178"/>
                    </a:lnTo>
                    <a:lnTo>
                      <a:pt x="1241" y="1180"/>
                    </a:lnTo>
                    <a:close/>
                    <a:moveTo>
                      <a:pt x="223" y="1180"/>
                    </a:moveTo>
                    <a:lnTo>
                      <a:pt x="223" y="691"/>
                    </a:lnTo>
                    <a:lnTo>
                      <a:pt x="223" y="672"/>
                    </a:lnTo>
                    <a:lnTo>
                      <a:pt x="223" y="304"/>
                    </a:lnTo>
                    <a:lnTo>
                      <a:pt x="345" y="304"/>
                    </a:lnTo>
                    <a:lnTo>
                      <a:pt x="345" y="304"/>
                    </a:lnTo>
                    <a:lnTo>
                      <a:pt x="346" y="289"/>
                    </a:lnTo>
                    <a:lnTo>
                      <a:pt x="347" y="274"/>
                    </a:lnTo>
                    <a:lnTo>
                      <a:pt x="349" y="258"/>
                    </a:lnTo>
                    <a:lnTo>
                      <a:pt x="351" y="243"/>
                    </a:lnTo>
                    <a:lnTo>
                      <a:pt x="355" y="229"/>
                    </a:lnTo>
                    <a:lnTo>
                      <a:pt x="358" y="214"/>
                    </a:lnTo>
                    <a:lnTo>
                      <a:pt x="363" y="200"/>
                    </a:lnTo>
                    <a:lnTo>
                      <a:pt x="369" y="186"/>
                    </a:lnTo>
                    <a:lnTo>
                      <a:pt x="382" y="159"/>
                    </a:lnTo>
                    <a:lnTo>
                      <a:pt x="398" y="134"/>
                    </a:lnTo>
                    <a:lnTo>
                      <a:pt x="415" y="111"/>
                    </a:lnTo>
                    <a:lnTo>
                      <a:pt x="434" y="89"/>
                    </a:lnTo>
                    <a:lnTo>
                      <a:pt x="456" y="69"/>
                    </a:lnTo>
                    <a:lnTo>
                      <a:pt x="480" y="52"/>
                    </a:lnTo>
                    <a:lnTo>
                      <a:pt x="505" y="36"/>
                    </a:lnTo>
                    <a:lnTo>
                      <a:pt x="531" y="24"/>
                    </a:lnTo>
                    <a:lnTo>
                      <a:pt x="546" y="18"/>
                    </a:lnTo>
                    <a:lnTo>
                      <a:pt x="559" y="13"/>
                    </a:lnTo>
                    <a:lnTo>
                      <a:pt x="574" y="9"/>
                    </a:lnTo>
                    <a:lnTo>
                      <a:pt x="589" y="6"/>
                    </a:lnTo>
                    <a:lnTo>
                      <a:pt x="604" y="3"/>
                    </a:lnTo>
                    <a:lnTo>
                      <a:pt x="619" y="1"/>
                    </a:lnTo>
                    <a:lnTo>
                      <a:pt x="635" y="0"/>
                    </a:lnTo>
                    <a:lnTo>
                      <a:pt x="651" y="0"/>
                    </a:lnTo>
                    <a:lnTo>
                      <a:pt x="651" y="0"/>
                    </a:lnTo>
                    <a:lnTo>
                      <a:pt x="666" y="0"/>
                    </a:lnTo>
                    <a:lnTo>
                      <a:pt x="682" y="1"/>
                    </a:lnTo>
                    <a:lnTo>
                      <a:pt x="697" y="3"/>
                    </a:lnTo>
                    <a:lnTo>
                      <a:pt x="712" y="6"/>
                    </a:lnTo>
                    <a:lnTo>
                      <a:pt x="727" y="9"/>
                    </a:lnTo>
                    <a:lnTo>
                      <a:pt x="742" y="13"/>
                    </a:lnTo>
                    <a:lnTo>
                      <a:pt x="755" y="18"/>
                    </a:lnTo>
                    <a:lnTo>
                      <a:pt x="770" y="24"/>
                    </a:lnTo>
                    <a:lnTo>
                      <a:pt x="795" y="36"/>
                    </a:lnTo>
                    <a:lnTo>
                      <a:pt x="821" y="52"/>
                    </a:lnTo>
                    <a:lnTo>
                      <a:pt x="844" y="69"/>
                    </a:lnTo>
                    <a:lnTo>
                      <a:pt x="866" y="89"/>
                    </a:lnTo>
                    <a:lnTo>
                      <a:pt x="886" y="111"/>
                    </a:lnTo>
                    <a:lnTo>
                      <a:pt x="903" y="134"/>
                    </a:lnTo>
                    <a:lnTo>
                      <a:pt x="919" y="159"/>
                    </a:lnTo>
                    <a:lnTo>
                      <a:pt x="931" y="186"/>
                    </a:lnTo>
                    <a:lnTo>
                      <a:pt x="937" y="200"/>
                    </a:lnTo>
                    <a:lnTo>
                      <a:pt x="942" y="214"/>
                    </a:lnTo>
                    <a:lnTo>
                      <a:pt x="946" y="229"/>
                    </a:lnTo>
                    <a:lnTo>
                      <a:pt x="950" y="243"/>
                    </a:lnTo>
                    <a:lnTo>
                      <a:pt x="952" y="258"/>
                    </a:lnTo>
                    <a:lnTo>
                      <a:pt x="955" y="274"/>
                    </a:lnTo>
                    <a:lnTo>
                      <a:pt x="956" y="289"/>
                    </a:lnTo>
                    <a:lnTo>
                      <a:pt x="956" y="304"/>
                    </a:lnTo>
                    <a:lnTo>
                      <a:pt x="1078" y="304"/>
                    </a:lnTo>
                    <a:lnTo>
                      <a:pt x="1078" y="691"/>
                    </a:lnTo>
                    <a:lnTo>
                      <a:pt x="1078" y="1180"/>
                    </a:lnTo>
                    <a:lnTo>
                      <a:pt x="223" y="1180"/>
                    </a:lnTo>
                    <a:close/>
                    <a:moveTo>
                      <a:pt x="651" y="122"/>
                    </a:moveTo>
                    <a:lnTo>
                      <a:pt x="651" y="122"/>
                    </a:lnTo>
                    <a:lnTo>
                      <a:pt x="631" y="122"/>
                    </a:lnTo>
                    <a:lnTo>
                      <a:pt x="613" y="126"/>
                    </a:lnTo>
                    <a:lnTo>
                      <a:pt x="596" y="129"/>
                    </a:lnTo>
                    <a:lnTo>
                      <a:pt x="579" y="135"/>
                    </a:lnTo>
                    <a:lnTo>
                      <a:pt x="563" y="144"/>
                    </a:lnTo>
                    <a:lnTo>
                      <a:pt x="548" y="153"/>
                    </a:lnTo>
                    <a:lnTo>
                      <a:pt x="533" y="164"/>
                    </a:lnTo>
                    <a:lnTo>
                      <a:pt x="521" y="176"/>
                    </a:lnTo>
                    <a:lnTo>
                      <a:pt x="509" y="188"/>
                    </a:lnTo>
                    <a:lnTo>
                      <a:pt x="498" y="203"/>
                    </a:lnTo>
                    <a:lnTo>
                      <a:pt x="489" y="218"/>
                    </a:lnTo>
                    <a:lnTo>
                      <a:pt x="482" y="233"/>
                    </a:lnTo>
                    <a:lnTo>
                      <a:pt x="476" y="251"/>
                    </a:lnTo>
                    <a:lnTo>
                      <a:pt x="471" y="268"/>
                    </a:lnTo>
                    <a:lnTo>
                      <a:pt x="469" y="286"/>
                    </a:lnTo>
                    <a:lnTo>
                      <a:pt x="467" y="304"/>
                    </a:lnTo>
                    <a:lnTo>
                      <a:pt x="833" y="304"/>
                    </a:lnTo>
                    <a:lnTo>
                      <a:pt x="833" y="304"/>
                    </a:lnTo>
                    <a:lnTo>
                      <a:pt x="832" y="286"/>
                    </a:lnTo>
                    <a:lnTo>
                      <a:pt x="830" y="268"/>
                    </a:lnTo>
                    <a:lnTo>
                      <a:pt x="825" y="251"/>
                    </a:lnTo>
                    <a:lnTo>
                      <a:pt x="819" y="233"/>
                    </a:lnTo>
                    <a:lnTo>
                      <a:pt x="811" y="218"/>
                    </a:lnTo>
                    <a:lnTo>
                      <a:pt x="803" y="203"/>
                    </a:lnTo>
                    <a:lnTo>
                      <a:pt x="792" y="188"/>
                    </a:lnTo>
                    <a:lnTo>
                      <a:pt x="780" y="176"/>
                    </a:lnTo>
                    <a:lnTo>
                      <a:pt x="767" y="164"/>
                    </a:lnTo>
                    <a:lnTo>
                      <a:pt x="753" y="153"/>
                    </a:lnTo>
                    <a:lnTo>
                      <a:pt x="738" y="144"/>
                    </a:lnTo>
                    <a:lnTo>
                      <a:pt x="722" y="135"/>
                    </a:lnTo>
                    <a:lnTo>
                      <a:pt x="705" y="129"/>
                    </a:lnTo>
                    <a:lnTo>
                      <a:pt x="688" y="126"/>
                    </a:lnTo>
                    <a:lnTo>
                      <a:pt x="669" y="122"/>
                    </a:lnTo>
                    <a:lnTo>
                      <a:pt x="651" y="122"/>
                    </a:lnTo>
                    <a:close/>
                    <a:moveTo>
                      <a:pt x="0" y="1118"/>
                    </a:moveTo>
                    <a:lnTo>
                      <a:pt x="0" y="996"/>
                    </a:lnTo>
                    <a:lnTo>
                      <a:pt x="0" y="752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1" y="353"/>
                    </a:lnTo>
                    <a:lnTo>
                      <a:pt x="5" y="342"/>
                    </a:lnTo>
                    <a:lnTo>
                      <a:pt x="10" y="331"/>
                    </a:lnTo>
                    <a:lnTo>
                      <a:pt x="17" y="323"/>
                    </a:lnTo>
                    <a:lnTo>
                      <a:pt x="27" y="315"/>
                    </a:lnTo>
                    <a:lnTo>
                      <a:pt x="36" y="309"/>
                    </a:lnTo>
                    <a:lnTo>
                      <a:pt x="47" y="306"/>
                    </a:lnTo>
                    <a:lnTo>
                      <a:pt x="61" y="304"/>
                    </a:lnTo>
                    <a:lnTo>
                      <a:pt x="163" y="304"/>
                    </a:lnTo>
                    <a:lnTo>
                      <a:pt x="163" y="672"/>
                    </a:lnTo>
                    <a:lnTo>
                      <a:pt x="163" y="691"/>
                    </a:lnTo>
                    <a:lnTo>
                      <a:pt x="163" y="1180"/>
                    </a:lnTo>
                    <a:lnTo>
                      <a:pt x="61" y="1180"/>
                    </a:lnTo>
                    <a:lnTo>
                      <a:pt x="61" y="1180"/>
                    </a:lnTo>
                    <a:lnTo>
                      <a:pt x="47" y="1178"/>
                    </a:lnTo>
                    <a:lnTo>
                      <a:pt x="36" y="1175"/>
                    </a:lnTo>
                    <a:lnTo>
                      <a:pt x="27" y="1170"/>
                    </a:lnTo>
                    <a:lnTo>
                      <a:pt x="17" y="1161"/>
                    </a:lnTo>
                    <a:lnTo>
                      <a:pt x="10" y="1153"/>
                    </a:lnTo>
                    <a:lnTo>
                      <a:pt x="5" y="1143"/>
                    </a:lnTo>
                    <a:lnTo>
                      <a:pt x="1" y="1131"/>
                    </a:lnTo>
                    <a:lnTo>
                      <a:pt x="0" y="11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品 39"/>
              <p:cNvSpPr>
                <a:spLocks noEditPoints="1"/>
              </p:cNvSpPr>
              <p:nvPr/>
            </p:nvSpPr>
            <p:spPr bwMode="auto">
              <a:xfrm>
                <a:off x="6134841" y="2464942"/>
                <a:ext cx="226781" cy="184346"/>
              </a:xfrm>
              <a:custGeom>
                <a:avLst/>
                <a:gdLst>
                  <a:gd name="T0" fmla="*/ 38 w 1304"/>
                  <a:gd name="T1" fmla="*/ 1055 h 1059"/>
                  <a:gd name="T2" fmla="*/ 2 w 1304"/>
                  <a:gd name="T3" fmla="*/ 1010 h 1059"/>
                  <a:gd name="T4" fmla="*/ 5 w 1304"/>
                  <a:gd name="T5" fmla="*/ 159 h 1059"/>
                  <a:gd name="T6" fmla="*/ 50 w 1304"/>
                  <a:gd name="T7" fmla="*/ 123 h 1059"/>
                  <a:gd name="T8" fmla="*/ 425 w 1304"/>
                  <a:gd name="T9" fmla="*/ 19 h 1059"/>
                  <a:gd name="T10" fmla="*/ 455 w 1304"/>
                  <a:gd name="T11" fmla="*/ 1 h 1059"/>
                  <a:gd name="T12" fmla="*/ 849 w 1304"/>
                  <a:gd name="T13" fmla="*/ 1 h 1059"/>
                  <a:gd name="T14" fmla="*/ 983 w 1304"/>
                  <a:gd name="T15" fmla="*/ 122 h 1059"/>
                  <a:gd name="T16" fmla="*/ 1278 w 1304"/>
                  <a:gd name="T17" fmla="*/ 132 h 1059"/>
                  <a:gd name="T18" fmla="*/ 1304 w 1304"/>
                  <a:gd name="T19" fmla="*/ 183 h 1059"/>
                  <a:gd name="T20" fmla="*/ 1294 w 1304"/>
                  <a:gd name="T21" fmla="*/ 1032 h 1059"/>
                  <a:gd name="T22" fmla="*/ 1243 w 1304"/>
                  <a:gd name="T23" fmla="*/ 1059 h 1059"/>
                  <a:gd name="T24" fmla="*/ 596 w 1304"/>
                  <a:gd name="T25" fmla="*/ 207 h 1059"/>
                  <a:gd name="T26" fmla="*/ 510 w 1304"/>
                  <a:gd name="T27" fmla="*/ 233 h 1059"/>
                  <a:gd name="T28" fmla="*/ 433 w 1304"/>
                  <a:gd name="T29" fmla="*/ 276 h 1059"/>
                  <a:gd name="T30" fmla="*/ 369 w 1304"/>
                  <a:gd name="T31" fmla="*/ 337 h 1059"/>
                  <a:gd name="T32" fmla="*/ 321 w 1304"/>
                  <a:gd name="T33" fmla="*/ 411 h 1059"/>
                  <a:gd name="T34" fmla="*/ 294 w 1304"/>
                  <a:gd name="T35" fmla="*/ 496 h 1059"/>
                  <a:gd name="T36" fmla="*/ 285 w 1304"/>
                  <a:gd name="T37" fmla="*/ 570 h 1059"/>
                  <a:gd name="T38" fmla="*/ 297 w 1304"/>
                  <a:gd name="T39" fmla="*/ 662 h 1059"/>
                  <a:gd name="T40" fmla="*/ 330 w 1304"/>
                  <a:gd name="T41" fmla="*/ 745 h 1059"/>
                  <a:gd name="T42" fmla="*/ 381 w 1304"/>
                  <a:gd name="T43" fmla="*/ 817 h 1059"/>
                  <a:gd name="T44" fmla="*/ 447 w 1304"/>
                  <a:gd name="T45" fmla="*/ 874 h 1059"/>
                  <a:gd name="T46" fmla="*/ 527 w 1304"/>
                  <a:gd name="T47" fmla="*/ 915 h 1059"/>
                  <a:gd name="T48" fmla="*/ 614 w 1304"/>
                  <a:gd name="T49" fmla="*/ 934 h 1059"/>
                  <a:gd name="T50" fmla="*/ 690 w 1304"/>
                  <a:gd name="T51" fmla="*/ 934 h 1059"/>
                  <a:gd name="T52" fmla="*/ 779 w 1304"/>
                  <a:gd name="T53" fmla="*/ 915 h 1059"/>
                  <a:gd name="T54" fmla="*/ 857 w 1304"/>
                  <a:gd name="T55" fmla="*/ 874 h 1059"/>
                  <a:gd name="T56" fmla="*/ 924 w 1304"/>
                  <a:gd name="T57" fmla="*/ 817 h 1059"/>
                  <a:gd name="T58" fmla="*/ 975 w 1304"/>
                  <a:gd name="T59" fmla="*/ 745 h 1059"/>
                  <a:gd name="T60" fmla="*/ 1007 w 1304"/>
                  <a:gd name="T61" fmla="*/ 662 h 1059"/>
                  <a:gd name="T62" fmla="*/ 1019 w 1304"/>
                  <a:gd name="T63" fmla="*/ 570 h 1059"/>
                  <a:gd name="T64" fmla="*/ 1012 w 1304"/>
                  <a:gd name="T65" fmla="*/ 496 h 1059"/>
                  <a:gd name="T66" fmla="*/ 983 w 1304"/>
                  <a:gd name="T67" fmla="*/ 411 h 1059"/>
                  <a:gd name="T68" fmla="*/ 935 w 1304"/>
                  <a:gd name="T69" fmla="*/ 337 h 1059"/>
                  <a:gd name="T70" fmla="*/ 871 w 1304"/>
                  <a:gd name="T71" fmla="*/ 276 h 1059"/>
                  <a:gd name="T72" fmla="*/ 795 w 1304"/>
                  <a:gd name="T73" fmla="*/ 233 h 1059"/>
                  <a:gd name="T74" fmla="*/ 708 w 1304"/>
                  <a:gd name="T75" fmla="*/ 207 h 1059"/>
                  <a:gd name="T76" fmla="*/ 653 w 1304"/>
                  <a:gd name="T77" fmla="*/ 814 h 1059"/>
                  <a:gd name="T78" fmla="*/ 536 w 1304"/>
                  <a:gd name="T79" fmla="*/ 785 h 1059"/>
                  <a:gd name="T80" fmla="*/ 450 w 1304"/>
                  <a:gd name="T81" fmla="*/ 707 h 1059"/>
                  <a:gd name="T82" fmla="*/ 409 w 1304"/>
                  <a:gd name="T83" fmla="*/ 596 h 1059"/>
                  <a:gd name="T84" fmla="*/ 419 w 1304"/>
                  <a:gd name="T85" fmla="*/ 497 h 1059"/>
                  <a:gd name="T86" fmla="*/ 480 w 1304"/>
                  <a:gd name="T87" fmla="*/ 397 h 1059"/>
                  <a:gd name="T88" fmla="*/ 580 w 1304"/>
                  <a:gd name="T89" fmla="*/ 336 h 1059"/>
                  <a:gd name="T90" fmla="*/ 677 w 1304"/>
                  <a:gd name="T91" fmla="*/ 326 h 1059"/>
                  <a:gd name="T92" fmla="*/ 789 w 1304"/>
                  <a:gd name="T93" fmla="*/ 367 h 1059"/>
                  <a:gd name="T94" fmla="*/ 868 w 1304"/>
                  <a:gd name="T95" fmla="*/ 454 h 1059"/>
                  <a:gd name="T96" fmla="*/ 897 w 1304"/>
                  <a:gd name="T97" fmla="*/ 570 h 1059"/>
                  <a:gd name="T98" fmla="*/ 877 w 1304"/>
                  <a:gd name="T99" fmla="*/ 665 h 1059"/>
                  <a:gd name="T100" fmla="*/ 808 w 1304"/>
                  <a:gd name="T101" fmla="*/ 759 h 1059"/>
                  <a:gd name="T102" fmla="*/ 702 w 1304"/>
                  <a:gd name="T103" fmla="*/ 809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04" h="1059">
                    <a:moveTo>
                      <a:pt x="1243" y="1059"/>
                    </a:moveTo>
                    <a:lnTo>
                      <a:pt x="62" y="1059"/>
                    </a:lnTo>
                    <a:lnTo>
                      <a:pt x="62" y="1059"/>
                    </a:lnTo>
                    <a:lnTo>
                      <a:pt x="50" y="1058"/>
                    </a:lnTo>
                    <a:lnTo>
                      <a:pt x="38" y="1055"/>
                    </a:lnTo>
                    <a:lnTo>
                      <a:pt x="27" y="1049"/>
                    </a:lnTo>
                    <a:lnTo>
                      <a:pt x="18" y="1041"/>
                    </a:lnTo>
                    <a:lnTo>
                      <a:pt x="11" y="1032"/>
                    </a:lnTo>
                    <a:lnTo>
                      <a:pt x="5" y="1022"/>
                    </a:lnTo>
                    <a:lnTo>
                      <a:pt x="2" y="1010"/>
                    </a:lnTo>
                    <a:lnTo>
                      <a:pt x="0" y="99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2" y="170"/>
                    </a:lnTo>
                    <a:lnTo>
                      <a:pt x="5" y="159"/>
                    </a:lnTo>
                    <a:lnTo>
                      <a:pt x="11" y="149"/>
                    </a:lnTo>
                    <a:lnTo>
                      <a:pt x="18" y="140"/>
                    </a:lnTo>
                    <a:lnTo>
                      <a:pt x="27" y="132"/>
                    </a:lnTo>
                    <a:lnTo>
                      <a:pt x="38" y="127"/>
                    </a:lnTo>
                    <a:lnTo>
                      <a:pt x="50" y="123"/>
                    </a:lnTo>
                    <a:lnTo>
                      <a:pt x="62" y="122"/>
                    </a:lnTo>
                    <a:lnTo>
                      <a:pt x="322" y="122"/>
                    </a:lnTo>
                    <a:lnTo>
                      <a:pt x="421" y="24"/>
                    </a:lnTo>
                    <a:lnTo>
                      <a:pt x="421" y="24"/>
                    </a:lnTo>
                    <a:lnTo>
                      <a:pt x="425" y="19"/>
                    </a:lnTo>
                    <a:lnTo>
                      <a:pt x="431" y="14"/>
                    </a:lnTo>
                    <a:lnTo>
                      <a:pt x="435" y="10"/>
                    </a:lnTo>
                    <a:lnTo>
                      <a:pt x="441" y="7"/>
                    </a:lnTo>
                    <a:lnTo>
                      <a:pt x="447" y="3"/>
                    </a:lnTo>
                    <a:lnTo>
                      <a:pt x="455" y="1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835" y="0"/>
                    </a:lnTo>
                    <a:lnTo>
                      <a:pt x="835" y="0"/>
                    </a:lnTo>
                    <a:lnTo>
                      <a:pt x="849" y="1"/>
                    </a:lnTo>
                    <a:lnTo>
                      <a:pt x="859" y="4"/>
                    </a:lnTo>
                    <a:lnTo>
                      <a:pt x="870" y="10"/>
                    </a:lnTo>
                    <a:lnTo>
                      <a:pt x="880" y="18"/>
                    </a:lnTo>
                    <a:lnTo>
                      <a:pt x="880" y="18"/>
                    </a:lnTo>
                    <a:lnTo>
                      <a:pt x="983" y="122"/>
                    </a:lnTo>
                    <a:lnTo>
                      <a:pt x="1243" y="122"/>
                    </a:lnTo>
                    <a:lnTo>
                      <a:pt x="1243" y="122"/>
                    </a:lnTo>
                    <a:lnTo>
                      <a:pt x="1256" y="123"/>
                    </a:lnTo>
                    <a:lnTo>
                      <a:pt x="1267" y="127"/>
                    </a:lnTo>
                    <a:lnTo>
                      <a:pt x="1278" y="132"/>
                    </a:lnTo>
                    <a:lnTo>
                      <a:pt x="1286" y="140"/>
                    </a:lnTo>
                    <a:lnTo>
                      <a:pt x="1294" y="149"/>
                    </a:lnTo>
                    <a:lnTo>
                      <a:pt x="1299" y="159"/>
                    </a:lnTo>
                    <a:lnTo>
                      <a:pt x="1303" y="170"/>
                    </a:lnTo>
                    <a:lnTo>
                      <a:pt x="1304" y="183"/>
                    </a:lnTo>
                    <a:lnTo>
                      <a:pt x="1304" y="998"/>
                    </a:lnTo>
                    <a:lnTo>
                      <a:pt x="1304" y="998"/>
                    </a:lnTo>
                    <a:lnTo>
                      <a:pt x="1303" y="1010"/>
                    </a:lnTo>
                    <a:lnTo>
                      <a:pt x="1299" y="1022"/>
                    </a:lnTo>
                    <a:lnTo>
                      <a:pt x="1294" y="1032"/>
                    </a:lnTo>
                    <a:lnTo>
                      <a:pt x="1286" y="1041"/>
                    </a:lnTo>
                    <a:lnTo>
                      <a:pt x="1278" y="1049"/>
                    </a:lnTo>
                    <a:lnTo>
                      <a:pt x="1267" y="1055"/>
                    </a:lnTo>
                    <a:lnTo>
                      <a:pt x="1256" y="1058"/>
                    </a:lnTo>
                    <a:lnTo>
                      <a:pt x="1243" y="1059"/>
                    </a:lnTo>
                    <a:close/>
                    <a:moveTo>
                      <a:pt x="653" y="204"/>
                    </a:moveTo>
                    <a:lnTo>
                      <a:pt x="653" y="204"/>
                    </a:lnTo>
                    <a:lnTo>
                      <a:pt x="634" y="204"/>
                    </a:lnTo>
                    <a:lnTo>
                      <a:pt x="614" y="205"/>
                    </a:lnTo>
                    <a:lnTo>
                      <a:pt x="596" y="207"/>
                    </a:lnTo>
                    <a:lnTo>
                      <a:pt x="578" y="211"/>
                    </a:lnTo>
                    <a:lnTo>
                      <a:pt x="560" y="215"/>
                    </a:lnTo>
                    <a:lnTo>
                      <a:pt x="543" y="219"/>
                    </a:lnTo>
                    <a:lnTo>
                      <a:pt x="527" y="225"/>
                    </a:lnTo>
                    <a:lnTo>
                      <a:pt x="510" y="233"/>
                    </a:lnTo>
                    <a:lnTo>
                      <a:pt x="493" y="240"/>
                    </a:lnTo>
                    <a:lnTo>
                      <a:pt x="477" y="247"/>
                    </a:lnTo>
                    <a:lnTo>
                      <a:pt x="462" y="257"/>
                    </a:lnTo>
                    <a:lnTo>
                      <a:pt x="447" y="266"/>
                    </a:lnTo>
                    <a:lnTo>
                      <a:pt x="433" y="276"/>
                    </a:lnTo>
                    <a:lnTo>
                      <a:pt x="419" y="287"/>
                    </a:lnTo>
                    <a:lnTo>
                      <a:pt x="405" y="299"/>
                    </a:lnTo>
                    <a:lnTo>
                      <a:pt x="393" y="311"/>
                    </a:lnTo>
                    <a:lnTo>
                      <a:pt x="381" y="324"/>
                    </a:lnTo>
                    <a:lnTo>
                      <a:pt x="369" y="337"/>
                    </a:lnTo>
                    <a:lnTo>
                      <a:pt x="358" y="350"/>
                    </a:lnTo>
                    <a:lnTo>
                      <a:pt x="349" y="365"/>
                    </a:lnTo>
                    <a:lnTo>
                      <a:pt x="339" y="380"/>
                    </a:lnTo>
                    <a:lnTo>
                      <a:pt x="330" y="395"/>
                    </a:lnTo>
                    <a:lnTo>
                      <a:pt x="321" y="411"/>
                    </a:lnTo>
                    <a:lnTo>
                      <a:pt x="314" y="427"/>
                    </a:lnTo>
                    <a:lnTo>
                      <a:pt x="308" y="444"/>
                    </a:lnTo>
                    <a:lnTo>
                      <a:pt x="302" y="461"/>
                    </a:lnTo>
                    <a:lnTo>
                      <a:pt x="297" y="479"/>
                    </a:lnTo>
                    <a:lnTo>
                      <a:pt x="294" y="496"/>
                    </a:lnTo>
                    <a:lnTo>
                      <a:pt x="290" y="514"/>
                    </a:lnTo>
                    <a:lnTo>
                      <a:pt x="288" y="533"/>
                    </a:lnTo>
                    <a:lnTo>
                      <a:pt x="286" y="551"/>
                    </a:lnTo>
                    <a:lnTo>
                      <a:pt x="285" y="570"/>
                    </a:lnTo>
                    <a:lnTo>
                      <a:pt x="285" y="570"/>
                    </a:lnTo>
                    <a:lnTo>
                      <a:pt x="286" y="590"/>
                    </a:lnTo>
                    <a:lnTo>
                      <a:pt x="288" y="608"/>
                    </a:lnTo>
                    <a:lnTo>
                      <a:pt x="290" y="626"/>
                    </a:lnTo>
                    <a:lnTo>
                      <a:pt x="294" y="644"/>
                    </a:lnTo>
                    <a:lnTo>
                      <a:pt x="297" y="662"/>
                    </a:lnTo>
                    <a:lnTo>
                      <a:pt x="302" y="680"/>
                    </a:lnTo>
                    <a:lnTo>
                      <a:pt x="308" y="697"/>
                    </a:lnTo>
                    <a:lnTo>
                      <a:pt x="314" y="713"/>
                    </a:lnTo>
                    <a:lnTo>
                      <a:pt x="321" y="729"/>
                    </a:lnTo>
                    <a:lnTo>
                      <a:pt x="330" y="745"/>
                    </a:lnTo>
                    <a:lnTo>
                      <a:pt x="339" y="760"/>
                    </a:lnTo>
                    <a:lnTo>
                      <a:pt x="349" y="775"/>
                    </a:lnTo>
                    <a:lnTo>
                      <a:pt x="358" y="789"/>
                    </a:lnTo>
                    <a:lnTo>
                      <a:pt x="369" y="803"/>
                    </a:lnTo>
                    <a:lnTo>
                      <a:pt x="381" y="817"/>
                    </a:lnTo>
                    <a:lnTo>
                      <a:pt x="393" y="830"/>
                    </a:lnTo>
                    <a:lnTo>
                      <a:pt x="405" y="842"/>
                    </a:lnTo>
                    <a:lnTo>
                      <a:pt x="419" y="853"/>
                    </a:lnTo>
                    <a:lnTo>
                      <a:pt x="433" y="864"/>
                    </a:lnTo>
                    <a:lnTo>
                      <a:pt x="447" y="874"/>
                    </a:lnTo>
                    <a:lnTo>
                      <a:pt x="462" y="884"/>
                    </a:lnTo>
                    <a:lnTo>
                      <a:pt x="477" y="892"/>
                    </a:lnTo>
                    <a:lnTo>
                      <a:pt x="493" y="901"/>
                    </a:lnTo>
                    <a:lnTo>
                      <a:pt x="510" y="908"/>
                    </a:lnTo>
                    <a:lnTo>
                      <a:pt x="527" y="915"/>
                    </a:lnTo>
                    <a:lnTo>
                      <a:pt x="543" y="920"/>
                    </a:lnTo>
                    <a:lnTo>
                      <a:pt x="560" y="925"/>
                    </a:lnTo>
                    <a:lnTo>
                      <a:pt x="578" y="930"/>
                    </a:lnTo>
                    <a:lnTo>
                      <a:pt x="596" y="933"/>
                    </a:lnTo>
                    <a:lnTo>
                      <a:pt x="614" y="934"/>
                    </a:lnTo>
                    <a:lnTo>
                      <a:pt x="634" y="937"/>
                    </a:lnTo>
                    <a:lnTo>
                      <a:pt x="653" y="937"/>
                    </a:lnTo>
                    <a:lnTo>
                      <a:pt x="653" y="937"/>
                    </a:lnTo>
                    <a:lnTo>
                      <a:pt x="671" y="937"/>
                    </a:lnTo>
                    <a:lnTo>
                      <a:pt x="690" y="934"/>
                    </a:lnTo>
                    <a:lnTo>
                      <a:pt x="708" y="933"/>
                    </a:lnTo>
                    <a:lnTo>
                      <a:pt x="726" y="930"/>
                    </a:lnTo>
                    <a:lnTo>
                      <a:pt x="744" y="925"/>
                    </a:lnTo>
                    <a:lnTo>
                      <a:pt x="761" y="920"/>
                    </a:lnTo>
                    <a:lnTo>
                      <a:pt x="779" y="915"/>
                    </a:lnTo>
                    <a:lnTo>
                      <a:pt x="795" y="908"/>
                    </a:lnTo>
                    <a:lnTo>
                      <a:pt x="811" y="901"/>
                    </a:lnTo>
                    <a:lnTo>
                      <a:pt x="827" y="892"/>
                    </a:lnTo>
                    <a:lnTo>
                      <a:pt x="843" y="884"/>
                    </a:lnTo>
                    <a:lnTo>
                      <a:pt x="857" y="874"/>
                    </a:lnTo>
                    <a:lnTo>
                      <a:pt x="871" y="864"/>
                    </a:lnTo>
                    <a:lnTo>
                      <a:pt x="886" y="853"/>
                    </a:lnTo>
                    <a:lnTo>
                      <a:pt x="899" y="842"/>
                    </a:lnTo>
                    <a:lnTo>
                      <a:pt x="911" y="830"/>
                    </a:lnTo>
                    <a:lnTo>
                      <a:pt x="924" y="817"/>
                    </a:lnTo>
                    <a:lnTo>
                      <a:pt x="935" y="803"/>
                    </a:lnTo>
                    <a:lnTo>
                      <a:pt x="946" y="789"/>
                    </a:lnTo>
                    <a:lnTo>
                      <a:pt x="957" y="775"/>
                    </a:lnTo>
                    <a:lnTo>
                      <a:pt x="966" y="760"/>
                    </a:lnTo>
                    <a:lnTo>
                      <a:pt x="975" y="745"/>
                    </a:lnTo>
                    <a:lnTo>
                      <a:pt x="983" y="729"/>
                    </a:lnTo>
                    <a:lnTo>
                      <a:pt x="990" y="713"/>
                    </a:lnTo>
                    <a:lnTo>
                      <a:pt x="996" y="697"/>
                    </a:lnTo>
                    <a:lnTo>
                      <a:pt x="1002" y="680"/>
                    </a:lnTo>
                    <a:lnTo>
                      <a:pt x="1007" y="662"/>
                    </a:lnTo>
                    <a:lnTo>
                      <a:pt x="1012" y="644"/>
                    </a:lnTo>
                    <a:lnTo>
                      <a:pt x="1014" y="626"/>
                    </a:lnTo>
                    <a:lnTo>
                      <a:pt x="1017" y="608"/>
                    </a:lnTo>
                    <a:lnTo>
                      <a:pt x="1018" y="590"/>
                    </a:lnTo>
                    <a:lnTo>
                      <a:pt x="1019" y="570"/>
                    </a:lnTo>
                    <a:lnTo>
                      <a:pt x="1019" y="570"/>
                    </a:lnTo>
                    <a:lnTo>
                      <a:pt x="1018" y="551"/>
                    </a:lnTo>
                    <a:lnTo>
                      <a:pt x="1017" y="533"/>
                    </a:lnTo>
                    <a:lnTo>
                      <a:pt x="1014" y="514"/>
                    </a:lnTo>
                    <a:lnTo>
                      <a:pt x="1012" y="496"/>
                    </a:lnTo>
                    <a:lnTo>
                      <a:pt x="1007" y="479"/>
                    </a:lnTo>
                    <a:lnTo>
                      <a:pt x="1002" y="461"/>
                    </a:lnTo>
                    <a:lnTo>
                      <a:pt x="996" y="444"/>
                    </a:lnTo>
                    <a:lnTo>
                      <a:pt x="990" y="427"/>
                    </a:lnTo>
                    <a:lnTo>
                      <a:pt x="983" y="411"/>
                    </a:lnTo>
                    <a:lnTo>
                      <a:pt x="975" y="395"/>
                    </a:lnTo>
                    <a:lnTo>
                      <a:pt x="966" y="380"/>
                    </a:lnTo>
                    <a:lnTo>
                      <a:pt x="957" y="365"/>
                    </a:lnTo>
                    <a:lnTo>
                      <a:pt x="946" y="350"/>
                    </a:lnTo>
                    <a:lnTo>
                      <a:pt x="935" y="337"/>
                    </a:lnTo>
                    <a:lnTo>
                      <a:pt x="924" y="324"/>
                    </a:lnTo>
                    <a:lnTo>
                      <a:pt x="911" y="311"/>
                    </a:lnTo>
                    <a:lnTo>
                      <a:pt x="899" y="299"/>
                    </a:lnTo>
                    <a:lnTo>
                      <a:pt x="886" y="287"/>
                    </a:lnTo>
                    <a:lnTo>
                      <a:pt x="871" y="276"/>
                    </a:lnTo>
                    <a:lnTo>
                      <a:pt x="857" y="266"/>
                    </a:lnTo>
                    <a:lnTo>
                      <a:pt x="843" y="257"/>
                    </a:lnTo>
                    <a:lnTo>
                      <a:pt x="827" y="247"/>
                    </a:lnTo>
                    <a:lnTo>
                      <a:pt x="811" y="240"/>
                    </a:lnTo>
                    <a:lnTo>
                      <a:pt x="795" y="233"/>
                    </a:lnTo>
                    <a:lnTo>
                      <a:pt x="779" y="225"/>
                    </a:lnTo>
                    <a:lnTo>
                      <a:pt x="761" y="219"/>
                    </a:lnTo>
                    <a:lnTo>
                      <a:pt x="744" y="215"/>
                    </a:lnTo>
                    <a:lnTo>
                      <a:pt x="726" y="211"/>
                    </a:lnTo>
                    <a:lnTo>
                      <a:pt x="708" y="207"/>
                    </a:lnTo>
                    <a:lnTo>
                      <a:pt x="690" y="205"/>
                    </a:lnTo>
                    <a:lnTo>
                      <a:pt x="671" y="204"/>
                    </a:lnTo>
                    <a:lnTo>
                      <a:pt x="653" y="204"/>
                    </a:lnTo>
                    <a:close/>
                    <a:moveTo>
                      <a:pt x="653" y="814"/>
                    </a:moveTo>
                    <a:lnTo>
                      <a:pt x="653" y="814"/>
                    </a:lnTo>
                    <a:lnTo>
                      <a:pt x="628" y="813"/>
                    </a:lnTo>
                    <a:lnTo>
                      <a:pt x="604" y="809"/>
                    </a:lnTo>
                    <a:lnTo>
                      <a:pt x="580" y="803"/>
                    </a:lnTo>
                    <a:lnTo>
                      <a:pt x="557" y="795"/>
                    </a:lnTo>
                    <a:lnTo>
                      <a:pt x="536" y="785"/>
                    </a:lnTo>
                    <a:lnTo>
                      <a:pt x="516" y="773"/>
                    </a:lnTo>
                    <a:lnTo>
                      <a:pt x="497" y="759"/>
                    </a:lnTo>
                    <a:lnTo>
                      <a:pt x="480" y="743"/>
                    </a:lnTo>
                    <a:lnTo>
                      <a:pt x="464" y="725"/>
                    </a:lnTo>
                    <a:lnTo>
                      <a:pt x="450" y="707"/>
                    </a:lnTo>
                    <a:lnTo>
                      <a:pt x="438" y="687"/>
                    </a:lnTo>
                    <a:lnTo>
                      <a:pt x="427" y="665"/>
                    </a:lnTo>
                    <a:lnTo>
                      <a:pt x="419" y="642"/>
                    </a:lnTo>
                    <a:lnTo>
                      <a:pt x="413" y="620"/>
                    </a:lnTo>
                    <a:lnTo>
                      <a:pt x="409" y="596"/>
                    </a:lnTo>
                    <a:lnTo>
                      <a:pt x="408" y="570"/>
                    </a:lnTo>
                    <a:lnTo>
                      <a:pt x="408" y="570"/>
                    </a:lnTo>
                    <a:lnTo>
                      <a:pt x="409" y="545"/>
                    </a:lnTo>
                    <a:lnTo>
                      <a:pt x="413" y="521"/>
                    </a:lnTo>
                    <a:lnTo>
                      <a:pt x="419" y="497"/>
                    </a:lnTo>
                    <a:lnTo>
                      <a:pt x="427" y="475"/>
                    </a:lnTo>
                    <a:lnTo>
                      <a:pt x="438" y="454"/>
                    </a:lnTo>
                    <a:lnTo>
                      <a:pt x="450" y="433"/>
                    </a:lnTo>
                    <a:lnTo>
                      <a:pt x="464" y="414"/>
                    </a:lnTo>
                    <a:lnTo>
                      <a:pt x="480" y="397"/>
                    </a:lnTo>
                    <a:lnTo>
                      <a:pt x="497" y="382"/>
                    </a:lnTo>
                    <a:lnTo>
                      <a:pt x="516" y="367"/>
                    </a:lnTo>
                    <a:lnTo>
                      <a:pt x="536" y="355"/>
                    </a:lnTo>
                    <a:lnTo>
                      <a:pt x="557" y="344"/>
                    </a:lnTo>
                    <a:lnTo>
                      <a:pt x="580" y="336"/>
                    </a:lnTo>
                    <a:lnTo>
                      <a:pt x="604" y="330"/>
                    </a:lnTo>
                    <a:lnTo>
                      <a:pt x="628" y="326"/>
                    </a:lnTo>
                    <a:lnTo>
                      <a:pt x="653" y="325"/>
                    </a:lnTo>
                    <a:lnTo>
                      <a:pt x="653" y="325"/>
                    </a:lnTo>
                    <a:lnTo>
                      <a:pt x="677" y="326"/>
                    </a:lnTo>
                    <a:lnTo>
                      <a:pt x="702" y="330"/>
                    </a:lnTo>
                    <a:lnTo>
                      <a:pt x="725" y="336"/>
                    </a:lnTo>
                    <a:lnTo>
                      <a:pt x="748" y="344"/>
                    </a:lnTo>
                    <a:lnTo>
                      <a:pt x="769" y="355"/>
                    </a:lnTo>
                    <a:lnTo>
                      <a:pt x="789" y="367"/>
                    </a:lnTo>
                    <a:lnTo>
                      <a:pt x="808" y="382"/>
                    </a:lnTo>
                    <a:lnTo>
                      <a:pt x="826" y="397"/>
                    </a:lnTo>
                    <a:lnTo>
                      <a:pt x="841" y="414"/>
                    </a:lnTo>
                    <a:lnTo>
                      <a:pt x="855" y="433"/>
                    </a:lnTo>
                    <a:lnTo>
                      <a:pt x="868" y="454"/>
                    </a:lnTo>
                    <a:lnTo>
                      <a:pt x="877" y="475"/>
                    </a:lnTo>
                    <a:lnTo>
                      <a:pt x="886" y="497"/>
                    </a:lnTo>
                    <a:lnTo>
                      <a:pt x="892" y="521"/>
                    </a:lnTo>
                    <a:lnTo>
                      <a:pt x="895" y="545"/>
                    </a:lnTo>
                    <a:lnTo>
                      <a:pt x="897" y="570"/>
                    </a:lnTo>
                    <a:lnTo>
                      <a:pt x="897" y="570"/>
                    </a:lnTo>
                    <a:lnTo>
                      <a:pt x="895" y="596"/>
                    </a:lnTo>
                    <a:lnTo>
                      <a:pt x="892" y="620"/>
                    </a:lnTo>
                    <a:lnTo>
                      <a:pt x="886" y="642"/>
                    </a:lnTo>
                    <a:lnTo>
                      <a:pt x="877" y="665"/>
                    </a:lnTo>
                    <a:lnTo>
                      <a:pt x="868" y="687"/>
                    </a:lnTo>
                    <a:lnTo>
                      <a:pt x="855" y="707"/>
                    </a:lnTo>
                    <a:lnTo>
                      <a:pt x="841" y="725"/>
                    </a:lnTo>
                    <a:lnTo>
                      <a:pt x="826" y="743"/>
                    </a:lnTo>
                    <a:lnTo>
                      <a:pt x="808" y="759"/>
                    </a:lnTo>
                    <a:lnTo>
                      <a:pt x="789" y="773"/>
                    </a:lnTo>
                    <a:lnTo>
                      <a:pt x="769" y="785"/>
                    </a:lnTo>
                    <a:lnTo>
                      <a:pt x="748" y="795"/>
                    </a:lnTo>
                    <a:lnTo>
                      <a:pt x="725" y="803"/>
                    </a:lnTo>
                    <a:lnTo>
                      <a:pt x="702" y="809"/>
                    </a:lnTo>
                    <a:lnTo>
                      <a:pt x="677" y="813"/>
                    </a:lnTo>
                    <a:lnTo>
                      <a:pt x="653" y="8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品 37"/>
              <p:cNvSpPr txBox="1"/>
              <p:nvPr/>
            </p:nvSpPr>
            <p:spPr>
              <a:xfrm>
                <a:off x="4802160" y="2051586"/>
                <a:ext cx="908078" cy="32292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26" name="7出品 38"/>
              <p:cNvSpPr txBox="1"/>
              <p:nvPr/>
            </p:nvSpPr>
            <p:spPr>
              <a:xfrm>
                <a:off x="4802160" y="3311237"/>
                <a:ext cx="908078" cy="32292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27" name="品 39"/>
              <p:cNvSpPr txBox="1"/>
              <p:nvPr/>
            </p:nvSpPr>
            <p:spPr>
              <a:xfrm>
                <a:off x="3480163" y="3311237"/>
                <a:ext cx="908078" cy="32292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28" name="品 40"/>
              <p:cNvSpPr txBox="1"/>
              <p:nvPr/>
            </p:nvSpPr>
            <p:spPr>
              <a:xfrm>
                <a:off x="3487576" y="2051586"/>
                <a:ext cx="908078" cy="32292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 flipH="1">
              <a:off x="1935542" y="3125139"/>
              <a:ext cx="2390946" cy="4095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 flipH="1">
              <a:off x="1935560" y="2830391"/>
              <a:ext cx="1628775" cy="2887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点击添加标题    </a:t>
              </a:r>
              <a:endParaRPr lang="en-US" altLang="zh-CN" sz="16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 flipH="1">
              <a:off x="2151566" y="4962828"/>
              <a:ext cx="2390946" cy="4095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 flipH="1">
              <a:off x="2151584" y="4668080"/>
              <a:ext cx="1628775" cy="2887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点击添加标题    </a:t>
              </a:r>
              <a:endParaRPr lang="en-US" altLang="zh-CN" sz="16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 flipH="1">
              <a:off x="7062792" y="2699514"/>
              <a:ext cx="2390946" cy="4095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 flipH="1">
              <a:off x="7062810" y="2404766"/>
              <a:ext cx="1628775" cy="2887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点击添加标题    </a:t>
              </a:r>
              <a:endParaRPr lang="en-US" altLang="zh-CN" sz="16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flipH="1">
              <a:off x="7407855" y="4840299"/>
              <a:ext cx="2390946" cy="4095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 flipH="1">
              <a:off x="7407873" y="4545551"/>
              <a:ext cx="1628775" cy="2887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点击添加标题    </a:t>
              </a:r>
              <a:endParaRPr lang="en-US" altLang="zh-CN" sz="16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ardrop 5"/>
          <p:cNvSpPr/>
          <p:nvPr/>
        </p:nvSpPr>
        <p:spPr>
          <a:xfrm rot="8161604">
            <a:off x="1860063" y="2011584"/>
            <a:ext cx="2127340" cy="2127340"/>
          </a:xfrm>
          <a:prstGeom prst="teardrop">
            <a:avLst/>
          </a:prstGeom>
          <a:solidFill>
            <a:srgbClr val="F26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ardrop 8"/>
          <p:cNvSpPr/>
          <p:nvPr/>
        </p:nvSpPr>
        <p:spPr>
          <a:xfrm rot="8161604">
            <a:off x="5154380" y="2011580"/>
            <a:ext cx="2127340" cy="2127340"/>
          </a:xfrm>
          <a:prstGeom prst="teardrop">
            <a:avLst/>
          </a:prstGeom>
          <a:solidFill>
            <a:srgbClr val="87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ardrop 11"/>
          <p:cNvSpPr/>
          <p:nvPr/>
        </p:nvSpPr>
        <p:spPr>
          <a:xfrm rot="8161604">
            <a:off x="8381788" y="2011580"/>
            <a:ext cx="2127340" cy="2127340"/>
          </a:xfrm>
          <a:prstGeom prst="teardrop">
            <a:avLst/>
          </a:prstGeom>
          <a:solidFill>
            <a:srgbClr val="F26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2329144" y="2813024"/>
            <a:ext cx="114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5687114" y="2813024"/>
            <a:ext cx="114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8914521" y="2813024"/>
            <a:ext cx="114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554081" y="4915622"/>
            <a:ext cx="265317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58439" y="5193232"/>
            <a:ext cx="26485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0644" y="4915622"/>
            <a:ext cx="265317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945002" y="5193232"/>
            <a:ext cx="26485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256216" y="4915622"/>
            <a:ext cx="265317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260574" y="5193232"/>
            <a:ext cx="26485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14" grpId="0"/>
      <p:bldP spid="15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58598" y="2011223"/>
            <a:ext cx="10182914" cy="4277226"/>
            <a:chOff x="755576" y="1091363"/>
            <a:chExt cx="7787378" cy="3271007"/>
          </a:xfrm>
        </p:grpSpPr>
        <p:grpSp>
          <p:nvGrpSpPr>
            <p:cNvPr id="6" name="淘宝店chenying0907出品 1"/>
            <p:cNvGrpSpPr/>
            <p:nvPr/>
          </p:nvGrpSpPr>
          <p:grpSpPr>
            <a:xfrm>
              <a:off x="755576" y="2354316"/>
              <a:ext cx="1565543" cy="798390"/>
              <a:chOff x="755576" y="2354316"/>
              <a:chExt cx="1565543" cy="798390"/>
            </a:xfrm>
          </p:grpSpPr>
          <p:sp>
            <p:nvSpPr>
              <p:cNvPr id="37" name="AutoShape 15"/>
              <p:cNvSpPr>
                <a:spLocks noChangeArrowheads="1"/>
              </p:cNvSpPr>
              <p:nvPr/>
            </p:nvSpPr>
            <p:spPr bwMode="auto">
              <a:xfrm>
                <a:off x="755576" y="2354316"/>
                <a:ext cx="1565543" cy="798390"/>
              </a:xfrm>
              <a:prstGeom prst="homePlate">
                <a:avLst>
                  <a:gd name="adj" fmla="val 33678"/>
                </a:avLst>
              </a:prstGeom>
              <a:solidFill>
                <a:srgbClr val="F265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WordArt 20"/>
              <p:cNvSpPr>
                <a:spLocks noChangeArrowheads="1" noChangeShapeType="1"/>
              </p:cNvSpPr>
              <p:nvPr/>
            </p:nvSpPr>
            <p:spPr bwMode="auto">
              <a:xfrm>
                <a:off x="1043608" y="2591511"/>
                <a:ext cx="864000" cy="3240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/>
              <a:lstStyle/>
              <a:p>
                <a:pPr algn="ctr">
                  <a:defRPr/>
                </a:pPr>
                <a:r>
                  <a:rPr lang="zh-CN" altLang="en-US" sz="1600" b="1" kern="0" dirty="0">
                    <a:ln w="9525" cmpd="sng">
                      <a:noFill/>
                      <a:round/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</a:t>
                </a:r>
              </a:p>
            </p:txBody>
          </p:sp>
        </p:grpSp>
        <p:grpSp>
          <p:nvGrpSpPr>
            <p:cNvPr id="7" name="淘宝店chenying0907出品 3"/>
            <p:cNvGrpSpPr/>
            <p:nvPr/>
          </p:nvGrpSpPr>
          <p:grpSpPr>
            <a:xfrm>
              <a:off x="2110492" y="2354316"/>
              <a:ext cx="1565543" cy="798390"/>
              <a:chOff x="2147342" y="2354316"/>
              <a:chExt cx="1565543" cy="798390"/>
            </a:xfrm>
          </p:grpSpPr>
          <p:sp>
            <p:nvSpPr>
              <p:cNvPr id="35" name="AutoShape 16"/>
              <p:cNvSpPr>
                <a:spLocks noChangeArrowheads="1"/>
              </p:cNvSpPr>
              <p:nvPr/>
            </p:nvSpPr>
            <p:spPr bwMode="auto">
              <a:xfrm>
                <a:off x="2147342" y="2354316"/>
                <a:ext cx="1565543" cy="798390"/>
              </a:xfrm>
              <a:prstGeom prst="chevron">
                <a:avLst>
                  <a:gd name="adj" fmla="val 33678"/>
                </a:avLst>
              </a:prstGeom>
              <a:solidFill>
                <a:srgbClr val="873D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WordArt 21"/>
              <p:cNvSpPr>
                <a:spLocks noChangeArrowheads="1" noChangeShapeType="1"/>
              </p:cNvSpPr>
              <p:nvPr/>
            </p:nvSpPr>
            <p:spPr bwMode="auto">
              <a:xfrm>
                <a:off x="2648610" y="2591511"/>
                <a:ext cx="864000" cy="324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/>
              <a:lstStyle/>
              <a:p>
                <a:pPr algn="ctr" defTabSz="685800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</a:t>
                </a:r>
              </a:p>
            </p:txBody>
          </p:sp>
        </p:grpSp>
        <p:grpSp>
          <p:nvGrpSpPr>
            <p:cNvPr id="8" name="淘宝店chenying0907出品 20"/>
            <p:cNvGrpSpPr/>
            <p:nvPr/>
          </p:nvGrpSpPr>
          <p:grpSpPr>
            <a:xfrm>
              <a:off x="3465408" y="2354316"/>
              <a:ext cx="1565543" cy="798390"/>
              <a:chOff x="3501870" y="2354316"/>
              <a:chExt cx="1565543" cy="798390"/>
            </a:xfrm>
          </p:grpSpPr>
          <p:sp>
            <p:nvSpPr>
              <p:cNvPr id="33" name="AutoShape 17"/>
              <p:cNvSpPr>
                <a:spLocks noChangeArrowheads="1"/>
              </p:cNvSpPr>
              <p:nvPr/>
            </p:nvSpPr>
            <p:spPr bwMode="auto">
              <a:xfrm>
                <a:off x="3501870" y="2354316"/>
                <a:ext cx="1565543" cy="798390"/>
              </a:xfrm>
              <a:prstGeom prst="chevron">
                <a:avLst>
                  <a:gd name="adj" fmla="val 33678"/>
                </a:avLst>
              </a:prstGeom>
              <a:solidFill>
                <a:srgbClr val="F265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WordArt 22"/>
              <p:cNvSpPr>
                <a:spLocks noChangeArrowheads="1" noChangeShapeType="1"/>
              </p:cNvSpPr>
              <p:nvPr/>
            </p:nvSpPr>
            <p:spPr bwMode="auto">
              <a:xfrm>
                <a:off x="4016296" y="2591511"/>
                <a:ext cx="864000" cy="3240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/>
              <a:lstStyle/>
              <a:p>
                <a:pPr algn="ctr">
                  <a:defRPr/>
                </a:pPr>
                <a:r>
                  <a:rPr lang="zh-CN" altLang="en-US" sz="1600" b="1" kern="0" dirty="0">
                    <a:ln w="9525" cmpd="sng">
                      <a:noFill/>
                      <a:round/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</a:t>
                </a:r>
              </a:p>
            </p:txBody>
          </p:sp>
        </p:grpSp>
        <p:grpSp>
          <p:nvGrpSpPr>
            <p:cNvPr id="9" name="淘宝店chenying0907出品 21"/>
            <p:cNvGrpSpPr/>
            <p:nvPr/>
          </p:nvGrpSpPr>
          <p:grpSpPr>
            <a:xfrm>
              <a:off x="4820324" y="2354316"/>
              <a:ext cx="1565543" cy="798390"/>
              <a:chOff x="4837779" y="2354316"/>
              <a:chExt cx="1565543" cy="798390"/>
            </a:xfrm>
          </p:grpSpPr>
          <p:sp>
            <p:nvSpPr>
              <p:cNvPr id="31" name="AutoShape 18"/>
              <p:cNvSpPr>
                <a:spLocks noChangeArrowheads="1"/>
              </p:cNvSpPr>
              <p:nvPr/>
            </p:nvSpPr>
            <p:spPr bwMode="auto">
              <a:xfrm>
                <a:off x="4837779" y="2354316"/>
                <a:ext cx="1565543" cy="798390"/>
              </a:xfrm>
              <a:prstGeom prst="chevron">
                <a:avLst>
                  <a:gd name="adj" fmla="val 33678"/>
                </a:avLst>
              </a:prstGeom>
              <a:solidFill>
                <a:srgbClr val="873D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WordArt 23"/>
              <p:cNvSpPr>
                <a:spLocks noChangeArrowheads="1" noChangeShapeType="1"/>
              </p:cNvSpPr>
              <p:nvPr/>
            </p:nvSpPr>
            <p:spPr bwMode="auto">
              <a:xfrm>
                <a:off x="5333227" y="2591511"/>
                <a:ext cx="864000" cy="324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/>
              <a:lstStyle/>
              <a:p>
                <a:pPr algn="ctr" defTabSz="685800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</a:t>
                </a:r>
              </a:p>
            </p:txBody>
          </p:sp>
        </p:grpSp>
        <p:grpSp>
          <p:nvGrpSpPr>
            <p:cNvPr id="10" name="淘宝店chenying0907出品 22"/>
            <p:cNvGrpSpPr/>
            <p:nvPr/>
          </p:nvGrpSpPr>
          <p:grpSpPr>
            <a:xfrm>
              <a:off x="6175239" y="2354316"/>
              <a:ext cx="1565543" cy="798390"/>
              <a:chOff x="6175239" y="2354316"/>
              <a:chExt cx="1565543" cy="798390"/>
            </a:xfrm>
          </p:grpSpPr>
          <p:sp>
            <p:nvSpPr>
              <p:cNvPr id="29" name="AutoShape 19"/>
              <p:cNvSpPr>
                <a:spLocks noChangeArrowheads="1"/>
              </p:cNvSpPr>
              <p:nvPr/>
            </p:nvSpPr>
            <p:spPr bwMode="auto">
              <a:xfrm>
                <a:off x="6175239" y="2354316"/>
                <a:ext cx="1565543" cy="798390"/>
              </a:xfrm>
              <a:prstGeom prst="chevron">
                <a:avLst>
                  <a:gd name="adj" fmla="val 33678"/>
                </a:avLst>
              </a:prstGeom>
              <a:solidFill>
                <a:srgbClr val="F265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WordArt 23"/>
              <p:cNvSpPr>
                <a:spLocks noChangeArrowheads="1" noChangeShapeType="1"/>
              </p:cNvSpPr>
              <p:nvPr/>
            </p:nvSpPr>
            <p:spPr bwMode="auto">
              <a:xfrm>
                <a:off x="6579343" y="2591511"/>
                <a:ext cx="864000" cy="324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/>
              <a:lstStyle/>
              <a:p>
                <a:pPr algn="ctr" defTabSz="685800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</a:t>
                </a:r>
              </a:p>
            </p:txBody>
          </p:sp>
        </p:grp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988782" y="1091363"/>
              <a:ext cx="0" cy="1182771"/>
            </a:xfrm>
            <a:prstGeom prst="line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3708336" y="1091363"/>
              <a:ext cx="10931" cy="1182771"/>
            </a:xfrm>
            <a:prstGeom prst="line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2340182" y="3243300"/>
              <a:ext cx="0" cy="1119066"/>
            </a:xfrm>
            <a:prstGeom prst="line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5004478" y="3243303"/>
              <a:ext cx="0" cy="1119067"/>
            </a:xfrm>
            <a:prstGeom prst="line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 flipH="1">
              <a:off x="1127717" y="1460144"/>
              <a:ext cx="1944000" cy="5366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 flipH="1">
              <a:off x="1127729" y="1165395"/>
              <a:ext cx="1628775" cy="282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点击添加标题    </a:t>
              </a:r>
              <a:endParaRPr lang="en-US" altLang="zh-CN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3852350" y="1460144"/>
              <a:ext cx="1944000" cy="5366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3852368" y="1165395"/>
              <a:ext cx="1628775" cy="282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点击添加标题    </a:t>
              </a:r>
              <a:endParaRPr lang="en-US" altLang="zh-CN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5220072" y="3661918"/>
              <a:ext cx="1944000" cy="5366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 flipH="1">
              <a:off x="5220090" y="3367170"/>
              <a:ext cx="1628775" cy="282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点击添加标题    </a:t>
              </a:r>
              <a:endParaRPr lang="en-US" altLang="zh-CN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 flipH="1">
              <a:off x="2524043" y="3661918"/>
              <a:ext cx="1944000" cy="5366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flipH="1">
              <a:off x="2524061" y="3367170"/>
              <a:ext cx="1628775" cy="282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点击添加标题    </a:t>
              </a:r>
              <a:endParaRPr lang="en-US" altLang="zh-CN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H="1" flipV="1">
              <a:off x="6392397" y="1091363"/>
              <a:ext cx="10931" cy="1182771"/>
            </a:xfrm>
            <a:prstGeom prst="line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6598954" y="1460144"/>
              <a:ext cx="1944000" cy="5366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6598972" y="1165395"/>
              <a:ext cx="1628775" cy="282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点击添加标题    </a:t>
              </a:r>
              <a:endParaRPr lang="en-US" altLang="zh-CN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9" name="TextBox 15"/>
          <p:cNvSpPr txBox="1"/>
          <p:nvPr/>
        </p:nvSpPr>
        <p:spPr>
          <a:xfrm>
            <a:off x="5132049" y="5215198"/>
            <a:ext cx="1955342" cy="276999"/>
          </a:xfrm>
          <a:prstGeom prst="rect">
            <a:avLst/>
          </a:prstGeom>
          <a:solidFill>
            <a:srgbClr val="F2655C"/>
          </a:solidFill>
          <a:ln>
            <a:solidFill>
              <a:schemeClr val="bg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YOURE NAME</a:t>
            </a:r>
          </a:p>
        </p:txBody>
      </p:sp>
      <p:sp>
        <p:nvSpPr>
          <p:cNvPr id="20" name="TextBox 28"/>
          <p:cNvSpPr txBox="1"/>
          <p:nvPr/>
        </p:nvSpPr>
        <p:spPr>
          <a:xfrm>
            <a:off x="4525917" y="916328"/>
            <a:ext cx="31422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265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96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2X</a:t>
            </a:r>
            <a:endParaRPr lang="zh-CN" altLang="en-US" sz="9600" dirty="0">
              <a:solidFill>
                <a:srgbClr val="873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2174811" y="2749904"/>
            <a:ext cx="78598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7200" dirty="0">
                <a:solidFill>
                  <a:srgbClr val="F265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</a:t>
            </a:r>
            <a:r>
              <a:rPr lang="zh-CN" altLang="en-US" sz="72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观看指导</a:t>
            </a:r>
            <a:r>
              <a:rPr lang="en-US" altLang="zh-CN" sz="72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7200" dirty="0">
              <a:solidFill>
                <a:srgbClr val="F265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21919" y="3907246"/>
            <a:ext cx="6165624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dirty="0" err="1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dirty="0">
                <a:solidFill>
                  <a:srgbClr val="F2655C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endParaRPr lang="zh-CN" altLang="en-US" sz="1000" kern="0" dirty="0">
              <a:solidFill>
                <a:srgbClr val="F2655C"/>
              </a:solidFill>
              <a:latin typeface="Calibri Light" panose="020F0302020204030204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21" grpId="0"/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847980" y="1673538"/>
            <a:ext cx="2494452" cy="1001404"/>
          </a:xfrm>
          <a:prstGeom prst="rect">
            <a:avLst/>
          </a:prstGeom>
          <a:solidFill>
            <a:srgbClr val="F2655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88409" y="3288764"/>
            <a:ext cx="3865562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4800" noProof="1">
                <a:solidFill>
                  <a:srgbClr val="F2655C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加入标题描述</a:t>
            </a:r>
          </a:p>
        </p:txBody>
      </p:sp>
      <p:sp>
        <p:nvSpPr>
          <p:cNvPr id="32" name="TextBox 11"/>
          <p:cNvSpPr txBox="1"/>
          <p:nvPr/>
        </p:nvSpPr>
        <p:spPr>
          <a:xfrm>
            <a:off x="4249185" y="4103830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873D2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rgbClr val="873D2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4249185" y="4457615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873D2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rgbClr val="873D2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7"/>
          <p:cNvSpPr/>
          <p:nvPr/>
        </p:nvSpPr>
        <p:spPr>
          <a:xfrm>
            <a:off x="5058978" y="1897954"/>
            <a:ext cx="6494393" cy="167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Service information</a:t>
            </a:r>
          </a:p>
          <a:p>
            <a:pPr>
              <a:lnSpc>
                <a:spcPct val="130000"/>
              </a:lnSpc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  <a:p>
            <a:pPr>
              <a:lnSpc>
                <a:spcPct val="130000"/>
              </a:lnSpc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CEO, Founder : Sean Hamilton</a:t>
            </a:r>
          </a:p>
        </p:txBody>
      </p:sp>
      <p:sp>
        <p:nvSpPr>
          <p:cNvPr id="6" name="Oval 8"/>
          <p:cNvSpPr/>
          <p:nvPr/>
        </p:nvSpPr>
        <p:spPr>
          <a:xfrm>
            <a:off x="5188688" y="4156201"/>
            <a:ext cx="616689" cy="616689"/>
          </a:xfrm>
          <a:prstGeom prst="ellipse">
            <a:avLst/>
          </a:prstGeom>
          <a:solidFill>
            <a:srgbClr val="F26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066972" y="4061221"/>
            <a:ext cx="2230587" cy="91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</a:t>
            </a:r>
            <a:r>
              <a:rPr lang="en-US" sz="1050" b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Illsutartions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8" name="Oval 10"/>
          <p:cNvSpPr/>
          <p:nvPr/>
        </p:nvSpPr>
        <p:spPr>
          <a:xfrm>
            <a:off x="8537944" y="4148305"/>
            <a:ext cx="616689" cy="616689"/>
          </a:xfrm>
          <a:prstGeom prst="ellipse">
            <a:avLst/>
          </a:prstGeom>
          <a:solidFill>
            <a:srgbClr val="87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416228" y="4053325"/>
            <a:ext cx="2230587" cy="91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Analysis</a:t>
            </a:r>
            <a:endParaRPr lang="en-US" sz="105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0" name="Oval 12"/>
          <p:cNvSpPr/>
          <p:nvPr/>
        </p:nvSpPr>
        <p:spPr>
          <a:xfrm>
            <a:off x="5188688" y="5251356"/>
            <a:ext cx="616689" cy="616689"/>
          </a:xfrm>
          <a:prstGeom prst="ellipse">
            <a:avLst/>
          </a:prstGeom>
          <a:solidFill>
            <a:srgbClr val="87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6066972" y="5156376"/>
            <a:ext cx="2230587" cy="91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&amp; App Development</a:t>
            </a:r>
            <a:endParaRPr lang="en-US" sz="105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Oval 14"/>
          <p:cNvSpPr/>
          <p:nvPr/>
        </p:nvSpPr>
        <p:spPr>
          <a:xfrm>
            <a:off x="8537944" y="5243460"/>
            <a:ext cx="616689" cy="616689"/>
          </a:xfrm>
          <a:prstGeom prst="ellipse">
            <a:avLst/>
          </a:prstGeom>
          <a:solidFill>
            <a:srgbClr val="F26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9416228" y="5148480"/>
            <a:ext cx="2230587" cy="91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Strategy</a:t>
            </a:r>
            <a:endParaRPr lang="en-US" sz="105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5323242" y="5390539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70"/>
          <p:cNvSpPr/>
          <p:nvPr/>
        </p:nvSpPr>
        <p:spPr bwMode="auto">
          <a:xfrm>
            <a:off x="8696914" y="5401619"/>
            <a:ext cx="298748" cy="274967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71"/>
          <p:cNvSpPr>
            <a:spLocks noEditPoints="1"/>
          </p:cNvSpPr>
          <p:nvPr/>
        </p:nvSpPr>
        <p:spPr bwMode="auto">
          <a:xfrm>
            <a:off x="8681308" y="4266505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05"/>
          <p:cNvSpPr>
            <a:spLocks noEditPoints="1"/>
          </p:cNvSpPr>
          <p:nvPr/>
        </p:nvSpPr>
        <p:spPr bwMode="auto">
          <a:xfrm>
            <a:off x="5382694" y="4288800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1151298" y="1767533"/>
            <a:ext cx="3362860" cy="4422921"/>
          </a:xfrm>
          <a:prstGeom prst="rect">
            <a:avLst/>
          </a:prstGeom>
          <a:blipFill dpi="0" rotWithShape="1">
            <a:blip r:embed="rId3"/>
            <a:srcRect/>
            <a:tile tx="0" ty="0" sx="45000" sy="4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3" grpId="0" animBg="1"/>
      <p:bldP spid="14" grpId="0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 flipH="1">
            <a:off x="1252039" y="2167476"/>
            <a:ext cx="12930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130" eaLnBrk="1" hangingPunct="1"/>
            <a:r>
              <a:rPr lang="en-US" altLang="zh-CN" sz="2000" noProof="1">
                <a:solidFill>
                  <a:schemeClr val="bg1">
                    <a:lumMod val="50000"/>
                  </a:schemeClr>
                </a:solidFill>
                <a:latin typeface="Abraham Lincoln" pitchFamily="2" charset="0"/>
                <a:ea typeface="Lato Light" pitchFamily="34" charset="0"/>
                <a:cs typeface="Lato Light" pitchFamily="34" charset="0"/>
              </a:rPr>
              <a:t>Promotion</a:t>
            </a:r>
          </a:p>
        </p:txBody>
      </p:sp>
      <p:sp>
        <p:nvSpPr>
          <p:cNvPr id="6" name="Rectangle 23"/>
          <p:cNvSpPr/>
          <p:nvPr/>
        </p:nvSpPr>
        <p:spPr>
          <a:xfrm flipH="1">
            <a:off x="1252039" y="2504026"/>
            <a:ext cx="494347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noProof="1">
                <a:solidFill>
                  <a:schemeClr val="bg1">
                    <a:lumMod val="50000"/>
                  </a:schemeClr>
                </a:solidFill>
                <a:latin typeface="+mj-lt"/>
                <a:ea typeface="Roboto Light" panose="02000000000000000000" pitchFamily="2" charset="0"/>
              </a:rPr>
              <a:t>Lorem ipsum dolor sit amet, consectetur adipiscing elit. Nulla imperdiet volutpat dui at fermentum..</a:t>
            </a: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 flipH="1">
            <a:off x="1252039" y="3115059"/>
            <a:ext cx="6303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130" eaLnBrk="1" hangingPunct="1"/>
            <a:r>
              <a:rPr lang="en-US" altLang="zh-CN" sz="2000" noProof="1">
                <a:solidFill>
                  <a:schemeClr val="bg1">
                    <a:lumMod val="50000"/>
                  </a:schemeClr>
                </a:solidFill>
                <a:latin typeface="Abraham Lincoln" pitchFamily="2" charset="0"/>
                <a:ea typeface="Lato Light" pitchFamily="34" charset="0"/>
                <a:cs typeface="Lato Light" pitchFamily="34" charset="0"/>
              </a:rPr>
              <a:t>idea</a:t>
            </a:r>
          </a:p>
        </p:txBody>
      </p:sp>
      <p:sp>
        <p:nvSpPr>
          <p:cNvPr id="8" name="Rectangle 43"/>
          <p:cNvSpPr/>
          <p:nvPr/>
        </p:nvSpPr>
        <p:spPr>
          <a:xfrm flipH="1">
            <a:off x="1252039" y="3450022"/>
            <a:ext cx="494347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noProof="1">
                <a:solidFill>
                  <a:schemeClr val="bg1">
                    <a:lumMod val="50000"/>
                  </a:schemeClr>
                </a:solidFill>
                <a:latin typeface="+mj-lt"/>
                <a:ea typeface="Roboto Light" panose="02000000000000000000" pitchFamily="2" charset="0"/>
              </a:rPr>
              <a:t>Lorem ipsum dolor sit amet, consectetur adipiscing elit. Nulla imperdiet volutpat dui at fermentum..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 flipH="1">
            <a:off x="1252039" y="4088004"/>
            <a:ext cx="835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130" eaLnBrk="1" hangingPunct="1"/>
            <a:r>
              <a:rPr lang="en-US" altLang="zh-CN" sz="2000" noProof="1">
                <a:solidFill>
                  <a:schemeClr val="bg1">
                    <a:lumMod val="50000"/>
                  </a:schemeClr>
                </a:solidFill>
                <a:latin typeface="Abraham Lincoln" pitchFamily="2" charset="0"/>
                <a:ea typeface="Lato Light" pitchFamily="34" charset="0"/>
                <a:cs typeface="Lato Light" pitchFamily="34" charset="0"/>
              </a:rPr>
              <a:t>media</a:t>
            </a:r>
          </a:p>
        </p:txBody>
      </p:sp>
      <p:sp>
        <p:nvSpPr>
          <p:cNvPr id="10" name="Rectangle 45"/>
          <p:cNvSpPr/>
          <p:nvPr/>
        </p:nvSpPr>
        <p:spPr>
          <a:xfrm flipH="1">
            <a:off x="1252039" y="4422967"/>
            <a:ext cx="494347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noProof="1">
                <a:solidFill>
                  <a:schemeClr val="bg1">
                    <a:lumMod val="50000"/>
                  </a:schemeClr>
                </a:solidFill>
                <a:latin typeface="+mj-lt"/>
                <a:ea typeface="Roboto Light" panose="02000000000000000000" pitchFamily="2" charset="0"/>
              </a:rPr>
              <a:t>Lorem ipsum dolor sit amet, consectetur adipiscing elit. Nulla imperdiet volutpat dui at fermentum..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 flipH="1">
            <a:off x="1252039" y="5068848"/>
            <a:ext cx="1808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130" eaLnBrk="1" hangingPunct="1"/>
            <a:r>
              <a:rPr lang="en-US" altLang="zh-CN" sz="2000" noProof="1">
                <a:solidFill>
                  <a:schemeClr val="bg1">
                    <a:lumMod val="50000"/>
                  </a:schemeClr>
                </a:solidFill>
                <a:latin typeface="Abraham Lincoln" pitchFamily="2" charset="0"/>
                <a:ea typeface="Lato Light" pitchFamily="34" charset="0"/>
                <a:cs typeface="Lato Light" pitchFamily="34" charset="0"/>
              </a:rPr>
              <a:t>communication</a:t>
            </a:r>
          </a:p>
        </p:txBody>
      </p:sp>
      <p:sp>
        <p:nvSpPr>
          <p:cNvPr id="13" name="Rectangle 47"/>
          <p:cNvSpPr/>
          <p:nvPr/>
        </p:nvSpPr>
        <p:spPr>
          <a:xfrm flipH="1">
            <a:off x="1252039" y="5403811"/>
            <a:ext cx="494347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noProof="1">
                <a:solidFill>
                  <a:schemeClr val="bg1">
                    <a:lumMod val="50000"/>
                  </a:schemeClr>
                </a:solidFill>
                <a:latin typeface="+mj-lt"/>
                <a:ea typeface="Roboto Light" panose="02000000000000000000" pitchFamily="2" charset="0"/>
              </a:rPr>
              <a:t>Lorem ipsum dolor sit amet, consectetur adipiscing elit. Nulla imperdiet volutpat dui at fermentum..</a:t>
            </a:r>
          </a:p>
        </p:txBody>
      </p:sp>
      <p:cxnSp>
        <p:nvCxnSpPr>
          <p:cNvPr id="14" name="Straight Connector 16"/>
          <p:cNvCxnSpPr/>
          <p:nvPr/>
        </p:nvCxnSpPr>
        <p:spPr>
          <a:xfrm flipH="1">
            <a:off x="6540001" y="2014768"/>
            <a:ext cx="0" cy="39195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884489" y="2014768"/>
            <a:ext cx="4429583" cy="3919822"/>
            <a:chOff x="7294030" y="2161535"/>
            <a:chExt cx="3821112" cy="3381375"/>
          </a:xfrm>
        </p:grpSpPr>
        <p:sp>
          <p:nvSpPr>
            <p:cNvPr id="15" name="AutoShape 3"/>
            <p:cNvSpPr/>
            <p:nvPr/>
          </p:nvSpPr>
          <p:spPr bwMode="auto">
            <a:xfrm>
              <a:off x="8735480" y="2161535"/>
              <a:ext cx="931862" cy="8239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10886" y="341"/>
                  </a:moveTo>
                  <a:lnTo>
                    <a:pt x="10886" y="0"/>
                  </a:lnTo>
                  <a:lnTo>
                    <a:pt x="10800" y="171"/>
                  </a:lnTo>
                  <a:lnTo>
                    <a:pt x="10714" y="0"/>
                  </a:lnTo>
                  <a:lnTo>
                    <a:pt x="10714" y="341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886" y="341"/>
                    <a:pt x="10886" y="341"/>
                  </a:cubicBezTo>
                  <a:close/>
                  <a:moveTo>
                    <a:pt x="10886" y="341"/>
                  </a:moveTo>
                </a:path>
              </a:pathLst>
            </a:custGeom>
            <a:solidFill>
              <a:srgbClr val="F2655C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600"/>
            </a:p>
          </p:txBody>
        </p:sp>
        <p:sp>
          <p:nvSpPr>
            <p:cNvPr id="18" name="AutoShape 4"/>
            <p:cNvSpPr/>
            <p:nvPr/>
          </p:nvSpPr>
          <p:spPr bwMode="auto">
            <a:xfrm>
              <a:off x="8252880" y="3002910"/>
              <a:ext cx="1897062" cy="83502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0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6167" y="0"/>
                  </a:lnTo>
                  <a:lnTo>
                    <a:pt x="5432" y="0"/>
                  </a:lnTo>
                  <a:cubicBezTo>
                    <a:pt x="5432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873D20">
                <a:alpha val="82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zh-CN" altLang="en-US" sz="1600"/>
            </a:p>
          </p:txBody>
        </p:sp>
        <p:sp>
          <p:nvSpPr>
            <p:cNvPr id="19" name="AutoShape 5"/>
            <p:cNvSpPr/>
            <p:nvPr/>
          </p:nvSpPr>
          <p:spPr bwMode="auto">
            <a:xfrm>
              <a:off x="7776630" y="3853810"/>
              <a:ext cx="2851150" cy="831850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0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8007" y="0"/>
                  </a:lnTo>
                  <a:lnTo>
                    <a:pt x="3593" y="0"/>
                  </a:lnTo>
                  <a:cubicBezTo>
                    <a:pt x="3593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F2655C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600"/>
            </a:p>
          </p:txBody>
        </p:sp>
        <p:sp>
          <p:nvSpPr>
            <p:cNvPr id="20" name="AutoShape 6"/>
            <p:cNvSpPr/>
            <p:nvPr/>
          </p:nvSpPr>
          <p:spPr bwMode="auto">
            <a:xfrm>
              <a:off x="7294030" y="4706297"/>
              <a:ext cx="3821112" cy="836613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0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8901" y="0"/>
                  </a:lnTo>
                  <a:lnTo>
                    <a:pt x="2699" y="0"/>
                  </a:lnTo>
                  <a:cubicBezTo>
                    <a:pt x="2699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873D20">
                <a:alpha val="82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zh-CN" altLang="en-US" sz="1600"/>
            </a:p>
          </p:txBody>
        </p:sp>
        <p:sp>
          <p:nvSpPr>
            <p:cNvPr id="22" name="文本框 76"/>
            <p:cNvSpPr txBox="1">
              <a:spLocks noChangeArrowheads="1"/>
            </p:cNvSpPr>
            <p:nvPr/>
          </p:nvSpPr>
          <p:spPr bwMode="auto">
            <a:xfrm>
              <a:off x="8970430" y="2421885"/>
              <a:ext cx="5540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77"/>
            <p:cNvSpPr txBox="1">
              <a:spLocks noChangeArrowheads="1"/>
            </p:cNvSpPr>
            <p:nvPr/>
          </p:nvSpPr>
          <p:spPr bwMode="auto">
            <a:xfrm>
              <a:off x="8970430" y="3164835"/>
              <a:ext cx="5540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78"/>
            <p:cNvSpPr txBox="1">
              <a:spLocks noChangeArrowheads="1"/>
            </p:cNvSpPr>
            <p:nvPr/>
          </p:nvSpPr>
          <p:spPr bwMode="auto">
            <a:xfrm>
              <a:off x="8970430" y="3987160"/>
              <a:ext cx="5540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79"/>
            <p:cNvSpPr txBox="1">
              <a:spLocks noChangeArrowheads="1"/>
            </p:cNvSpPr>
            <p:nvPr/>
          </p:nvSpPr>
          <p:spPr bwMode="auto">
            <a:xfrm>
              <a:off x="8970430" y="4888860"/>
              <a:ext cx="5540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191"/>
          <p:cNvSpPr/>
          <p:nvPr/>
        </p:nvSpPr>
        <p:spPr>
          <a:xfrm>
            <a:off x="5145111" y="2118955"/>
            <a:ext cx="6140866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Description</a:t>
            </a:r>
          </a:p>
          <a:p>
            <a:pPr>
              <a:lnSpc>
                <a:spcPct val="130000"/>
              </a:lnSpc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disintermediate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maintainable leadership with team building internal or "organic" sources. Globally deploy enterprise-wide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5145111" y="384920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7" name="Isosceles Triangle 193"/>
          <p:cNvSpPr/>
          <p:nvPr/>
        </p:nvSpPr>
        <p:spPr>
          <a:xfrm rot="5400000" flipH="1">
            <a:off x="5599254" y="3980855"/>
            <a:ext cx="109728" cy="9144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94"/>
          <p:cNvSpPr/>
          <p:nvPr/>
        </p:nvSpPr>
        <p:spPr>
          <a:xfrm>
            <a:off x="5788061" y="3849204"/>
            <a:ext cx="238733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OPTIONS</a:t>
            </a:r>
          </a:p>
          <a:p>
            <a:pPr>
              <a:lnSpc>
                <a:spcPct val="130000"/>
              </a:lnSpc>
            </a:pPr>
            <a:endParaRPr lang="en-US" sz="105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5145111" y="515914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10" name="Isosceles Triangle 199"/>
          <p:cNvSpPr/>
          <p:nvPr/>
        </p:nvSpPr>
        <p:spPr>
          <a:xfrm rot="5400000" flipH="1">
            <a:off x="5599254" y="5290792"/>
            <a:ext cx="109728" cy="9144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00"/>
          <p:cNvSpPr/>
          <p:nvPr/>
        </p:nvSpPr>
        <p:spPr>
          <a:xfrm>
            <a:off x="5788061" y="5159141"/>
            <a:ext cx="238733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  <a:p>
            <a:pPr>
              <a:lnSpc>
                <a:spcPct val="130000"/>
              </a:lnSpc>
            </a:pPr>
            <a:endParaRPr lang="en-US" sz="105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8255691" y="384920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14" name="Isosceles Triangle 205"/>
          <p:cNvSpPr/>
          <p:nvPr/>
        </p:nvSpPr>
        <p:spPr>
          <a:xfrm rot="5400000" flipH="1">
            <a:off x="8709834" y="3980855"/>
            <a:ext cx="109728" cy="9144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06"/>
          <p:cNvSpPr/>
          <p:nvPr/>
        </p:nvSpPr>
        <p:spPr>
          <a:xfrm>
            <a:off x="8898641" y="3849204"/>
            <a:ext cx="238733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IMAGE</a:t>
            </a:r>
          </a:p>
          <a:p>
            <a:pPr>
              <a:lnSpc>
                <a:spcPct val="130000"/>
              </a:lnSpc>
            </a:pPr>
            <a:endParaRPr lang="en-US" sz="105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8255691" y="515914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19" name="Isosceles Triangle 208"/>
          <p:cNvSpPr/>
          <p:nvPr/>
        </p:nvSpPr>
        <p:spPr>
          <a:xfrm rot="5400000" flipH="1">
            <a:off x="8709834" y="5290792"/>
            <a:ext cx="109728" cy="9144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09"/>
          <p:cNvSpPr/>
          <p:nvPr/>
        </p:nvSpPr>
        <p:spPr>
          <a:xfrm>
            <a:off x="8898641" y="5159141"/>
            <a:ext cx="238733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PROJECT</a:t>
            </a:r>
          </a:p>
          <a:p>
            <a:pPr>
              <a:lnSpc>
                <a:spcPct val="130000"/>
              </a:lnSpc>
            </a:pPr>
            <a:endParaRPr lang="en-US" sz="105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37233" y="1998313"/>
            <a:ext cx="3939462" cy="4166252"/>
            <a:chOff x="4077739" y="1549954"/>
            <a:chExt cx="4096631" cy="4332470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4747748" y="1981766"/>
              <a:ext cx="1152418" cy="1154687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6154768" y="2186659"/>
              <a:ext cx="890157" cy="89043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5448386" y="2774534"/>
              <a:ext cx="1152418" cy="115277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6185397" y="2751556"/>
              <a:ext cx="1085417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6619947" y="3186239"/>
              <a:ext cx="1085417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5010008" y="3534752"/>
              <a:ext cx="1085417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4077739" y="3236025"/>
              <a:ext cx="846126" cy="84064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4751578" y="2263255"/>
              <a:ext cx="2691526" cy="3619169"/>
            </a:xfrm>
            <a:custGeom>
              <a:avLst/>
              <a:gdLst>
                <a:gd name="T0" fmla="*/ 203 w 595"/>
                <a:gd name="T1" fmla="*/ 800 h 800"/>
                <a:gd name="T2" fmla="*/ 419 w 595"/>
                <a:gd name="T3" fmla="*/ 800 h 800"/>
                <a:gd name="T4" fmla="*/ 335 w 595"/>
                <a:gd name="T5" fmla="*/ 556 h 800"/>
                <a:gd name="T6" fmla="*/ 473 w 595"/>
                <a:gd name="T7" fmla="*/ 332 h 800"/>
                <a:gd name="T8" fmla="*/ 587 w 595"/>
                <a:gd name="T9" fmla="*/ 344 h 800"/>
                <a:gd name="T10" fmla="*/ 388 w 595"/>
                <a:gd name="T11" fmla="*/ 338 h 800"/>
                <a:gd name="T12" fmla="*/ 463 w 595"/>
                <a:gd name="T13" fmla="*/ 247 h 800"/>
                <a:gd name="T14" fmla="*/ 595 w 595"/>
                <a:gd name="T15" fmla="*/ 210 h 800"/>
                <a:gd name="T16" fmla="*/ 484 w 595"/>
                <a:gd name="T17" fmla="*/ 219 h 800"/>
                <a:gd name="T18" fmla="*/ 498 w 595"/>
                <a:gd name="T19" fmla="*/ 102 h 800"/>
                <a:gd name="T20" fmla="*/ 476 w 595"/>
                <a:gd name="T21" fmla="*/ 209 h 800"/>
                <a:gd name="T22" fmla="*/ 324 w 595"/>
                <a:gd name="T23" fmla="*/ 342 h 800"/>
                <a:gd name="T24" fmla="*/ 322 w 595"/>
                <a:gd name="T25" fmla="*/ 187 h 800"/>
                <a:gd name="T26" fmla="*/ 394 w 595"/>
                <a:gd name="T27" fmla="*/ 95 h 800"/>
                <a:gd name="T28" fmla="*/ 309 w 595"/>
                <a:gd name="T29" fmla="*/ 170 h 800"/>
                <a:gd name="T30" fmla="*/ 272 w 595"/>
                <a:gd name="T31" fmla="*/ 61 h 800"/>
                <a:gd name="T32" fmla="*/ 178 w 595"/>
                <a:gd name="T33" fmla="*/ 0 h 800"/>
                <a:gd name="T34" fmla="*/ 273 w 595"/>
                <a:gd name="T35" fmla="*/ 135 h 800"/>
                <a:gd name="T36" fmla="*/ 207 w 595"/>
                <a:gd name="T37" fmla="*/ 96 h 800"/>
                <a:gd name="T38" fmla="*/ 108 w 595"/>
                <a:gd name="T39" fmla="*/ 91 h 800"/>
                <a:gd name="T40" fmla="*/ 59 w 595"/>
                <a:gd name="T41" fmla="*/ 60 h 800"/>
                <a:gd name="T42" fmla="*/ 115 w 595"/>
                <a:gd name="T43" fmla="*/ 102 h 800"/>
                <a:gd name="T44" fmla="*/ 227 w 595"/>
                <a:gd name="T45" fmla="*/ 124 h 800"/>
                <a:gd name="T46" fmla="*/ 282 w 595"/>
                <a:gd name="T47" fmla="*/ 203 h 800"/>
                <a:gd name="T48" fmla="*/ 274 w 595"/>
                <a:gd name="T49" fmla="*/ 424 h 800"/>
                <a:gd name="T50" fmla="*/ 217 w 595"/>
                <a:gd name="T51" fmla="*/ 372 h 800"/>
                <a:gd name="T52" fmla="*/ 136 w 595"/>
                <a:gd name="T53" fmla="*/ 299 h 800"/>
                <a:gd name="T54" fmla="*/ 123 w 595"/>
                <a:gd name="T55" fmla="*/ 209 h 800"/>
                <a:gd name="T56" fmla="*/ 130 w 595"/>
                <a:gd name="T57" fmla="*/ 312 h 800"/>
                <a:gd name="T58" fmla="*/ 0 w 595"/>
                <a:gd name="T59" fmla="*/ 318 h 800"/>
                <a:gd name="T60" fmla="*/ 131 w 595"/>
                <a:gd name="T61" fmla="*/ 330 h 800"/>
                <a:gd name="T62" fmla="*/ 230 w 595"/>
                <a:gd name="T63" fmla="*/ 430 h 800"/>
                <a:gd name="T64" fmla="*/ 257 w 595"/>
                <a:gd name="T65" fmla="*/ 485 h 800"/>
                <a:gd name="T66" fmla="*/ 92 w 595"/>
                <a:gd name="T67" fmla="*/ 502 h 800"/>
                <a:gd name="T68" fmla="*/ 190 w 595"/>
                <a:gd name="T69" fmla="*/ 482 h 800"/>
                <a:gd name="T70" fmla="*/ 275 w 595"/>
                <a:gd name="T71" fmla="*/ 605 h 800"/>
                <a:gd name="T72" fmla="*/ 203 w 595"/>
                <a:gd name="T7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5" h="800">
                  <a:moveTo>
                    <a:pt x="203" y="800"/>
                  </a:moveTo>
                  <a:cubicBezTo>
                    <a:pt x="442" y="800"/>
                    <a:pt x="419" y="800"/>
                    <a:pt x="419" y="800"/>
                  </a:cubicBezTo>
                  <a:cubicBezTo>
                    <a:pt x="419" y="800"/>
                    <a:pt x="335" y="782"/>
                    <a:pt x="335" y="556"/>
                  </a:cubicBezTo>
                  <a:cubicBezTo>
                    <a:pt x="335" y="462"/>
                    <a:pt x="400" y="338"/>
                    <a:pt x="473" y="332"/>
                  </a:cubicBezTo>
                  <a:cubicBezTo>
                    <a:pt x="545" y="327"/>
                    <a:pt x="587" y="344"/>
                    <a:pt x="587" y="344"/>
                  </a:cubicBezTo>
                  <a:cubicBezTo>
                    <a:pt x="587" y="344"/>
                    <a:pt x="497" y="284"/>
                    <a:pt x="388" y="338"/>
                  </a:cubicBezTo>
                  <a:cubicBezTo>
                    <a:pt x="388" y="338"/>
                    <a:pt x="416" y="282"/>
                    <a:pt x="463" y="247"/>
                  </a:cubicBezTo>
                  <a:cubicBezTo>
                    <a:pt x="510" y="212"/>
                    <a:pt x="578" y="209"/>
                    <a:pt x="595" y="210"/>
                  </a:cubicBezTo>
                  <a:cubicBezTo>
                    <a:pt x="595" y="210"/>
                    <a:pt x="542" y="192"/>
                    <a:pt x="484" y="219"/>
                  </a:cubicBezTo>
                  <a:cubicBezTo>
                    <a:pt x="484" y="219"/>
                    <a:pt x="528" y="188"/>
                    <a:pt x="498" y="102"/>
                  </a:cubicBezTo>
                  <a:cubicBezTo>
                    <a:pt x="498" y="102"/>
                    <a:pt x="507" y="178"/>
                    <a:pt x="476" y="209"/>
                  </a:cubicBezTo>
                  <a:cubicBezTo>
                    <a:pt x="445" y="241"/>
                    <a:pt x="349" y="297"/>
                    <a:pt x="324" y="342"/>
                  </a:cubicBezTo>
                  <a:cubicBezTo>
                    <a:pt x="324" y="342"/>
                    <a:pt x="304" y="256"/>
                    <a:pt x="322" y="187"/>
                  </a:cubicBezTo>
                  <a:cubicBezTo>
                    <a:pt x="338" y="127"/>
                    <a:pt x="383" y="98"/>
                    <a:pt x="394" y="95"/>
                  </a:cubicBezTo>
                  <a:cubicBezTo>
                    <a:pt x="394" y="95"/>
                    <a:pt x="336" y="103"/>
                    <a:pt x="309" y="170"/>
                  </a:cubicBezTo>
                  <a:cubicBezTo>
                    <a:pt x="309" y="170"/>
                    <a:pt x="309" y="112"/>
                    <a:pt x="272" y="61"/>
                  </a:cubicBezTo>
                  <a:cubicBezTo>
                    <a:pt x="234" y="11"/>
                    <a:pt x="192" y="3"/>
                    <a:pt x="178" y="0"/>
                  </a:cubicBezTo>
                  <a:cubicBezTo>
                    <a:pt x="178" y="0"/>
                    <a:pt x="270" y="33"/>
                    <a:pt x="273" y="135"/>
                  </a:cubicBezTo>
                  <a:cubicBezTo>
                    <a:pt x="273" y="135"/>
                    <a:pt x="248" y="105"/>
                    <a:pt x="207" y="96"/>
                  </a:cubicBezTo>
                  <a:cubicBezTo>
                    <a:pt x="166" y="88"/>
                    <a:pt x="128" y="95"/>
                    <a:pt x="108" y="91"/>
                  </a:cubicBezTo>
                  <a:cubicBezTo>
                    <a:pt x="87" y="87"/>
                    <a:pt x="63" y="69"/>
                    <a:pt x="59" y="60"/>
                  </a:cubicBezTo>
                  <a:cubicBezTo>
                    <a:pt x="59" y="60"/>
                    <a:pt x="71" y="88"/>
                    <a:pt x="115" y="102"/>
                  </a:cubicBezTo>
                  <a:cubicBezTo>
                    <a:pt x="154" y="114"/>
                    <a:pt x="197" y="104"/>
                    <a:pt x="227" y="124"/>
                  </a:cubicBezTo>
                  <a:cubicBezTo>
                    <a:pt x="257" y="144"/>
                    <a:pt x="277" y="172"/>
                    <a:pt x="282" y="203"/>
                  </a:cubicBezTo>
                  <a:cubicBezTo>
                    <a:pt x="287" y="231"/>
                    <a:pt x="295" y="335"/>
                    <a:pt x="274" y="424"/>
                  </a:cubicBezTo>
                  <a:cubicBezTo>
                    <a:pt x="274" y="424"/>
                    <a:pt x="250" y="393"/>
                    <a:pt x="217" y="372"/>
                  </a:cubicBezTo>
                  <a:cubicBezTo>
                    <a:pt x="183" y="349"/>
                    <a:pt x="148" y="318"/>
                    <a:pt x="136" y="299"/>
                  </a:cubicBezTo>
                  <a:cubicBezTo>
                    <a:pt x="124" y="281"/>
                    <a:pt x="121" y="234"/>
                    <a:pt x="123" y="209"/>
                  </a:cubicBezTo>
                  <a:cubicBezTo>
                    <a:pt x="123" y="209"/>
                    <a:pt x="105" y="271"/>
                    <a:pt x="130" y="312"/>
                  </a:cubicBezTo>
                  <a:cubicBezTo>
                    <a:pt x="130" y="312"/>
                    <a:pt x="70" y="282"/>
                    <a:pt x="0" y="318"/>
                  </a:cubicBezTo>
                  <a:cubicBezTo>
                    <a:pt x="0" y="318"/>
                    <a:pt x="83" y="298"/>
                    <a:pt x="131" y="330"/>
                  </a:cubicBezTo>
                  <a:cubicBezTo>
                    <a:pt x="183" y="364"/>
                    <a:pt x="216" y="408"/>
                    <a:pt x="230" y="430"/>
                  </a:cubicBezTo>
                  <a:cubicBezTo>
                    <a:pt x="244" y="453"/>
                    <a:pt x="257" y="485"/>
                    <a:pt x="257" y="485"/>
                  </a:cubicBezTo>
                  <a:cubicBezTo>
                    <a:pt x="257" y="485"/>
                    <a:pt x="182" y="437"/>
                    <a:pt x="92" y="502"/>
                  </a:cubicBezTo>
                  <a:cubicBezTo>
                    <a:pt x="92" y="502"/>
                    <a:pt x="145" y="475"/>
                    <a:pt x="190" y="482"/>
                  </a:cubicBezTo>
                  <a:cubicBezTo>
                    <a:pt x="235" y="489"/>
                    <a:pt x="275" y="528"/>
                    <a:pt x="275" y="605"/>
                  </a:cubicBezTo>
                  <a:cubicBezTo>
                    <a:pt x="275" y="681"/>
                    <a:pt x="257" y="753"/>
                    <a:pt x="203" y="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35" name="Oval 13"/>
            <p:cNvSpPr>
              <a:spLocks noChangeArrowheads="1"/>
            </p:cNvSpPr>
            <p:nvPr/>
          </p:nvSpPr>
          <p:spPr bwMode="auto">
            <a:xfrm>
              <a:off x="4077739" y="2383894"/>
              <a:ext cx="1370648" cy="1371071"/>
            </a:xfrm>
            <a:prstGeom prst="ellipse">
              <a:avLst/>
            </a:prstGeom>
            <a:solidFill>
              <a:srgbClr val="F2655C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01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Option here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14"/>
            <p:cNvSpPr>
              <a:spLocks noChangeArrowheads="1"/>
            </p:cNvSpPr>
            <p:nvPr/>
          </p:nvSpPr>
          <p:spPr bwMode="auto">
            <a:xfrm>
              <a:off x="5433073" y="1549954"/>
              <a:ext cx="1370648" cy="1371071"/>
            </a:xfrm>
            <a:prstGeom prst="ellipse">
              <a:avLst/>
            </a:prstGeom>
            <a:solidFill>
              <a:srgbClr val="873D20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02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Option here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auto">
            <a:xfrm>
              <a:off x="6803722" y="2004745"/>
              <a:ext cx="1370648" cy="1371071"/>
            </a:xfrm>
            <a:prstGeom prst="ellipse">
              <a:avLst/>
            </a:prstGeom>
            <a:solidFill>
              <a:srgbClr val="F2655C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03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Option here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Oval 14"/>
            <p:cNvSpPr>
              <a:spLocks noChangeArrowheads="1"/>
            </p:cNvSpPr>
            <p:nvPr/>
          </p:nvSpPr>
          <p:spPr bwMode="auto">
            <a:xfrm>
              <a:off x="6093733" y="3294432"/>
              <a:ext cx="1370648" cy="1371071"/>
            </a:xfrm>
            <a:prstGeom prst="ellipse">
              <a:avLst/>
            </a:prstGeom>
            <a:solidFill>
              <a:srgbClr val="873D20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04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Option here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3" grpId="0"/>
      <p:bldP spid="14" grpId="0" animBg="1"/>
      <p:bldP spid="15" grpId="0"/>
      <p:bldP spid="18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354"/>
          <p:cNvGrpSpPr/>
          <p:nvPr/>
        </p:nvGrpSpPr>
        <p:grpSpPr>
          <a:xfrm>
            <a:off x="5039748" y="3574096"/>
            <a:ext cx="2348825" cy="933843"/>
            <a:chOff x="1343472" y="4037003"/>
            <a:chExt cx="1761619" cy="700382"/>
          </a:xfrm>
        </p:grpSpPr>
        <p:sp>
          <p:nvSpPr>
            <p:cNvPr id="6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354"/>
          <p:cNvGrpSpPr/>
          <p:nvPr/>
        </p:nvGrpSpPr>
        <p:grpSpPr>
          <a:xfrm>
            <a:off x="7055972" y="3574096"/>
            <a:ext cx="2348825" cy="933843"/>
            <a:chOff x="1343472" y="4037003"/>
            <a:chExt cx="1761619" cy="700382"/>
          </a:xfrm>
        </p:grpSpPr>
        <p:sp>
          <p:nvSpPr>
            <p:cNvPr id="9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354"/>
          <p:cNvGrpSpPr/>
          <p:nvPr/>
        </p:nvGrpSpPr>
        <p:grpSpPr>
          <a:xfrm>
            <a:off x="9168207" y="3574096"/>
            <a:ext cx="2348825" cy="933843"/>
            <a:chOff x="1343472" y="4037003"/>
            <a:chExt cx="1761619" cy="700382"/>
          </a:xfrm>
        </p:grpSpPr>
        <p:sp>
          <p:nvSpPr>
            <p:cNvPr id="13" name="文本框 355"/>
            <p:cNvSpPr txBox="1"/>
            <p:nvPr/>
          </p:nvSpPr>
          <p:spPr>
            <a:xfrm>
              <a:off x="1454173" y="4360455"/>
              <a:ext cx="1650918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 </a:t>
              </a:r>
            </a:p>
            <a:p>
              <a:r>
                <a:rPr lang="en-US" altLang="zh-CN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here.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356"/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86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5519799" y="2166770"/>
            <a:ext cx="576064" cy="1349113"/>
            <a:chOff x="1885" y="1509"/>
            <a:chExt cx="503" cy="1178"/>
          </a:xfrm>
          <a:solidFill>
            <a:srgbClr val="F2655C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7536023" y="2166770"/>
            <a:ext cx="576064" cy="1349113"/>
            <a:chOff x="1885" y="1509"/>
            <a:chExt cx="503" cy="1178"/>
          </a:xfrm>
          <a:solidFill>
            <a:srgbClr val="873D20"/>
          </a:solidFill>
        </p:grpSpPr>
        <p:sp>
          <p:nvSpPr>
            <p:cNvPr id="21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</p:grp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9552249" y="2166770"/>
            <a:ext cx="576064" cy="1349113"/>
            <a:chOff x="1885" y="1509"/>
            <a:chExt cx="503" cy="1178"/>
          </a:xfrm>
          <a:solidFill>
            <a:srgbClr val="F2655C"/>
          </a:solidFill>
        </p:grpSpPr>
        <p:sp>
          <p:nvSpPr>
            <p:cNvPr id="24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</p:grpSp>
      <p:sp>
        <p:nvSpPr>
          <p:cNvPr id="26" name="Rectangle 42"/>
          <p:cNvSpPr/>
          <p:nvPr/>
        </p:nvSpPr>
        <p:spPr>
          <a:xfrm>
            <a:off x="5039749" y="5414831"/>
            <a:ext cx="5875436" cy="97416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Insert your desired text here. Again, this is a dummy text, enter your own text here. This is a sample text. Insert your desired text here.</a:t>
            </a:r>
          </a:p>
        </p:txBody>
      </p:sp>
      <p:sp>
        <p:nvSpPr>
          <p:cNvPr id="27" name="Freeform 161"/>
          <p:cNvSpPr/>
          <p:nvPr/>
        </p:nvSpPr>
        <p:spPr bwMode="auto">
          <a:xfrm>
            <a:off x="3472664" y="2831505"/>
            <a:ext cx="817951" cy="1282173"/>
          </a:xfrm>
          <a:custGeom>
            <a:avLst/>
            <a:gdLst>
              <a:gd name="T0" fmla="*/ 111 w 731"/>
              <a:gd name="T1" fmla="*/ 870 h 1146"/>
              <a:gd name="T2" fmla="*/ 507 w 731"/>
              <a:gd name="T3" fmla="*/ 1086 h 1146"/>
              <a:gd name="T4" fmla="*/ 649 w 731"/>
              <a:gd name="T5" fmla="*/ 917 h 1146"/>
              <a:gd name="T6" fmla="*/ 617 w 731"/>
              <a:gd name="T7" fmla="*/ 140 h 1146"/>
              <a:gd name="T8" fmla="*/ 484 w 731"/>
              <a:gd name="T9" fmla="*/ 52 h 1146"/>
              <a:gd name="T10" fmla="*/ 75 w 731"/>
              <a:gd name="T11" fmla="*/ 302 h 1146"/>
              <a:gd name="T12" fmla="*/ 23 w 731"/>
              <a:gd name="T13" fmla="*/ 401 h 1146"/>
              <a:gd name="T14" fmla="*/ 41 w 731"/>
              <a:gd name="T15" fmla="*/ 692 h 1146"/>
              <a:gd name="T16" fmla="*/ 111 w 731"/>
              <a:gd name="T17" fmla="*/ 87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111" y="870"/>
                </a:moveTo>
                <a:cubicBezTo>
                  <a:pt x="176" y="904"/>
                  <a:pt x="507" y="1086"/>
                  <a:pt x="507" y="1086"/>
                </a:cubicBezTo>
                <a:cubicBezTo>
                  <a:pt x="507" y="1086"/>
                  <a:pt x="584" y="1146"/>
                  <a:pt x="649" y="917"/>
                </a:cubicBezTo>
                <a:cubicBezTo>
                  <a:pt x="714" y="689"/>
                  <a:pt x="731" y="416"/>
                  <a:pt x="617" y="140"/>
                </a:cubicBezTo>
                <a:cubicBezTo>
                  <a:pt x="602" y="104"/>
                  <a:pt x="565" y="0"/>
                  <a:pt x="484" y="52"/>
                </a:cubicBezTo>
                <a:cubicBezTo>
                  <a:pt x="403" y="103"/>
                  <a:pt x="75" y="302"/>
                  <a:pt x="75" y="302"/>
                </a:cubicBezTo>
                <a:cubicBezTo>
                  <a:pt x="75" y="302"/>
                  <a:pt x="11" y="338"/>
                  <a:pt x="23" y="401"/>
                </a:cubicBezTo>
                <a:cubicBezTo>
                  <a:pt x="36" y="463"/>
                  <a:pt x="60" y="594"/>
                  <a:pt x="41" y="692"/>
                </a:cubicBezTo>
                <a:cubicBezTo>
                  <a:pt x="23" y="782"/>
                  <a:pt x="0" y="813"/>
                  <a:pt x="111" y="870"/>
                </a:cubicBezTo>
                <a:close/>
              </a:path>
            </a:pathLst>
          </a:custGeom>
          <a:solidFill>
            <a:srgbClr val="873D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162"/>
          <p:cNvSpPr/>
          <p:nvPr/>
        </p:nvSpPr>
        <p:spPr bwMode="auto">
          <a:xfrm>
            <a:off x="2982487" y="2138879"/>
            <a:ext cx="1113837" cy="1007051"/>
          </a:xfrm>
          <a:custGeom>
            <a:avLst/>
            <a:gdLst>
              <a:gd name="T0" fmla="*/ 517 w 995"/>
              <a:gd name="T1" fmla="*/ 834 h 900"/>
              <a:gd name="T2" fmla="*/ 905 w 995"/>
              <a:gd name="T3" fmla="*/ 604 h 900"/>
              <a:gd name="T4" fmla="*/ 831 w 995"/>
              <a:gd name="T5" fmla="*/ 395 h 900"/>
              <a:gd name="T6" fmla="*/ 147 w 995"/>
              <a:gd name="T7" fmla="*/ 26 h 900"/>
              <a:gd name="T8" fmla="*/ 3 w 995"/>
              <a:gd name="T9" fmla="*/ 96 h 900"/>
              <a:gd name="T10" fmla="*/ 9 w 995"/>
              <a:gd name="T11" fmla="*/ 576 h 900"/>
              <a:gd name="T12" fmla="*/ 68 w 995"/>
              <a:gd name="T13" fmla="*/ 670 h 900"/>
              <a:gd name="T14" fmla="*/ 328 w 995"/>
              <a:gd name="T15" fmla="*/ 804 h 900"/>
              <a:gd name="T16" fmla="*/ 517 w 995"/>
              <a:gd name="T17" fmla="*/ 834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00">
                <a:moveTo>
                  <a:pt x="517" y="834"/>
                </a:moveTo>
                <a:cubicBezTo>
                  <a:pt x="579" y="796"/>
                  <a:pt x="905" y="604"/>
                  <a:pt x="905" y="604"/>
                </a:cubicBezTo>
                <a:cubicBezTo>
                  <a:pt x="905" y="604"/>
                  <a:pt x="995" y="568"/>
                  <a:pt x="831" y="395"/>
                </a:cubicBezTo>
                <a:cubicBezTo>
                  <a:pt x="669" y="223"/>
                  <a:pt x="442" y="70"/>
                  <a:pt x="147" y="26"/>
                </a:cubicBezTo>
                <a:cubicBezTo>
                  <a:pt x="108" y="21"/>
                  <a:pt x="0" y="0"/>
                  <a:pt x="3" y="96"/>
                </a:cubicBezTo>
                <a:cubicBezTo>
                  <a:pt x="6" y="192"/>
                  <a:pt x="9" y="576"/>
                  <a:pt x="9" y="576"/>
                </a:cubicBezTo>
                <a:cubicBezTo>
                  <a:pt x="9" y="576"/>
                  <a:pt x="8" y="649"/>
                  <a:pt x="68" y="670"/>
                </a:cubicBezTo>
                <a:cubicBezTo>
                  <a:pt x="128" y="692"/>
                  <a:pt x="253" y="737"/>
                  <a:pt x="328" y="804"/>
                </a:cubicBezTo>
                <a:cubicBezTo>
                  <a:pt x="396" y="865"/>
                  <a:pt x="411" y="900"/>
                  <a:pt x="517" y="834"/>
                </a:cubicBezTo>
                <a:close/>
              </a:path>
            </a:pathLst>
          </a:custGeom>
          <a:solidFill>
            <a:srgbClr val="F265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29" name="Freeform 165"/>
          <p:cNvSpPr/>
          <p:nvPr/>
        </p:nvSpPr>
        <p:spPr bwMode="auto">
          <a:xfrm>
            <a:off x="1589820" y="2834472"/>
            <a:ext cx="817951" cy="1282915"/>
          </a:xfrm>
          <a:custGeom>
            <a:avLst/>
            <a:gdLst>
              <a:gd name="T0" fmla="*/ 620 w 731"/>
              <a:gd name="T1" fmla="*/ 276 h 1146"/>
              <a:gd name="T2" fmla="*/ 224 w 731"/>
              <a:gd name="T3" fmla="*/ 59 h 1146"/>
              <a:gd name="T4" fmla="*/ 81 w 731"/>
              <a:gd name="T5" fmla="*/ 229 h 1146"/>
              <a:gd name="T6" fmla="*/ 113 w 731"/>
              <a:gd name="T7" fmla="*/ 1006 h 1146"/>
              <a:gd name="T8" fmla="*/ 246 w 731"/>
              <a:gd name="T9" fmla="*/ 1094 h 1146"/>
              <a:gd name="T10" fmla="*/ 656 w 731"/>
              <a:gd name="T11" fmla="*/ 844 h 1146"/>
              <a:gd name="T12" fmla="*/ 707 w 731"/>
              <a:gd name="T13" fmla="*/ 745 h 1146"/>
              <a:gd name="T14" fmla="*/ 690 w 731"/>
              <a:gd name="T15" fmla="*/ 453 h 1146"/>
              <a:gd name="T16" fmla="*/ 620 w 731"/>
              <a:gd name="T17" fmla="*/ 27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620" y="276"/>
                </a:moveTo>
                <a:cubicBezTo>
                  <a:pt x="555" y="242"/>
                  <a:pt x="224" y="59"/>
                  <a:pt x="224" y="59"/>
                </a:cubicBezTo>
                <a:cubicBezTo>
                  <a:pt x="224" y="59"/>
                  <a:pt x="147" y="0"/>
                  <a:pt x="81" y="229"/>
                </a:cubicBezTo>
                <a:cubicBezTo>
                  <a:pt x="17" y="456"/>
                  <a:pt x="0" y="730"/>
                  <a:pt x="113" y="1006"/>
                </a:cubicBezTo>
                <a:cubicBezTo>
                  <a:pt x="128" y="1042"/>
                  <a:pt x="166" y="1146"/>
                  <a:pt x="246" y="1094"/>
                </a:cubicBezTo>
                <a:cubicBezTo>
                  <a:pt x="327" y="1042"/>
                  <a:pt x="656" y="844"/>
                  <a:pt x="656" y="844"/>
                </a:cubicBezTo>
                <a:cubicBezTo>
                  <a:pt x="656" y="844"/>
                  <a:pt x="719" y="807"/>
                  <a:pt x="707" y="745"/>
                </a:cubicBezTo>
                <a:cubicBezTo>
                  <a:pt x="695" y="682"/>
                  <a:pt x="670" y="552"/>
                  <a:pt x="690" y="453"/>
                </a:cubicBezTo>
                <a:cubicBezTo>
                  <a:pt x="708" y="363"/>
                  <a:pt x="731" y="333"/>
                  <a:pt x="620" y="276"/>
                </a:cubicBezTo>
                <a:close/>
              </a:path>
            </a:pathLst>
          </a:custGeom>
          <a:solidFill>
            <a:srgbClr val="F265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166"/>
          <p:cNvSpPr/>
          <p:nvPr/>
        </p:nvSpPr>
        <p:spPr bwMode="auto">
          <a:xfrm>
            <a:off x="1795235" y="2132947"/>
            <a:ext cx="1114579" cy="995927"/>
          </a:xfrm>
          <a:custGeom>
            <a:avLst/>
            <a:gdLst>
              <a:gd name="T0" fmla="*/ 982 w 996"/>
              <a:gd name="T1" fmla="*/ 547 h 890"/>
              <a:gd name="T2" fmla="*/ 982 w 996"/>
              <a:gd name="T3" fmla="*/ 96 h 890"/>
              <a:gd name="T4" fmla="*/ 764 w 996"/>
              <a:gd name="T5" fmla="*/ 53 h 890"/>
              <a:gd name="T6" fmla="*/ 98 w 996"/>
              <a:gd name="T7" fmla="*/ 453 h 890"/>
              <a:gd name="T8" fmla="*/ 85 w 996"/>
              <a:gd name="T9" fmla="*/ 613 h 890"/>
              <a:gd name="T10" fmla="*/ 501 w 996"/>
              <a:gd name="T11" fmla="*/ 852 h 890"/>
              <a:gd name="T12" fmla="*/ 612 w 996"/>
              <a:gd name="T13" fmla="*/ 849 h 890"/>
              <a:gd name="T14" fmla="*/ 859 w 996"/>
              <a:gd name="T15" fmla="*/ 694 h 890"/>
              <a:gd name="T16" fmla="*/ 982 w 996"/>
              <a:gd name="T17" fmla="*/ 54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90">
                <a:moveTo>
                  <a:pt x="982" y="547"/>
                </a:moveTo>
                <a:cubicBezTo>
                  <a:pt x="980" y="474"/>
                  <a:pt x="982" y="96"/>
                  <a:pt x="982" y="96"/>
                </a:cubicBezTo>
                <a:cubicBezTo>
                  <a:pt x="982" y="96"/>
                  <a:pt x="996" y="0"/>
                  <a:pt x="764" y="53"/>
                </a:cubicBezTo>
                <a:cubicBezTo>
                  <a:pt x="534" y="105"/>
                  <a:pt x="286" y="222"/>
                  <a:pt x="98" y="453"/>
                </a:cubicBezTo>
                <a:cubicBezTo>
                  <a:pt x="73" y="484"/>
                  <a:pt x="0" y="567"/>
                  <a:pt x="85" y="613"/>
                </a:cubicBezTo>
                <a:cubicBezTo>
                  <a:pt x="169" y="659"/>
                  <a:pt x="501" y="852"/>
                  <a:pt x="501" y="852"/>
                </a:cubicBezTo>
                <a:cubicBezTo>
                  <a:pt x="501" y="852"/>
                  <a:pt x="563" y="890"/>
                  <a:pt x="612" y="849"/>
                </a:cubicBezTo>
                <a:cubicBezTo>
                  <a:pt x="661" y="808"/>
                  <a:pt x="764" y="724"/>
                  <a:pt x="859" y="694"/>
                </a:cubicBezTo>
                <a:cubicBezTo>
                  <a:pt x="947" y="667"/>
                  <a:pt x="984" y="672"/>
                  <a:pt x="982" y="547"/>
                </a:cubicBezTo>
                <a:close/>
              </a:path>
            </a:pathLst>
          </a:custGeom>
          <a:solidFill>
            <a:srgbClr val="873D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56"/>
          <p:cNvSpPr/>
          <p:nvPr/>
        </p:nvSpPr>
        <p:spPr bwMode="auto">
          <a:xfrm flipH="1">
            <a:off x="1874820" y="3824408"/>
            <a:ext cx="1908040" cy="2150433"/>
          </a:xfrm>
          <a:custGeom>
            <a:avLst/>
            <a:gdLst>
              <a:gd name="T0" fmla="*/ 240 w 1330"/>
              <a:gd name="T1" fmla="*/ 1082 h 1500"/>
              <a:gd name="T2" fmla="*/ 166 w 1330"/>
              <a:gd name="T3" fmla="*/ 1500 h 1500"/>
              <a:gd name="T4" fmla="*/ 824 w 1330"/>
              <a:gd name="T5" fmla="*/ 1500 h 1500"/>
              <a:gd name="T6" fmla="*/ 866 w 1330"/>
              <a:gd name="T7" fmla="*/ 1322 h 1500"/>
              <a:gd name="T8" fmla="*/ 1134 w 1330"/>
              <a:gd name="T9" fmla="*/ 1293 h 1500"/>
              <a:gd name="T10" fmla="*/ 1188 w 1330"/>
              <a:gd name="T11" fmla="*/ 1207 h 1500"/>
              <a:gd name="T12" fmla="*/ 1195 w 1330"/>
              <a:gd name="T13" fmla="*/ 1123 h 1500"/>
              <a:gd name="T14" fmla="*/ 1206 w 1330"/>
              <a:gd name="T15" fmla="*/ 1055 h 1500"/>
              <a:gd name="T16" fmla="*/ 1226 w 1330"/>
              <a:gd name="T17" fmla="*/ 978 h 1500"/>
              <a:gd name="T18" fmla="*/ 1254 w 1330"/>
              <a:gd name="T19" fmla="*/ 922 h 1500"/>
              <a:gd name="T20" fmla="*/ 1319 w 1330"/>
              <a:gd name="T21" fmla="*/ 869 h 1500"/>
              <a:gd name="T22" fmla="*/ 1225 w 1330"/>
              <a:gd name="T23" fmla="*/ 727 h 1500"/>
              <a:gd name="T24" fmla="*/ 1169 w 1330"/>
              <a:gd name="T25" fmla="*/ 629 h 1500"/>
              <a:gd name="T26" fmla="*/ 1193 w 1330"/>
              <a:gd name="T27" fmla="*/ 552 h 1500"/>
              <a:gd name="T28" fmla="*/ 628 w 1330"/>
              <a:gd name="T29" fmla="*/ 0 h 1500"/>
              <a:gd name="T30" fmla="*/ 0 w 1330"/>
              <a:gd name="T31" fmla="*/ 544 h 1500"/>
              <a:gd name="T32" fmla="*/ 240 w 1330"/>
              <a:gd name="T33" fmla="*/ 1082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30" h="1500">
                <a:moveTo>
                  <a:pt x="240" y="1082"/>
                </a:moveTo>
                <a:cubicBezTo>
                  <a:pt x="296" y="1206"/>
                  <a:pt x="216" y="1374"/>
                  <a:pt x="166" y="1500"/>
                </a:cubicBezTo>
                <a:cubicBezTo>
                  <a:pt x="362" y="1500"/>
                  <a:pt x="824" y="1500"/>
                  <a:pt x="824" y="1500"/>
                </a:cubicBezTo>
                <a:cubicBezTo>
                  <a:pt x="824" y="1500"/>
                  <a:pt x="825" y="1358"/>
                  <a:pt x="866" y="1322"/>
                </a:cubicBezTo>
                <a:cubicBezTo>
                  <a:pt x="907" y="1286"/>
                  <a:pt x="1089" y="1308"/>
                  <a:pt x="1134" y="1293"/>
                </a:cubicBezTo>
                <a:cubicBezTo>
                  <a:pt x="1179" y="1278"/>
                  <a:pt x="1196" y="1242"/>
                  <a:pt x="1188" y="1207"/>
                </a:cubicBezTo>
                <a:cubicBezTo>
                  <a:pt x="1180" y="1172"/>
                  <a:pt x="1170" y="1143"/>
                  <a:pt x="1195" y="1123"/>
                </a:cubicBezTo>
                <a:cubicBezTo>
                  <a:pt x="1220" y="1103"/>
                  <a:pt x="1224" y="1081"/>
                  <a:pt x="1206" y="1055"/>
                </a:cubicBezTo>
                <a:cubicBezTo>
                  <a:pt x="1249" y="1038"/>
                  <a:pt x="1245" y="1003"/>
                  <a:pt x="1226" y="978"/>
                </a:cubicBezTo>
                <a:cubicBezTo>
                  <a:pt x="1207" y="953"/>
                  <a:pt x="1208" y="931"/>
                  <a:pt x="1254" y="922"/>
                </a:cubicBezTo>
                <a:cubicBezTo>
                  <a:pt x="1300" y="913"/>
                  <a:pt x="1330" y="895"/>
                  <a:pt x="1319" y="869"/>
                </a:cubicBezTo>
                <a:cubicBezTo>
                  <a:pt x="1308" y="843"/>
                  <a:pt x="1262" y="774"/>
                  <a:pt x="1225" y="727"/>
                </a:cubicBezTo>
                <a:cubicBezTo>
                  <a:pt x="1188" y="680"/>
                  <a:pt x="1166" y="642"/>
                  <a:pt x="1169" y="629"/>
                </a:cubicBezTo>
                <a:cubicBezTo>
                  <a:pt x="1172" y="616"/>
                  <a:pt x="1193" y="588"/>
                  <a:pt x="1193" y="552"/>
                </a:cubicBezTo>
                <a:cubicBezTo>
                  <a:pt x="1193" y="451"/>
                  <a:pt x="1076" y="0"/>
                  <a:pt x="628" y="0"/>
                </a:cubicBezTo>
                <a:cubicBezTo>
                  <a:pt x="180" y="0"/>
                  <a:pt x="0" y="208"/>
                  <a:pt x="0" y="544"/>
                </a:cubicBezTo>
                <a:cubicBezTo>
                  <a:pt x="0" y="806"/>
                  <a:pt x="184" y="958"/>
                  <a:pt x="240" y="1082"/>
                </a:cubicBezTo>
                <a:close/>
              </a:path>
            </a:pathLst>
          </a:custGeom>
          <a:solidFill>
            <a:srgbClr val="F265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2" name="Freeform 279"/>
          <p:cNvSpPr/>
          <p:nvPr/>
        </p:nvSpPr>
        <p:spPr bwMode="auto">
          <a:xfrm>
            <a:off x="2364133" y="2582301"/>
            <a:ext cx="160338" cy="160338"/>
          </a:xfrm>
          <a:custGeom>
            <a:avLst/>
            <a:gdLst>
              <a:gd name="T0" fmla="*/ 54 w 75"/>
              <a:gd name="T1" fmla="*/ 2 h 75"/>
              <a:gd name="T2" fmla="*/ 37 w 75"/>
              <a:gd name="T3" fmla="*/ 19 h 75"/>
              <a:gd name="T4" fmla="*/ 21 w 75"/>
              <a:gd name="T5" fmla="*/ 2 h 75"/>
              <a:gd name="T6" fmla="*/ 16 w 75"/>
              <a:gd name="T7" fmla="*/ 0 h 75"/>
              <a:gd name="T8" fmla="*/ 1 w 75"/>
              <a:gd name="T9" fmla="*/ 15 h 75"/>
              <a:gd name="T10" fmla="*/ 2 w 75"/>
              <a:gd name="T11" fmla="*/ 20 h 75"/>
              <a:gd name="T12" fmla="*/ 19 w 75"/>
              <a:gd name="T13" fmla="*/ 37 h 75"/>
              <a:gd name="T14" fmla="*/ 2 w 75"/>
              <a:gd name="T15" fmla="*/ 54 h 75"/>
              <a:gd name="T16" fmla="*/ 1 w 75"/>
              <a:gd name="T17" fmla="*/ 59 h 75"/>
              <a:gd name="T18" fmla="*/ 16 w 75"/>
              <a:gd name="T19" fmla="*/ 74 h 75"/>
              <a:gd name="T20" fmla="*/ 21 w 75"/>
              <a:gd name="T21" fmla="*/ 72 h 75"/>
              <a:gd name="T22" fmla="*/ 37 w 75"/>
              <a:gd name="T23" fmla="*/ 55 h 75"/>
              <a:gd name="T24" fmla="*/ 54 w 75"/>
              <a:gd name="T25" fmla="*/ 72 h 75"/>
              <a:gd name="T26" fmla="*/ 59 w 75"/>
              <a:gd name="T27" fmla="*/ 74 h 75"/>
              <a:gd name="T28" fmla="*/ 74 w 75"/>
              <a:gd name="T29" fmla="*/ 59 h 75"/>
              <a:gd name="T30" fmla="*/ 72 w 75"/>
              <a:gd name="T31" fmla="*/ 54 h 75"/>
              <a:gd name="T32" fmla="*/ 55 w 75"/>
              <a:gd name="T33" fmla="*/ 37 h 75"/>
              <a:gd name="T34" fmla="*/ 72 w 75"/>
              <a:gd name="T35" fmla="*/ 20 h 75"/>
              <a:gd name="T36" fmla="*/ 74 w 75"/>
              <a:gd name="T37" fmla="*/ 15 h 75"/>
              <a:gd name="T38" fmla="*/ 59 w 75"/>
              <a:gd name="T39" fmla="*/ 0 h 75"/>
              <a:gd name="T40" fmla="*/ 54 w 75"/>
              <a:gd name="T41" fmla="*/ 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5" h="75">
                <a:moveTo>
                  <a:pt x="54" y="2"/>
                </a:moveTo>
                <a:cubicBezTo>
                  <a:pt x="37" y="19"/>
                  <a:pt x="37" y="19"/>
                  <a:pt x="37" y="19"/>
                </a:cubicBezTo>
                <a:cubicBezTo>
                  <a:pt x="21" y="2"/>
                  <a:pt x="21" y="2"/>
                  <a:pt x="21" y="2"/>
                </a:cubicBezTo>
                <a:cubicBezTo>
                  <a:pt x="19" y="0"/>
                  <a:pt x="16" y="0"/>
                  <a:pt x="16" y="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6"/>
                  <a:pt x="1" y="18"/>
                  <a:pt x="2" y="20"/>
                </a:cubicBezTo>
                <a:cubicBezTo>
                  <a:pt x="19" y="37"/>
                  <a:pt x="19" y="37"/>
                  <a:pt x="19" y="37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6"/>
                  <a:pt x="0" y="58"/>
                  <a:pt x="1" y="59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5"/>
                  <a:pt x="19" y="74"/>
                  <a:pt x="21" y="72"/>
                </a:cubicBezTo>
                <a:cubicBezTo>
                  <a:pt x="37" y="55"/>
                  <a:pt x="37" y="55"/>
                  <a:pt x="37" y="55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4"/>
                  <a:pt x="58" y="75"/>
                  <a:pt x="59" y="74"/>
                </a:cubicBezTo>
                <a:cubicBezTo>
                  <a:pt x="74" y="59"/>
                  <a:pt x="74" y="59"/>
                  <a:pt x="74" y="59"/>
                </a:cubicBezTo>
                <a:cubicBezTo>
                  <a:pt x="75" y="58"/>
                  <a:pt x="74" y="56"/>
                  <a:pt x="72" y="54"/>
                </a:cubicBezTo>
                <a:cubicBezTo>
                  <a:pt x="55" y="37"/>
                  <a:pt x="55" y="37"/>
                  <a:pt x="55" y="37"/>
                </a:cubicBezTo>
                <a:cubicBezTo>
                  <a:pt x="72" y="20"/>
                  <a:pt x="72" y="20"/>
                  <a:pt x="72" y="20"/>
                </a:cubicBezTo>
                <a:cubicBezTo>
                  <a:pt x="74" y="18"/>
                  <a:pt x="75" y="16"/>
                  <a:pt x="74" y="15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6" y="0"/>
                  <a:pt x="5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85"/>
          <p:cNvSpPr>
            <a:spLocks noEditPoints="1"/>
          </p:cNvSpPr>
          <p:nvPr/>
        </p:nvSpPr>
        <p:spPr bwMode="auto">
          <a:xfrm>
            <a:off x="1888222" y="3284929"/>
            <a:ext cx="165100" cy="238125"/>
          </a:xfrm>
          <a:custGeom>
            <a:avLst/>
            <a:gdLst>
              <a:gd name="T0" fmla="*/ 76 w 77"/>
              <a:gd name="T1" fmla="*/ 22 h 111"/>
              <a:gd name="T2" fmla="*/ 75 w 77"/>
              <a:gd name="T3" fmla="*/ 24 h 111"/>
              <a:gd name="T4" fmla="*/ 74 w 77"/>
              <a:gd name="T5" fmla="*/ 46 h 111"/>
              <a:gd name="T6" fmla="*/ 72 w 77"/>
              <a:gd name="T7" fmla="*/ 45 h 111"/>
              <a:gd name="T8" fmla="*/ 67 w 77"/>
              <a:gd name="T9" fmla="*/ 42 h 111"/>
              <a:gd name="T10" fmla="*/ 62 w 77"/>
              <a:gd name="T11" fmla="*/ 40 h 111"/>
              <a:gd name="T12" fmla="*/ 60 w 77"/>
              <a:gd name="T13" fmla="*/ 36 h 111"/>
              <a:gd name="T14" fmla="*/ 56 w 77"/>
              <a:gd name="T15" fmla="*/ 32 h 111"/>
              <a:gd name="T16" fmla="*/ 52 w 77"/>
              <a:gd name="T17" fmla="*/ 29 h 111"/>
              <a:gd name="T18" fmla="*/ 46 w 77"/>
              <a:gd name="T19" fmla="*/ 25 h 111"/>
              <a:gd name="T20" fmla="*/ 46 w 77"/>
              <a:gd name="T21" fmla="*/ 25 h 111"/>
              <a:gd name="T22" fmla="*/ 47 w 77"/>
              <a:gd name="T23" fmla="*/ 19 h 111"/>
              <a:gd name="T24" fmla="*/ 45 w 77"/>
              <a:gd name="T25" fmla="*/ 16 h 111"/>
              <a:gd name="T26" fmla="*/ 44 w 77"/>
              <a:gd name="T27" fmla="*/ 16 h 111"/>
              <a:gd name="T28" fmla="*/ 36 w 77"/>
              <a:gd name="T29" fmla="*/ 19 h 111"/>
              <a:gd name="T30" fmla="*/ 24 w 77"/>
              <a:gd name="T31" fmla="*/ 26 h 111"/>
              <a:gd name="T32" fmla="*/ 18 w 77"/>
              <a:gd name="T33" fmla="*/ 31 h 111"/>
              <a:gd name="T34" fmla="*/ 11 w 77"/>
              <a:gd name="T35" fmla="*/ 37 h 111"/>
              <a:gd name="T36" fmla="*/ 6 w 77"/>
              <a:gd name="T37" fmla="*/ 45 h 111"/>
              <a:gd name="T38" fmla="*/ 1 w 77"/>
              <a:gd name="T39" fmla="*/ 56 h 111"/>
              <a:gd name="T40" fmla="*/ 3 w 77"/>
              <a:gd name="T41" fmla="*/ 58 h 111"/>
              <a:gd name="T42" fmla="*/ 11 w 77"/>
              <a:gd name="T43" fmla="*/ 52 h 111"/>
              <a:gd name="T44" fmla="*/ 18 w 77"/>
              <a:gd name="T45" fmla="*/ 44 h 111"/>
              <a:gd name="T46" fmla="*/ 20 w 77"/>
              <a:gd name="T47" fmla="*/ 39 h 111"/>
              <a:gd name="T48" fmla="*/ 29 w 77"/>
              <a:gd name="T49" fmla="*/ 35 h 111"/>
              <a:gd name="T50" fmla="*/ 29 w 77"/>
              <a:gd name="T51" fmla="*/ 34 h 111"/>
              <a:gd name="T52" fmla="*/ 26 w 77"/>
              <a:gd name="T53" fmla="*/ 39 h 111"/>
              <a:gd name="T54" fmla="*/ 20 w 77"/>
              <a:gd name="T55" fmla="*/ 67 h 111"/>
              <a:gd name="T56" fmla="*/ 6 w 77"/>
              <a:gd name="T57" fmla="*/ 105 h 111"/>
              <a:gd name="T58" fmla="*/ 9 w 77"/>
              <a:gd name="T59" fmla="*/ 109 h 111"/>
              <a:gd name="T60" fmla="*/ 17 w 77"/>
              <a:gd name="T61" fmla="*/ 105 h 111"/>
              <a:gd name="T62" fmla="*/ 26 w 77"/>
              <a:gd name="T63" fmla="*/ 85 h 111"/>
              <a:gd name="T64" fmla="*/ 30 w 77"/>
              <a:gd name="T65" fmla="*/ 64 h 111"/>
              <a:gd name="T66" fmla="*/ 32 w 77"/>
              <a:gd name="T67" fmla="*/ 67 h 111"/>
              <a:gd name="T68" fmla="*/ 35 w 77"/>
              <a:gd name="T69" fmla="*/ 71 h 111"/>
              <a:gd name="T70" fmla="*/ 47 w 77"/>
              <a:gd name="T71" fmla="*/ 77 h 111"/>
              <a:gd name="T72" fmla="*/ 46 w 77"/>
              <a:gd name="T73" fmla="*/ 95 h 111"/>
              <a:gd name="T74" fmla="*/ 47 w 77"/>
              <a:gd name="T75" fmla="*/ 106 h 111"/>
              <a:gd name="T76" fmla="*/ 48 w 77"/>
              <a:gd name="T77" fmla="*/ 108 h 111"/>
              <a:gd name="T78" fmla="*/ 56 w 77"/>
              <a:gd name="T79" fmla="*/ 106 h 111"/>
              <a:gd name="T80" fmla="*/ 45 w 77"/>
              <a:gd name="T81" fmla="*/ 63 h 111"/>
              <a:gd name="T82" fmla="*/ 34 w 77"/>
              <a:gd name="T83" fmla="*/ 57 h 111"/>
              <a:gd name="T84" fmla="*/ 43 w 77"/>
              <a:gd name="T85" fmla="*/ 43 h 111"/>
              <a:gd name="T86" fmla="*/ 44 w 77"/>
              <a:gd name="T87" fmla="*/ 35 h 111"/>
              <a:gd name="T88" fmla="*/ 47 w 77"/>
              <a:gd name="T89" fmla="*/ 38 h 111"/>
              <a:gd name="T90" fmla="*/ 58 w 77"/>
              <a:gd name="T91" fmla="*/ 44 h 111"/>
              <a:gd name="T92" fmla="*/ 70 w 77"/>
              <a:gd name="T93" fmla="*/ 51 h 111"/>
              <a:gd name="T94" fmla="*/ 74 w 77"/>
              <a:gd name="T95" fmla="*/ 50 h 111"/>
              <a:gd name="T96" fmla="*/ 73 w 77"/>
              <a:gd name="T97" fmla="*/ 106 h 111"/>
              <a:gd name="T98" fmla="*/ 74 w 77"/>
              <a:gd name="T99" fmla="*/ 107 h 111"/>
              <a:gd name="T100" fmla="*/ 74 w 77"/>
              <a:gd name="T101" fmla="*/ 107 h 111"/>
              <a:gd name="T102" fmla="*/ 75 w 77"/>
              <a:gd name="T103" fmla="*/ 106 h 111"/>
              <a:gd name="T104" fmla="*/ 77 w 77"/>
              <a:gd name="T105" fmla="*/ 24 h 111"/>
              <a:gd name="T106" fmla="*/ 76 w 77"/>
              <a:gd name="T107" fmla="*/ 22 h 111"/>
              <a:gd name="T108" fmla="*/ 48 w 77"/>
              <a:gd name="T109" fmla="*/ 13 h 111"/>
              <a:gd name="T110" fmla="*/ 55 w 77"/>
              <a:gd name="T111" fmla="*/ 7 h 111"/>
              <a:gd name="T112" fmla="*/ 48 w 77"/>
              <a:gd name="T113" fmla="*/ 0 h 111"/>
              <a:gd name="T114" fmla="*/ 41 w 77"/>
              <a:gd name="T115" fmla="*/ 7 h 111"/>
              <a:gd name="T116" fmla="*/ 48 w 77"/>
              <a:gd name="T117" fmla="*/ 1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" h="111">
                <a:moveTo>
                  <a:pt x="76" y="22"/>
                </a:moveTo>
                <a:cubicBezTo>
                  <a:pt x="75" y="22"/>
                  <a:pt x="75" y="23"/>
                  <a:pt x="75" y="24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3" y="45"/>
                  <a:pt x="72" y="45"/>
                </a:cubicBezTo>
                <a:cubicBezTo>
                  <a:pt x="71" y="44"/>
                  <a:pt x="69" y="43"/>
                  <a:pt x="67" y="42"/>
                </a:cubicBezTo>
                <a:cubicBezTo>
                  <a:pt x="66" y="41"/>
                  <a:pt x="64" y="40"/>
                  <a:pt x="62" y="40"/>
                </a:cubicBezTo>
                <a:cubicBezTo>
                  <a:pt x="62" y="39"/>
                  <a:pt x="61" y="37"/>
                  <a:pt x="60" y="36"/>
                </a:cubicBezTo>
                <a:cubicBezTo>
                  <a:pt x="59" y="35"/>
                  <a:pt x="58" y="34"/>
                  <a:pt x="56" y="32"/>
                </a:cubicBezTo>
                <a:cubicBezTo>
                  <a:pt x="55" y="31"/>
                  <a:pt x="53" y="30"/>
                  <a:pt x="52" y="29"/>
                </a:cubicBezTo>
                <a:cubicBezTo>
                  <a:pt x="50" y="27"/>
                  <a:pt x="48" y="26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3"/>
                  <a:pt x="48" y="21"/>
                  <a:pt x="47" y="19"/>
                </a:cubicBezTo>
                <a:cubicBezTo>
                  <a:pt x="48" y="18"/>
                  <a:pt x="47" y="16"/>
                  <a:pt x="45" y="16"/>
                </a:cubicBezTo>
                <a:cubicBezTo>
                  <a:pt x="45" y="16"/>
                  <a:pt x="44" y="15"/>
                  <a:pt x="44" y="16"/>
                </a:cubicBezTo>
                <a:cubicBezTo>
                  <a:pt x="42" y="16"/>
                  <a:pt x="37" y="18"/>
                  <a:pt x="36" y="19"/>
                </a:cubicBezTo>
                <a:cubicBezTo>
                  <a:pt x="32" y="22"/>
                  <a:pt x="28" y="24"/>
                  <a:pt x="24" y="26"/>
                </a:cubicBezTo>
                <a:cubicBezTo>
                  <a:pt x="22" y="28"/>
                  <a:pt x="20" y="29"/>
                  <a:pt x="18" y="31"/>
                </a:cubicBezTo>
                <a:cubicBezTo>
                  <a:pt x="15" y="32"/>
                  <a:pt x="13" y="35"/>
                  <a:pt x="11" y="37"/>
                </a:cubicBezTo>
                <a:cubicBezTo>
                  <a:pt x="9" y="40"/>
                  <a:pt x="8" y="43"/>
                  <a:pt x="6" y="45"/>
                </a:cubicBezTo>
                <a:cubicBezTo>
                  <a:pt x="4" y="48"/>
                  <a:pt x="0" y="53"/>
                  <a:pt x="1" y="56"/>
                </a:cubicBezTo>
                <a:cubicBezTo>
                  <a:pt x="1" y="57"/>
                  <a:pt x="2" y="58"/>
                  <a:pt x="3" y="58"/>
                </a:cubicBezTo>
                <a:cubicBezTo>
                  <a:pt x="6" y="58"/>
                  <a:pt x="10" y="53"/>
                  <a:pt x="11" y="52"/>
                </a:cubicBezTo>
                <a:cubicBezTo>
                  <a:pt x="14" y="50"/>
                  <a:pt x="16" y="47"/>
                  <a:pt x="18" y="44"/>
                </a:cubicBezTo>
                <a:cubicBezTo>
                  <a:pt x="19" y="43"/>
                  <a:pt x="19" y="41"/>
                  <a:pt x="20" y="39"/>
                </a:cubicBezTo>
                <a:cubicBezTo>
                  <a:pt x="22" y="41"/>
                  <a:pt x="27" y="36"/>
                  <a:pt x="29" y="35"/>
                </a:cubicBezTo>
                <a:cubicBezTo>
                  <a:pt x="29" y="35"/>
                  <a:pt x="29" y="35"/>
                  <a:pt x="29" y="34"/>
                </a:cubicBezTo>
                <a:cubicBezTo>
                  <a:pt x="28" y="36"/>
                  <a:pt x="27" y="37"/>
                  <a:pt x="26" y="39"/>
                </a:cubicBezTo>
                <a:cubicBezTo>
                  <a:pt x="20" y="48"/>
                  <a:pt x="23" y="57"/>
                  <a:pt x="20" y="67"/>
                </a:cubicBezTo>
                <a:cubicBezTo>
                  <a:pt x="15" y="79"/>
                  <a:pt x="11" y="92"/>
                  <a:pt x="6" y="105"/>
                </a:cubicBezTo>
                <a:cubicBezTo>
                  <a:pt x="5" y="107"/>
                  <a:pt x="7" y="109"/>
                  <a:pt x="9" y="109"/>
                </a:cubicBezTo>
                <a:cubicBezTo>
                  <a:pt x="13" y="110"/>
                  <a:pt x="16" y="108"/>
                  <a:pt x="17" y="105"/>
                </a:cubicBezTo>
                <a:cubicBezTo>
                  <a:pt x="21" y="99"/>
                  <a:pt x="23" y="92"/>
                  <a:pt x="26" y="85"/>
                </a:cubicBezTo>
                <a:cubicBezTo>
                  <a:pt x="28" y="78"/>
                  <a:pt x="28" y="71"/>
                  <a:pt x="30" y="64"/>
                </a:cubicBezTo>
                <a:cubicBezTo>
                  <a:pt x="30" y="65"/>
                  <a:pt x="31" y="66"/>
                  <a:pt x="32" y="67"/>
                </a:cubicBezTo>
                <a:cubicBezTo>
                  <a:pt x="33" y="68"/>
                  <a:pt x="34" y="70"/>
                  <a:pt x="35" y="71"/>
                </a:cubicBezTo>
                <a:cubicBezTo>
                  <a:pt x="38" y="74"/>
                  <a:pt x="43" y="76"/>
                  <a:pt x="47" y="77"/>
                </a:cubicBezTo>
                <a:cubicBezTo>
                  <a:pt x="45" y="77"/>
                  <a:pt x="46" y="94"/>
                  <a:pt x="46" y="95"/>
                </a:cubicBezTo>
                <a:cubicBezTo>
                  <a:pt x="46" y="99"/>
                  <a:pt x="47" y="103"/>
                  <a:pt x="47" y="106"/>
                </a:cubicBezTo>
                <a:cubicBezTo>
                  <a:pt x="47" y="107"/>
                  <a:pt x="48" y="108"/>
                  <a:pt x="48" y="108"/>
                </a:cubicBezTo>
                <a:cubicBezTo>
                  <a:pt x="51" y="111"/>
                  <a:pt x="56" y="109"/>
                  <a:pt x="56" y="106"/>
                </a:cubicBezTo>
                <a:cubicBezTo>
                  <a:pt x="56" y="91"/>
                  <a:pt x="59" y="75"/>
                  <a:pt x="45" y="63"/>
                </a:cubicBezTo>
                <a:cubicBezTo>
                  <a:pt x="42" y="61"/>
                  <a:pt x="38" y="58"/>
                  <a:pt x="34" y="57"/>
                </a:cubicBezTo>
                <a:cubicBezTo>
                  <a:pt x="38" y="52"/>
                  <a:pt x="41" y="49"/>
                  <a:pt x="43" y="43"/>
                </a:cubicBezTo>
                <a:cubicBezTo>
                  <a:pt x="44" y="40"/>
                  <a:pt x="44" y="37"/>
                  <a:pt x="44" y="35"/>
                </a:cubicBezTo>
                <a:cubicBezTo>
                  <a:pt x="45" y="36"/>
                  <a:pt x="46" y="37"/>
                  <a:pt x="47" y="38"/>
                </a:cubicBezTo>
                <a:cubicBezTo>
                  <a:pt x="50" y="41"/>
                  <a:pt x="54" y="44"/>
                  <a:pt x="58" y="44"/>
                </a:cubicBezTo>
                <a:cubicBezTo>
                  <a:pt x="61" y="48"/>
                  <a:pt x="65" y="50"/>
                  <a:pt x="70" y="51"/>
                </a:cubicBezTo>
                <a:cubicBezTo>
                  <a:pt x="71" y="51"/>
                  <a:pt x="73" y="51"/>
                  <a:pt x="74" y="50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6"/>
                  <a:pt x="73" y="107"/>
                  <a:pt x="74" y="107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5" y="107"/>
                  <a:pt x="75" y="106"/>
                  <a:pt x="75" y="106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3"/>
                  <a:pt x="77" y="22"/>
                  <a:pt x="76" y="22"/>
                </a:cubicBezTo>
                <a:close/>
                <a:moveTo>
                  <a:pt x="48" y="13"/>
                </a:moveTo>
                <a:cubicBezTo>
                  <a:pt x="52" y="13"/>
                  <a:pt x="55" y="10"/>
                  <a:pt x="55" y="7"/>
                </a:cubicBezTo>
                <a:cubicBezTo>
                  <a:pt x="55" y="3"/>
                  <a:pt x="52" y="0"/>
                  <a:pt x="48" y="0"/>
                </a:cubicBezTo>
                <a:cubicBezTo>
                  <a:pt x="44" y="0"/>
                  <a:pt x="41" y="3"/>
                  <a:pt x="41" y="7"/>
                </a:cubicBezTo>
                <a:cubicBezTo>
                  <a:pt x="41" y="10"/>
                  <a:pt x="44" y="13"/>
                  <a:pt x="48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92"/>
          <p:cNvSpPr/>
          <p:nvPr/>
        </p:nvSpPr>
        <p:spPr bwMode="auto">
          <a:xfrm>
            <a:off x="3793532" y="3403991"/>
            <a:ext cx="176213" cy="119063"/>
          </a:xfrm>
          <a:custGeom>
            <a:avLst/>
            <a:gdLst>
              <a:gd name="T0" fmla="*/ 68 w 111"/>
              <a:gd name="T1" fmla="*/ 0 h 75"/>
              <a:gd name="T2" fmla="*/ 41 w 111"/>
              <a:gd name="T3" fmla="*/ 48 h 75"/>
              <a:gd name="T4" fmla="*/ 29 w 111"/>
              <a:gd name="T5" fmla="*/ 26 h 75"/>
              <a:gd name="T6" fmla="*/ 0 w 111"/>
              <a:gd name="T7" fmla="*/ 75 h 75"/>
              <a:gd name="T8" fmla="*/ 111 w 111"/>
              <a:gd name="T9" fmla="*/ 75 h 75"/>
              <a:gd name="T10" fmla="*/ 68 w 111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75">
                <a:moveTo>
                  <a:pt x="68" y="0"/>
                </a:moveTo>
                <a:lnTo>
                  <a:pt x="41" y="48"/>
                </a:lnTo>
                <a:lnTo>
                  <a:pt x="29" y="26"/>
                </a:lnTo>
                <a:lnTo>
                  <a:pt x="0" y="75"/>
                </a:lnTo>
                <a:lnTo>
                  <a:pt x="111" y="75"/>
                </a:lnTo>
                <a:lnTo>
                  <a:pt x="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96"/>
          <p:cNvSpPr>
            <a:spLocks noEditPoints="1"/>
          </p:cNvSpPr>
          <p:nvPr/>
        </p:nvSpPr>
        <p:spPr bwMode="auto">
          <a:xfrm>
            <a:off x="3307650" y="2530897"/>
            <a:ext cx="192088" cy="200025"/>
          </a:xfrm>
          <a:custGeom>
            <a:avLst/>
            <a:gdLst>
              <a:gd name="T0" fmla="*/ 46 w 90"/>
              <a:gd name="T1" fmla="*/ 52 h 94"/>
              <a:gd name="T2" fmla="*/ 44 w 90"/>
              <a:gd name="T3" fmla="*/ 51 h 94"/>
              <a:gd name="T4" fmla="*/ 44 w 90"/>
              <a:gd name="T5" fmla="*/ 50 h 94"/>
              <a:gd name="T6" fmla="*/ 30 w 90"/>
              <a:gd name="T7" fmla="*/ 37 h 94"/>
              <a:gd name="T8" fmla="*/ 12 w 90"/>
              <a:gd name="T9" fmla="*/ 19 h 94"/>
              <a:gd name="T10" fmla="*/ 0 w 90"/>
              <a:gd name="T11" fmla="*/ 50 h 94"/>
              <a:gd name="T12" fmla="*/ 45 w 90"/>
              <a:gd name="T13" fmla="*/ 94 h 94"/>
              <a:gd name="T14" fmla="*/ 86 w 90"/>
              <a:gd name="T15" fmla="*/ 66 h 94"/>
              <a:gd name="T16" fmla="*/ 73 w 90"/>
              <a:gd name="T17" fmla="*/ 61 h 94"/>
              <a:gd name="T18" fmla="*/ 46 w 90"/>
              <a:gd name="T19" fmla="*/ 52 h 94"/>
              <a:gd name="T20" fmla="*/ 42 w 90"/>
              <a:gd name="T21" fmla="*/ 41 h 94"/>
              <a:gd name="T22" fmla="*/ 42 w 90"/>
              <a:gd name="T23" fmla="*/ 0 h 94"/>
              <a:gd name="T24" fmla="*/ 13 w 90"/>
              <a:gd name="T25" fmla="*/ 12 h 94"/>
              <a:gd name="T26" fmla="*/ 36 w 90"/>
              <a:gd name="T27" fmla="*/ 35 h 94"/>
              <a:gd name="T28" fmla="*/ 42 w 90"/>
              <a:gd name="T29" fmla="*/ 41 h 94"/>
              <a:gd name="T30" fmla="*/ 47 w 90"/>
              <a:gd name="T31" fmla="*/ 2 h 94"/>
              <a:gd name="T32" fmla="*/ 47 w 90"/>
              <a:gd name="T33" fmla="*/ 45 h 94"/>
              <a:gd name="T34" fmla="*/ 88 w 90"/>
              <a:gd name="T35" fmla="*/ 60 h 94"/>
              <a:gd name="T36" fmla="*/ 90 w 90"/>
              <a:gd name="T37" fmla="*/ 46 h 94"/>
              <a:gd name="T38" fmla="*/ 47 w 90"/>
              <a:gd name="T39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94">
                <a:moveTo>
                  <a:pt x="46" y="52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0" y="37"/>
                  <a:pt x="30" y="37"/>
                  <a:pt x="30" y="37"/>
                </a:cubicBezTo>
                <a:cubicBezTo>
                  <a:pt x="12" y="19"/>
                  <a:pt x="12" y="19"/>
                  <a:pt x="12" y="19"/>
                </a:cubicBezTo>
                <a:cubicBezTo>
                  <a:pt x="5" y="27"/>
                  <a:pt x="0" y="38"/>
                  <a:pt x="0" y="50"/>
                </a:cubicBezTo>
                <a:cubicBezTo>
                  <a:pt x="0" y="74"/>
                  <a:pt x="20" y="94"/>
                  <a:pt x="45" y="94"/>
                </a:cubicBezTo>
                <a:cubicBezTo>
                  <a:pt x="64" y="94"/>
                  <a:pt x="80" y="82"/>
                  <a:pt x="86" y="66"/>
                </a:cubicBezTo>
                <a:cubicBezTo>
                  <a:pt x="73" y="61"/>
                  <a:pt x="73" y="61"/>
                  <a:pt x="73" y="61"/>
                </a:cubicBezTo>
                <a:lnTo>
                  <a:pt x="46" y="52"/>
                </a:lnTo>
                <a:close/>
                <a:moveTo>
                  <a:pt x="42" y="41"/>
                </a:moveTo>
                <a:cubicBezTo>
                  <a:pt x="42" y="0"/>
                  <a:pt x="42" y="0"/>
                  <a:pt x="42" y="0"/>
                </a:cubicBezTo>
                <a:cubicBezTo>
                  <a:pt x="31" y="1"/>
                  <a:pt x="20" y="5"/>
                  <a:pt x="13" y="12"/>
                </a:cubicBezTo>
                <a:cubicBezTo>
                  <a:pt x="36" y="35"/>
                  <a:pt x="36" y="35"/>
                  <a:pt x="36" y="35"/>
                </a:cubicBezTo>
                <a:lnTo>
                  <a:pt x="42" y="41"/>
                </a:lnTo>
                <a:close/>
                <a:moveTo>
                  <a:pt x="47" y="2"/>
                </a:moveTo>
                <a:cubicBezTo>
                  <a:pt x="47" y="45"/>
                  <a:pt x="47" y="45"/>
                  <a:pt x="47" y="45"/>
                </a:cubicBezTo>
                <a:cubicBezTo>
                  <a:pt x="88" y="60"/>
                  <a:pt x="88" y="60"/>
                  <a:pt x="88" y="60"/>
                </a:cubicBezTo>
                <a:cubicBezTo>
                  <a:pt x="90" y="56"/>
                  <a:pt x="90" y="51"/>
                  <a:pt x="90" y="46"/>
                </a:cubicBezTo>
                <a:cubicBezTo>
                  <a:pt x="90" y="22"/>
                  <a:pt x="71" y="3"/>
                  <a:pt x="4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6308" y="475903"/>
            <a:ext cx="3255323" cy="680932"/>
            <a:chOff x="4973577" y="1165682"/>
            <a:chExt cx="2311400" cy="680932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4973577" y="1165682"/>
              <a:ext cx="2311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2800" dirty="0">
                  <a:solidFill>
                    <a:srgbClr val="F265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加入标题描述</a:t>
              </a: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4973577" y="1677337"/>
              <a:ext cx="23114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100" dirty="0">
                  <a:solidFill>
                    <a:srgbClr val="873D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100" dirty="0">
                <a:solidFill>
                  <a:srgbClr val="873D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 flipH="1">
            <a:off x="9894311" y="2296654"/>
            <a:ext cx="705757" cy="705757"/>
          </a:xfrm>
          <a:custGeom>
            <a:avLst/>
            <a:gdLst>
              <a:gd name="T0" fmla="*/ 138 w 280"/>
              <a:gd name="T1" fmla="*/ 265 h 280"/>
              <a:gd name="T2" fmla="*/ 13 w 280"/>
              <a:gd name="T3" fmla="*/ 140 h 280"/>
              <a:gd name="T4" fmla="*/ 138 w 280"/>
              <a:gd name="T5" fmla="*/ 15 h 280"/>
              <a:gd name="T6" fmla="*/ 263 w 280"/>
              <a:gd name="T7" fmla="*/ 140 h 280"/>
              <a:gd name="T8" fmla="*/ 138 w 280"/>
              <a:gd name="T9" fmla="*/ 265 h 280"/>
              <a:gd name="T10" fmla="*/ 140 w 280"/>
              <a:gd name="T11" fmla="*/ 0 h 280"/>
              <a:gd name="T12" fmla="*/ 0 w 280"/>
              <a:gd name="T13" fmla="*/ 140 h 280"/>
              <a:gd name="T14" fmla="*/ 140 w 280"/>
              <a:gd name="T15" fmla="*/ 280 h 280"/>
              <a:gd name="T16" fmla="*/ 280 w 280"/>
              <a:gd name="T17" fmla="*/ 140 h 280"/>
              <a:gd name="T18" fmla="*/ 140 w 280"/>
              <a:gd name="T1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0" h="280">
                <a:moveTo>
                  <a:pt x="138" y="265"/>
                </a:moveTo>
                <a:cubicBezTo>
                  <a:pt x="69" y="265"/>
                  <a:pt x="13" y="209"/>
                  <a:pt x="13" y="140"/>
                </a:cubicBezTo>
                <a:cubicBezTo>
                  <a:pt x="13" y="71"/>
                  <a:pt x="69" y="15"/>
                  <a:pt x="138" y="15"/>
                </a:cubicBezTo>
                <a:cubicBezTo>
                  <a:pt x="207" y="15"/>
                  <a:pt x="263" y="71"/>
                  <a:pt x="263" y="140"/>
                </a:cubicBezTo>
                <a:cubicBezTo>
                  <a:pt x="263" y="209"/>
                  <a:pt x="207" y="265"/>
                  <a:pt x="138" y="265"/>
                </a:cubicBezTo>
                <a:moveTo>
                  <a:pt x="140" y="0"/>
                </a:moveTo>
                <a:cubicBezTo>
                  <a:pt x="63" y="0"/>
                  <a:pt x="0" y="63"/>
                  <a:pt x="0" y="140"/>
                </a:cubicBezTo>
                <a:cubicBezTo>
                  <a:pt x="0" y="217"/>
                  <a:pt x="63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3"/>
                  <a:pt x="217" y="0"/>
                  <a:pt x="14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 flipH="1">
            <a:off x="8662445" y="2276123"/>
            <a:ext cx="1144609" cy="1144609"/>
          </a:xfrm>
          <a:custGeom>
            <a:avLst/>
            <a:gdLst>
              <a:gd name="T0" fmla="*/ 438 w 454"/>
              <a:gd name="T1" fmla="*/ 165 h 454"/>
              <a:gd name="T2" fmla="*/ 396 w 454"/>
              <a:gd name="T3" fmla="*/ 167 h 454"/>
              <a:gd name="T4" fmla="*/ 378 w 454"/>
              <a:gd name="T5" fmla="*/ 131 h 454"/>
              <a:gd name="T6" fmla="*/ 348 w 454"/>
              <a:gd name="T7" fmla="*/ 96 h 454"/>
              <a:gd name="T8" fmla="*/ 366 w 454"/>
              <a:gd name="T9" fmla="*/ 58 h 454"/>
              <a:gd name="T10" fmla="*/ 363 w 454"/>
              <a:gd name="T11" fmla="*/ 47 h 454"/>
              <a:gd name="T12" fmla="*/ 339 w 454"/>
              <a:gd name="T13" fmla="*/ 31 h 454"/>
              <a:gd name="T14" fmla="*/ 328 w 454"/>
              <a:gd name="T15" fmla="*/ 33 h 454"/>
              <a:gd name="T16" fmla="*/ 299 w 454"/>
              <a:gd name="T17" fmla="*/ 66 h 454"/>
              <a:gd name="T18" fmla="*/ 224 w 454"/>
              <a:gd name="T19" fmla="*/ 51 h 454"/>
              <a:gd name="T20" fmla="*/ 212 w 454"/>
              <a:gd name="T21" fmla="*/ 7 h 454"/>
              <a:gd name="T22" fmla="*/ 202 w 454"/>
              <a:gd name="T23" fmla="*/ 1 h 454"/>
              <a:gd name="T24" fmla="*/ 174 w 454"/>
              <a:gd name="T25" fmla="*/ 5 h 454"/>
              <a:gd name="T26" fmla="*/ 166 w 454"/>
              <a:gd name="T27" fmla="*/ 14 h 454"/>
              <a:gd name="T28" fmla="*/ 167 w 454"/>
              <a:gd name="T29" fmla="*/ 62 h 454"/>
              <a:gd name="T30" fmla="*/ 167 w 454"/>
              <a:gd name="T31" fmla="*/ 62 h 454"/>
              <a:gd name="T32" fmla="*/ 132 w 454"/>
              <a:gd name="T33" fmla="*/ 80 h 454"/>
              <a:gd name="T34" fmla="*/ 103 w 454"/>
              <a:gd name="T35" fmla="*/ 104 h 454"/>
              <a:gd name="T36" fmla="*/ 102 w 454"/>
              <a:gd name="T37" fmla="*/ 103 h 454"/>
              <a:gd name="T38" fmla="*/ 59 w 454"/>
              <a:gd name="T39" fmla="*/ 83 h 454"/>
              <a:gd name="T40" fmla="*/ 47 w 454"/>
              <a:gd name="T41" fmla="*/ 86 h 454"/>
              <a:gd name="T42" fmla="*/ 32 w 454"/>
              <a:gd name="T43" fmla="*/ 111 h 454"/>
              <a:gd name="T44" fmla="*/ 34 w 454"/>
              <a:gd name="T45" fmla="*/ 122 h 454"/>
              <a:gd name="T46" fmla="*/ 70 w 454"/>
              <a:gd name="T47" fmla="*/ 151 h 454"/>
              <a:gd name="T48" fmla="*/ 51 w 454"/>
              <a:gd name="T49" fmla="*/ 230 h 454"/>
              <a:gd name="T50" fmla="*/ 7 w 454"/>
              <a:gd name="T51" fmla="*/ 243 h 454"/>
              <a:gd name="T52" fmla="*/ 1 w 454"/>
              <a:gd name="T53" fmla="*/ 253 h 454"/>
              <a:gd name="T54" fmla="*/ 6 w 454"/>
              <a:gd name="T55" fmla="*/ 282 h 454"/>
              <a:gd name="T56" fmla="*/ 15 w 454"/>
              <a:gd name="T57" fmla="*/ 289 h 454"/>
              <a:gd name="T58" fmla="*/ 61 w 454"/>
              <a:gd name="T59" fmla="*/ 287 h 454"/>
              <a:gd name="T60" fmla="*/ 81 w 454"/>
              <a:gd name="T61" fmla="*/ 327 h 454"/>
              <a:gd name="T62" fmla="*/ 105 w 454"/>
              <a:gd name="T63" fmla="*/ 357 h 454"/>
              <a:gd name="T64" fmla="*/ 85 w 454"/>
              <a:gd name="T65" fmla="*/ 397 h 454"/>
              <a:gd name="T66" fmla="*/ 88 w 454"/>
              <a:gd name="T67" fmla="*/ 409 h 454"/>
              <a:gd name="T68" fmla="*/ 112 w 454"/>
              <a:gd name="T69" fmla="*/ 425 h 454"/>
              <a:gd name="T70" fmla="*/ 124 w 454"/>
              <a:gd name="T71" fmla="*/ 423 h 454"/>
              <a:gd name="T72" fmla="*/ 152 w 454"/>
              <a:gd name="T73" fmla="*/ 390 h 454"/>
              <a:gd name="T74" fmla="*/ 234 w 454"/>
              <a:gd name="T75" fmla="*/ 407 h 454"/>
              <a:gd name="T76" fmla="*/ 246 w 454"/>
              <a:gd name="T77" fmla="*/ 447 h 454"/>
              <a:gd name="T78" fmla="*/ 257 w 454"/>
              <a:gd name="T79" fmla="*/ 453 h 454"/>
              <a:gd name="T80" fmla="*/ 285 w 454"/>
              <a:gd name="T81" fmla="*/ 448 h 454"/>
              <a:gd name="T82" fmla="*/ 292 w 454"/>
              <a:gd name="T83" fmla="*/ 438 h 454"/>
              <a:gd name="T84" fmla="*/ 290 w 454"/>
              <a:gd name="T85" fmla="*/ 397 h 454"/>
              <a:gd name="T86" fmla="*/ 327 w 454"/>
              <a:gd name="T87" fmla="*/ 378 h 454"/>
              <a:gd name="T88" fmla="*/ 357 w 454"/>
              <a:gd name="T89" fmla="*/ 353 h 454"/>
              <a:gd name="T90" fmla="*/ 394 w 454"/>
              <a:gd name="T91" fmla="*/ 372 h 454"/>
              <a:gd name="T92" fmla="*/ 405 w 454"/>
              <a:gd name="T93" fmla="*/ 369 h 454"/>
              <a:gd name="T94" fmla="*/ 421 w 454"/>
              <a:gd name="T95" fmla="*/ 345 h 454"/>
              <a:gd name="T96" fmla="*/ 419 w 454"/>
              <a:gd name="T97" fmla="*/ 333 h 454"/>
              <a:gd name="T98" fmla="*/ 389 w 454"/>
              <a:gd name="T99" fmla="*/ 307 h 454"/>
              <a:gd name="T100" fmla="*/ 407 w 454"/>
              <a:gd name="T101" fmla="*/ 223 h 454"/>
              <a:gd name="T102" fmla="*/ 446 w 454"/>
              <a:gd name="T103" fmla="*/ 211 h 454"/>
              <a:gd name="T104" fmla="*/ 453 w 454"/>
              <a:gd name="T105" fmla="*/ 201 h 454"/>
              <a:gd name="T106" fmla="*/ 447 w 454"/>
              <a:gd name="T107" fmla="*/ 173 h 454"/>
              <a:gd name="T108" fmla="*/ 438 w 454"/>
              <a:gd name="T109" fmla="*/ 165 h 454"/>
              <a:gd name="T110" fmla="*/ 299 w 454"/>
              <a:gd name="T111" fmla="*/ 334 h 454"/>
              <a:gd name="T112" fmla="*/ 124 w 454"/>
              <a:gd name="T113" fmla="*/ 298 h 454"/>
              <a:gd name="T114" fmla="*/ 160 w 454"/>
              <a:gd name="T115" fmla="*/ 124 h 454"/>
              <a:gd name="T116" fmla="*/ 335 w 454"/>
              <a:gd name="T117" fmla="*/ 160 h 454"/>
              <a:gd name="T118" fmla="*/ 299 w 454"/>
              <a:gd name="T119" fmla="*/ 3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4" h="454">
                <a:moveTo>
                  <a:pt x="438" y="165"/>
                </a:moveTo>
                <a:cubicBezTo>
                  <a:pt x="396" y="167"/>
                  <a:pt x="396" y="167"/>
                  <a:pt x="396" y="167"/>
                </a:cubicBezTo>
                <a:cubicBezTo>
                  <a:pt x="392" y="155"/>
                  <a:pt x="386" y="143"/>
                  <a:pt x="378" y="131"/>
                </a:cubicBezTo>
                <a:cubicBezTo>
                  <a:pt x="369" y="118"/>
                  <a:pt x="359" y="106"/>
                  <a:pt x="348" y="96"/>
                </a:cubicBezTo>
                <a:cubicBezTo>
                  <a:pt x="366" y="58"/>
                  <a:pt x="366" y="58"/>
                  <a:pt x="366" y="58"/>
                </a:cubicBezTo>
                <a:cubicBezTo>
                  <a:pt x="368" y="54"/>
                  <a:pt x="367" y="49"/>
                  <a:pt x="363" y="47"/>
                </a:cubicBezTo>
                <a:cubicBezTo>
                  <a:pt x="339" y="31"/>
                  <a:pt x="339" y="31"/>
                  <a:pt x="339" y="31"/>
                </a:cubicBezTo>
                <a:cubicBezTo>
                  <a:pt x="336" y="28"/>
                  <a:pt x="331" y="29"/>
                  <a:pt x="328" y="33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76" y="55"/>
                  <a:pt x="250" y="51"/>
                  <a:pt x="224" y="51"/>
                </a:cubicBezTo>
                <a:cubicBezTo>
                  <a:pt x="212" y="7"/>
                  <a:pt x="212" y="7"/>
                  <a:pt x="212" y="7"/>
                </a:cubicBezTo>
                <a:cubicBezTo>
                  <a:pt x="211" y="3"/>
                  <a:pt x="206" y="0"/>
                  <a:pt x="202" y="1"/>
                </a:cubicBezTo>
                <a:cubicBezTo>
                  <a:pt x="174" y="5"/>
                  <a:pt x="174" y="5"/>
                  <a:pt x="174" y="5"/>
                </a:cubicBezTo>
                <a:cubicBezTo>
                  <a:pt x="169" y="5"/>
                  <a:pt x="166" y="9"/>
                  <a:pt x="166" y="14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55" y="67"/>
                  <a:pt x="143" y="73"/>
                  <a:pt x="132" y="80"/>
                </a:cubicBezTo>
                <a:cubicBezTo>
                  <a:pt x="121" y="87"/>
                  <a:pt x="112" y="95"/>
                  <a:pt x="103" y="104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59" y="83"/>
                  <a:pt x="59" y="83"/>
                  <a:pt x="59" y="83"/>
                </a:cubicBezTo>
                <a:cubicBezTo>
                  <a:pt x="55" y="81"/>
                  <a:pt x="49" y="82"/>
                  <a:pt x="47" y="86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0" y="114"/>
                  <a:pt x="31" y="119"/>
                  <a:pt x="34" y="122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58" y="175"/>
                  <a:pt x="51" y="202"/>
                  <a:pt x="51" y="230"/>
                </a:cubicBezTo>
                <a:cubicBezTo>
                  <a:pt x="7" y="243"/>
                  <a:pt x="7" y="243"/>
                  <a:pt x="7" y="243"/>
                </a:cubicBezTo>
                <a:cubicBezTo>
                  <a:pt x="3" y="245"/>
                  <a:pt x="0" y="249"/>
                  <a:pt x="1" y="253"/>
                </a:cubicBezTo>
                <a:cubicBezTo>
                  <a:pt x="6" y="282"/>
                  <a:pt x="6" y="282"/>
                  <a:pt x="6" y="282"/>
                </a:cubicBezTo>
                <a:cubicBezTo>
                  <a:pt x="6" y="286"/>
                  <a:pt x="11" y="289"/>
                  <a:pt x="15" y="289"/>
                </a:cubicBezTo>
                <a:cubicBezTo>
                  <a:pt x="61" y="287"/>
                  <a:pt x="61" y="287"/>
                  <a:pt x="61" y="287"/>
                </a:cubicBezTo>
                <a:cubicBezTo>
                  <a:pt x="66" y="301"/>
                  <a:pt x="72" y="314"/>
                  <a:pt x="81" y="327"/>
                </a:cubicBezTo>
                <a:cubicBezTo>
                  <a:pt x="88" y="338"/>
                  <a:pt x="96" y="348"/>
                  <a:pt x="105" y="357"/>
                </a:cubicBezTo>
                <a:cubicBezTo>
                  <a:pt x="85" y="397"/>
                  <a:pt x="85" y="397"/>
                  <a:pt x="85" y="397"/>
                </a:cubicBezTo>
                <a:cubicBezTo>
                  <a:pt x="83" y="402"/>
                  <a:pt x="84" y="407"/>
                  <a:pt x="88" y="409"/>
                </a:cubicBezTo>
                <a:cubicBezTo>
                  <a:pt x="112" y="425"/>
                  <a:pt x="112" y="425"/>
                  <a:pt x="112" y="425"/>
                </a:cubicBezTo>
                <a:cubicBezTo>
                  <a:pt x="116" y="427"/>
                  <a:pt x="121" y="426"/>
                  <a:pt x="124" y="423"/>
                </a:cubicBezTo>
                <a:cubicBezTo>
                  <a:pt x="152" y="390"/>
                  <a:pt x="152" y="390"/>
                  <a:pt x="152" y="390"/>
                </a:cubicBezTo>
                <a:cubicBezTo>
                  <a:pt x="178" y="402"/>
                  <a:pt x="206" y="408"/>
                  <a:pt x="234" y="407"/>
                </a:cubicBezTo>
                <a:cubicBezTo>
                  <a:pt x="246" y="447"/>
                  <a:pt x="246" y="447"/>
                  <a:pt x="246" y="447"/>
                </a:cubicBezTo>
                <a:cubicBezTo>
                  <a:pt x="248" y="451"/>
                  <a:pt x="252" y="454"/>
                  <a:pt x="257" y="453"/>
                </a:cubicBezTo>
                <a:cubicBezTo>
                  <a:pt x="285" y="448"/>
                  <a:pt x="285" y="448"/>
                  <a:pt x="285" y="448"/>
                </a:cubicBezTo>
                <a:cubicBezTo>
                  <a:pt x="289" y="447"/>
                  <a:pt x="292" y="443"/>
                  <a:pt x="292" y="438"/>
                </a:cubicBezTo>
                <a:cubicBezTo>
                  <a:pt x="290" y="397"/>
                  <a:pt x="290" y="397"/>
                  <a:pt x="290" y="397"/>
                </a:cubicBezTo>
                <a:cubicBezTo>
                  <a:pt x="303" y="392"/>
                  <a:pt x="315" y="386"/>
                  <a:pt x="327" y="378"/>
                </a:cubicBezTo>
                <a:cubicBezTo>
                  <a:pt x="338" y="371"/>
                  <a:pt x="348" y="362"/>
                  <a:pt x="357" y="353"/>
                </a:cubicBezTo>
                <a:cubicBezTo>
                  <a:pt x="394" y="372"/>
                  <a:pt x="394" y="372"/>
                  <a:pt x="394" y="372"/>
                </a:cubicBezTo>
                <a:cubicBezTo>
                  <a:pt x="398" y="374"/>
                  <a:pt x="403" y="372"/>
                  <a:pt x="405" y="369"/>
                </a:cubicBezTo>
                <a:cubicBezTo>
                  <a:pt x="421" y="345"/>
                  <a:pt x="421" y="345"/>
                  <a:pt x="421" y="345"/>
                </a:cubicBezTo>
                <a:cubicBezTo>
                  <a:pt x="424" y="341"/>
                  <a:pt x="423" y="336"/>
                  <a:pt x="419" y="333"/>
                </a:cubicBezTo>
                <a:cubicBezTo>
                  <a:pt x="389" y="307"/>
                  <a:pt x="389" y="307"/>
                  <a:pt x="389" y="307"/>
                </a:cubicBezTo>
                <a:cubicBezTo>
                  <a:pt x="402" y="281"/>
                  <a:pt x="408" y="252"/>
                  <a:pt x="407" y="223"/>
                </a:cubicBezTo>
                <a:cubicBezTo>
                  <a:pt x="446" y="211"/>
                  <a:pt x="446" y="211"/>
                  <a:pt x="446" y="211"/>
                </a:cubicBezTo>
                <a:cubicBezTo>
                  <a:pt x="451" y="210"/>
                  <a:pt x="454" y="205"/>
                  <a:pt x="453" y="201"/>
                </a:cubicBezTo>
                <a:cubicBezTo>
                  <a:pt x="447" y="173"/>
                  <a:pt x="447" y="173"/>
                  <a:pt x="447" y="173"/>
                </a:cubicBezTo>
                <a:cubicBezTo>
                  <a:pt x="447" y="168"/>
                  <a:pt x="443" y="165"/>
                  <a:pt x="438" y="165"/>
                </a:cubicBezTo>
                <a:close/>
                <a:moveTo>
                  <a:pt x="299" y="334"/>
                </a:moveTo>
                <a:cubicBezTo>
                  <a:pt x="240" y="373"/>
                  <a:pt x="162" y="357"/>
                  <a:pt x="124" y="298"/>
                </a:cubicBezTo>
                <a:cubicBezTo>
                  <a:pt x="86" y="240"/>
                  <a:pt x="102" y="162"/>
                  <a:pt x="160" y="124"/>
                </a:cubicBezTo>
                <a:cubicBezTo>
                  <a:pt x="218" y="86"/>
                  <a:pt x="297" y="102"/>
                  <a:pt x="335" y="160"/>
                </a:cubicBezTo>
                <a:cubicBezTo>
                  <a:pt x="373" y="218"/>
                  <a:pt x="357" y="296"/>
                  <a:pt x="299" y="3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 flipH="1">
            <a:off x="9454176" y="3011393"/>
            <a:ext cx="1077883" cy="1081733"/>
          </a:xfrm>
          <a:custGeom>
            <a:avLst/>
            <a:gdLst>
              <a:gd name="T0" fmla="*/ 413 w 428"/>
              <a:gd name="T1" fmla="*/ 157 h 429"/>
              <a:gd name="T2" fmla="*/ 374 w 428"/>
              <a:gd name="T3" fmla="*/ 159 h 429"/>
              <a:gd name="T4" fmla="*/ 357 w 428"/>
              <a:gd name="T5" fmla="*/ 125 h 429"/>
              <a:gd name="T6" fmla="*/ 328 w 428"/>
              <a:gd name="T7" fmla="*/ 91 h 429"/>
              <a:gd name="T8" fmla="*/ 346 w 428"/>
              <a:gd name="T9" fmla="*/ 56 h 429"/>
              <a:gd name="T10" fmla="*/ 343 w 428"/>
              <a:gd name="T11" fmla="*/ 45 h 429"/>
              <a:gd name="T12" fmla="*/ 320 w 428"/>
              <a:gd name="T13" fmla="*/ 30 h 429"/>
              <a:gd name="T14" fmla="*/ 309 w 428"/>
              <a:gd name="T15" fmla="*/ 32 h 429"/>
              <a:gd name="T16" fmla="*/ 282 w 428"/>
              <a:gd name="T17" fmla="*/ 63 h 429"/>
              <a:gd name="T18" fmla="*/ 212 w 428"/>
              <a:gd name="T19" fmla="*/ 49 h 429"/>
              <a:gd name="T20" fmla="*/ 200 w 428"/>
              <a:gd name="T21" fmla="*/ 7 h 429"/>
              <a:gd name="T22" fmla="*/ 191 w 428"/>
              <a:gd name="T23" fmla="*/ 1 h 429"/>
              <a:gd name="T24" fmla="*/ 164 w 428"/>
              <a:gd name="T25" fmla="*/ 5 h 429"/>
              <a:gd name="T26" fmla="*/ 157 w 428"/>
              <a:gd name="T27" fmla="*/ 14 h 429"/>
              <a:gd name="T28" fmla="*/ 158 w 428"/>
              <a:gd name="T29" fmla="*/ 59 h 429"/>
              <a:gd name="T30" fmla="*/ 158 w 428"/>
              <a:gd name="T31" fmla="*/ 60 h 429"/>
              <a:gd name="T32" fmla="*/ 124 w 428"/>
              <a:gd name="T33" fmla="*/ 77 h 429"/>
              <a:gd name="T34" fmla="*/ 97 w 428"/>
              <a:gd name="T35" fmla="*/ 99 h 429"/>
              <a:gd name="T36" fmla="*/ 97 w 428"/>
              <a:gd name="T37" fmla="*/ 98 h 429"/>
              <a:gd name="T38" fmla="*/ 56 w 428"/>
              <a:gd name="T39" fmla="*/ 79 h 429"/>
              <a:gd name="T40" fmla="*/ 45 w 428"/>
              <a:gd name="T41" fmla="*/ 82 h 429"/>
              <a:gd name="T42" fmla="*/ 30 w 428"/>
              <a:gd name="T43" fmla="*/ 105 h 429"/>
              <a:gd name="T44" fmla="*/ 32 w 428"/>
              <a:gd name="T45" fmla="*/ 116 h 429"/>
              <a:gd name="T46" fmla="*/ 66 w 428"/>
              <a:gd name="T47" fmla="*/ 143 h 429"/>
              <a:gd name="T48" fmla="*/ 48 w 428"/>
              <a:gd name="T49" fmla="*/ 217 h 429"/>
              <a:gd name="T50" fmla="*/ 7 w 428"/>
              <a:gd name="T51" fmla="*/ 230 h 429"/>
              <a:gd name="T52" fmla="*/ 1 w 428"/>
              <a:gd name="T53" fmla="*/ 240 h 429"/>
              <a:gd name="T54" fmla="*/ 6 w 428"/>
              <a:gd name="T55" fmla="*/ 266 h 429"/>
              <a:gd name="T56" fmla="*/ 14 w 428"/>
              <a:gd name="T57" fmla="*/ 273 h 429"/>
              <a:gd name="T58" fmla="*/ 57 w 428"/>
              <a:gd name="T59" fmla="*/ 271 h 429"/>
              <a:gd name="T60" fmla="*/ 76 w 428"/>
              <a:gd name="T61" fmla="*/ 309 h 429"/>
              <a:gd name="T62" fmla="*/ 99 w 428"/>
              <a:gd name="T63" fmla="*/ 337 h 429"/>
              <a:gd name="T64" fmla="*/ 80 w 428"/>
              <a:gd name="T65" fmla="*/ 375 h 429"/>
              <a:gd name="T66" fmla="*/ 83 w 428"/>
              <a:gd name="T67" fmla="*/ 386 h 429"/>
              <a:gd name="T68" fmla="*/ 106 w 428"/>
              <a:gd name="T69" fmla="*/ 401 h 429"/>
              <a:gd name="T70" fmla="*/ 117 w 428"/>
              <a:gd name="T71" fmla="*/ 400 h 429"/>
              <a:gd name="T72" fmla="*/ 144 w 428"/>
              <a:gd name="T73" fmla="*/ 368 h 429"/>
              <a:gd name="T74" fmla="*/ 221 w 428"/>
              <a:gd name="T75" fmla="*/ 385 h 429"/>
              <a:gd name="T76" fmla="*/ 232 w 428"/>
              <a:gd name="T77" fmla="*/ 422 h 429"/>
              <a:gd name="T78" fmla="*/ 242 w 428"/>
              <a:gd name="T79" fmla="*/ 428 h 429"/>
              <a:gd name="T80" fmla="*/ 269 w 428"/>
              <a:gd name="T81" fmla="*/ 423 h 429"/>
              <a:gd name="T82" fmla="*/ 276 w 428"/>
              <a:gd name="T83" fmla="*/ 414 h 429"/>
              <a:gd name="T84" fmla="*/ 273 w 428"/>
              <a:gd name="T85" fmla="*/ 375 h 429"/>
              <a:gd name="T86" fmla="*/ 309 w 428"/>
              <a:gd name="T87" fmla="*/ 357 h 429"/>
              <a:gd name="T88" fmla="*/ 337 w 428"/>
              <a:gd name="T89" fmla="*/ 334 h 429"/>
              <a:gd name="T90" fmla="*/ 371 w 428"/>
              <a:gd name="T91" fmla="*/ 351 h 429"/>
              <a:gd name="T92" fmla="*/ 382 w 428"/>
              <a:gd name="T93" fmla="*/ 349 h 429"/>
              <a:gd name="T94" fmla="*/ 397 w 428"/>
              <a:gd name="T95" fmla="*/ 326 h 429"/>
              <a:gd name="T96" fmla="*/ 396 w 428"/>
              <a:gd name="T97" fmla="*/ 315 h 429"/>
              <a:gd name="T98" fmla="*/ 367 w 428"/>
              <a:gd name="T99" fmla="*/ 290 h 429"/>
              <a:gd name="T100" fmla="*/ 384 w 428"/>
              <a:gd name="T101" fmla="*/ 211 h 429"/>
              <a:gd name="T102" fmla="*/ 421 w 428"/>
              <a:gd name="T103" fmla="*/ 200 h 429"/>
              <a:gd name="T104" fmla="*/ 427 w 428"/>
              <a:gd name="T105" fmla="*/ 190 h 429"/>
              <a:gd name="T106" fmla="*/ 422 w 428"/>
              <a:gd name="T107" fmla="*/ 163 h 429"/>
              <a:gd name="T108" fmla="*/ 413 w 428"/>
              <a:gd name="T109" fmla="*/ 157 h 429"/>
              <a:gd name="T110" fmla="*/ 282 w 428"/>
              <a:gd name="T111" fmla="*/ 316 h 429"/>
              <a:gd name="T112" fmla="*/ 117 w 428"/>
              <a:gd name="T113" fmla="*/ 282 h 429"/>
              <a:gd name="T114" fmla="*/ 151 w 428"/>
              <a:gd name="T115" fmla="*/ 118 h 429"/>
              <a:gd name="T116" fmla="*/ 316 w 428"/>
              <a:gd name="T117" fmla="*/ 152 h 429"/>
              <a:gd name="T118" fmla="*/ 282 w 428"/>
              <a:gd name="T119" fmla="*/ 316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8" h="429">
                <a:moveTo>
                  <a:pt x="413" y="157"/>
                </a:moveTo>
                <a:cubicBezTo>
                  <a:pt x="374" y="159"/>
                  <a:pt x="374" y="159"/>
                  <a:pt x="374" y="159"/>
                </a:cubicBezTo>
                <a:cubicBezTo>
                  <a:pt x="370" y="147"/>
                  <a:pt x="364" y="136"/>
                  <a:pt x="357" y="125"/>
                </a:cubicBezTo>
                <a:cubicBezTo>
                  <a:pt x="348" y="112"/>
                  <a:pt x="339" y="101"/>
                  <a:pt x="328" y="91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48" y="52"/>
                  <a:pt x="346" y="47"/>
                  <a:pt x="343" y="45"/>
                </a:cubicBezTo>
                <a:cubicBezTo>
                  <a:pt x="320" y="30"/>
                  <a:pt x="320" y="30"/>
                  <a:pt x="320" y="30"/>
                </a:cubicBezTo>
                <a:cubicBezTo>
                  <a:pt x="317" y="27"/>
                  <a:pt x="312" y="28"/>
                  <a:pt x="309" y="32"/>
                </a:cubicBezTo>
                <a:cubicBezTo>
                  <a:pt x="282" y="63"/>
                  <a:pt x="282" y="63"/>
                  <a:pt x="282" y="63"/>
                </a:cubicBezTo>
                <a:cubicBezTo>
                  <a:pt x="260" y="53"/>
                  <a:pt x="236" y="48"/>
                  <a:pt x="212" y="49"/>
                </a:cubicBezTo>
                <a:cubicBezTo>
                  <a:pt x="200" y="7"/>
                  <a:pt x="200" y="7"/>
                  <a:pt x="200" y="7"/>
                </a:cubicBezTo>
                <a:cubicBezTo>
                  <a:pt x="199" y="3"/>
                  <a:pt x="195" y="0"/>
                  <a:pt x="191" y="1"/>
                </a:cubicBezTo>
                <a:cubicBezTo>
                  <a:pt x="164" y="5"/>
                  <a:pt x="164" y="5"/>
                  <a:pt x="164" y="5"/>
                </a:cubicBezTo>
                <a:cubicBezTo>
                  <a:pt x="160" y="6"/>
                  <a:pt x="156" y="10"/>
                  <a:pt x="157" y="14"/>
                </a:cubicBezTo>
                <a:cubicBezTo>
                  <a:pt x="158" y="59"/>
                  <a:pt x="158" y="59"/>
                  <a:pt x="158" y="59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46" y="64"/>
                  <a:pt x="135" y="70"/>
                  <a:pt x="124" y="77"/>
                </a:cubicBezTo>
                <a:cubicBezTo>
                  <a:pt x="114" y="83"/>
                  <a:pt x="105" y="90"/>
                  <a:pt x="97" y="99"/>
                </a:cubicBezTo>
                <a:cubicBezTo>
                  <a:pt x="97" y="98"/>
                  <a:pt x="97" y="98"/>
                  <a:pt x="97" y="98"/>
                </a:cubicBezTo>
                <a:cubicBezTo>
                  <a:pt x="56" y="79"/>
                  <a:pt x="56" y="79"/>
                  <a:pt x="56" y="79"/>
                </a:cubicBezTo>
                <a:cubicBezTo>
                  <a:pt x="51" y="77"/>
                  <a:pt x="47" y="79"/>
                  <a:pt x="45" y="82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8" y="108"/>
                  <a:pt x="29" y="113"/>
                  <a:pt x="32" y="116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54" y="166"/>
                  <a:pt x="48" y="192"/>
                  <a:pt x="48" y="217"/>
                </a:cubicBezTo>
                <a:cubicBezTo>
                  <a:pt x="7" y="230"/>
                  <a:pt x="7" y="230"/>
                  <a:pt x="7" y="230"/>
                </a:cubicBezTo>
                <a:cubicBezTo>
                  <a:pt x="3" y="232"/>
                  <a:pt x="0" y="236"/>
                  <a:pt x="1" y="240"/>
                </a:cubicBezTo>
                <a:cubicBezTo>
                  <a:pt x="6" y="266"/>
                  <a:pt x="6" y="266"/>
                  <a:pt x="6" y="266"/>
                </a:cubicBezTo>
                <a:cubicBezTo>
                  <a:pt x="6" y="270"/>
                  <a:pt x="10" y="274"/>
                  <a:pt x="14" y="273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62" y="284"/>
                  <a:pt x="68" y="297"/>
                  <a:pt x="76" y="309"/>
                </a:cubicBezTo>
                <a:cubicBezTo>
                  <a:pt x="83" y="320"/>
                  <a:pt x="91" y="329"/>
                  <a:pt x="99" y="337"/>
                </a:cubicBezTo>
                <a:cubicBezTo>
                  <a:pt x="80" y="375"/>
                  <a:pt x="80" y="375"/>
                  <a:pt x="80" y="375"/>
                </a:cubicBezTo>
                <a:cubicBezTo>
                  <a:pt x="78" y="380"/>
                  <a:pt x="80" y="384"/>
                  <a:pt x="83" y="386"/>
                </a:cubicBezTo>
                <a:cubicBezTo>
                  <a:pt x="106" y="401"/>
                  <a:pt x="106" y="401"/>
                  <a:pt x="106" y="401"/>
                </a:cubicBezTo>
                <a:cubicBezTo>
                  <a:pt x="109" y="404"/>
                  <a:pt x="114" y="403"/>
                  <a:pt x="117" y="400"/>
                </a:cubicBezTo>
                <a:cubicBezTo>
                  <a:pt x="144" y="368"/>
                  <a:pt x="144" y="368"/>
                  <a:pt x="144" y="368"/>
                </a:cubicBezTo>
                <a:cubicBezTo>
                  <a:pt x="168" y="380"/>
                  <a:pt x="194" y="386"/>
                  <a:pt x="221" y="385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34" y="426"/>
                  <a:pt x="238" y="429"/>
                  <a:pt x="242" y="428"/>
                </a:cubicBezTo>
                <a:cubicBezTo>
                  <a:pt x="269" y="423"/>
                  <a:pt x="269" y="423"/>
                  <a:pt x="269" y="423"/>
                </a:cubicBezTo>
                <a:cubicBezTo>
                  <a:pt x="273" y="423"/>
                  <a:pt x="276" y="419"/>
                  <a:pt x="276" y="414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86" y="371"/>
                  <a:pt x="297" y="365"/>
                  <a:pt x="309" y="357"/>
                </a:cubicBezTo>
                <a:cubicBezTo>
                  <a:pt x="319" y="350"/>
                  <a:pt x="328" y="343"/>
                  <a:pt x="337" y="334"/>
                </a:cubicBezTo>
                <a:cubicBezTo>
                  <a:pt x="371" y="351"/>
                  <a:pt x="371" y="351"/>
                  <a:pt x="371" y="351"/>
                </a:cubicBezTo>
                <a:cubicBezTo>
                  <a:pt x="375" y="353"/>
                  <a:pt x="380" y="352"/>
                  <a:pt x="382" y="349"/>
                </a:cubicBezTo>
                <a:cubicBezTo>
                  <a:pt x="397" y="326"/>
                  <a:pt x="397" y="326"/>
                  <a:pt x="397" y="326"/>
                </a:cubicBezTo>
                <a:cubicBezTo>
                  <a:pt x="400" y="323"/>
                  <a:pt x="399" y="318"/>
                  <a:pt x="396" y="315"/>
                </a:cubicBezTo>
                <a:cubicBezTo>
                  <a:pt x="367" y="290"/>
                  <a:pt x="367" y="290"/>
                  <a:pt x="367" y="290"/>
                </a:cubicBezTo>
                <a:cubicBezTo>
                  <a:pt x="379" y="266"/>
                  <a:pt x="385" y="239"/>
                  <a:pt x="384" y="211"/>
                </a:cubicBezTo>
                <a:cubicBezTo>
                  <a:pt x="421" y="200"/>
                  <a:pt x="421" y="200"/>
                  <a:pt x="421" y="200"/>
                </a:cubicBezTo>
                <a:cubicBezTo>
                  <a:pt x="425" y="199"/>
                  <a:pt x="428" y="194"/>
                  <a:pt x="427" y="190"/>
                </a:cubicBezTo>
                <a:cubicBezTo>
                  <a:pt x="422" y="163"/>
                  <a:pt x="422" y="163"/>
                  <a:pt x="422" y="163"/>
                </a:cubicBezTo>
                <a:cubicBezTo>
                  <a:pt x="422" y="160"/>
                  <a:pt x="418" y="156"/>
                  <a:pt x="413" y="157"/>
                </a:cubicBezTo>
                <a:close/>
                <a:moveTo>
                  <a:pt x="282" y="316"/>
                </a:moveTo>
                <a:cubicBezTo>
                  <a:pt x="227" y="352"/>
                  <a:pt x="153" y="337"/>
                  <a:pt x="117" y="282"/>
                </a:cubicBezTo>
                <a:cubicBezTo>
                  <a:pt x="81" y="227"/>
                  <a:pt x="96" y="154"/>
                  <a:pt x="151" y="118"/>
                </a:cubicBezTo>
                <a:cubicBezTo>
                  <a:pt x="206" y="82"/>
                  <a:pt x="280" y="97"/>
                  <a:pt x="316" y="152"/>
                </a:cubicBezTo>
                <a:cubicBezTo>
                  <a:pt x="352" y="207"/>
                  <a:pt x="337" y="280"/>
                  <a:pt x="282" y="316"/>
                </a:cubicBezTo>
                <a:close/>
              </a:path>
            </a:pathLst>
          </a:custGeom>
          <a:solidFill>
            <a:srgbClr val="873D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 flipH="1">
            <a:off x="9460592" y="4125206"/>
            <a:ext cx="1102264" cy="1103547"/>
          </a:xfrm>
          <a:custGeom>
            <a:avLst/>
            <a:gdLst>
              <a:gd name="T0" fmla="*/ 428 w 437"/>
              <a:gd name="T1" fmla="*/ 197 h 438"/>
              <a:gd name="T2" fmla="*/ 385 w 437"/>
              <a:gd name="T3" fmla="*/ 178 h 438"/>
              <a:gd name="T4" fmla="*/ 424 w 437"/>
              <a:gd name="T5" fmla="*/ 146 h 438"/>
              <a:gd name="T6" fmla="*/ 402 w 437"/>
              <a:gd name="T7" fmla="*/ 116 h 438"/>
              <a:gd name="T8" fmla="*/ 355 w 437"/>
              <a:gd name="T9" fmla="*/ 116 h 438"/>
              <a:gd name="T10" fmla="*/ 380 w 437"/>
              <a:gd name="T11" fmla="*/ 73 h 438"/>
              <a:gd name="T12" fmla="*/ 349 w 437"/>
              <a:gd name="T13" fmla="*/ 53 h 438"/>
              <a:gd name="T14" fmla="*/ 305 w 437"/>
              <a:gd name="T15" fmla="*/ 73 h 438"/>
              <a:gd name="T16" fmla="*/ 313 w 437"/>
              <a:gd name="T17" fmla="*/ 23 h 438"/>
              <a:gd name="T18" fmla="*/ 277 w 437"/>
              <a:gd name="T19" fmla="*/ 15 h 438"/>
              <a:gd name="T20" fmla="*/ 252 w 437"/>
              <a:gd name="T21" fmla="*/ 54 h 438"/>
              <a:gd name="T22" fmla="*/ 244 w 437"/>
              <a:gd name="T23" fmla="*/ 8 h 438"/>
              <a:gd name="T24" fmla="*/ 208 w 437"/>
              <a:gd name="T25" fmla="*/ 0 h 438"/>
              <a:gd name="T26" fmla="*/ 194 w 437"/>
              <a:gd name="T27" fmla="*/ 54 h 438"/>
              <a:gd name="T28" fmla="*/ 185 w 437"/>
              <a:gd name="T29" fmla="*/ 54 h 438"/>
              <a:gd name="T30" fmla="*/ 150 w 437"/>
              <a:gd name="T31" fmla="*/ 11 h 438"/>
              <a:gd name="T32" fmla="*/ 120 w 437"/>
              <a:gd name="T33" fmla="*/ 33 h 438"/>
              <a:gd name="T34" fmla="*/ 126 w 437"/>
              <a:gd name="T35" fmla="*/ 81 h 438"/>
              <a:gd name="T36" fmla="*/ 88 w 437"/>
              <a:gd name="T37" fmla="*/ 53 h 438"/>
              <a:gd name="T38" fmla="*/ 57 w 437"/>
              <a:gd name="T39" fmla="*/ 73 h 438"/>
              <a:gd name="T40" fmla="*/ 85 w 437"/>
              <a:gd name="T41" fmla="*/ 120 h 438"/>
              <a:gd name="T42" fmla="*/ 79 w 437"/>
              <a:gd name="T43" fmla="*/ 128 h 438"/>
              <a:gd name="T44" fmla="*/ 24 w 437"/>
              <a:gd name="T45" fmla="*/ 120 h 438"/>
              <a:gd name="T46" fmla="*/ 17 w 437"/>
              <a:gd name="T47" fmla="*/ 157 h 438"/>
              <a:gd name="T48" fmla="*/ 57 w 437"/>
              <a:gd name="T49" fmla="*/ 180 h 438"/>
              <a:gd name="T50" fmla="*/ 54 w 437"/>
              <a:gd name="T51" fmla="*/ 191 h 438"/>
              <a:gd name="T52" fmla="*/ 1 w 437"/>
              <a:gd name="T53" fmla="*/ 205 h 438"/>
              <a:gd name="T54" fmla="*/ 8 w 437"/>
              <a:gd name="T55" fmla="*/ 241 h 438"/>
              <a:gd name="T56" fmla="*/ 54 w 437"/>
              <a:gd name="T57" fmla="*/ 247 h 438"/>
              <a:gd name="T58" fmla="*/ 55 w 437"/>
              <a:gd name="T59" fmla="*/ 257 h 438"/>
              <a:gd name="T60" fmla="*/ 12 w 437"/>
              <a:gd name="T61" fmla="*/ 291 h 438"/>
              <a:gd name="T62" fmla="*/ 33 w 437"/>
              <a:gd name="T63" fmla="*/ 321 h 438"/>
              <a:gd name="T64" fmla="*/ 83 w 437"/>
              <a:gd name="T65" fmla="*/ 318 h 438"/>
              <a:gd name="T66" fmla="*/ 56 w 437"/>
              <a:gd name="T67" fmla="*/ 364 h 438"/>
              <a:gd name="T68" fmla="*/ 87 w 437"/>
              <a:gd name="T69" fmla="*/ 384 h 438"/>
              <a:gd name="T70" fmla="*/ 131 w 437"/>
              <a:gd name="T71" fmla="*/ 363 h 438"/>
              <a:gd name="T72" fmla="*/ 124 w 437"/>
              <a:gd name="T73" fmla="*/ 415 h 438"/>
              <a:gd name="T74" fmla="*/ 160 w 437"/>
              <a:gd name="T75" fmla="*/ 422 h 438"/>
              <a:gd name="T76" fmla="*/ 194 w 437"/>
              <a:gd name="T77" fmla="*/ 387 h 438"/>
              <a:gd name="T78" fmla="*/ 207 w 437"/>
              <a:gd name="T79" fmla="*/ 438 h 438"/>
              <a:gd name="T80" fmla="*/ 244 w 437"/>
              <a:gd name="T81" fmla="*/ 430 h 438"/>
              <a:gd name="T82" fmla="*/ 255 w 437"/>
              <a:gd name="T83" fmla="*/ 386 h 438"/>
              <a:gd name="T84" fmla="*/ 287 w 437"/>
              <a:gd name="T85" fmla="*/ 426 h 438"/>
              <a:gd name="T86" fmla="*/ 318 w 437"/>
              <a:gd name="T87" fmla="*/ 405 h 438"/>
              <a:gd name="T88" fmla="*/ 317 w 437"/>
              <a:gd name="T89" fmla="*/ 359 h 438"/>
              <a:gd name="T90" fmla="*/ 361 w 437"/>
              <a:gd name="T91" fmla="*/ 384 h 438"/>
              <a:gd name="T92" fmla="*/ 381 w 437"/>
              <a:gd name="T93" fmla="*/ 353 h 438"/>
              <a:gd name="T94" fmla="*/ 364 w 437"/>
              <a:gd name="T95" fmla="*/ 310 h 438"/>
              <a:gd name="T96" fmla="*/ 414 w 437"/>
              <a:gd name="T97" fmla="*/ 317 h 438"/>
              <a:gd name="T98" fmla="*/ 421 w 437"/>
              <a:gd name="T99" fmla="*/ 281 h 438"/>
              <a:gd name="T100" fmla="*/ 388 w 437"/>
              <a:gd name="T101" fmla="*/ 247 h 438"/>
              <a:gd name="T102" fmla="*/ 436 w 437"/>
              <a:gd name="T103" fmla="*/ 233 h 438"/>
              <a:gd name="T104" fmla="*/ 218 w 437"/>
              <a:gd name="T105" fmla="*/ 340 h 438"/>
              <a:gd name="T106" fmla="*/ 219 w 437"/>
              <a:gd name="T107" fmla="*/ 99 h 438"/>
              <a:gd name="T108" fmla="*/ 218 w 437"/>
              <a:gd name="T109" fmla="*/ 34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438">
                <a:moveTo>
                  <a:pt x="436" y="205"/>
                </a:moveTo>
                <a:cubicBezTo>
                  <a:pt x="436" y="201"/>
                  <a:pt x="433" y="197"/>
                  <a:pt x="428" y="197"/>
                </a:cubicBezTo>
                <a:cubicBezTo>
                  <a:pt x="388" y="192"/>
                  <a:pt x="388" y="192"/>
                  <a:pt x="388" y="192"/>
                </a:cubicBezTo>
                <a:cubicBezTo>
                  <a:pt x="387" y="187"/>
                  <a:pt x="386" y="182"/>
                  <a:pt x="385" y="178"/>
                </a:cubicBezTo>
                <a:cubicBezTo>
                  <a:pt x="420" y="157"/>
                  <a:pt x="420" y="157"/>
                  <a:pt x="420" y="157"/>
                </a:cubicBezTo>
                <a:cubicBezTo>
                  <a:pt x="424" y="155"/>
                  <a:pt x="426" y="150"/>
                  <a:pt x="424" y="146"/>
                </a:cubicBezTo>
                <a:cubicBezTo>
                  <a:pt x="413" y="121"/>
                  <a:pt x="413" y="121"/>
                  <a:pt x="413" y="121"/>
                </a:cubicBezTo>
                <a:cubicBezTo>
                  <a:pt x="412" y="117"/>
                  <a:pt x="407" y="115"/>
                  <a:pt x="402" y="116"/>
                </a:cubicBezTo>
                <a:cubicBezTo>
                  <a:pt x="362" y="128"/>
                  <a:pt x="362" y="128"/>
                  <a:pt x="362" y="128"/>
                </a:cubicBezTo>
                <a:cubicBezTo>
                  <a:pt x="360" y="124"/>
                  <a:pt x="357" y="120"/>
                  <a:pt x="355" y="116"/>
                </a:cubicBezTo>
                <a:cubicBezTo>
                  <a:pt x="380" y="85"/>
                  <a:pt x="380" y="85"/>
                  <a:pt x="380" y="85"/>
                </a:cubicBezTo>
                <a:cubicBezTo>
                  <a:pt x="383" y="81"/>
                  <a:pt x="383" y="76"/>
                  <a:pt x="380" y="73"/>
                </a:cubicBezTo>
                <a:cubicBezTo>
                  <a:pt x="360" y="53"/>
                  <a:pt x="360" y="53"/>
                  <a:pt x="360" y="53"/>
                </a:cubicBezTo>
                <a:cubicBezTo>
                  <a:pt x="358" y="50"/>
                  <a:pt x="353" y="50"/>
                  <a:pt x="349" y="53"/>
                </a:cubicBezTo>
                <a:cubicBezTo>
                  <a:pt x="314" y="79"/>
                  <a:pt x="314" y="79"/>
                  <a:pt x="314" y="79"/>
                </a:cubicBezTo>
                <a:cubicBezTo>
                  <a:pt x="311" y="77"/>
                  <a:pt x="308" y="75"/>
                  <a:pt x="305" y="73"/>
                </a:cubicBezTo>
                <a:cubicBezTo>
                  <a:pt x="317" y="33"/>
                  <a:pt x="317" y="33"/>
                  <a:pt x="317" y="33"/>
                </a:cubicBezTo>
                <a:cubicBezTo>
                  <a:pt x="319" y="29"/>
                  <a:pt x="317" y="24"/>
                  <a:pt x="313" y="23"/>
                </a:cubicBezTo>
                <a:cubicBezTo>
                  <a:pt x="288" y="11"/>
                  <a:pt x="288" y="11"/>
                  <a:pt x="288" y="11"/>
                </a:cubicBezTo>
                <a:cubicBezTo>
                  <a:pt x="284" y="9"/>
                  <a:pt x="279" y="11"/>
                  <a:pt x="277" y="15"/>
                </a:cubicBezTo>
                <a:cubicBezTo>
                  <a:pt x="252" y="54"/>
                  <a:pt x="252" y="54"/>
                  <a:pt x="252" y="54"/>
                </a:cubicBezTo>
                <a:cubicBezTo>
                  <a:pt x="252" y="54"/>
                  <a:pt x="252" y="54"/>
                  <a:pt x="252" y="54"/>
                </a:cubicBezTo>
                <a:cubicBezTo>
                  <a:pt x="251" y="54"/>
                  <a:pt x="250" y="54"/>
                  <a:pt x="250" y="54"/>
                </a:cubicBezTo>
                <a:cubicBezTo>
                  <a:pt x="244" y="8"/>
                  <a:pt x="244" y="8"/>
                  <a:pt x="244" y="8"/>
                </a:cubicBezTo>
                <a:cubicBezTo>
                  <a:pt x="243" y="4"/>
                  <a:pt x="240" y="0"/>
                  <a:pt x="236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4" y="0"/>
                  <a:pt x="200" y="4"/>
                  <a:pt x="199" y="8"/>
                </a:cubicBezTo>
                <a:cubicBezTo>
                  <a:pt x="194" y="54"/>
                  <a:pt x="194" y="54"/>
                  <a:pt x="194" y="54"/>
                </a:cubicBezTo>
                <a:cubicBezTo>
                  <a:pt x="191" y="54"/>
                  <a:pt x="188" y="54"/>
                  <a:pt x="185" y="55"/>
                </a:cubicBezTo>
                <a:cubicBezTo>
                  <a:pt x="185" y="55"/>
                  <a:pt x="185" y="54"/>
                  <a:pt x="185" y="54"/>
                </a:cubicBezTo>
                <a:cubicBezTo>
                  <a:pt x="161" y="15"/>
                  <a:pt x="161" y="15"/>
                  <a:pt x="161" y="15"/>
                </a:cubicBezTo>
                <a:cubicBezTo>
                  <a:pt x="158" y="11"/>
                  <a:pt x="153" y="9"/>
                  <a:pt x="150" y="11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1" y="24"/>
                  <a:pt x="119" y="29"/>
                  <a:pt x="120" y="33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1" y="77"/>
                  <a:pt x="128" y="79"/>
                  <a:pt x="126" y="81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88" y="53"/>
                  <a:pt x="88" y="53"/>
                  <a:pt x="88" y="53"/>
                </a:cubicBezTo>
                <a:cubicBezTo>
                  <a:pt x="84" y="50"/>
                  <a:pt x="79" y="50"/>
                  <a:pt x="77" y="53"/>
                </a:cubicBezTo>
                <a:cubicBezTo>
                  <a:pt x="57" y="73"/>
                  <a:pt x="57" y="73"/>
                  <a:pt x="57" y="73"/>
                </a:cubicBezTo>
                <a:cubicBezTo>
                  <a:pt x="54" y="76"/>
                  <a:pt x="54" y="81"/>
                  <a:pt x="57" y="84"/>
                </a:cubicBezTo>
                <a:cubicBezTo>
                  <a:pt x="85" y="120"/>
                  <a:pt x="85" y="120"/>
                  <a:pt x="85" y="120"/>
                </a:cubicBezTo>
                <a:cubicBezTo>
                  <a:pt x="83" y="123"/>
                  <a:pt x="81" y="126"/>
                  <a:pt x="79" y="129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0" y="114"/>
                  <a:pt x="26" y="116"/>
                  <a:pt x="24" y="120"/>
                </a:cubicBezTo>
                <a:cubicBezTo>
                  <a:pt x="13" y="146"/>
                  <a:pt x="13" y="146"/>
                  <a:pt x="13" y="146"/>
                </a:cubicBezTo>
                <a:cubicBezTo>
                  <a:pt x="11" y="149"/>
                  <a:pt x="13" y="154"/>
                  <a:pt x="17" y="157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6" y="184"/>
                  <a:pt x="55" y="187"/>
                  <a:pt x="55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9" y="196"/>
                  <a:pt x="9" y="196"/>
                  <a:pt x="9" y="196"/>
                </a:cubicBezTo>
                <a:cubicBezTo>
                  <a:pt x="4" y="197"/>
                  <a:pt x="1" y="201"/>
                  <a:pt x="1" y="205"/>
                </a:cubicBezTo>
                <a:cubicBezTo>
                  <a:pt x="1" y="233"/>
                  <a:pt x="1" y="233"/>
                  <a:pt x="1" y="233"/>
                </a:cubicBezTo>
                <a:cubicBezTo>
                  <a:pt x="0" y="237"/>
                  <a:pt x="4" y="240"/>
                  <a:pt x="8" y="241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5" y="250"/>
                  <a:pt x="55" y="254"/>
                  <a:pt x="56" y="257"/>
                </a:cubicBezTo>
                <a:cubicBezTo>
                  <a:pt x="55" y="257"/>
                  <a:pt x="55" y="257"/>
                  <a:pt x="55" y="257"/>
                </a:cubicBezTo>
                <a:cubicBezTo>
                  <a:pt x="16" y="280"/>
                  <a:pt x="16" y="280"/>
                  <a:pt x="16" y="280"/>
                </a:cubicBezTo>
                <a:cubicBezTo>
                  <a:pt x="12" y="283"/>
                  <a:pt x="10" y="287"/>
                  <a:pt x="12" y="291"/>
                </a:cubicBezTo>
                <a:cubicBezTo>
                  <a:pt x="23" y="317"/>
                  <a:pt x="23" y="317"/>
                  <a:pt x="23" y="317"/>
                </a:cubicBezTo>
                <a:cubicBezTo>
                  <a:pt x="24" y="320"/>
                  <a:pt x="29" y="322"/>
                  <a:pt x="33" y="321"/>
                </a:cubicBezTo>
                <a:cubicBezTo>
                  <a:pt x="77" y="309"/>
                  <a:pt x="77" y="309"/>
                  <a:pt x="77" y="309"/>
                </a:cubicBezTo>
                <a:cubicBezTo>
                  <a:pt x="79" y="312"/>
                  <a:pt x="81" y="315"/>
                  <a:pt x="83" y="318"/>
                </a:cubicBezTo>
                <a:cubicBezTo>
                  <a:pt x="55" y="352"/>
                  <a:pt x="55" y="352"/>
                  <a:pt x="55" y="352"/>
                </a:cubicBezTo>
                <a:cubicBezTo>
                  <a:pt x="53" y="356"/>
                  <a:pt x="53" y="361"/>
                  <a:pt x="56" y="364"/>
                </a:cubicBezTo>
                <a:cubicBezTo>
                  <a:pt x="75" y="384"/>
                  <a:pt x="75" y="384"/>
                  <a:pt x="75" y="384"/>
                </a:cubicBezTo>
                <a:cubicBezTo>
                  <a:pt x="78" y="387"/>
                  <a:pt x="83" y="387"/>
                  <a:pt x="87" y="384"/>
                </a:cubicBezTo>
                <a:cubicBezTo>
                  <a:pt x="122" y="357"/>
                  <a:pt x="122" y="357"/>
                  <a:pt x="122" y="357"/>
                </a:cubicBezTo>
                <a:cubicBezTo>
                  <a:pt x="125" y="359"/>
                  <a:pt x="128" y="361"/>
                  <a:pt x="131" y="363"/>
                </a:cubicBezTo>
                <a:cubicBezTo>
                  <a:pt x="119" y="405"/>
                  <a:pt x="119" y="405"/>
                  <a:pt x="119" y="405"/>
                </a:cubicBezTo>
                <a:cubicBezTo>
                  <a:pt x="118" y="409"/>
                  <a:pt x="120" y="414"/>
                  <a:pt x="124" y="415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53" y="428"/>
                  <a:pt x="158" y="426"/>
                  <a:pt x="160" y="422"/>
                </a:cubicBezTo>
                <a:cubicBezTo>
                  <a:pt x="182" y="385"/>
                  <a:pt x="182" y="385"/>
                  <a:pt x="182" y="385"/>
                </a:cubicBezTo>
                <a:cubicBezTo>
                  <a:pt x="186" y="386"/>
                  <a:pt x="190" y="386"/>
                  <a:pt x="194" y="387"/>
                </a:cubicBezTo>
                <a:cubicBezTo>
                  <a:pt x="199" y="430"/>
                  <a:pt x="199" y="430"/>
                  <a:pt x="199" y="430"/>
                </a:cubicBezTo>
                <a:cubicBezTo>
                  <a:pt x="200" y="435"/>
                  <a:pt x="203" y="438"/>
                  <a:pt x="207" y="438"/>
                </a:cubicBezTo>
                <a:cubicBezTo>
                  <a:pt x="235" y="438"/>
                  <a:pt x="235" y="438"/>
                  <a:pt x="235" y="438"/>
                </a:cubicBezTo>
                <a:cubicBezTo>
                  <a:pt x="239" y="438"/>
                  <a:pt x="243" y="435"/>
                  <a:pt x="244" y="430"/>
                </a:cubicBezTo>
                <a:cubicBezTo>
                  <a:pt x="249" y="387"/>
                  <a:pt x="249" y="387"/>
                  <a:pt x="249" y="387"/>
                </a:cubicBezTo>
                <a:cubicBezTo>
                  <a:pt x="251" y="387"/>
                  <a:pt x="253" y="386"/>
                  <a:pt x="255" y="386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9" y="426"/>
                  <a:pt x="284" y="428"/>
                  <a:pt x="287" y="426"/>
                </a:cubicBezTo>
                <a:cubicBezTo>
                  <a:pt x="313" y="415"/>
                  <a:pt x="313" y="415"/>
                  <a:pt x="313" y="415"/>
                </a:cubicBezTo>
                <a:cubicBezTo>
                  <a:pt x="317" y="414"/>
                  <a:pt x="319" y="410"/>
                  <a:pt x="318" y="405"/>
                </a:cubicBezTo>
                <a:cubicBezTo>
                  <a:pt x="307" y="366"/>
                  <a:pt x="307" y="366"/>
                  <a:pt x="307" y="366"/>
                </a:cubicBezTo>
                <a:cubicBezTo>
                  <a:pt x="310" y="364"/>
                  <a:pt x="314" y="362"/>
                  <a:pt x="317" y="359"/>
                </a:cubicBezTo>
                <a:cubicBezTo>
                  <a:pt x="350" y="385"/>
                  <a:pt x="350" y="385"/>
                  <a:pt x="350" y="385"/>
                </a:cubicBezTo>
                <a:cubicBezTo>
                  <a:pt x="354" y="387"/>
                  <a:pt x="359" y="387"/>
                  <a:pt x="361" y="384"/>
                </a:cubicBezTo>
                <a:cubicBezTo>
                  <a:pt x="381" y="364"/>
                  <a:pt x="381" y="364"/>
                  <a:pt x="381" y="364"/>
                </a:cubicBezTo>
                <a:cubicBezTo>
                  <a:pt x="384" y="362"/>
                  <a:pt x="384" y="356"/>
                  <a:pt x="381" y="353"/>
                </a:cubicBezTo>
                <a:cubicBezTo>
                  <a:pt x="357" y="322"/>
                  <a:pt x="357" y="322"/>
                  <a:pt x="357" y="322"/>
                </a:cubicBezTo>
                <a:cubicBezTo>
                  <a:pt x="359" y="318"/>
                  <a:pt x="362" y="314"/>
                  <a:pt x="364" y="310"/>
                </a:cubicBezTo>
                <a:cubicBezTo>
                  <a:pt x="403" y="321"/>
                  <a:pt x="403" y="321"/>
                  <a:pt x="403" y="321"/>
                </a:cubicBezTo>
                <a:cubicBezTo>
                  <a:pt x="408" y="323"/>
                  <a:pt x="412" y="321"/>
                  <a:pt x="414" y="317"/>
                </a:cubicBezTo>
                <a:cubicBezTo>
                  <a:pt x="425" y="291"/>
                  <a:pt x="425" y="291"/>
                  <a:pt x="425" y="291"/>
                </a:cubicBezTo>
                <a:cubicBezTo>
                  <a:pt x="427" y="288"/>
                  <a:pt x="425" y="283"/>
                  <a:pt x="421" y="281"/>
                </a:cubicBezTo>
                <a:cubicBezTo>
                  <a:pt x="386" y="260"/>
                  <a:pt x="386" y="260"/>
                  <a:pt x="386" y="260"/>
                </a:cubicBezTo>
                <a:cubicBezTo>
                  <a:pt x="387" y="255"/>
                  <a:pt x="387" y="251"/>
                  <a:pt x="388" y="247"/>
                </a:cubicBezTo>
                <a:cubicBezTo>
                  <a:pt x="429" y="241"/>
                  <a:pt x="429" y="241"/>
                  <a:pt x="429" y="241"/>
                </a:cubicBezTo>
                <a:cubicBezTo>
                  <a:pt x="433" y="241"/>
                  <a:pt x="437" y="237"/>
                  <a:pt x="436" y="233"/>
                </a:cubicBezTo>
                <a:lnTo>
                  <a:pt x="436" y="205"/>
                </a:lnTo>
                <a:close/>
                <a:moveTo>
                  <a:pt x="218" y="340"/>
                </a:moveTo>
                <a:cubicBezTo>
                  <a:pt x="152" y="340"/>
                  <a:pt x="98" y="286"/>
                  <a:pt x="98" y="219"/>
                </a:cubicBezTo>
                <a:cubicBezTo>
                  <a:pt x="98" y="153"/>
                  <a:pt x="152" y="99"/>
                  <a:pt x="219" y="99"/>
                </a:cubicBezTo>
                <a:cubicBezTo>
                  <a:pt x="285" y="99"/>
                  <a:pt x="339" y="153"/>
                  <a:pt x="339" y="219"/>
                </a:cubicBezTo>
                <a:cubicBezTo>
                  <a:pt x="339" y="286"/>
                  <a:pt x="285" y="340"/>
                  <a:pt x="218" y="340"/>
                </a:cubicBezTo>
                <a:close/>
              </a:path>
            </a:pathLst>
          </a:custGeom>
          <a:solidFill>
            <a:srgbClr val="F265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 flipH="1">
            <a:off x="7548632" y="4529412"/>
            <a:ext cx="1038104" cy="1038104"/>
          </a:xfrm>
          <a:custGeom>
            <a:avLst/>
            <a:gdLst>
              <a:gd name="T0" fmla="*/ 361 w 412"/>
              <a:gd name="T1" fmla="*/ 332 h 412"/>
              <a:gd name="T2" fmla="*/ 338 w 412"/>
              <a:gd name="T3" fmla="*/ 302 h 412"/>
              <a:gd name="T4" fmla="*/ 356 w 412"/>
              <a:gd name="T5" fmla="*/ 270 h 412"/>
              <a:gd name="T6" fmla="*/ 366 w 412"/>
              <a:gd name="T7" fmla="*/ 229 h 412"/>
              <a:gd name="T8" fmla="*/ 404 w 412"/>
              <a:gd name="T9" fmla="*/ 224 h 412"/>
              <a:gd name="T10" fmla="*/ 411 w 412"/>
              <a:gd name="T11" fmla="*/ 216 h 412"/>
              <a:gd name="T12" fmla="*/ 411 w 412"/>
              <a:gd name="T13" fmla="*/ 190 h 412"/>
              <a:gd name="T14" fmla="*/ 403 w 412"/>
              <a:gd name="T15" fmla="*/ 182 h 412"/>
              <a:gd name="T16" fmla="*/ 364 w 412"/>
              <a:gd name="T17" fmla="*/ 178 h 412"/>
              <a:gd name="T18" fmla="*/ 337 w 412"/>
              <a:gd name="T19" fmla="*/ 115 h 412"/>
              <a:gd name="T20" fmla="*/ 363 w 412"/>
              <a:gd name="T21" fmla="*/ 83 h 412"/>
              <a:gd name="T22" fmla="*/ 363 w 412"/>
              <a:gd name="T23" fmla="*/ 72 h 412"/>
              <a:gd name="T24" fmla="*/ 345 w 412"/>
              <a:gd name="T25" fmla="*/ 53 h 412"/>
              <a:gd name="T26" fmla="*/ 334 w 412"/>
              <a:gd name="T27" fmla="*/ 52 h 412"/>
              <a:gd name="T28" fmla="*/ 299 w 412"/>
              <a:gd name="T29" fmla="*/ 78 h 412"/>
              <a:gd name="T30" fmla="*/ 299 w 412"/>
              <a:gd name="T31" fmla="*/ 78 h 412"/>
              <a:gd name="T32" fmla="*/ 267 w 412"/>
              <a:gd name="T33" fmla="*/ 61 h 412"/>
              <a:gd name="T34" fmla="*/ 235 w 412"/>
              <a:gd name="T35" fmla="*/ 51 h 412"/>
              <a:gd name="T36" fmla="*/ 235 w 412"/>
              <a:gd name="T37" fmla="*/ 51 h 412"/>
              <a:gd name="T38" fmla="*/ 228 w 412"/>
              <a:gd name="T39" fmla="*/ 8 h 412"/>
              <a:gd name="T40" fmla="*/ 220 w 412"/>
              <a:gd name="T41" fmla="*/ 1 h 412"/>
              <a:gd name="T42" fmla="*/ 194 w 412"/>
              <a:gd name="T43" fmla="*/ 2 h 412"/>
              <a:gd name="T44" fmla="*/ 186 w 412"/>
              <a:gd name="T45" fmla="*/ 10 h 412"/>
              <a:gd name="T46" fmla="*/ 183 w 412"/>
              <a:gd name="T47" fmla="*/ 51 h 412"/>
              <a:gd name="T48" fmla="*/ 115 w 412"/>
              <a:gd name="T49" fmla="*/ 77 h 412"/>
              <a:gd name="T50" fmla="*/ 82 w 412"/>
              <a:gd name="T51" fmla="*/ 52 h 412"/>
              <a:gd name="T52" fmla="*/ 72 w 412"/>
              <a:gd name="T53" fmla="*/ 52 h 412"/>
              <a:gd name="T54" fmla="*/ 53 w 412"/>
              <a:gd name="T55" fmla="*/ 70 h 412"/>
              <a:gd name="T56" fmla="*/ 53 w 412"/>
              <a:gd name="T57" fmla="*/ 81 h 412"/>
              <a:gd name="T58" fmla="*/ 78 w 412"/>
              <a:gd name="T59" fmla="*/ 114 h 412"/>
              <a:gd name="T60" fmla="*/ 58 w 412"/>
              <a:gd name="T61" fmla="*/ 149 h 412"/>
              <a:gd name="T62" fmla="*/ 48 w 412"/>
              <a:gd name="T63" fmla="*/ 183 h 412"/>
              <a:gd name="T64" fmla="*/ 8 w 412"/>
              <a:gd name="T65" fmla="*/ 189 h 412"/>
              <a:gd name="T66" fmla="*/ 1 w 412"/>
              <a:gd name="T67" fmla="*/ 197 h 412"/>
              <a:gd name="T68" fmla="*/ 1 w 412"/>
              <a:gd name="T69" fmla="*/ 223 h 412"/>
              <a:gd name="T70" fmla="*/ 9 w 412"/>
              <a:gd name="T71" fmla="*/ 230 h 412"/>
              <a:gd name="T72" fmla="*/ 48 w 412"/>
              <a:gd name="T73" fmla="*/ 235 h 412"/>
              <a:gd name="T74" fmla="*/ 77 w 412"/>
              <a:gd name="T75" fmla="*/ 304 h 412"/>
              <a:gd name="T76" fmla="*/ 54 w 412"/>
              <a:gd name="T77" fmla="*/ 334 h 412"/>
              <a:gd name="T78" fmla="*/ 54 w 412"/>
              <a:gd name="T79" fmla="*/ 345 h 412"/>
              <a:gd name="T80" fmla="*/ 73 w 412"/>
              <a:gd name="T81" fmla="*/ 363 h 412"/>
              <a:gd name="T82" fmla="*/ 83 w 412"/>
              <a:gd name="T83" fmla="*/ 364 h 412"/>
              <a:gd name="T84" fmla="*/ 113 w 412"/>
              <a:gd name="T85" fmla="*/ 341 h 412"/>
              <a:gd name="T86" fmla="*/ 146 w 412"/>
              <a:gd name="T87" fmla="*/ 359 h 412"/>
              <a:gd name="T88" fmla="*/ 180 w 412"/>
              <a:gd name="T89" fmla="*/ 368 h 412"/>
              <a:gd name="T90" fmla="*/ 185 w 412"/>
              <a:gd name="T91" fmla="*/ 405 h 412"/>
              <a:gd name="T92" fmla="*/ 193 w 412"/>
              <a:gd name="T93" fmla="*/ 412 h 412"/>
              <a:gd name="T94" fmla="*/ 219 w 412"/>
              <a:gd name="T95" fmla="*/ 412 h 412"/>
              <a:gd name="T96" fmla="*/ 227 w 412"/>
              <a:gd name="T97" fmla="*/ 404 h 412"/>
              <a:gd name="T98" fmla="*/ 231 w 412"/>
              <a:gd name="T99" fmla="*/ 369 h 412"/>
              <a:gd name="T100" fmla="*/ 303 w 412"/>
              <a:gd name="T101" fmla="*/ 339 h 412"/>
              <a:gd name="T102" fmla="*/ 331 w 412"/>
              <a:gd name="T103" fmla="*/ 362 h 412"/>
              <a:gd name="T104" fmla="*/ 342 w 412"/>
              <a:gd name="T105" fmla="*/ 361 h 412"/>
              <a:gd name="T106" fmla="*/ 361 w 412"/>
              <a:gd name="T107" fmla="*/ 343 h 412"/>
              <a:gd name="T108" fmla="*/ 361 w 412"/>
              <a:gd name="T109" fmla="*/ 332 h 412"/>
              <a:gd name="T110" fmla="*/ 164 w 412"/>
              <a:gd name="T111" fmla="*/ 315 h 412"/>
              <a:gd name="T112" fmla="*/ 101 w 412"/>
              <a:gd name="T113" fmla="*/ 167 h 412"/>
              <a:gd name="T114" fmla="*/ 250 w 412"/>
              <a:gd name="T115" fmla="*/ 104 h 412"/>
              <a:gd name="T116" fmla="*/ 312 w 412"/>
              <a:gd name="T117" fmla="*/ 253 h 412"/>
              <a:gd name="T118" fmla="*/ 164 w 412"/>
              <a:gd name="T119" fmla="*/ 31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2" h="412">
                <a:moveTo>
                  <a:pt x="361" y="332"/>
                </a:moveTo>
                <a:cubicBezTo>
                  <a:pt x="338" y="302"/>
                  <a:pt x="338" y="302"/>
                  <a:pt x="338" y="302"/>
                </a:cubicBezTo>
                <a:cubicBezTo>
                  <a:pt x="345" y="292"/>
                  <a:pt x="351" y="282"/>
                  <a:pt x="356" y="270"/>
                </a:cubicBezTo>
                <a:cubicBezTo>
                  <a:pt x="361" y="257"/>
                  <a:pt x="365" y="243"/>
                  <a:pt x="366" y="229"/>
                </a:cubicBezTo>
                <a:cubicBezTo>
                  <a:pt x="404" y="224"/>
                  <a:pt x="404" y="224"/>
                  <a:pt x="404" y="224"/>
                </a:cubicBezTo>
                <a:cubicBezTo>
                  <a:pt x="408" y="223"/>
                  <a:pt x="412" y="220"/>
                  <a:pt x="411" y="216"/>
                </a:cubicBezTo>
                <a:cubicBezTo>
                  <a:pt x="411" y="190"/>
                  <a:pt x="411" y="190"/>
                  <a:pt x="411" y="190"/>
                </a:cubicBezTo>
                <a:cubicBezTo>
                  <a:pt x="411" y="186"/>
                  <a:pt x="408" y="182"/>
                  <a:pt x="403" y="182"/>
                </a:cubicBezTo>
                <a:cubicBezTo>
                  <a:pt x="364" y="178"/>
                  <a:pt x="364" y="178"/>
                  <a:pt x="364" y="178"/>
                </a:cubicBezTo>
                <a:cubicBezTo>
                  <a:pt x="360" y="155"/>
                  <a:pt x="350" y="133"/>
                  <a:pt x="337" y="115"/>
                </a:cubicBezTo>
                <a:cubicBezTo>
                  <a:pt x="363" y="83"/>
                  <a:pt x="363" y="83"/>
                  <a:pt x="363" y="83"/>
                </a:cubicBezTo>
                <a:cubicBezTo>
                  <a:pt x="366" y="80"/>
                  <a:pt x="366" y="75"/>
                  <a:pt x="363" y="72"/>
                </a:cubicBezTo>
                <a:cubicBezTo>
                  <a:pt x="345" y="53"/>
                  <a:pt x="345" y="53"/>
                  <a:pt x="345" y="53"/>
                </a:cubicBezTo>
                <a:cubicBezTo>
                  <a:pt x="343" y="50"/>
                  <a:pt x="338" y="50"/>
                  <a:pt x="334" y="52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289" y="71"/>
                  <a:pt x="279" y="65"/>
                  <a:pt x="267" y="61"/>
                </a:cubicBezTo>
                <a:cubicBezTo>
                  <a:pt x="257" y="56"/>
                  <a:pt x="246" y="53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28" y="8"/>
                  <a:pt x="228" y="8"/>
                  <a:pt x="228" y="8"/>
                </a:cubicBezTo>
                <a:cubicBezTo>
                  <a:pt x="227" y="4"/>
                  <a:pt x="224" y="0"/>
                  <a:pt x="220" y="1"/>
                </a:cubicBezTo>
                <a:cubicBezTo>
                  <a:pt x="194" y="2"/>
                  <a:pt x="194" y="2"/>
                  <a:pt x="194" y="2"/>
                </a:cubicBezTo>
                <a:cubicBezTo>
                  <a:pt x="190" y="2"/>
                  <a:pt x="186" y="5"/>
                  <a:pt x="186" y="10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59" y="54"/>
                  <a:pt x="135" y="63"/>
                  <a:pt x="115" y="77"/>
                </a:cubicBezTo>
                <a:cubicBezTo>
                  <a:pt x="82" y="52"/>
                  <a:pt x="82" y="52"/>
                  <a:pt x="82" y="52"/>
                </a:cubicBezTo>
                <a:cubicBezTo>
                  <a:pt x="79" y="49"/>
                  <a:pt x="74" y="49"/>
                  <a:pt x="72" y="52"/>
                </a:cubicBezTo>
                <a:cubicBezTo>
                  <a:pt x="53" y="70"/>
                  <a:pt x="53" y="70"/>
                  <a:pt x="53" y="70"/>
                </a:cubicBezTo>
                <a:cubicBezTo>
                  <a:pt x="50" y="73"/>
                  <a:pt x="50" y="78"/>
                  <a:pt x="53" y="81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0" y="124"/>
                  <a:pt x="63" y="136"/>
                  <a:pt x="58" y="149"/>
                </a:cubicBezTo>
                <a:cubicBezTo>
                  <a:pt x="53" y="160"/>
                  <a:pt x="50" y="171"/>
                  <a:pt x="48" y="183"/>
                </a:cubicBezTo>
                <a:cubicBezTo>
                  <a:pt x="8" y="189"/>
                  <a:pt x="8" y="189"/>
                  <a:pt x="8" y="189"/>
                </a:cubicBezTo>
                <a:cubicBezTo>
                  <a:pt x="3" y="189"/>
                  <a:pt x="0" y="193"/>
                  <a:pt x="1" y="197"/>
                </a:cubicBezTo>
                <a:cubicBezTo>
                  <a:pt x="1" y="223"/>
                  <a:pt x="1" y="223"/>
                  <a:pt x="1" y="223"/>
                </a:cubicBezTo>
                <a:cubicBezTo>
                  <a:pt x="1" y="227"/>
                  <a:pt x="4" y="230"/>
                  <a:pt x="9" y="230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52" y="260"/>
                  <a:pt x="62" y="284"/>
                  <a:pt x="77" y="304"/>
                </a:cubicBezTo>
                <a:cubicBezTo>
                  <a:pt x="54" y="334"/>
                  <a:pt x="54" y="334"/>
                  <a:pt x="54" y="334"/>
                </a:cubicBezTo>
                <a:cubicBezTo>
                  <a:pt x="51" y="337"/>
                  <a:pt x="51" y="342"/>
                  <a:pt x="54" y="345"/>
                </a:cubicBezTo>
                <a:cubicBezTo>
                  <a:pt x="73" y="363"/>
                  <a:pt x="73" y="363"/>
                  <a:pt x="73" y="363"/>
                </a:cubicBezTo>
                <a:cubicBezTo>
                  <a:pt x="75" y="366"/>
                  <a:pt x="80" y="366"/>
                  <a:pt x="83" y="364"/>
                </a:cubicBezTo>
                <a:cubicBezTo>
                  <a:pt x="113" y="341"/>
                  <a:pt x="113" y="341"/>
                  <a:pt x="113" y="341"/>
                </a:cubicBezTo>
                <a:cubicBezTo>
                  <a:pt x="123" y="348"/>
                  <a:pt x="134" y="354"/>
                  <a:pt x="146" y="359"/>
                </a:cubicBezTo>
                <a:cubicBezTo>
                  <a:pt x="157" y="363"/>
                  <a:pt x="169" y="366"/>
                  <a:pt x="180" y="368"/>
                </a:cubicBezTo>
                <a:cubicBezTo>
                  <a:pt x="185" y="405"/>
                  <a:pt x="185" y="405"/>
                  <a:pt x="185" y="405"/>
                </a:cubicBezTo>
                <a:cubicBezTo>
                  <a:pt x="186" y="409"/>
                  <a:pt x="189" y="412"/>
                  <a:pt x="193" y="412"/>
                </a:cubicBezTo>
                <a:cubicBezTo>
                  <a:pt x="219" y="412"/>
                  <a:pt x="219" y="412"/>
                  <a:pt x="219" y="412"/>
                </a:cubicBezTo>
                <a:cubicBezTo>
                  <a:pt x="223" y="412"/>
                  <a:pt x="227" y="408"/>
                  <a:pt x="227" y="404"/>
                </a:cubicBezTo>
                <a:cubicBezTo>
                  <a:pt x="231" y="369"/>
                  <a:pt x="231" y="369"/>
                  <a:pt x="231" y="369"/>
                </a:cubicBezTo>
                <a:cubicBezTo>
                  <a:pt x="257" y="365"/>
                  <a:pt x="281" y="354"/>
                  <a:pt x="303" y="339"/>
                </a:cubicBezTo>
                <a:cubicBezTo>
                  <a:pt x="331" y="362"/>
                  <a:pt x="331" y="362"/>
                  <a:pt x="331" y="362"/>
                </a:cubicBezTo>
                <a:cubicBezTo>
                  <a:pt x="335" y="364"/>
                  <a:pt x="340" y="364"/>
                  <a:pt x="342" y="361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4" y="340"/>
                  <a:pt x="364" y="336"/>
                  <a:pt x="361" y="332"/>
                </a:cubicBezTo>
                <a:close/>
                <a:moveTo>
                  <a:pt x="164" y="315"/>
                </a:moveTo>
                <a:cubicBezTo>
                  <a:pt x="106" y="291"/>
                  <a:pt x="78" y="225"/>
                  <a:pt x="101" y="167"/>
                </a:cubicBezTo>
                <a:cubicBezTo>
                  <a:pt x="125" y="109"/>
                  <a:pt x="191" y="81"/>
                  <a:pt x="250" y="104"/>
                </a:cubicBezTo>
                <a:cubicBezTo>
                  <a:pt x="308" y="128"/>
                  <a:pt x="336" y="194"/>
                  <a:pt x="312" y="253"/>
                </a:cubicBezTo>
                <a:cubicBezTo>
                  <a:pt x="288" y="311"/>
                  <a:pt x="222" y="339"/>
                  <a:pt x="164" y="3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 flipH="1">
            <a:off x="8453284" y="4841228"/>
            <a:ext cx="1299876" cy="1305008"/>
          </a:xfrm>
          <a:custGeom>
            <a:avLst/>
            <a:gdLst>
              <a:gd name="T0" fmla="*/ 506 w 516"/>
              <a:gd name="T1" fmla="*/ 232 h 518"/>
              <a:gd name="T2" fmla="*/ 455 w 516"/>
              <a:gd name="T3" fmla="*/ 209 h 518"/>
              <a:gd name="T4" fmla="*/ 501 w 516"/>
              <a:gd name="T5" fmla="*/ 172 h 518"/>
              <a:gd name="T6" fmla="*/ 476 w 516"/>
              <a:gd name="T7" fmla="*/ 136 h 518"/>
              <a:gd name="T8" fmla="*/ 419 w 516"/>
              <a:gd name="T9" fmla="*/ 137 h 518"/>
              <a:gd name="T10" fmla="*/ 449 w 516"/>
              <a:gd name="T11" fmla="*/ 86 h 518"/>
              <a:gd name="T12" fmla="*/ 412 w 516"/>
              <a:gd name="T13" fmla="*/ 62 h 518"/>
              <a:gd name="T14" fmla="*/ 360 w 516"/>
              <a:gd name="T15" fmla="*/ 86 h 518"/>
              <a:gd name="T16" fmla="*/ 370 w 516"/>
              <a:gd name="T17" fmla="*/ 26 h 518"/>
              <a:gd name="T18" fmla="*/ 327 w 516"/>
              <a:gd name="T19" fmla="*/ 17 h 518"/>
              <a:gd name="T20" fmla="*/ 298 w 516"/>
              <a:gd name="T21" fmla="*/ 63 h 518"/>
              <a:gd name="T22" fmla="*/ 288 w 516"/>
              <a:gd name="T23" fmla="*/ 9 h 518"/>
              <a:gd name="T24" fmla="*/ 245 w 516"/>
              <a:gd name="T25" fmla="*/ 0 h 518"/>
              <a:gd name="T26" fmla="*/ 229 w 516"/>
              <a:gd name="T27" fmla="*/ 63 h 518"/>
              <a:gd name="T28" fmla="*/ 218 w 516"/>
              <a:gd name="T29" fmla="*/ 63 h 518"/>
              <a:gd name="T30" fmla="*/ 177 w 516"/>
              <a:gd name="T31" fmla="*/ 13 h 518"/>
              <a:gd name="T32" fmla="*/ 142 w 516"/>
              <a:gd name="T33" fmla="*/ 39 h 518"/>
              <a:gd name="T34" fmla="*/ 148 w 516"/>
              <a:gd name="T35" fmla="*/ 95 h 518"/>
              <a:gd name="T36" fmla="*/ 104 w 516"/>
              <a:gd name="T37" fmla="*/ 62 h 518"/>
              <a:gd name="T38" fmla="*/ 68 w 516"/>
              <a:gd name="T39" fmla="*/ 86 h 518"/>
              <a:gd name="T40" fmla="*/ 101 w 516"/>
              <a:gd name="T41" fmla="*/ 141 h 518"/>
              <a:gd name="T42" fmla="*/ 93 w 516"/>
              <a:gd name="T43" fmla="*/ 152 h 518"/>
              <a:gd name="T44" fmla="*/ 28 w 516"/>
              <a:gd name="T45" fmla="*/ 142 h 518"/>
              <a:gd name="T46" fmla="*/ 20 w 516"/>
              <a:gd name="T47" fmla="*/ 185 h 518"/>
              <a:gd name="T48" fmla="*/ 67 w 516"/>
              <a:gd name="T49" fmla="*/ 213 h 518"/>
              <a:gd name="T50" fmla="*/ 64 w 516"/>
              <a:gd name="T51" fmla="*/ 226 h 518"/>
              <a:gd name="T52" fmla="*/ 1 w 516"/>
              <a:gd name="T53" fmla="*/ 242 h 518"/>
              <a:gd name="T54" fmla="*/ 10 w 516"/>
              <a:gd name="T55" fmla="*/ 285 h 518"/>
              <a:gd name="T56" fmla="*/ 64 w 516"/>
              <a:gd name="T57" fmla="*/ 292 h 518"/>
              <a:gd name="T58" fmla="*/ 65 w 516"/>
              <a:gd name="T59" fmla="*/ 303 h 518"/>
              <a:gd name="T60" fmla="*/ 14 w 516"/>
              <a:gd name="T61" fmla="*/ 344 h 518"/>
              <a:gd name="T62" fmla="*/ 39 w 516"/>
              <a:gd name="T63" fmla="*/ 379 h 518"/>
              <a:gd name="T64" fmla="*/ 98 w 516"/>
              <a:gd name="T65" fmla="*/ 375 h 518"/>
              <a:gd name="T66" fmla="*/ 66 w 516"/>
              <a:gd name="T67" fmla="*/ 430 h 518"/>
              <a:gd name="T68" fmla="*/ 102 w 516"/>
              <a:gd name="T69" fmla="*/ 454 h 518"/>
              <a:gd name="T70" fmla="*/ 155 w 516"/>
              <a:gd name="T71" fmla="*/ 429 h 518"/>
              <a:gd name="T72" fmla="*/ 146 w 516"/>
              <a:gd name="T73" fmla="*/ 491 h 518"/>
              <a:gd name="T74" fmla="*/ 189 w 516"/>
              <a:gd name="T75" fmla="*/ 499 h 518"/>
              <a:gd name="T76" fmla="*/ 229 w 516"/>
              <a:gd name="T77" fmla="*/ 457 h 518"/>
              <a:gd name="T78" fmla="*/ 245 w 516"/>
              <a:gd name="T79" fmla="*/ 517 h 518"/>
              <a:gd name="T80" fmla="*/ 288 w 516"/>
              <a:gd name="T81" fmla="*/ 508 h 518"/>
              <a:gd name="T82" fmla="*/ 302 w 516"/>
              <a:gd name="T83" fmla="*/ 456 h 518"/>
              <a:gd name="T84" fmla="*/ 340 w 516"/>
              <a:gd name="T85" fmla="*/ 503 h 518"/>
              <a:gd name="T86" fmla="*/ 376 w 516"/>
              <a:gd name="T87" fmla="*/ 478 h 518"/>
              <a:gd name="T88" fmla="*/ 375 w 516"/>
              <a:gd name="T89" fmla="*/ 424 h 518"/>
              <a:gd name="T90" fmla="*/ 427 w 516"/>
              <a:gd name="T91" fmla="*/ 453 h 518"/>
              <a:gd name="T92" fmla="*/ 451 w 516"/>
              <a:gd name="T93" fmla="*/ 416 h 518"/>
              <a:gd name="T94" fmla="*/ 431 w 516"/>
              <a:gd name="T95" fmla="*/ 366 h 518"/>
              <a:gd name="T96" fmla="*/ 489 w 516"/>
              <a:gd name="T97" fmla="*/ 374 h 518"/>
              <a:gd name="T98" fmla="*/ 498 w 516"/>
              <a:gd name="T99" fmla="*/ 331 h 518"/>
              <a:gd name="T100" fmla="*/ 459 w 516"/>
              <a:gd name="T101" fmla="*/ 291 h 518"/>
              <a:gd name="T102" fmla="*/ 516 w 516"/>
              <a:gd name="T103" fmla="*/ 275 h 518"/>
              <a:gd name="T104" fmla="*/ 258 w 516"/>
              <a:gd name="T105" fmla="*/ 431 h 518"/>
              <a:gd name="T106" fmla="*/ 258 w 516"/>
              <a:gd name="T107" fmla="*/ 87 h 518"/>
              <a:gd name="T108" fmla="*/ 258 w 516"/>
              <a:gd name="T109" fmla="*/ 43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6" h="518">
                <a:moveTo>
                  <a:pt x="515" y="242"/>
                </a:moveTo>
                <a:cubicBezTo>
                  <a:pt x="516" y="237"/>
                  <a:pt x="512" y="233"/>
                  <a:pt x="506" y="232"/>
                </a:cubicBezTo>
                <a:cubicBezTo>
                  <a:pt x="458" y="226"/>
                  <a:pt x="458" y="226"/>
                  <a:pt x="458" y="226"/>
                </a:cubicBezTo>
                <a:cubicBezTo>
                  <a:pt x="457" y="221"/>
                  <a:pt x="456" y="215"/>
                  <a:pt x="455" y="209"/>
                </a:cubicBezTo>
                <a:cubicBezTo>
                  <a:pt x="496" y="185"/>
                  <a:pt x="496" y="185"/>
                  <a:pt x="496" y="185"/>
                </a:cubicBezTo>
                <a:cubicBezTo>
                  <a:pt x="501" y="182"/>
                  <a:pt x="503" y="176"/>
                  <a:pt x="501" y="172"/>
                </a:cubicBezTo>
                <a:cubicBezTo>
                  <a:pt x="488" y="142"/>
                  <a:pt x="488" y="142"/>
                  <a:pt x="488" y="142"/>
                </a:cubicBezTo>
                <a:cubicBezTo>
                  <a:pt x="486" y="137"/>
                  <a:pt x="481" y="135"/>
                  <a:pt x="476" y="136"/>
                </a:cubicBezTo>
                <a:cubicBezTo>
                  <a:pt x="428" y="150"/>
                  <a:pt x="428" y="150"/>
                  <a:pt x="428" y="150"/>
                </a:cubicBezTo>
                <a:cubicBezTo>
                  <a:pt x="425" y="146"/>
                  <a:pt x="422" y="141"/>
                  <a:pt x="419" y="137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2" y="95"/>
                  <a:pt x="452" y="89"/>
                  <a:pt x="449" y="86"/>
                </a:cubicBezTo>
                <a:cubicBezTo>
                  <a:pt x="426" y="63"/>
                  <a:pt x="426" y="63"/>
                  <a:pt x="426" y="63"/>
                </a:cubicBezTo>
                <a:cubicBezTo>
                  <a:pt x="423" y="59"/>
                  <a:pt x="417" y="58"/>
                  <a:pt x="412" y="62"/>
                </a:cubicBezTo>
                <a:cubicBezTo>
                  <a:pt x="371" y="93"/>
                  <a:pt x="371" y="93"/>
                  <a:pt x="371" y="93"/>
                </a:cubicBezTo>
                <a:cubicBezTo>
                  <a:pt x="367" y="90"/>
                  <a:pt x="364" y="88"/>
                  <a:pt x="360" y="86"/>
                </a:cubicBezTo>
                <a:cubicBezTo>
                  <a:pt x="375" y="39"/>
                  <a:pt x="375" y="39"/>
                  <a:pt x="375" y="39"/>
                </a:cubicBezTo>
                <a:cubicBezTo>
                  <a:pt x="376" y="34"/>
                  <a:pt x="374" y="28"/>
                  <a:pt x="370" y="26"/>
                </a:cubicBezTo>
                <a:cubicBezTo>
                  <a:pt x="340" y="13"/>
                  <a:pt x="340" y="13"/>
                  <a:pt x="340" y="13"/>
                </a:cubicBezTo>
                <a:cubicBezTo>
                  <a:pt x="336" y="10"/>
                  <a:pt x="330" y="12"/>
                  <a:pt x="327" y="17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7" y="63"/>
                  <a:pt x="296" y="63"/>
                  <a:pt x="295" y="63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4"/>
                  <a:pt x="283" y="0"/>
                  <a:pt x="278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1" y="0"/>
                  <a:pt x="236" y="4"/>
                  <a:pt x="235" y="9"/>
                </a:cubicBezTo>
                <a:cubicBezTo>
                  <a:pt x="229" y="63"/>
                  <a:pt x="229" y="63"/>
                  <a:pt x="229" y="63"/>
                </a:cubicBezTo>
                <a:cubicBezTo>
                  <a:pt x="225" y="63"/>
                  <a:pt x="222" y="64"/>
                  <a:pt x="219" y="65"/>
                </a:cubicBezTo>
                <a:cubicBezTo>
                  <a:pt x="219" y="64"/>
                  <a:pt x="219" y="63"/>
                  <a:pt x="218" y="63"/>
                </a:cubicBezTo>
                <a:cubicBezTo>
                  <a:pt x="189" y="17"/>
                  <a:pt x="189" y="17"/>
                  <a:pt x="189" y="17"/>
                </a:cubicBezTo>
                <a:cubicBezTo>
                  <a:pt x="187" y="12"/>
                  <a:pt x="181" y="10"/>
                  <a:pt x="177" y="13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2" y="28"/>
                  <a:pt x="140" y="34"/>
                  <a:pt x="142" y="39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4" y="91"/>
                  <a:pt x="151" y="93"/>
                  <a:pt x="148" y="95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0" y="58"/>
                  <a:pt x="93" y="59"/>
                  <a:pt x="90" y="63"/>
                </a:cubicBezTo>
                <a:cubicBezTo>
                  <a:pt x="68" y="86"/>
                  <a:pt x="68" y="86"/>
                  <a:pt x="68" y="86"/>
                </a:cubicBezTo>
                <a:cubicBezTo>
                  <a:pt x="64" y="89"/>
                  <a:pt x="64" y="95"/>
                  <a:pt x="67" y="100"/>
                </a:cubicBezTo>
                <a:cubicBezTo>
                  <a:pt x="101" y="141"/>
                  <a:pt x="101" y="141"/>
                  <a:pt x="101" y="141"/>
                </a:cubicBezTo>
                <a:cubicBezTo>
                  <a:pt x="98" y="145"/>
                  <a:pt x="96" y="148"/>
                  <a:pt x="93" y="152"/>
                </a:cubicBezTo>
                <a:cubicBezTo>
                  <a:pt x="93" y="152"/>
                  <a:pt x="93" y="152"/>
                  <a:pt x="93" y="152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35" y="135"/>
                  <a:pt x="30" y="137"/>
                  <a:pt x="28" y="142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3" y="176"/>
                  <a:pt x="15" y="182"/>
                  <a:pt x="20" y="185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7" y="213"/>
                  <a:pt x="67" y="213"/>
                  <a:pt x="67" y="213"/>
                </a:cubicBezTo>
                <a:cubicBezTo>
                  <a:pt x="66" y="217"/>
                  <a:pt x="65" y="221"/>
                  <a:pt x="65" y="226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5" y="233"/>
                  <a:pt x="0" y="237"/>
                  <a:pt x="1" y="242"/>
                </a:cubicBezTo>
                <a:cubicBezTo>
                  <a:pt x="1" y="275"/>
                  <a:pt x="1" y="275"/>
                  <a:pt x="1" y="275"/>
                </a:cubicBezTo>
                <a:cubicBezTo>
                  <a:pt x="0" y="279"/>
                  <a:pt x="4" y="284"/>
                  <a:pt x="10" y="285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65" y="296"/>
                  <a:pt x="65" y="299"/>
                  <a:pt x="66" y="303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19" y="331"/>
                  <a:pt x="19" y="331"/>
                  <a:pt x="19" y="331"/>
                </a:cubicBezTo>
                <a:cubicBezTo>
                  <a:pt x="14" y="334"/>
                  <a:pt x="12" y="340"/>
                  <a:pt x="14" y="344"/>
                </a:cubicBezTo>
                <a:cubicBezTo>
                  <a:pt x="27" y="374"/>
                  <a:pt x="27" y="374"/>
                  <a:pt x="27" y="374"/>
                </a:cubicBezTo>
                <a:cubicBezTo>
                  <a:pt x="29" y="378"/>
                  <a:pt x="34" y="381"/>
                  <a:pt x="39" y="379"/>
                </a:cubicBezTo>
                <a:cubicBezTo>
                  <a:pt x="91" y="365"/>
                  <a:pt x="91" y="365"/>
                  <a:pt x="91" y="365"/>
                </a:cubicBezTo>
                <a:cubicBezTo>
                  <a:pt x="93" y="368"/>
                  <a:pt x="96" y="372"/>
                  <a:pt x="98" y="375"/>
                </a:cubicBezTo>
                <a:cubicBezTo>
                  <a:pt x="65" y="416"/>
                  <a:pt x="65" y="416"/>
                  <a:pt x="65" y="416"/>
                </a:cubicBezTo>
                <a:cubicBezTo>
                  <a:pt x="62" y="421"/>
                  <a:pt x="62" y="427"/>
                  <a:pt x="66" y="430"/>
                </a:cubicBezTo>
                <a:cubicBezTo>
                  <a:pt x="89" y="453"/>
                  <a:pt x="89" y="453"/>
                  <a:pt x="89" y="453"/>
                </a:cubicBezTo>
                <a:cubicBezTo>
                  <a:pt x="92" y="457"/>
                  <a:pt x="98" y="457"/>
                  <a:pt x="102" y="454"/>
                </a:cubicBezTo>
                <a:cubicBezTo>
                  <a:pt x="144" y="422"/>
                  <a:pt x="144" y="422"/>
                  <a:pt x="144" y="422"/>
                </a:cubicBezTo>
                <a:cubicBezTo>
                  <a:pt x="148" y="424"/>
                  <a:pt x="151" y="427"/>
                  <a:pt x="155" y="429"/>
                </a:cubicBezTo>
                <a:cubicBezTo>
                  <a:pt x="141" y="478"/>
                  <a:pt x="141" y="478"/>
                  <a:pt x="141" y="478"/>
                </a:cubicBezTo>
                <a:cubicBezTo>
                  <a:pt x="139" y="484"/>
                  <a:pt x="142" y="489"/>
                  <a:pt x="146" y="491"/>
                </a:cubicBezTo>
                <a:cubicBezTo>
                  <a:pt x="177" y="503"/>
                  <a:pt x="177" y="503"/>
                  <a:pt x="177" y="503"/>
                </a:cubicBezTo>
                <a:cubicBezTo>
                  <a:pt x="181" y="506"/>
                  <a:pt x="187" y="504"/>
                  <a:pt x="189" y="499"/>
                </a:cubicBezTo>
                <a:cubicBezTo>
                  <a:pt x="215" y="454"/>
                  <a:pt x="215" y="454"/>
                  <a:pt x="215" y="454"/>
                </a:cubicBezTo>
                <a:cubicBezTo>
                  <a:pt x="220" y="455"/>
                  <a:pt x="224" y="456"/>
                  <a:pt x="229" y="457"/>
                </a:cubicBezTo>
                <a:cubicBezTo>
                  <a:pt x="235" y="508"/>
                  <a:pt x="235" y="508"/>
                  <a:pt x="235" y="508"/>
                </a:cubicBezTo>
                <a:cubicBezTo>
                  <a:pt x="236" y="514"/>
                  <a:pt x="241" y="518"/>
                  <a:pt x="245" y="517"/>
                </a:cubicBezTo>
                <a:cubicBezTo>
                  <a:pt x="278" y="517"/>
                  <a:pt x="278" y="517"/>
                  <a:pt x="278" y="517"/>
                </a:cubicBezTo>
                <a:cubicBezTo>
                  <a:pt x="283" y="518"/>
                  <a:pt x="287" y="514"/>
                  <a:pt x="288" y="508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7" y="457"/>
                  <a:pt x="299" y="456"/>
                  <a:pt x="302" y="456"/>
                </a:cubicBezTo>
                <a:cubicBezTo>
                  <a:pt x="327" y="499"/>
                  <a:pt x="327" y="499"/>
                  <a:pt x="327" y="499"/>
                </a:cubicBezTo>
                <a:cubicBezTo>
                  <a:pt x="330" y="504"/>
                  <a:pt x="335" y="506"/>
                  <a:pt x="340" y="503"/>
                </a:cubicBezTo>
                <a:cubicBezTo>
                  <a:pt x="370" y="491"/>
                  <a:pt x="370" y="491"/>
                  <a:pt x="370" y="491"/>
                </a:cubicBezTo>
                <a:cubicBezTo>
                  <a:pt x="375" y="489"/>
                  <a:pt x="377" y="484"/>
                  <a:pt x="376" y="478"/>
                </a:cubicBezTo>
                <a:cubicBezTo>
                  <a:pt x="362" y="432"/>
                  <a:pt x="362" y="432"/>
                  <a:pt x="362" y="432"/>
                </a:cubicBezTo>
                <a:cubicBezTo>
                  <a:pt x="367" y="430"/>
                  <a:pt x="371" y="427"/>
                  <a:pt x="375" y="424"/>
                </a:cubicBezTo>
                <a:cubicBezTo>
                  <a:pt x="414" y="454"/>
                  <a:pt x="414" y="454"/>
                  <a:pt x="414" y="454"/>
                </a:cubicBezTo>
                <a:cubicBezTo>
                  <a:pt x="418" y="457"/>
                  <a:pt x="424" y="457"/>
                  <a:pt x="427" y="453"/>
                </a:cubicBezTo>
                <a:cubicBezTo>
                  <a:pt x="450" y="430"/>
                  <a:pt x="450" y="430"/>
                  <a:pt x="450" y="430"/>
                </a:cubicBezTo>
                <a:cubicBezTo>
                  <a:pt x="454" y="427"/>
                  <a:pt x="454" y="421"/>
                  <a:pt x="451" y="416"/>
                </a:cubicBezTo>
                <a:cubicBezTo>
                  <a:pt x="422" y="380"/>
                  <a:pt x="422" y="380"/>
                  <a:pt x="422" y="380"/>
                </a:cubicBezTo>
                <a:cubicBezTo>
                  <a:pt x="425" y="375"/>
                  <a:pt x="428" y="371"/>
                  <a:pt x="431" y="366"/>
                </a:cubicBezTo>
                <a:cubicBezTo>
                  <a:pt x="477" y="379"/>
                  <a:pt x="477" y="379"/>
                  <a:pt x="477" y="379"/>
                </a:cubicBezTo>
                <a:cubicBezTo>
                  <a:pt x="482" y="381"/>
                  <a:pt x="488" y="378"/>
                  <a:pt x="489" y="374"/>
                </a:cubicBezTo>
                <a:cubicBezTo>
                  <a:pt x="502" y="344"/>
                  <a:pt x="502" y="344"/>
                  <a:pt x="502" y="344"/>
                </a:cubicBezTo>
                <a:cubicBezTo>
                  <a:pt x="504" y="340"/>
                  <a:pt x="502" y="334"/>
                  <a:pt x="498" y="331"/>
                </a:cubicBezTo>
                <a:cubicBezTo>
                  <a:pt x="456" y="306"/>
                  <a:pt x="456" y="306"/>
                  <a:pt x="456" y="306"/>
                </a:cubicBezTo>
                <a:cubicBezTo>
                  <a:pt x="457" y="301"/>
                  <a:pt x="458" y="296"/>
                  <a:pt x="459" y="291"/>
                </a:cubicBezTo>
                <a:cubicBezTo>
                  <a:pt x="507" y="285"/>
                  <a:pt x="507" y="285"/>
                  <a:pt x="507" y="285"/>
                </a:cubicBezTo>
                <a:cubicBezTo>
                  <a:pt x="512" y="284"/>
                  <a:pt x="516" y="279"/>
                  <a:pt x="516" y="275"/>
                </a:cubicBezTo>
                <a:lnTo>
                  <a:pt x="515" y="242"/>
                </a:lnTo>
                <a:close/>
                <a:moveTo>
                  <a:pt x="258" y="431"/>
                </a:moveTo>
                <a:cubicBezTo>
                  <a:pt x="163" y="431"/>
                  <a:pt x="86" y="354"/>
                  <a:pt x="86" y="259"/>
                </a:cubicBezTo>
                <a:cubicBezTo>
                  <a:pt x="86" y="164"/>
                  <a:pt x="163" y="87"/>
                  <a:pt x="258" y="87"/>
                </a:cubicBezTo>
                <a:cubicBezTo>
                  <a:pt x="353" y="87"/>
                  <a:pt x="430" y="164"/>
                  <a:pt x="430" y="259"/>
                </a:cubicBezTo>
                <a:cubicBezTo>
                  <a:pt x="430" y="354"/>
                  <a:pt x="353" y="431"/>
                  <a:pt x="258" y="431"/>
                </a:cubicBezTo>
                <a:close/>
              </a:path>
            </a:pathLst>
          </a:custGeom>
          <a:solidFill>
            <a:srgbClr val="873D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 flipH="1">
            <a:off x="8725321" y="5115832"/>
            <a:ext cx="755801" cy="755801"/>
          </a:xfrm>
          <a:custGeom>
            <a:avLst/>
            <a:gdLst>
              <a:gd name="T0" fmla="*/ 150 w 300"/>
              <a:gd name="T1" fmla="*/ 0 h 300"/>
              <a:gd name="T2" fmla="*/ 0 w 300"/>
              <a:gd name="T3" fmla="*/ 150 h 300"/>
              <a:gd name="T4" fmla="*/ 150 w 300"/>
              <a:gd name="T5" fmla="*/ 300 h 300"/>
              <a:gd name="T6" fmla="*/ 300 w 300"/>
              <a:gd name="T7" fmla="*/ 150 h 300"/>
              <a:gd name="T8" fmla="*/ 150 w 300"/>
              <a:gd name="T9" fmla="*/ 0 h 300"/>
              <a:gd name="T10" fmla="*/ 150 w 300"/>
              <a:gd name="T11" fmla="*/ 278 h 300"/>
              <a:gd name="T12" fmla="*/ 22 w 300"/>
              <a:gd name="T13" fmla="*/ 150 h 300"/>
              <a:gd name="T14" fmla="*/ 150 w 300"/>
              <a:gd name="T15" fmla="*/ 22 h 300"/>
              <a:gd name="T16" fmla="*/ 278 w 300"/>
              <a:gd name="T17" fmla="*/ 150 h 300"/>
              <a:gd name="T18" fmla="*/ 150 w 300"/>
              <a:gd name="T19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" h="300">
                <a:moveTo>
                  <a:pt x="150" y="0"/>
                </a:move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233" y="300"/>
                  <a:pt x="300" y="233"/>
                  <a:pt x="300" y="150"/>
                </a:cubicBezTo>
                <a:cubicBezTo>
                  <a:pt x="300" y="67"/>
                  <a:pt x="233" y="0"/>
                  <a:pt x="150" y="0"/>
                </a:cubicBezTo>
                <a:close/>
                <a:moveTo>
                  <a:pt x="150" y="278"/>
                </a:moveTo>
                <a:cubicBezTo>
                  <a:pt x="79" y="278"/>
                  <a:pt x="22" y="221"/>
                  <a:pt x="22" y="150"/>
                </a:cubicBezTo>
                <a:cubicBezTo>
                  <a:pt x="22" y="79"/>
                  <a:pt x="79" y="22"/>
                  <a:pt x="150" y="22"/>
                </a:cubicBezTo>
                <a:cubicBezTo>
                  <a:pt x="221" y="22"/>
                  <a:pt x="278" y="79"/>
                  <a:pt x="278" y="150"/>
                </a:cubicBezTo>
                <a:cubicBezTo>
                  <a:pt x="278" y="221"/>
                  <a:pt x="221" y="278"/>
                  <a:pt x="150" y="278"/>
                </a:cubicBezTo>
                <a:close/>
              </a:path>
            </a:pathLst>
          </a:custGeom>
          <a:solidFill>
            <a:srgbClr val="F2655C"/>
          </a:solidFill>
          <a:ln w="9525">
            <a:solidFill>
              <a:srgbClr val="F2655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4" name="Freeform 18"/>
          <p:cNvSpPr>
            <a:spLocks noEditPoints="1"/>
          </p:cNvSpPr>
          <p:nvPr/>
        </p:nvSpPr>
        <p:spPr bwMode="auto">
          <a:xfrm flipH="1">
            <a:off x="9760859" y="2142671"/>
            <a:ext cx="948280" cy="946997"/>
          </a:xfrm>
          <a:custGeom>
            <a:avLst/>
            <a:gdLst>
              <a:gd name="T0" fmla="*/ 330 w 376"/>
              <a:gd name="T1" fmla="*/ 303 h 376"/>
              <a:gd name="T2" fmla="*/ 309 w 376"/>
              <a:gd name="T3" fmla="*/ 276 h 376"/>
              <a:gd name="T4" fmla="*/ 325 w 376"/>
              <a:gd name="T5" fmla="*/ 246 h 376"/>
              <a:gd name="T6" fmla="*/ 335 w 376"/>
              <a:gd name="T7" fmla="*/ 209 h 376"/>
              <a:gd name="T8" fmla="*/ 369 w 376"/>
              <a:gd name="T9" fmla="*/ 204 h 376"/>
              <a:gd name="T10" fmla="*/ 376 w 376"/>
              <a:gd name="T11" fmla="*/ 197 h 376"/>
              <a:gd name="T12" fmla="*/ 375 w 376"/>
              <a:gd name="T13" fmla="*/ 173 h 376"/>
              <a:gd name="T14" fmla="*/ 368 w 376"/>
              <a:gd name="T15" fmla="*/ 166 h 376"/>
              <a:gd name="T16" fmla="*/ 333 w 376"/>
              <a:gd name="T17" fmla="*/ 162 h 376"/>
              <a:gd name="T18" fmla="*/ 307 w 376"/>
              <a:gd name="T19" fmla="*/ 104 h 376"/>
              <a:gd name="T20" fmla="*/ 332 w 376"/>
              <a:gd name="T21" fmla="*/ 75 h 376"/>
              <a:gd name="T22" fmla="*/ 332 w 376"/>
              <a:gd name="T23" fmla="*/ 65 h 376"/>
              <a:gd name="T24" fmla="*/ 315 w 376"/>
              <a:gd name="T25" fmla="*/ 48 h 376"/>
              <a:gd name="T26" fmla="*/ 305 w 376"/>
              <a:gd name="T27" fmla="*/ 47 h 376"/>
              <a:gd name="T28" fmla="*/ 273 w 376"/>
              <a:gd name="T29" fmla="*/ 71 h 376"/>
              <a:gd name="T30" fmla="*/ 273 w 376"/>
              <a:gd name="T31" fmla="*/ 71 h 376"/>
              <a:gd name="T32" fmla="*/ 244 w 376"/>
              <a:gd name="T33" fmla="*/ 55 h 376"/>
              <a:gd name="T34" fmla="*/ 215 w 376"/>
              <a:gd name="T35" fmla="*/ 47 h 376"/>
              <a:gd name="T36" fmla="*/ 215 w 376"/>
              <a:gd name="T37" fmla="*/ 46 h 376"/>
              <a:gd name="T38" fmla="*/ 208 w 376"/>
              <a:gd name="T39" fmla="*/ 7 h 376"/>
              <a:gd name="T40" fmla="*/ 201 w 376"/>
              <a:gd name="T41" fmla="*/ 0 h 376"/>
              <a:gd name="T42" fmla="*/ 177 w 376"/>
              <a:gd name="T43" fmla="*/ 2 h 376"/>
              <a:gd name="T44" fmla="*/ 170 w 376"/>
              <a:gd name="T45" fmla="*/ 9 h 376"/>
              <a:gd name="T46" fmla="*/ 167 w 376"/>
              <a:gd name="T47" fmla="*/ 46 h 376"/>
              <a:gd name="T48" fmla="*/ 105 w 376"/>
              <a:gd name="T49" fmla="*/ 70 h 376"/>
              <a:gd name="T50" fmla="*/ 75 w 376"/>
              <a:gd name="T51" fmla="*/ 47 h 376"/>
              <a:gd name="T52" fmla="*/ 65 w 376"/>
              <a:gd name="T53" fmla="*/ 47 h 376"/>
              <a:gd name="T54" fmla="*/ 49 w 376"/>
              <a:gd name="T55" fmla="*/ 64 h 376"/>
              <a:gd name="T56" fmla="*/ 48 w 376"/>
              <a:gd name="T57" fmla="*/ 74 h 376"/>
              <a:gd name="T58" fmla="*/ 71 w 376"/>
              <a:gd name="T59" fmla="*/ 103 h 376"/>
              <a:gd name="T60" fmla="*/ 53 w 376"/>
              <a:gd name="T61" fmla="*/ 136 h 376"/>
              <a:gd name="T62" fmla="*/ 44 w 376"/>
              <a:gd name="T63" fmla="*/ 166 h 376"/>
              <a:gd name="T64" fmla="*/ 7 w 376"/>
              <a:gd name="T65" fmla="*/ 172 h 376"/>
              <a:gd name="T66" fmla="*/ 1 w 376"/>
              <a:gd name="T67" fmla="*/ 179 h 376"/>
              <a:gd name="T68" fmla="*/ 1 w 376"/>
              <a:gd name="T69" fmla="*/ 203 h 376"/>
              <a:gd name="T70" fmla="*/ 8 w 376"/>
              <a:gd name="T71" fmla="*/ 210 h 376"/>
              <a:gd name="T72" fmla="*/ 44 w 376"/>
              <a:gd name="T73" fmla="*/ 214 h 376"/>
              <a:gd name="T74" fmla="*/ 70 w 376"/>
              <a:gd name="T75" fmla="*/ 278 h 376"/>
              <a:gd name="T76" fmla="*/ 49 w 376"/>
              <a:gd name="T77" fmla="*/ 305 h 376"/>
              <a:gd name="T78" fmla="*/ 50 w 376"/>
              <a:gd name="T79" fmla="*/ 314 h 376"/>
              <a:gd name="T80" fmla="*/ 66 w 376"/>
              <a:gd name="T81" fmla="*/ 331 h 376"/>
              <a:gd name="T82" fmla="*/ 76 w 376"/>
              <a:gd name="T83" fmla="*/ 332 h 376"/>
              <a:gd name="T84" fmla="*/ 103 w 376"/>
              <a:gd name="T85" fmla="*/ 311 h 376"/>
              <a:gd name="T86" fmla="*/ 134 w 376"/>
              <a:gd name="T87" fmla="*/ 327 h 376"/>
              <a:gd name="T88" fmla="*/ 164 w 376"/>
              <a:gd name="T89" fmla="*/ 336 h 376"/>
              <a:gd name="T90" fmla="*/ 169 w 376"/>
              <a:gd name="T91" fmla="*/ 369 h 376"/>
              <a:gd name="T92" fmla="*/ 176 w 376"/>
              <a:gd name="T93" fmla="*/ 376 h 376"/>
              <a:gd name="T94" fmla="*/ 200 w 376"/>
              <a:gd name="T95" fmla="*/ 376 h 376"/>
              <a:gd name="T96" fmla="*/ 207 w 376"/>
              <a:gd name="T97" fmla="*/ 369 h 376"/>
              <a:gd name="T98" fmla="*/ 211 w 376"/>
              <a:gd name="T99" fmla="*/ 336 h 376"/>
              <a:gd name="T100" fmla="*/ 276 w 376"/>
              <a:gd name="T101" fmla="*/ 309 h 376"/>
              <a:gd name="T102" fmla="*/ 303 w 376"/>
              <a:gd name="T103" fmla="*/ 330 h 376"/>
              <a:gd name="T104" fmla="*/ 313 w 376"/>
              <a:gd name="T105" fmla="*/ 330 h 376"/>
              <a:gd name="T106" fmla="*/ 330 w 376"/>
              <a:gd name="T107" fmla="*/ 313 h 376"/>
              <a:gd name="T108" fmla="*/ 330 w 376"/>
              <a:gd name="T109" fmla="*/ 303 h 376"/>
              <a:gd name="T110" fmla="*/ 144 w 376"/>
              <a:gd name="T111" fmla="*/ 300 h 376"/>
              <a:gd name="T112" fmla="*/ 80 w 376"/>
              <a:gd name="T113" fmla="*/ 147 h 376"/>
              <a:gd name="T114" fmla="*/ 233 w 376"/>
              <a:gd name="T115" fmla="*/ 82 h 376"/>
              <a:gd name="T116" fmla="*/ 298 w 376"/>
              <a:gd name="T117" fmla="*/ 236 h 376"/>
              <a:gd name="T118" fmla="*/ 144 w 376"/>
              <a:gd name="T119" fmla="*/ 30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6" h="376">
                <a:moveTo>
                  <a:pt x="330" y="303"/>
                </a:moveTo>
                <a:cubicBezTo>
                  <a:pt x="309" y="276"/>
                  <a:pt x="309" y="276"/>
                  <a:pt x="309" y="276"/>
                </a:cubicBezTo>
                <a:cubicBezTo>
                  <a:pt x="315" y="267"/>
                  <a:pt x="321" y="257"/>
                  <a:pt x="325" y="246"/>
                </a:cubicBezTo>
                <a:cubicBezTo>
                  <a:pt x="330" y="234"/>
                  <a:pt x="333" y="222"/>
                  <a:pt x="335" y="209"/>
                </a:cubicBezTo>
                <a:cubicBezTo>
                  <a:pt x="369" y="204"/>
                  <a:pt x="369" y="204"/>
                  <a:pt x="369" y="204"/>
                </a:cubicBezTo>
                <a:cubicBezTo>
                  <a:pt x="373" y="203"/>
                  <a:pt x="376" y="200"/>
                  <a:pt x="376" y="197"/>
                </a:cubicBezTo>
                <a:cubicBezTo>
                  <a:pt x="375" y="173"/>
                  <a:pt x="375" y="173"/>
                  <a:pt x="375" y="173"/>
                </a:cubicBezTo>
                <a:cubicBezTo>
                  <a:pt x="375" y="169"/>
                  <a:pt x="372" y="166"/>
                  <a:pt x="368" y="166"/>
                </a:cubicBezTo>
                <a:cubicBezTo>
                  <a:pt x="333" y="162"/>
                  <a:pt x="333" y="162"/>
                  <a:pt x="333" y="162"/>
                </a:cubicBezTo>
                <a:cubicBezTo>
                  <a:pt x="329" y="141"/>
                  <a:pt x="320" y="121"/>
                  <a:pt x="307" y="104"/>
                </a:cubicBezTo>
                <a:cubicBezTo>
                  <a:pt x="332" y="75"/>
                  <a:pt x="332" y="75"/>
                  <a:pt x="332" y="75"/>
                </a:cubicBezTo>
                <a:cubicBezTo>
                  <a:pt x="334" y="72"/>
                  <a:pt x="334" y="68"/>
                  <a:pt x="332" y="65"/>
                </a:cubicBezTo>
                <a:cubicBezTo>
                  <a:pt x="315" y="48"/>
                  <a:pt x="315" y="48"/>
                  <a:pt x="315" y="48"/>
                </a:cubicBezTo>
                <a:cubicBezTo>
                  <a:pt x="313" y="45"/>
                  <a:pt x="309" y="45"/>
                  <a:pt x="305" y="47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64" y="65"/>
                  <a:pt x="255" y="59"/>
                  <a:pt x="244" y="55"/>
                </a:cubicBezTo>
                <a:cubicBezTo>
                  <a:pt x="235" y="51"/>
                  <a:pt x="225" y="48"/>
                  <a:pt x="215" y="47"/>
                </a:cubicBezTo>
                <a:cubicBezTo>
                  <a:pt x="215" y="46"/>
                  <a:pt x="215" y="46"/>
                  <a:pt x="215" y="46"/>
                </a:cubicBezTo>
                <a:cubicBezTo>
                  <a:pt x="208" y="7"/>
                  <a:pt x="208" y="7"/>
                  <a:pt x="208" y="7"/>
                </a:cubicBezTo>
                <a:cubicBezTo>
                  <a:pt x="208" y="3"/>
                  <a:pt x="204" y="0"/>
                  <a:pt x="201" y="0"/>
                </a:cubicBezTo>
                <a:cubicBezTo>
                  <a:pt x="177" y="2"/>
                  <a:pt x="177" y="2"/>
                  <a:pt x="177" y="2"/>
                </a:cubicBezTo>
                <a:cubicBezTo>
                  <a:pt x="173" y="1"/>
                  <a:pt x="170" y="5"/>
                  <a:pt x="170" y="9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45" y="49"/>
                  <a:pt x="124" y="57"/>
                  <a:pt x="105" y="70"/>
                </a:cubicBezTo>
                <a:cubicBezTo>
                  <a:pt x="75" y="47"/>
                  <a:pt x="75" y="47"/>
                  <a:pt x="75" y="47"/>
                </a:cubicBezTo>
                <a:cubicBezTo>
                  <a:pt x="72" y="44"/>
                  <a:pt x="68" y="44"/>
                  <a:pt x="65" y="47"/>
                </a:cubicBezTo>
                <a:cubicBezTo>
                  <a:pt x="49" y="64"/>
                  <a:pt x="49" y="64"/>
                  <a:pt x="49" y="64"/>
                </a:cubicBezTo>
                <a:cubicBezTo>
                  <a:pt x="46" y="66"/>
                  <a:pt x="46" y="71"/>
                  <a:pt x="48" y="7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64" y="113"/>
                  <a:pt x="58" y="124"/>
                  <a:pt x="53" y="136"/>
                </a:cubicBezTo>
                <a:cubicBezTo>
                  <a:pt x="49" y="146"/>
                  <a:pt x="46" y="156"/>
                  <a:pt x="44" y="166"/>
                </a:cubicBezTo>
                <a:cubicBezTo>
                  <a:pt x="7" y="172"/>
                  <a:pt x="7" y="172"/>
                  <a:pt x="7" y="172"/>
                </a:cubicBezTo>
                <a:cubicBezTo>
                  <a:pt x="3" y="172"/>
                  <a:pt x="0" y="176"/>
                  <a:pt x="1" y="179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6"/>
                  <a:pt x="4" y="210"/>
                  <a:pt x="8" y="210"/>
                </a:cubicBezTo>
                <a:cubicBezTo>
                  <a:pt x="44" y="214"/>
                  <a:pt x="44" y="214"/>
                  <a:pt x="44" y="214"/>
                </a:cubicBezTo>
                <a:cubicBezTo>
                  <a:pt x="47" y="237"/>
                  <a:pt x="56" y="259"/>
                  <a:pt x="70" y="278"/>
                </a:cubicBezTo>
                <a:cubicBezTo>
                  <a:pt x="49" y="305"/>
                  <a:pt x="49" y="305"/>
                  <a:pt x="49" y="305"/>
                </a:cubicBezTo>
                <a:cubicBezTo>
                  <a:pt x="47" y="308"/>
                  <a:pt x="47" y="312"/>
                  <a:pt x="50" y="314"/>
                </a:cubicBezTo>
                <a:cubicBezTo>
                  <a:pt x="66" y="331"/>
                  <a:pt x="66" y="331"/>
                  <a:pt x="66" y="331"/>
                </a:cubicBezTo>
                <a:cubicBezTo>
                  <a:pt x="69" y="334"/>
                  <a:pt x="73" y="334"/>
                  <a:pt x="76" y="332"/>
                </a:cubicBezTo>
                <a:cubicBezTo>
                  <a:pt x="103" y="311"/>
                  <a:pt x="103" y="311"/>
                  <a:pt x="103" y="311"/>
                </a:cubicBezTo>
                <a:cubicBezTo>
                  <a:pt x="113" y="317"/>
                  <a:pt x="123" y="323"/>
                  <a:pt x="134" y="327"/>
                </a:cubicBezTo>
                <a:cubicBezTo>
                  <a:pt x="144" y="331"/>
                  <a:pt x="154" y="334"/>
                  <a:pt x="164" y="336"/>
                </a:cubicBezTo>
                <a:cubicBezTo>
                  <a:pt x="169" y="369"/>
                  <a:pt x="169" y="369"/>
                  <a:pt x="169" y="369"/>
                </a:cubicBezTo>
                <a:cubicBezTo>
                  <a:pt x="170" y="373"/>
                  <a:pt x="173" y="376"/>
                  <a:pt x="176" y="376"/>
                </a:cubicBezTo>
                <a:cubicBezTo>
                  <a:pt x="200" y="376"/>
                  <a:pt x="200" y="376"/>
                  <a:pt x="200" y="376"/>
                </a:cubicBezTo>
                <a:cubicBezTo>
                  <a:pt x="204" y="376"/>
                  <a:pt x="207" y="373"/>
                  <a:pt x="207" y="369"/>
                </a:cubicBezTo>
                <a:cubicBezTo>
                  <a:pt x="211" y="336"/>
                  <a:pt x="211" y="336"/>
                  <a:pt x="211" y="336"/>
                </a:cubicBezTo>
                <a:cubicBezTo>
                  <a:pt x="235" y="333"/>
                  <a:pt x="257" y="323"/>
                  <a:pt x="276" y="309"/>
                </a:cubicBezTo>
                <a:cubicBezTo>
                  <a:pt x="303" y="330"/>
                  <a:pt x="303" y="330"/>
                  <a:pt x="303" y="330"/>
                </a:cubicBezTo>
                <a:cubicBezTo>
                  <a:pt x="306" y="332"/>
                  <a:pt x="310" y="332"/>
                  <a:pt x="313" y="330"/>
                </a:cubicBezTo>
                <a:cubicBezTo>
                  <a:pt x="330" y="313"/>
                  <a:pt x="330" y="313"/>
                  <a:pt x="330" y="313"/>
                </a:cubicBezTo>
                <a:cubicBezTo>
                  <a:pt x="332" y="310"/>
                  <a:pt x="332" y="306"/>
                  <a:pt x="330" y="303"/>
                </a:cubicBezTo>
                <a:close/>
                <a:moveTo>
                  <a:pt x="144" y="300"/>
                </a:moveTo>
                <a:cubicBezTo>
                  <a:pt x="84" y="276"/>
                  <a:pt x="55" y="207"/>
                  <a:pt x="80" y="147"/>
                </a:cubicBezTo>
                <a:cubicBezTo>
                  <a:pt x="104" y="86"/>
                  <a:pt x="173" y="57"/>
                  <a:pt x="233" y="82"/>
                </a:cubicBezTo>
                <a:cubicBezTo>
                  <a:pt x="294" y="106"/>
                  <a:pt x="323" y="175"/>
                  <a:pt x="298" y="236"/>
                </a:cubicBezTo>
                <a:cubicBezTo>
                  <a:pt x="274" y="296"/>
                  <a:pt x="205" y="325"/>
                  <a:pt x="144" y="300"/>
                </a:cubicBezTo>
                <a:close/>
              </a:path>
            </a:pathLst>
          </a:custGeom>
          <a:solidFill>
            <a:srgbClr val="F265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5" name="Freeform 21"/>
          <p:cNvSpPr>
            <a:spLocks noEditPoints="1"/>
          </p:cNvSpPr>
          <p:nvPr/>
        </p:nvSpPr>
        <p:spPr bwMode="auto">
          <a:xfrm flipH="1">
            <a:off x="10651396" y="2173468"/>
            <a:ext cx="447835" cy="452968"/>
          </a:xfrm>
          <a:custGeom>
            <a:avLst/>
            <a:gdLst>
              <a:gd name="T0" fmla="*/ 160 w 178"/>
              <a:gd name="T1" fmla="*/ 99 h 180"/>
              <a:gd name="T2" fmla="*/ 156 w 178"/>
              <a:gd name="T3" fmla="*/ 65 h 180"/>
              <a:gd name="T4" fmla="*/ 171 w 178"/>
              <a:gd name="T5" fmla="*/ 50 h 180"/>
              <a:gd name="T6" fmla="*/ 161 w 178"/>
              <a:gd name="T7" fmla="*/ 39 h 180"/>
              <a:gd name="T8" fmla="*/ 120 w 178"/>
              <a:gd name="T9" fmla="*/ 27 h 180"/>
              <a:gd name="T10" fmla="*/ 122 w 178"/>
              <a:gd name="T11" fmla="*/ 4 h 180"/>
              <a:gd name="T12" fmla="*/ 106 w 178"/>
              <a:gd name="T13" fmla="*/ 3 h 180"/>
              <a:gd name="T14" fmla="*/ 98 w 178"/>
              <a:gd name="T15" fmla="*/ 20 h 180"/>
              <a:gd name="T16" fmla="*/ 68 w 178"/>
              <a:gd name="T17" fmla="*/ 23 h 180"/>
              <a:gd name="T18" fmla="*/ 56 w 178"/>
              <a:gd name="T19" fmla="*/ 8 h 180"/>
              <a:gd name="T20" fmla="*/ 41 w 178"/>
              <a:gd name="T21" fmla="*/ 13 h 180"/>
              <a:gd name="T22" fmla="*/ 47 w 178"/>
              <a:gd name="T23" fmla="*/ 34 h 180"/>
              <a:gd name="T24" fmla="*/ 8 w 178"/>
              <a:gd name="T25" fmla="*/ 55 h 180"/>
              <a:gd name="T26" fmla="*/ 0 w 178"/>
              <a:gd name="T27" fmla="*/ 69 h 180"/>
              <a:gd name="T28" fmla="*/ 19 w 178"/>
              <a:gd name="T29" fmla="*/ 81 h 180"/>
              <a:gd name="T30" fmla="*/ 22 w 178"/>
              <a:gd name="T31" fmla="*/ 114 h 180"/>
              <a:gd name="T32" fmla="*/ 6 w 178"/>
              <a:gd name="T33" fmla="*/ 129 h 180"/>
              <a:gd name="T34" fmla="*/ 16 w 178"/>
              <a:gd name="T35" fmla="*/ 141 h 180"/>
              <a:gd name="T36" fmla="*/ 59 w 178"/>
              <a:gd name="T37" fmla="*/ 155 h 180"/>
              <a:gd name="T38" fmla="*/ 58 w 178"/>
              <a:gd name="T39" fmla="*/ 176 h 180"/>
              <a:gd name="T40" fmla="*/ 74 w 178"/>
              <a:gd name="T41" fmla="*/ 177 h 180"/>
              <a:gd name="T42" fmla="*/ 97 w 178"/>
              <a:gd name="T43" fmla="*/ 162 h 180"/>
              <a:gd name="T44" fmla="*/ 122 w 178"/>
              <a:gd name="T45" fmla="*/ 172 h 180"/>
              <a:gd name="T46" fmla="*/ 137 w 178"/>
              <a:gd name="T47" fmla="*/ 167 h 180"/>
              <a:gd name="T48" fmla="*/ 132 w 178"/>
              <a:gd name="T49" fmla="*/ 148 h 180"/>
              <a:gd name="T50" fmla="*/ 170 w 178"/>
              <a:gd name="T51" fmla="*/ 124 h 180"/>
              <a:gd name="T52" fmla="*/ 178 w 178"/>
              <a:gd name="T53" fmla="*/ 111 h 180"/>
              <a:gd name="T54" fmla="*/ 95 w 178"/>
              <a:gd name="T55" fmla="*/ 141 h 180"/>
              <a:gd name="T56" fmla="*/ 84 w 178"/>
              <a:gd name="T57" fmla="*/ 41 h 180"/>
              <a:gd name="T58" fmla="*/ 95 w 178"/>
              <a:gd name="T59" fmla="*/ 141 h 180"/>
              <a:gd name="T60" fmla="*/ 75 w 178"/>
              <a:gd name="T61" fmla="*/ 93 h 180"/>
              <a:gd name="T62" fmla="*/ 104 w 178"/>
              <a:gd name="T63" fmla="*/ 8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8" h="180">
                <a:moveTo>
                  <a:pt x="176" y="106"/>
                </a:moveTo>
                <a:cubicBezTo>
                  <a:pt x="160" y="99"/>
                  <a:pt x="160" y="99"/>
                  <a:pt x="160" y="99"/>
                </a:cubicBezTo>
                <a:cubicBezTo>
                  <a:pt x="161" y="94"/>
                  <a:pt x="161" y="89"/>
                  <a:pt x="161" y="83"/>
                </a:cubicBezTo>
                <a:cubicBezTo>
                  <a:pt x="160" y="77"/>
                  <a:pt x="158" y="71"/>
                  <a:pt x="156" y="65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4"/>
                  <a:pt x="172" y="52"/>
                  <a:pt x="171" y="5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39"/>
                  <a:pt x="162" y="38"/>
                  <a:pt x="161" y="39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38" y="37"/>
                  <a:pt x="130" y="31"/>
                  <a:pt x="120" y="27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7"/>
                  <a:pt x="123" y="5"/>
                  <a:pt x="122" y="4"/>
                </a:cubicBezTo>
                <a:cubicBezTo>
                  <a:pt x="111" y="1"/>
                  <a:pt x="111" y="1"/>
                  <a:pt x="111" y="1"/>
                </a:cubicBezTo>
                <a:cubicBezTo>
                  <a:pt x="109" y="0"/>
                  <a:pt x="107" y="1"/>
                  <a:pt x="106" y="3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3" y="19"/>
                  <a:pt x="87" y="19"/>
                  <a:pt x="82" y="20"/>
                </a:cubicBezTo>
                <a:cubicBezTo>
                  <a:pt x="77" y="21"/>
                  <a:pt x="72" y="22"/>
                  <a:pt x="68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56" y="8"/>
                  <a:pt x="56" y="8"/>
                  <a:pt x="56" y="8"/>
                </a:cubicBezTo>
                <a:cubicBezTo>
                  <a:pt x="54" y="6"/>
                  <a:pt x="52" y="6"/>
                  <a:pt x="51" y="7"/>
                </a:cubicBezTo>
                <a:cubicBezTo>
                  <a:pt x="41" y="13"/>
                  <a:pt x="41" y="13"/>
                  <a:pt x="41" y="13"/>
                </a:cubicBezTo>
                <a:cubicBezTo>
                  <a:pt x="39" y="13"/>
                  <a:pt x="39" y="15"/>
                  <a:pt x="40" y="17"/>
                </a:cubicBezTo>
                <a:cubicBezTo>
                  <a:pt x="47" y="34"/>
                  <a:pt x="47" y="34"/>
                  <a:pt x="47" y="34"/>
                </a:cubicBezTo>
                <a:cubicBezTo>
                  <a:pt x="38" y="40"/>
                  <a:pt x="31" y="49"/>
                  <a:pt x="26" y="58"/>
                </a:cubicBezTo>
                <a:cubicBezTo>
                  <a:pt x="8" y="55"/>
                  <a:pt x="8" y="55"/>
                  <a:pt x="8" y="55"/>
                </a:cubicBezTo>
                <a:cubicBezTo>
                  <a:pt x="6" y="55"/>
                  <a:pt x="4" y="56"/>
                  <a:pt x="4" y="5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1" y="72"/>
                  <a:pt x="2" y="73"/>
                </a:cubicBezTo>
                <a:cubicBezTo>
                  <a:pt x="19" y="81"/>
                  <a:pt x="19" y="81"/>
                  <a:pt x="19" y="81"/>
                </a:cubicBezTo>
                <a:cubicBezTo>
                  <a:pt x="18" y="86"/>
                  <a:pt x="18" y="92"/>
                  <a:pt x="19" y="99"/>
                </a:cubicBezTo>
                <a:cubicBezTo>
                  <a:pt x="19" y="104"/>
                  <a:pt x="20" y="109"/>
                  <a:pt x="22" y="114"/>
                </a:cubicBezTo>
                <a:cubicBezTo>
                  <a:pt x="7" y="124"/>
                  <a:pt x="7" y="124"/>
                  <a:pt x="7" y="124"/>
                </a:cubicBezTo>
                <a:cubicBezTo>
                  <a:pt x="6" y="126"/>
                  <a:pt x="5" y="128"/>
                  <a:pt x="6" y="12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13" y="141"/>
                  <a:pt x="15" y="141"/>
                  <a:pt x="16" y="141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40" y="143"/>
                  <a:pt x="48" y="150"/>
                  <a:pt x="59" y="155"/>
                </a:cubicBezTo>
                <a:cubicBezTo>
                  <a:pt x="56" y="172"/>
                  <a:pt x="56" y="172"/>
                  <a:pt x="56" y="172"/>
                </a:cubicBezTo>
                <a:cubicBezTo>
                  <a:pt x="56" y="173"/>
                  <a:pt x="57" y="175"/>
                  <a:pt x="58" y="176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71" y="180"/>
                  <a:pt x="73" y="179"/>
                  <a:pt x="74" y="177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6" y="162"/>
                  <a:pt x="92" y="163"/>
                  <a:pt x="97" y="162"/>
                </a:cubicBezTo>
                <a:cubicBezTo>
                  <a:pt x="102" y="161"/>
                  <a:pt x="108" y="160"/>
                  <a:pt x="112" y="15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3" y="173"/>
                  <a:pt x="125" y="174"/>
                  <a:pt x="127" y="17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8" y="167"/>
                  <a:pt x="139" y="165"/>
                  <a:pt x="138" y="163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42" y="141"/>
                  <a:pt x="149" y="132"/>
                  <a:pt x="154" y="121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2" y="124"/>
                  <a:pt x="174" y="123"/>
                  <a:pt x="174" y="122"/>
                </a:cubicBezTo>
                <a:cubicBezTo>
                  <a:pt x="178" y="111"/>
                  <a:pt x="178" y="111"/>
                  <a:pt x="178" y="111"/>
                </a:cubicBezTo>
                <a:cubicBezTo>
                  <a:pt x="178" y="109"/>
                  <a:pt x="177" y="107"/>
                  <a:pt x="176" y="106"/>
                </a:cubicBezTo>
                <a:close/>
                <a:moveTo>
                  <a:pt x="95" y="141"/>
                </a:moveTo>
                <a:cubicBezTo>
                  <a:pt x="67" y="144"/>
                  <a:pt x="42" y="124"/>
                  <a:pt x="39" y="96"/>
                </a:cubicBezTo>
                <a:cubicBezTo>
                  <a:pt x="36" y="69"/>
                  <a:pt x="56" y="44"/>
                  <a:pt x="84" y="41"/>
                </a:cubicBezTo>
                <a:cubicBezTo>
                  <a:pt x="112" y="38"/>
                  <a:pt x="137" y="58"/>
                  <a:pt x="140" y="86"/>
                </a:cubicBezTo>
                <a:cubicBezTo>
                  <a:pt x="143" y="113"/>
                  <a:pt x="123" y="138"/>
                  <a:pt x="95" y="141"/>
                </a:cubicBezTo>
                <a:close/>
                <a:moveTo>
                  <a:pt x="91" y="106"/>
                </a:moveTo>
                <a:cubicBezTo>
                  <a:pt x="83" y="107"/>
                  <a:pt x="76" y="101"/>
                  <a:pt x="75" y="93"/>
                </a:cubicBezTo>
                <a:cubicBezTo>
                  <a:pt x="74" y="84"/>
                  <a:pt x="80" y="77"/>
                  <a:pt x="88" y="76"/>
                </a:cubicBezTo>
                <a:cubicBezTo>
                  <a:pt x="96" y="75"/>
                  <a:pt x="103" y="81"/>
                  <a:pt x="104" y="89"/>
                </a:cubicBezTo>
                <a:cubicBezTo>
                  <a:pt x="105" y="97"/>
                  <a:pt x="99" y="105"/>
                  <a:pt x="91" y="106"/>
                </a:cubicBezTo>
                <a:close/>
              </a:path>
            </a:pathLst>
          </a:custGeom>
          <a:solidFill>
            <a:srgbClr val="873D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 flipH="1">
            <a:off x="7812970" y="5604729"/>
            <a:ext cx="687792" cy="690358"/>
          </a:xfrm>
          <a:custGeom>
            <a:avLst/>
            <a:gdLst>
              <a:gd name="T0" fmla="*/ 245 w 273"/>
              <a:gd name="T1" fmla="*/ 152 h 274"/>
              <a:gd name="T2" fmla="*/ 239 w 273"/>
              <a:gd name="T3" fmla="*/ 99 h 274"/>
              <a:gd name="T4" fmla="*/ 261 w 273"/>
              <a:gd name="T5" fmla="*/ 77 h 274"/>
              <a:gd name="T6" fmla="*/ 246 w 273"/>
              <a:gd name="T7" fmla="*/ 59 h 274"/>
              <a:gd name="T8" fmla="*/ 184 w 273"/>
              <a:gd name="T9" fmla="*/ 41 h 274"/>
              <a:gd name="T10" fmla="*/ 186 w 273"/>
              <a:gd name="T11" fmla="*/ 7 h 274"/>
              <a:gd name="T12" fmla="*/ 163 w 273"/>
              <a:gd name="T13" fmla="*/ 4 h 274"/>
              <a:gd name="T14" fmla="*/ 150 w 273"/>
              <a:gd name="T15" fmla="*/ 31 h 274"/>
              <a:gd name="T16" fmla="*/ 104 w 273"/>
              <a:gd name="T17" fmla="*/ 35 h 274"/>
              <a:gd name="T18" fmla="*/ 86 w 273"/>
              <a:gd name="T19" fmla="*/ 12 h 274"/>
              <a:gd name="T20" fmla="*/ 63 w 273"/>
              <a:gd name="T21" fmla="*/ 19 h 274"/>
              <a:gd name="T22" fmla="*/ 72 w 273"/>
              <a:gd name="T23" fmla="*/ 51 h 274"/>
              <a:gd name="T24" fmla="*/ 13 w 273"/>
              <a:gd name="T25" fmla="*/ 84 h 274"/>
              <a:gd name="T26" fmla="*/ 1 w 273"/>
              <a:gd name="T27" fmla="*/ 105 h 274"/>
              <a:gd name="T28" fmla="*/ 30 w 273"/>
              <a:gd name="T29" fmla="*/ 123 h 274"/>
              <a:gd name="T30" fmla="*/ 34 w 273"/>
              <a:gd name="T31" fmla="*/ 173 h 274"/>
              <a:gd name="T32" fmla="*/ 11 w 273"/>
              <a:gd name="T33" fmla="*/ 197 h 274"/>
              <a:gd name="T34" fmla="*/ 26 w 273"/>
              <a:gd name="T35" fmla="*/ 214 h 274"/>
              <a:gd name="T36" fmla="*/ 90 w 273"/>
              <a:gd name="T37" fmla="*/ 237 h 274"/>
              <a:gd name="T38" fmla="*/ 90 w 273"/>
              <a:gd name="T39" fmla="*/ 268 h 274"/>
              <a:gd name="T40" fmla="*/ 113 w 273"/>
              <a:gd name="T41" fmla="*/ 270 h 274"/>
              <a:gd name="T42" fmla="*/ 149 w 273"/>
              <a:gd name="T43" fmla="*/ 247 h 274"/>
              <a:gd name="T44" fmla="*/ 187 w 273"/>
              <a:gd name="T45" fmla="*/ 262 h 274"/>
              <a:gd name="T46" fmla="*/ 209 w 273"/>
              <a:gd name="T47" fmla="*/ 255 h 274"/>
              <a:gd name="T48" fmla="*/ 203 w 273"/>
              <a:gd name="T49" fmla="*/ 226 h 274"/>
              <a:gd name="T50" fmla="*/ 260 w 273"/>
              <a:gd name="T51" fmla="*/ 189 h 274"/>
              <a:gd name="T52" fmla="*/ 272 w 273"/>
              <a:gd name="T53" fmla="*/ 169 h 274"/>
              <a:gd name="T54" fmla="*/ 146 w 273"/>
              <a:gd name="T55" fmla="*/ 215 h 274"/>
              <a:gd name="T56" fmla="*/ 129 w 273"/>
              <a:gd name="T57" fmla="*/ 62 h 274"/>
              <a:gd name="T58" fmla="*/ 146 w 273"/>
              <a:gd name="T59" fmla="*/ 215 h 274"/>
              <a:gd name="T60" fmla="*/ 115 w 273"/>
              <a:gd name="T61" fmla="*/ 141 h 274"/>
              <a:gd name="T62" fmla="*/ 160 w 273"/>
              <a:gd name="T63" fmla="*/ 13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3" h="274">
                <a:moveTo>
                  <a:pt x="269" y="162"/>
                </a:moveTo>
                <a:cubicBezTo>
                  <a:pt x="245" y="152"/>
                  <a:pt x="245" y="152"/>
                  <a:pt x="245" y="152"/>
                </a:cubicBezTo>
                <a:cubicBezTo>
                  <a:pt x="246" y="144"/>
                  <a:pt x="246" y="135"/>
                  <a:pt x="245" y="127"/>
                </a:cubicBezTo>
                <a:cubicBezTo>
                  <a:pt x="244" y="117"/>
                  <a:pt x="242" y="108"/>
                  <a:pt x="239" y="99"/>
                </a:cubicBezTo>
                <a:cubicBezTo>
                  <a:pt x="259" y="84"/>
                  <a:pt x="259" y="84"/>
                  <a:pt x="259" y="84"/>
                </a:cubicBezTo>
                <a:cubicBezTo>
                  <a:pt x="262" y="82"/>
                  <a:pt x="262" y="79"/>
                  <a:pt x="261" y="77"/>
                </a:cubicBezTo>
                <a:cubicBezTo>
                  <a:pt x="252" y="61"/>
                  <a:pt x="252" y="61"/>
                  <a:pt x="252" y="61"/>
                </a:cubicBezTo>
                <a:cubicBezTo>
                  <a:pt x="251" y="59"/>
                  <a:pt x="248" y="58"/>
                  <a:pt x="246" y="59"/>
                </a:cubicBezTo>
                <a:cubicBezTo>
                  <a:pt x="221" y="69"/>
                  <a:pt x="221" y="69"/>
                  <a:pt x="221" y="69"/>
                </a:cubicBezTo>
                <a:cubicBezTo>
                  <a:pt x="211" y="57"/>
                  <a:pt x="198" y="47"/>
                  <a:pt x="184" y="41"/>
                </a:cubicBezTo>
                <a:cubicBezTo>
                  <a:pt x="190" y="13"/>
                  <a:pt x="190" y="13"/>
                  <a:pt x="190" y="13"/>
                </a:cubicBezTo>
                <a:cubicBezTo>
                  <a:pt x="190" y="10"/>
                  <a:pt x="189" y="7"/>
                  <a:pt x="186" y="7"/>
                </a:cubicBezTo>
                <a:cubicBezTo>
                  <a:pt x="170" y="1"/>
                  <a:pt x="170" y="1"/>
                  <a:pt x="170" y="1"/>
                </a:cubicBezTo>
                <a:cubicBezTo>
                  <a:pt x="167" y="0"/>
                  <a:pt x="164" y="1"/>
                  <a:pt x="163" y="4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1"/>
                  <a:pt x="150" y="31"/>
                  <a:pt x="150" y="31"/>
                </a:cubicBezTo>
                <a:cubicBezTo>
                  <a:pt x="142" y="30"/>
                  <a:pt x="134" y="30"/>
                  <a:pt x="126" y="30"/>
                </a:cubicBezTo>
                <a:cubicBezTo>
                  <a:pt x="118" y="31"/>
                  <a:pt x="111" y="33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9"/>
                  <a:pt x="81" y="9"/>
                  <a:pt x="78" y="10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20"/>
                  <a:pt x="60" y="23"/>
                  <a:pt x="61" y="26"/>
                </a:cubicBezTo>
                <a:cubicBezTo>
                  <a:pt x="72" y="51"/>
                  <a:pt x="72" y="51"/>
                  <a:pt x="72" y="51"/>
                </a:cubicBezTo>
                <a:cubicBezTo>
                  <a:pt x="59" y="61"/>
                  <a:pt x="48" y="74"/>
                  <a:pt x="41" y="89"/>
                </a:cubicBezTo>
                <a:cubicBezTo>
                  <a:pt x="13" y="84"/>
                  <a:pt x="13" y="84"/>
                  <a:pt x="13" y="84"/>
                </a:cubicBezTo>
                <a:cubicBezTo>
                  <a:pt x="10" y="84"/>
                  <a:pt x="7" y="85"/>
                  <a:pt x="7" y="88"/>
                </a:cubicBezTo>
                <a:cubicBezTo>
                  <a:pt x="1" y="105"/>
                  <a:pt x="1" y="105"/>
                  <a:pt x="1" y="105"/>
                </a:cubicBezTo>
                <a:cubicBezTo>
                  <a:pt x="0" y="107"/>
                  <a:pt x="2" y="110"/>
                  <a:pt x="4" y="111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29" y="132"/>
                  <a:pt x="28" y="141"/>
                  <a:pt x="29" y="150"/>
                </a:cubicBezTo>
                <a:cubicBezTo>
                  <a:pt x="30" y="158"/>
                  <a:pt x="32" y="166"/>
                  <a:pt x="34" y="173"/>
                </a:cubicBezTo>
                <a:cubicBezTo>
                  <a:pt x="12" y="190"/>
                  <a:pt x="12" y="190"/>
                  <a:pt x="12" y="190"/>
                </a:cubicBezTo>
                <a:cubicBezTo>
                  <a:pt x="10" y="191"/>
                  <a:pt x="9" y="194"/>
                  <a:pt x="11" y="197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20" y="214"/>
                  <a:pt x="23" y="215"/>
                  <a:pt x="26" y="214"/>
                </a:cubicBezTo>
                <a:cubicBezTo>
                  <a:pt x="51" y="204"/>
                  <a:pt x="51" y="204"/>
                  <a:pt x="51" y="204"/>
                </a:cubicBezTo>
                <a:cubicBezTo>
                  <a:pt x="61" y="218"/>
                  <a:pt x="75" y="229"/>
                  <a:pt x="90" y="237"/>
                </a:cubicBezTo>
                <a:cubicBezTo>
                  <a:pt x="86" y="261"/>
                  <a:pt x="86" y="261"/>
                  <a:pt x="86" y="261"/>
                </a:cubicBezTo>
                <a:cubicBezTo>
                  <a:pt x="85" y="264"/>
                  <a:pt x="87" y="267"/>
                  <a:pt x="90" y="268"/>
                </a:cubicBezTo>
                <a:cubicBezTo>
                  <a:pt x="107" y="273"/>
                  <a:pt x="107" y="273"/>
                  <a:pt x="107" y="273"/>
                </a:cubicBezTo>
                <a:cubicBezTo>
                  <a:pt x="109" y="274"/>
                  <a:pt x="112" y="272"/>
                  <a:pt x="113" y="270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32" y="247"/>
                  <a:pt x="140" y="248"/>
                  <a:pt x="149" y="247"/>
                </a:cubicBezTo>
                <a:cubicBezTo>
                  <a:pt x="157" y="246"/>
                  <a:pt x="165" y="244"/>
                  <a:pt x="172" y="242"/>
                </a:cubicBezTo>
                <a:cubicBezTo>
                  <a:pt x="187" y="262"/>
                  <a:pt x="187" y="262"/>
                  <a:pt x="187" y="262"/>
                </a:cubicBezTo>
                <a:cubicBezTo>
                  <a:pt x="189" y="264"/>
                  <a:pt x="192" y="265"/>
                  <a:pt x="194" y="263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12" y="254"/>
                  <a:pt x="213" y="251"/>
                  <a:pt x="212" y="248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17" y="215"/>
                  <a:pt x="228" y="201"/>
                  <a:pt x="236" y="185"/>
                </a:cubicBezTo>
                <a:cubicBezTo>
                  <a:pt x="260" y="189"/>
                  <a:pt x="260" y="189"/>
                  <a:pt x="260" y="189"/>
                </a:cubicBezTo>
                <a:cubicBezTo>
                  <a:pt x="263" y="190"/>
                  <a:pt x="266" y="188"/>
                  <a:pt x="266" y="185"/>
                </a:cubicBezTo>
                <a:cubicBezTo>
                  <a:pt x="272" y="169"/>
                  <a:pt x="272" y="169"/>
                  <a:pt x="272" y="169"/>
                </a:cubicBezTo>
                <a:cubicBezTo>
                  <a:pt x="273" y="166"/>
                  <a:pt x="271" y="163"/>
                  <a:pt x="269" y="162"/>
                </a:cubicBezTo>
                <a:close/>
                <a:moveTo>
                  <a:pt x="146" y="215"/>
                </a:moveTo>
                <a:cubicBezTo>
                  <a:pt x="103" y="220"/>
                  <a:pt x="65" y="189"/>
                  <a:pt x="61" y="147"/>
                </a:cubicBezTo>
                <a:cubicBezTo>
                  <a:pt x="56" y="105"/>
                  <a:pt x="87" y="67"/>
                  <a:pt x="129" y="62"/>
                </a:cubicBezTo>
                <a:cubicBezTo>
                  <a:pt x="171" y="58"/>
                  <a:pt x="209" y="88"/>
                  <a:pt x="214" y="130"/>
                </a:cubicBezTo>
                <a:cubicBezTo>
                  <a:pt x="218" y="173"/>
                  <a:pt x="188" y="210"/>
                  <a:pt x="146" y="215"/>
                </a:cubicBezTo>
                <a:close/>
                <a:moveTo>
                  <a:pt x="140" y="161"/>
                </a:moveTo>
                <a:cubicBezTo>
                  <a:pt x="127" y="162"/>
                  <a:pt x="116" y="153"/>
                  <a:pt x="115" y="141"/>
                </a:cubicBezTo>
                <a:cubicBezTo>
                  <a:pt x="114" y="129"/>
                  <a:pt x="123" y="117"/>
                  <a:pt x="135" y="116"/>
                </a:cubicBezTo>
                <a:cubicBezTo>
                  <a:pt x="147" y="115"/>
                  <a:pt x="159" y="124"/>
                  <a:pt x="160" y="136"/>
                </a:cubicBezTo>
                <a:cubicBezTo>
                  <a:pt x="161" y="149"/>
                  <a:pt x="152" y="160"/>
                  <a:pt x="140" y="161"/>
                </a:cubicBezTo>
                <a:close/>
              </a:path>
            </a:pathLst>
          </a:custGeom>
          <a:solidFill>
            <a:srgbClr val="F265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9" name="Freeform 25"/>
          <p:cNvSpPr>
            <a:spLocks noEditPoints="1"/>
          </p:cNvSpPr>
          <p:nvPr/>
        </p:nvSpPr>
        <p:spPr bwMode="auto">
          <a:xfrm flipH="1">
            <a:off x="10442235" y="2966482"/>
            <a:ext cx="680093" cy="685226"/>
          </a:xfrm>
          <a:custGeom>
            <a:avLst/>
            <a:gdLst>
              <a:gd name="T0" fmla="*/ 244 w 270"/>
              <a:gd name="T1" fmla="*/ 160 h 272"/>
              <a:gd name="T2" fmla="*/ 242 w 270"/>
              <a:gd name="T3" fmla="*/ 106 h 272"/>
              <a:gd name="T4" fmla="*/ 266 w 270"/>
              <a:gd name="T5" fmla="*/ 85 h 272"/>
              <a:gd name="T6" fmla="*/ 252 w 270"/>
              <a:gd name="T7" fmla="*/ 66 h 272"/>
              <a:gd name="T8" fmla="*/ 192 w 270"/>
              <a:gd name="T9" fmla="*/ 42 h 272"/>
              <a:gd name="T10" fmla="*/ 197 w 270"/>
              <a:gd name="T11" fmla="*/ 8 h 272"/>
              <a:gd name="T12" fmla="*/ 173 w 270"/>
              <a:gd name="T13" fmla="*/ 4 h 272"/>
              <a:gd name="T14" fmla="*/ 158 w 270"/>
              <a:gd name="T15" fmla="*/ 29 h 272"/>
              <a:gd name="T16" fmla="*/ 111 w 270"/>
              <a:gd name="T17" fmla="*/ 30 h 272"/>
              <a:gd name="T18" fmla="*/ 94 w 270"/>
              <a:gd name="T19" fmla="*/ 5 h 272"/>
              <a:gd name="T20" fmla="*/ 71 w 270"/>
              <a:gd name="T21" fmla="*/ 10 h 272"/>
              <a:gd name="T22" fmla="*/ 78 w 270"/>
              <a:gd name="T23" fmla="*/ 44 h 272"/>
              <a:gd name="T24" fmla="*/ 15 w 270"/>
              <a:gd name="T25" fmla="*/ 72 h 272"/>
              <a:gd name="T26" fmla="*/ 1 w 270"/>
              <a:gd name="T27" fmla="*/ 92 h 272"/>
              <a:gd name="T28" fmla="*/ 28 w 270"/>
              <a:gd name="T29" fmla="*/ 112 h 272"/>
              <a:gd name="T30" fmla="*/ 29 w 270"/>
              <a:gd name="T31" fmla="*/ 164 h 272"/>
              <a:gd name="T32" fmla="*/ 3 w 270"/>
              <a:gd name="T33" fmla="*/ 185 h 272"/>
              <a:gd name="T34" fmla="*/ 17 w 270"/>
              <a:gd name="T35" fmla="*/ 204 h 272"/>
              <a:gd name="T36" fmla="*/ 80 w 270"/>
              <a:gd name="T37" fmla="*/ 232 h 272"/>
              <a:gd name="T38" fmla="*/ 77 w 270"/>
              <a:gd name="T39" fmla="*/ 264 h 272"/>
              <a:gd name="T40" fmla="*/ 100 w 270"/>
              <a:gd name="T41" fmla="*/ 268 h 272"/>
              <a:gd name="T42" fmla="*/ 138 w 270"/>
              <a:gd name="T43" fmla="*/ 248 h 272"/>
              <a:gd name="T44" fmla="*/ 175 w 270"/>
              <a:gd name="T45" fmla="*/ 266 h 272"/>
              <a:gd name="T46" fmla="*/ 199 w 270"/>
              <a:gd name="T47" fmla="*/ 261 h 272"/>
              <a:gd name="T48" fmla="*/ 194 w 270"/>
              <a:gd name="T49" fmla="*/ 231 h 272"/>
              <a:gd name="T50" fmla="*/ 256 w 270"/>
              <a:gd name="T51" fmla="*/ 199 h 272"/>
              <a:gd name="T52" fmla="*/ 269 w 270"/>
              <a:gd name="T53" fmla="*/ 179 h 272"/>
              <a:gd name="T54" fmla="*/ 138 w 270"/>
              <a:gd name="T55" fmla="*/ 215 h 272"/>
              <a:gd name="T56" fmla="*/ 134 w 270"/>
              <a:gd name="T57" fmla="*/ 59 h 272"/>
              <a:gd name="T58" fmla="*/ 138 w 270"/>
              <a:gd name="T59" fmla="*/ 215 h 272"/>
              <a:gd name="T60" fmla="*/ 97 w 270"/>
              <a:gd name="T61" fmla="*/ 138 h 272"/>
              <a:gd name="T62" fmla="*/ 174 w 270"/>
              <a:gd name="T63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272">
                <a:moveTo>
                  <a:pt x="267" y="172"/>
                </a:moveTo>
                <a:cubicBezTo>
                  <a:pt x="244" y="160"/>
                  <a:pt x="244" y="160"/>
                  <a:pt x="244" y="160"/>
                </a:cubicBezTo>
                <a:cubicBezTo>
                  <a:pt x="246" y="152"/>
                  <a:pt x="246" y="143"/>
                  <a:pt x="246" y="135"/>
                </a:cubicBezTo>
                <a:cubicBezTo>
                  <a:pt x="246" y="125"/>
                  <a:pt x="244" y="115"/>
                  <a:pt x="242" y="106"/>
                </a:cubicBezTo>
                <a:cubicBezTo>
                  <a:pt x="264" y="92"/>
                  <a:pt x="264" y="92"/>
                  <a:pt x="264" y="92"/>
                </a:cubicBezTo>
                <a:cubicBezTo>
                  <a:pt x="266" y="91"/>
                  <a:pt x="267" y="88"/>
                  <a:pt x="266" y="85"/>
                </a:cubicBezTo>
                <a:cubicBezTo>
                  <a:pt x="259" y="69"/>
                  <a:pt x="259" y="69"/>
                  <a:pt x="259" y="69"/>
                </a:cubicBezTo>
                <a:cubicBezTo>
                  <a:pt x="258" y="67"/>
                  <a:pt x="255" y="65"/>
                  <a:pt x="252" y="66"/>
                </a:cubicBezTo>
                <a:cubicBezTo>
                  <a:pt x="226" y="74"/>
                  <a:pt x="226" y="74"/>
                  <a:pt x="226" y="74"/>
                </a:cubicBezTo>
                <a:cubicBezTo>
                  <a:pt x="217" y="61"/>
                  <a:pt x="205" y="50"/>
                  <a:pt x="192" y="42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12"/>
                  <a:pt x="199" y="9"/>
                  <a:pt x="197" y="8"/>
                </a:cubicBezTo>
                <a:cubicBezTo>
                  <a:pt x="180" y="1"/>
                  <a:pt x="180" y="1"/>
                  <a:pt x="180" y="1"/>
                </a:cubicBezTo>
                <a:cubicBezTo>
                  <a:pt x="178" y="0"/>
                  <a:pt x="175" y="1"/>
                  <a:pt x="173" y="4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0" y="28"/>
                  <a:pt x="142" y="27"/>
                  <a:pt x="133" y="27"/>
                </a:cubicBezTo>
                <a:cubicBezTo>
                  <a:pt x="126" y="27"/>
                  <a:pt x="118" y="28"/>
                  <a:pt x="111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94" y="5"/>
                  <a:pt x="94" y="5"/>
                  <a:pt x="94" y="5"/>
                </a:cubicBezTo>
                <a:cubicBezTo>
                  <a:pt x="93" y="2"/>
                  <a:pt x="89" y="1"/>
                  <a:pt x="87" y="3"/>
                </a:cubicBezTo>
                <a:cubicBezTo>
                  <a:pt x="71" y="10"/>
                  <a:pt x="71" y="10"/>
                  <a:pt x="71" y="10"/>
                </a:cubicBezTo>
                <a:cubicBezTo>
                  <a:pt x="69" y="11"/>
                  <a:pt x="67" y="14"/>
                  <a:pt x="68" y="17"/>
                </a:cubicBezTo>
                <a:cubicBezTo>
                  <a:pt x="78" y="44"/>
                  <a:pt x="78" y="44"/>
                  <a:pt x="78" y="44"/>
                </a:cubicBezTo>
                <a:cubicBezTo>
                  <a:pt x="63" y="53"/>
                  <a:pt x="51" y="65"/>
                  <a:pt x="42" y="79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71"/>
                  <a:pt x="9" y="73"/>
                  <a:pt x="8" y="75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4"/>
                  <a:pt x="1" y="97"/>
                  <a:pt x="4" y="99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6" y="121"/>
                  <a:pt x="25" y="130"/>
                  <a:pt x="26" y="140"/>
                </a:cubicBezTo>
                <a:cubicBezTo>
                  <a:pt x="26" y="148"/>
                  <a:pt x="27" y="156"/>
                  <a:pt x="29" y="164"/>
                </a:cubicBezTo>
                <a:cubicBezTo>
                  <a:pt x="5" y="178"/>
                  <a:pt x="5" y="178"/>
                  <a:pt x="5" y="178"/>
                </a:cubicBezTo>
                <a:cubicBezTo>
                  <a:pt x="2" y="180"/>
                  <a:pt x="1" y="183"/>
                  <a:pt x="3" y="185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11" y="204"/>
                  <a:pt x="14" y="205"/>
                  <a:pt x="17" y="204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52" y="211"/>
                  <a:pt x="65" y="224"/>
                  <a:pt x="80" y="232"/>
                </a:cubicBezTo>
                <a:cubicBezTo>
                  <a:pt x="74" y="257"/>
                  <a:pt x="74" y="257"/>
                  <a:pt x="74" y="257"/>
                </a:cubicBezTo>
                <a:cubicBezTo>
                  <a:pt x="73" y="260"/>
                  <a:pt x="74" y="263"/>
                  <a:pt x="77" y="264"/>
                </a:cubicBezTo>
                <a:cubicBezTo>
                  <a:pt x="93" y="270"/>
                  <a:pt x="93" y="270"/>
                  <a:pt x="93" y="270"/>
                </a:cubicBezTo>
                <a:cubicBezTo>
                  <a:pt x="96" y="272"/>
                  <a:pt x="99" y="270"/>
                  <a:pt x="100" y="268"/>
                </a:cubicBezTo>
                <a:cubicBezTo>
                  <a:pt x="113" y="245"/>
                  <a:pt x="113" y="245"/>
                  <a:pt x="113" y="245"/>
                </a:cubicBezTo>
                <a:cubicBezTo>
                  <a:pt x="121" y="247"/>
                  <a:pt x="130" y="248"/>
                  <a:pt x="138" y="248"/>
                </a:cubicBezTo>
                <a:cubicBezTo>
                  <a:pt x="147" y="247"/>
                  <a:pt x="155" y="246"/>
                  <a:pt x="162" y="244"/>
                </a:cubicBezTo>
                <a:cubicBezTo>
                  <a:pt x="175" y="266"/>
                  <a:pt x="175" y="266"/>
                  <a:pt x="175" y="266"/>
                </a:cubicBezTo>
                <a:cubicBezTo>
                  <a:pt x="177" y="269"/>
                  <a:pt x="180" y="270"/>
                  <a:pt x="182" y="268"/>
                </a:cubicBezTo>
                <a:cubicBezTo>
                  <a:pt x="199" y="261"/>
                  <a:pt x="199" y="261"/>
                  <a:pt x="199" y="261"/>
                </a:cubicBezTo>
                <a:cubicBezTo>
                  <a:pt x="201" y="260"/>
                  <a:pt x="203" y="257"/>
                  <a:pt x="202" y="254"/>
                </a:cubicBezTo>
                <a:cubicBezTo>
                  <a:pt x="194" y="231"/>
                  <a:pt x="194" y="231"/>
                  <a:pt x="194" y="231"/>
                </a:cubicBezTo>
                <a:cubicBezTo>
                  <a:pt x="210" y="221"/>
                  <a:pt x="222" y="208"/>
                  <a:pt x="231" y="193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259" y="200"/>
                  <a:pt x="262" y="198"/>
                  <a:pt x="262" y="196"/>
                </a:cubicBezTo>
                <a:cubicBezTo>
                  <a:pt x="269" y="179"/>
                  <a:pt x="269" y="179"/>
                  <a:pt x="269" y="179"/>
                </a:cubicBezTo>
                <a:cubicBezTo>
                  <a:pt x="270" y="177"/>
                  <a:pt x="269" y="174"/>
                  <a:pt x="267" y="172"/>
                </a:cubicBezTo>
                <a:close/>
                <a:moveTo>
                  <a:pt x="138" y="215"/>
                </a:moveTo>
                <a:cubicBezTo>
                  <a:pt x="95" y="216"/>
                  <a:pt x="59" y="182"/>
                  <a:pt x="58" y="139"/>
                </a:cubicBezTo>
                <a:cubicBezTo>
                  <a:pt x="57" y="96"/>
                  <a:pt x="91" y="60"/>
                  <a:pt x="134" y="59"/>
                </a:cubicBezTo>
                <a:cubicBezTo>
                  <a:pt x="177" y="58"/>
                  <a:pt x="213" y="92"/>
                  <a:pt x="214" y="136"/>
                </a:cubicBezTo>
                <a:cubicBezTo>
                  <a:pt x="215" y="179"/>
                  <a:pt x="181" y="214"/>
                  <a:pt x="138" y="215"/>
                </a:cubicBezTo>
                <a:close/>
                <a:moveTo>
                  <a:pt x="137" y="176"/>
                </a:moveTo>
                <a:cubicBezTo>
                  <a:pt x="116" y="176"/>
                  <a:pt x="98" y="160"/>
                  <a:pt x="97" y="138"/>
                </a:cubicBezTo>
                <a:cubicBezTo>
                  <a:pt x="97" y="117"/>
                  <a:pt x="114" y="99"/>
                  <a:pt x="135" y="99"/>
                </a:cubicBezTo>
                <a:cubicBezTo>
                  <a:pt x="156" y="98"/>
                  <a:pt x="174" y="115"/>
                  <a:pt x="174" y="136"/>
                </a:cubicBezTo>
                <a:cubicBezTo>
                  <a:pt x="175" y="158"/>
                  <a:pt x="158" y="175"/>
                  <a:pt x="137" y="176"/>
                </a:cubicBezTo>
                <a:close/>
              </a:path>
            </a:pathLst>
          </a:custGeom>
          <a:solidFill>
            <a:srgbClr val="F265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0" name="Freeform 26"/>
          <p:cNvSpPr>
            <a:spLocks noEditPoints="1"/>
          </p:cNvSpPr>
          <p:nvPr/>
        </p:nvSpPr>
        <p:spPr bwMode="auto">
          <a:xfrm flipH="1">
            <a:off x="7472924" y="3918612"/>
            <a:ext cx="680093" cy="685226"/>
          </a:xfrm>
          <a:custGeom>
            <a:avLst/>
            <a:gdLst>
              <a:gd name="T0" fmla="*/ 244 w 270"/>
              <a:gd name="T1" fmla="*/ 160 h 272"/>
              <a:gd name="T2" fmla="*/ 242 w 270"/>
              <a:gd name="T3" fmla="*/ 106 h 272"/>
              <a:gd name="T4" fmla="*/ 266 w 270"/>
              <a:gd name="T5" fmla="*/ 86 h 272"/>
              <a:gd name="T6" fmla="*/ 252 w 270"/>
              <a:gd name="T7" fmla="*/ 67 h 272"/>
              <a:gd name="T8" fmla="*/ 192 w 270"/>
              <a:gd name="T9" fmla="*/ 42 h 272"/>
              <a:gd name="T10" fmla="*/ 197 w 270"/>
              <a:gd name="T11" fmla="*/ 9 h 272"/>
              <a:gd name="T12" fmla="*/ 173 w 270"/>
              <a:gd name="T13" fmla="*/ 4 h 272"/>
              <a:gd name="T14" fmla="*/ 158 w 270"/>
              <a:gd name="T15" fmla="*/ 30 h 272"/>
              <a:gd name="T16" fmla="*/ 111 w 270"/>
              <a:gd name="T17" fmla="*/ 30 h 272"/>
              <a:gd name="T18" fmla="*/ 94 w 270"/>
              <a:gd name="T19" fmla="*/ 5 h 272"/>
              <a:gd name="T20" fmla="*/ 71 w 270"/>
              <a:gd name="T21" fmla="*/ 11 h 272"/>
              <a:gd name="T22" fmla="*/ 78 w 270"/>
              <a:gd name="T23" fmla="*/ 44 h 272"/>
              <a:gd name="T24" fmla="*/ 15 w 270"/>
              <a:gd name="T25" fmla="*/ 72 h 272"/>
              <a:gd name="T26" fmla="*/ 1 w 270"/>
              <a:gd name="T27" fmla="*/ 92 h 272"/>
              <a:gd name="T28" fmla="*/ 29 w 270"/>
              <a:gd name="T29" fmla="*/ 112 h 272"/>
              <a:gd name="T30" fmla="*/ 29 w 270"/>
              <a:gd name="T31" fmla="*/ 164 h 272"/>
              <a:gd name="T32" fmla="*/ 3 w 270"/>
              <a:gd name="T33" fmla="*/ 186 h 272"/>
              <a:gd name="T34" fmla="*/ 17 w 270"/>
              <a:gd name="T35" fmla="*/ 205 h 272"/>
              <a:gd name="T36" fmla="*/ 80 w 270"/>
              <a:gd name="T37" fmla="*/ 233 h 272"/>
              <a:gd name="T38" fmla="*/ 77 w 270"/>
              <a:gd name="T39" fmla="*/ 264 h 272"/>
              <a:gd name="T40" fmla="*/ 100 w 270"/>
              <a:gd name="T41" fmla="*/ 268 h 272"/>
              <a:gd name="T42" fmla="*/ 139 w 270"/>
              <a:gd name="T43" fmla="*/ 248 h 272"/>
              <a:gd name="T44" fmla="*/ 176 w 270"/>
              <a:gd name="T45" fmla="*/ 266 h 272"/>
              <a:gd name="T46" fmla="*/ 199 w 270"/>
              <a:gd name="T47" fmla="*/ 261 h 272"/>
              <a:gd name="T48" fmla="*/ 195 w 270"/>
              <a:gd name="T49" fmla="*/ 231 h 272"/>
              <a:gd name="T50" fmla="*/ 256 w 270"/>
              <a:gd name="T51" fmla="*/ 199 h 272"/>
              <a:gd name="T52" fmla="*/ 269 w 270"/>
              <a:gd name="T53" fmla="*/ 179 h 272"/>
              <a:gd name="T54" fmla="*/ 138 w 270"/>
              <a:gd name="T55" fmla="*/ 216 h 272"/>
              <a:gd name="T56" fmla="*/ 134 w 270"/>
              <a:gd name="T57" fmla="*/ 60 h 272"/>
              <a:gd name="T58" fmla="*/ 138 w 270"/>
              <a:gd name="T59" fmla="*/ 216 h 272"/>
              <a:gd name="T60" fmla="*/ 97 w 270"/>
              <a:gd name="T61" fmla="*/ 139 h 272"/>
              <a:gd name="T62" fmla="*/ 175 w 270"/>
              <a:gd name="T63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272">
                <a:moveTo>
                  <a:pt x="267" y="172"/>
                </a:moveTo>
                <a:cubicBezTo>
                  <a:pt x="244" y="160"/>
                  <a:pt x="244" y="160"/>
                  <a:pt x="244" y="160"/>
                </a:cubicBezTo>
                <a:cubicBezTo>
                  <a:pt x="246" y="152"/>
                  <a:pt x="246" y="144"/>
                  <a:pt x="246" y="135"/>
                </a:cubicBezTo>
                <a:cubicBezTo>
                  <a:pt x="246" y="125"/>
                  <a:pt x="244" y="116"/>
                  <a:pt x="242" y="106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7" y="91"/>
                  <a:pt x="268" y="88"/>
                  <a:pt x="266" y="86"/>
                </a:cubicBezTo>
                <a:cubicBezTo>
                  <a:pt x="259" y="69"/>
                  <a:pt x="259" y="69"/>
                  <a:pt x="259" y="69"/>
                </a:cubicBezTo>
                <a:cubicBezTo>
                  <a:pt x="258" y="67"/>
                  <a:pt x="255" y="66"/>
                  <a:pt x="252" y="67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17" y="62"/>
                  <a:pt x="206" y="51"/>
                  <a:pt x="192" y="42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1" y="12"/>
                  <a:pt x="199" y="9"/>
                  <a:pt x="197" y="9"/>
                </a:cubicBezTo>
                <a:cubicBezTo>
                  <a:pt x="180" y="1"/>
                  <a:pt x="180" y="1"/>
                  <a:pt x="180" y="1"/>
                </a:cubicBezTo>
                <a:cubicBezTo>
                  <a:pt x="178" y="0"/>
                  <a:pt x="175" y="1"/>
                  <a:pt x="173" y="4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0" y="28"/>
                  <a:pt x="142" y="27"/>
                  <a:pt x="133" y="27"/>
                </a:cubicBezTo>
                <a:cubicBezTo>
                  <a:pt x="126" y="28"/>
                  <a:pt x="118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94" y="5"/>
                  <a:pt x="94" y="5"/>
                  <a:pt x="94" y="5"/>
                </a:cubicBezTo>
                <a:cubicBezTo>
                  <a:pt x="93" y="2"/>
                  <a:pt x="90" y="1"/>
                  <a:pt x="87" y="3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2"/>
                  <a:pt x="68" y="15"/>
                  <a:pt x="69" y="18"/>
                </a:cubicBezTo>
                <a:cubicBezTo>
                  <a:pt x="78" y="44"/>
                  <a:pt x="78" y="44"/>
                  <a:pt x="78" y="44"/>
                </a:cubicBezTo>
                <a:cubicBezTo>
                  <a:pt x="63" y="53"/>
                  <a:pt x="51" y="65"/>
                  <a:pt x="42" y="79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71"/>
                  <a:pt x="9" y="73"/>
                  <a:pt x="8" y="75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4"/>
                  <a:pt x="1" y="97"/>
                  <a:pt x="4" y="99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7" y="121"/>
                  <a:pt x="26" y="131"/>
                  <a:pt x="26" y="140"/>
                </a:cubicBezTo>
                <a:cubicBezTo>
                  <a:pt x="26" y="148"/>
                  <a:pt x="27" y="156"/>
                  <a:pt x="29" y="164"/>
                </a:cubicBezTo>
                <a:cubicBezTo>
                  <a:pt x="5" y="179"/>
                  <a:pt x="5" y="179"/>
                  <a:pt x="5" y="179"/>
                </a:cubicBezTo>
                <a:cubicBezTo>
                  <a:pt x="3" y="180"/>
                  <a:pt x="2" y="183"/>
                  <a:pt x="3" y="186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11" y="204"/>
                  <a:pt x="14" y="206"/>
                  <a:pt x="17" y="205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52" y="211"/>
                  <a:pt x="65" y="224"/>
                  <a:pt x="80" y="233"/>
                </a:cubicBezTo>
                <a:cubicBezTo>
                  <a:pt x="74" y="257"/>
                  <a:pt x="74" y="257"/>
                  <a:pt x="74" y="257"/>
                </a:cubicBezTo>
                <a:cubicBezTo>
                  <a:pt x="73" y="260"/>
                  <a:pt x="74" y="263"/>
                  <a:pt x="77" y="264"/>
                </a:cubicBezTo>
                <a:cubicBezTo>
                  <a:pt x="93" y="271"/>
                  <a:pt x="93" y="271"/>
                  <a:pt x="93" y="271"/>
                </a:cubicBezTo>
                <a:cubicBezTo>
                  <a:pt x="96" y="272"/>
                  <a:pt x="99" y="271"/>
                  <a:pt x="100" y="268"/>
                </a:cubicBezTo>
                <a:cubicBezTo>
                  <a:pt x="113" y="245"/>
                  <a:pt x="113" y="245"/>
                  <a:pt x="113" y="245"/>
                </a:cubicBezTo>
                <a:cubicBezTo>
                  <a:pt x="121" y="247"/>
                  <a:pt x="130" y="248"/>
                  <a:pt x="139" y="248"/>
                </a:cubicBezTo>
                <a:cubicBezTo>
                  <a:pt x="147" y="248"/>
                  <a:pt x="155" y="247"/>
                  <a:pt x="162" y="245"/>
                </a:cubicBezTo>
                <a:cubicBezTo>
                  <a:pt x="176" y="266"/>
                  <a:pt x="176" y="266"/>
                  <a:pt x="176" y="266"/>
                </a:cubicBezTo>
                <a:cubicBezTo>
                  <a:pt x="177" y="269"/>
                  <a:pt x="180" y="270"/>
                  <a:pt x="183" y="269"/>
                </a:cubicBezTo>
                <a:cubicBezTo>
                  <a:pt x="199" y="261"/>
                  <a:pt x="199" y="261"/>
                  <a:pt x="199" y="261"/>
                </a:cubicBezTo>
                <a:cubicBezTo>
                  <a:pt x="201" y="260"/>
                  <a:pt x="203" y="257"/>
                  <a:pt x="202" y="254"/>
                </a:cubicBezTo>
                <a:cubicBezTo>
                  <a:pt x="195" y="231"/>
                  <a:pt x="195" y="231"/>
                  <a:pt x="195" y="231"/>
                </a:cubicBezTo>
                <a:cubicBezTo>
                  <a:pt x="210" y="221"/>
                  <a:pt x="223" y="208"/>
                  <a:pt x="232" y="193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259" y="200"/>
                  <a:pt x="262" y="199"/>
                  <a:pt x="263" y="196"/>
                </a:cubicBezTo>
                <a:cubicBezTo>
                  <a:pt x="269" y="179"/>
                  <a:pt x="269" y="179"/>
                  <a:pt x="269" y="179"/>
                </a:cubicBezTo>
                <a:cubicBezTo>
                  <a:pt x="270" y="177"/>
                  <a:pt x="269" y="174"/>
                  <a:pt x="267" y="172"/>
                </a:cubicBezTo>
                <a:close/>
                <a:moveTo>
                  <a:pt x="138" y="216"/>
                </a:moveTo>
                <a:cubicBezTo>
                  <a:pt x="95" y="217"/>
                  <a:pt x="59" y="183"/>
                  <a:pt x="58" y="139"/>
                </a:cubicBezTo>
                <a:cubicBezTo>
                  <a:pt x="57" y="96"/>
                  <a:pt x="91" y="61"/>
                  <a:pt x="134" y="60"/>
                </a:cubicBezTo>
                <a:cubicBezTo>
                  <a:pt x="177" y="59"/>
                  <a:pt x="213" y="93"/>
                  <a:pt x="214" y="136"/>
                </a:cubicBezTo>
                <a:cubicBezTo>
                  <a:pt x="215" y="179"/>
                  <a:pt x="181" y="215"/>
                  <a:pt x="138" y="216"/>
                </a:cubicBezTo>
                <a:close/>
                <a:moveTo>
                  <a:pt x="137" y="176"/>
                </a:moveTo>
                <a:cubicBezTo>
                  <a:pt x="116" y="177"/>
                  <a:pt x="98" y="160"/>
                  <a:pt x="97" y="139"/>
                </a:cubicBezTo>
                <a:cubicBezTo>
                  <a:pt x="97" y="117"/>
                  <a:pt x="114" y="100"/>
                  <a:pt x="135" y="99"/>
                </a:cubicBezTo>
                <a:cubicBezTo>
                  <a:pt x="156" y="99"/>
                  <a:pt x="174" y="115"/>
                  <a:pt x="175" y="137"/>
                </a:cubicBezTo>
                <a:cubicBezTo>
                  <a:pt x="175" y="158"/>
                  <a:pt x="158" y="176"/>
                  <a:pt x="137" y="176"/>
                </a:cubicBezTo>
                <a:close/>
              </a:path>
            </a:pathLst>
          </a:custGeom>
          <a:solidFill>
            <a:srgbClr val="873D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1" name="Freeform 28"/>
          <p:cNvSpPr>
            <a:spLocks noEditPoints="1"/>
          </p:cNvSpPr>
          <p:nvPr/>
        </p:nvSpPr>
        <p:spPr bwMode="auto">
          <a:xfrm flipH="1">
            <a:off x="10363960" y="3687637"/>
            <a:ext cx="735270" cy="737837"/>
          </a:xfrm>
          <a:custGeom>
            <a:avLst/>
            <a:gdLst>
              <a:gd name="T0" fmla="*/ 260 w 292"/>
              <a:gd name="T1" fmla="*/ 161 h 293"/>
              <a:gd name="T2" fmla="*/ 291 w 292"/>
              <a:gd name="T3" fmla="*/ 138 h 293"/>
              <a:gd name="T4" fmla="*/ 255 w 292"/>
              <a:gd name="T5" fmla="*/ 115 h 293"/>
              <a:gd name="T6" fmla="*/ 276 w 292"/>
              <a:gd name="T7" fmla="*/ 83 h 293"/>
              <a:gd name="T8" fmla="*/ 233 w 292"/>
              <a:gd name="T9" fmla="*/ 75 h 293"/>
              <a:gd name="T10" fmla="*/ 243 w 292"/>
              <a:gd name="T11" fmla="*/ 39 h 293"/>
              <a:gd name="T12" fmla="*/ 198 w 292"/>
              <a:gd name="T13" fmla="*/ 47 h 293"/>
              <a:gd name="T14" fmla="*/ 201 w 292"/>
              <a:gd name="T15" fmla="*/ 17 h 293"/>
              <a:gd name="T16" fmla="*/ 173 w 292"/>
              <a:gd name="T17" fmla="*/ 8 h 293"/>
              <a:gd name="T18" fmla="*/ 155 w 292"/>
              <a:gd name="T19" fmla="*/ 35 h 293"/>
              <a:gd name="T20" fmla="*/ 122 w 292"/>
              <a:gd name="T21" fmla="*/ 4 h 293"/>
              <a:gd name="T22" fmla="*/ 112 w 292"/>
              <a:gd name="T23" fmla="*/ 41 h 293"/>
              <a:gd name="T24" fmla="*/ 86 w 292"/>
              <a:gd name="T25" fmla="*/ 15 h 293"/>
              <a:gd name="T26" fmla="*/ 79 w 292"/>
              <a:gd name="T27" fmla="*/ 59 h 293"/>
              <a:gd name="T28" fmla="*/ 48 w 292"/>
              <a:gd name="T29" fmla="*/ 47 h 293"/>
              <a:gd name="T30" fmla="*/ 29 w 292"/>
              <a:gd name="T31" fmla="*/ 70 h 293"/>
              <a:gd name="T32" fmla="*/ 47 w 292"/>
              <a:gd name="T33" fmla="*/ 99 h 293"/>
              <a:gd name="T34" fmla="*/ 10 w 292"/>
              <a:gd name="T35" fmla="*/ 98 h 293"/>
              <a:gd name="T36" fmla="*/ 36 w 292"/>
              <a:gd name="T37" fmla="*/ 135 h 293"/>
              <a:gd name="T38" fmla="*/ 35 w 292"/>
              <a:gd name="T39" fmla="*/ 141 h 293"/>
              <a:gd name="T40" fmla="*/ 3 w 292"/>
              <a:gd name="T41" fmla="*/ 173 h 293"/>
              <a:gd name="T42" fmla="*/ 42 w 292"/>
              <a:gd name="T43" fmla="*/ 185 h 293"/>
              <a:gd name="T44" fmla="*/ 24 w 292"/>
              <a:gd name="T45" fmla="*/ 226 h 293"/>
              <a:gd name="T46" fmla="*/ 64 w 292"/>
              <a:gd name="T47" fmla="*/ 223 h 293"/>
              <a:gd name="T48" fmla="*/ 64 w 292"/>
              <a:gd name="T49" fmla="*/ 267 h 293"/>
              <a:gd name="T50" fmla="*/ 100 w 292"/>
              <a:gd name="T51" fmla="*/ 250 h 293"/>
              <a:gd name="T52" fmla="*/ 117 w 292"/>
              <a:gd name="T53" fmla="*/ 290 h 293"/>
              <a:gd name="T54" fmla="*/ 139 w 292"/>
              <a:gd name="T55" fmla="*/ 260 h 293"/>
              <a:gd name="T56" fmla="*/ 171 w 292"/>
              <a:gd name="T57" fmla="*/ 290 h 293"/>
              <a:gd name="T58" fmla="*/ 184 w 292"/>
              <a:gd name="T59" fmla="*/ 255 h 293"/>
              <a:gd name="T60" fmla="*/ 224 w 292"/>
              <a:gd name="T61" fmla="*/ 270 h 293"/>
              <a:gd name="T62" fmla="*/ 223 w 292"/>
              <a:gd name="T63" fmla="*/ 232 h 293"/>
              <a:gd name="T64" fmla="*/ 265 w 292"/>
              <a:gd name="T65" fmla="*/ 231 h 293"/>
              <a:gd name="T66" fmla="*/ 250 w 292"/>
              <a:gd name="T67" fmla="*/ 196 h 293"/>
              <a:gd name="T68" fmla="*/ 288 w 292"/>
              <a:gd name="T69" fmla="*/ 178 h 293"/>
              <a:gd name="T70" fmla="*/ 171 w 292"/>
              <a:gd name="T71" fmla="*/ 193 h 293"/>
              <a:gd name="T72" fmla="*/ 70 w 292"/>
              <a:gd name="T73" fmla="*/ 182 h 293"/>
              <a:gd name="T74" fmla="*/ 116 w 292"/>
              <a:gd name="T75" fmla="*/ 227 h 293"/>
              <a:gd name="T76" fmla="*/ 153 w 292"/>
              <a:gd name="T77" fmla="*/ 97 h 293"/>
              <a:gd name="T78" fmla="*/ 163 w 292"/>
              <a:gd name="T79" fmla="*/ 65 h 293"/>
              <a:gd name="T80" fmla="*/ 170 w 292"/>
              <a:gd name="T81" fmla="*/ 102 h 293"/>
              <a:gd name="T82" fmla="*/ 198 w 292"/>
              <a:gd name="T83" fmla="*/ 141 h 293"/>
              <a:gd name="T84" fmla="*/ 208 w 292"/>
              <a:gd name="T85" fmla="*/ 207 h 293"/>
              <a:gd name="T86" fmla="*/ 198 w 292"/>
              <a:gd name="T87" fmla="*/ 141 h 293"/>
              <a:gd name="T88" fmla="*/ 127 w 292"/>
              <a:gd name="T89" fmla="*/ 142 h 293"/>
              <a:gd name="T90" fmla="*/ 98 w 292"/>
              <a:gd name="T91" fmla="*/ 157 h 293"/>
              <a:gd name="T92" fmla="*/ 85 w 292"/>
              <a:gd name="T93" fmla="*/ 91 h 293"/>
              <a:gd name="T94" fmla="*/ 98 w 292"/>
              <a:gd name="T95" fmla="*/ 15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2" h="293">
                <a:moveTo>
                  <a:pt x="288" y="178"/>
                </a:moveTo>
                <a:cubicBezTo>
                  <a:pt x="289" y="175"/>
                  <a:pt x="288" y="172"/>
                  <a:pt x="285" y="171"/>
                </a:cubicBezTo>
                <a:cubicBezTo>
                  <a:pt x="260" y="161"/>
                  <a:pt x="260" y="161"/>
                  <a:pt x="260" y="161"/>
                </a:cubicBezTo>
                <a:cubicBezTo>
                  <a:pt x="260" y="157"/>
                  <a:pt x="260" y="154"/>
                  <a:pt x="260" y="151"/>
                </a:cubicBezTo>
                <a:cubicBezTo>
                  <a:pt x="287" y="144"/>
                  <a:pt x="287" y="144"/>
                  <a:pt x="287" y="144"/>
                </a:cubicBezTo>
                <a:cubicBezTo>
                  <a:pt x="290" y="143"/>
                  <a:pt x="292" y="141"/>
                  <a:pt x="291" y="138"/>
                </a:cubicBezTo>
                <a:cubicBezTo>
                  <a:pt x="289" y="120"/>
                  <a:pt x="289" y="120"/>
                  <a:pt x="289" y="120"/>
                </a:cubicBezTo>
                <a:cubicBezTo>
                  <a:pt x="289" y="117"/>
                  <a:pt x="286" y="115"/>
                  <a:pt x="283" y="115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4" y="112"/>
                  <a:pt x="253" y="109"/>
                  <a:pt x="252" y="106"/>
                </a:cubicBezTo>
                <a:cubicBezTo>
                  <a:pt x="274" y="91"/>
                  <a:pt x="274" y="91"/>
                  <a:pt x="274" y="91"/>
                </a:cubicBezTo>
                <a:cubicBezTo>
                  <a:pt x="277" y="89"/>
                  <a:pt x="278" y="85"/>
                  <a:pt x="276" y="83"/>
                </a:cubicBezTo>
                <a:cubicBezTo>
                  <a:pt x="268" y="67"/>
                  <a:pt x="268" y="67"/>
                  <a:pt x="268" y="67"/>
                </a:cubicBezTo>
                <a:cubicBezTo>
                  <a:pt x="267" y="64"/>
                  <a:pt x="263" y="63"/>
                  <a:pt x="260" y="64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2" y="73"/>
                  <a:pt x="230" y="71"/>
                  <a:pt x="228" y="69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5" y="44"/>
                  <a:pt x="245" y="40"/>
                  <a:pt x="243" y="39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227" y="25"/>
                  <a:pt x="223" y="25"/>
                  <a:pt x="221" y="27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198" y="47"/>
                  <a:pt x="197" y="47"/>
                  <a:pt x="197" y="47"/>
                </a:cubicBezTo>
                <a:cubicBezTo>
                  <a:pt x="201" y="17"/>
                  <a:pt x="201" y="17"/>
                  <a:pt x="201" y="17"/>
                </a:cubicBezTo>
                <a:cubicBezTo>
                  <a:pt x="202" y="13"/>
                  <a:pt x="200" y="11"/>
                  <a:pt x="197" y="10"/>
                </a:cubicBezTo>
                <a:cubicBezTo>
                  <a:pt x="180" y="5"/>
                  <a:pt x="180" y="5"/>
                  <a:pt x="180" y="5"/>
                </a:cubicBezTo>
                <a:cubicBezTo>
                  <a:pt x="177" y="4"/>
                  <a:pt x="174" y="5"/>
                  <a:pt x="173" y="8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9" y="36"/>
                  <a:pt x="157" y="36"/>
                  <a:pt x="155" y="36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6" y="2"/>
                  <a:pt x="143" y="0"/>
                  <a:pt x="140" y="1"/>
                </a:cubicBezTo>
                <a:cubicBezTo>
                  <a:pt x="122" y="4"/>
                  <a:pt x="122" y="4"/>
                  <a:pt x="122" y="4"/>
                </a:cubicBezTo>
                <a:cubicBezTo>
                  <a:pt x="119" y="4"/>
                  <a:pt x="117" y="7"/>
                  <a:pt x="117" y="1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6" y="40"/>
                  <a:pt x="114" y="41"/>
                  <a:pt x="112" y="41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93" y="16"/>
                  <a:pt x="93" y="16"/>
                  <a:pt x="93" y="16"/>
                </a:cubicBezTo>
                <a:cubicBezTo>
                  <a:pt x="92" y="14"/>
                  <a:pt x="88" y="13"/>
                  <a:pt x="86" y="15"/>
                </a:cubicBezTo>
                <a:cubicBezTo>
                  <a:pt x="70" y="24"/>
                  <a:pt x="70" y="24"/>
                  <a:pt x="70" y="24"/>
                </a:cubicBezTo>
                <a:cubicBezTo>
                  <a:pt x="68" y="25"/>
                  <a:pt x="67" y="28"/>
                  <a:pt x="68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7" y="60"/>
                  <a:pt x="76" y="62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48" y="47"/>
                  <a:pt x="48" y="47"/>
                  <a:pt x="48" y="47"/>
                </a:cubicBezTo>
                <a:cubicBezTo>
                  <a:pt x="45" y="45"/>
                  <a:pt x="42" y="46"/>
                  <a:pt x="40" y="48"/>
                </a:cubicBezTo>
                <a:cubicBezTo>
                  <a:pt x="28" y="62"/>
                  <a:pt x="28" y="62"/>
                  <a:pt x="28" y="62"/>
                </a:cubicBezTo>
                <a:cubicBezTo>
                  <a:pt x="27" y="64"/>
                  <a:pt x="27" y="68"/>
                  <a:pt x="29" y="70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49" y="94"/>
                  <a:pt x="48" y="97"/>
                  <a:pt x="47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16" y="94"/>
                  <a:pt x="16" y="94"/>
                  <a:pt x="16" y="94"/>
                </a:cubicBezTo>
                <a:cubicBezTo>
                  <a:pt x="13" y="93"/>
                  <a:pt x="10" y="95"/>
                  <a:pt x="10" y="98"/>
                </a:cubicBezTo>
                <a:cubicBezTo>
                  <a:pt x="4" y="115"/>
                  <a:pt x="4" y="115"/>
                  <a:pt x="4" y="115"/>
                </a:cubicBezTo>
                <a:cubicBezTo>
                  <a:pt x="3" y="118"/>
                  <a:pt x="5" y="121"/>
                  <a:pt x="8" y="122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7"/>
                  <a:pt x="36" y="139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5" y="149"/>
                  <a:pt x="5" y="149"/>
                  <a:pt x="5" y="149"/>
                </a:cubicBezTo>
                <a:cubicBezTo>
                  <a:pt x="2" y="149"/>
                  <a:pt x="0" y="152"/>
                  <a:pt x="1" y="155"/>
                </a:cubicBezTo>
                <a:cubicBezTo>
                  <a:pt x="3" y="173"/>
                  <a:pt x="3" y="173"/>
                  <a:pt x="3" y="173"/>
                </a:cubicBezTo>
                <a:cubicBezTo>
                  <a:pt x="3" y="176"/>
                  <a:pt x="6" y="178"/>
                  <a:pt x="9" y="178"/>
                </a:cubicBezTo>
                <a:cubicBezTo>
                  <a:pt x="39" y="178"/>
                  <a:pt x="39" y="178"/>
                  <a:pt x="39" y="178"/>
                </a:cubicBezTo>
                <a:cubicBezTo>
                  <a:pt x="40" y="180"/>
                  <a:pt x="41" y="183"/>
                  <a:pt x="42" y="185"/>
                </a:cubicBezTo>
                <a:cubicBezTo>
                  <a:pt x="17" y="202"/>
                  <a:pt x="17" y="202"/>
                  <a:pt x="17" y="202"/>
                </a:cubicBezTo>
                <a:cubicBezTo>
                  <a:pt x="15" y="204"/>
                  <a:pt x="14" y="207"/>
                  <a:pt x="16" y="210"/>
                </a:cubicBezTo>
                <a:cubicBezTo>
                  <a:pt x="24" y="226"/>
                  <a:pt x="24" y="226"/>
                  <a:pt x="24" y="226"/>
                </a:cubicBezTo>
                <a:cubicBezTo>
                  <a:pt x="25" y="228"/>
                  <a:pt x="29" y="229"/>
                  <a:pt x="32" y="228"/>
                </a:cubicBezTo>
                <a:cubicBezTo>
                  <a:pt x="59" y="218"/>
                  <a:pt x="59" y="218"/>
                  <a:pt x="59" y="218"/>
                </a:cubicBezTo>
                <a:cubicBezTo>
                  <a:pt x="61" y="219"/>
                  <a:pt x="62" y="221"/>
                  <a:pt x="64" y="223"/>
                </a:cubicBezTo>
                <a:cubicBezTo>
                  <a:pt x="48" y="248"/>
                  <a:pt x="48" y="248"/>
                  <a:pt x="48" y="248"/>
                </a:cubicBezTo>
                <a:cubicBezTo>
                  <a:pt x="47" y="250"/>
                  <a:pt x="47" y="254"/>
                  <a:pt x="50" y="255"/>
                </a:cubicBezTo>
                <a:cubicBezTo>
                  <a:pt x="64" y="267"/>
                  <a:pt x="64" y="267"/>
                  <a:pt x="64" y="267"/>
                </a:cubicBezTo>
                <a:cubicBezTo>
                  <a:pt x="66" y="269"/>
                  <a:pt x="69" y="268"/>
                  <a:pt x="72" y="266"/>
                </a:cubicBezTo>
                <a:cubicBezTo>
                  <a:pt x="92" y="246"/>
                  <a:pt x="92" y="246"/>
                  <a:pt x="92" y="246"/>
                </a:cubicBezTo>
                <a:cubicBezTo>
                  <a:pt x="95" y="247"/>
                  <a:pt x="97" y="249"/>
                  <a:pt x="100" y="250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82"/>
                  <a:pt x="96" y="284"/>
                  <a:pt x="99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9" y="291"/>
                  <a:pt x="122" y="290"/>
                  <a:pt x="124" y="287"/>
                </a:cubicBezTo>
                <a:cubicBezTo>
                  <a:pt x="135" y="260"/>
                  <a:pt x="135" y="260"/>
                  <a:pt x="135" y="260"/>
                </a:cubicBezTo>
                <a:cubicBezTo>
                  <a:pt x="136" y="260"/>
                  <a:pt x="138" y="260"/>
                  <a:pt x="139" y="260"/>
                </a:cubicBezTo>
                <a:cubicBezTo>
                  <a:pt x="146" y="288"/>
                  <a:pt x="146" y="288"/>
                  <a:pt x="146" y="288"/>
                </a:cubicBezTo>
                <a:cubicBezTo>
                  <a:pt x="147" y="291"/>
                  <a:pt x="150" y="293"/>
                  <a:pt x="152" y="292"/>
                </a:cubicBezTo>
                <a:cubicBezTo>
                  <a:pt x="171" y="290"/>
                  <a:pt x="171" y="290"/>
                  <a:pt x="171" y="290"/>
                </a:cubicBezTo>
                <a:cubicBezTo>
                  <a:pt x="173" y="290"/>
                  <a:pt x="176" y="287"/>
                  <a:pt x="176" y="284"/>
                </a:cubicBezTo>
                <a:cubicBezTo>
                  <a:pt x="176" y="257"/>
                  <a:pt x="176" y="257"/>
                  <a:pt x="176" y="257"/>
                </a:cubicBezTo>
                <a:cubicBezTo>
                  <a:pt x="178" y="256"/>
                  <a:pt x="181" y="256"/>
                  <a:pt x="184" y="255"/>
                </a:cubicBezTo>
                <a:cubicBezTo>
                  <a:pt x="200" y="277"/>
                  <a:pt x="200" y="277"/>
                  <a:pt x="200" y="277"/>
                </a:cubicBezTo>
                <a:cubicBezTo>
                  <a:pt x="202" y="279"/>
                  <a:pt x="205" y="280"/>
                  <a:pt x="207" y="279"/>
                </a:cubicBezTo>
                <a:cubicBezTo>
                  <a:pt x="224" y="270"/>
                  <a:pt x="224" y="270"/>
                  <a:pt x="224" y="270"/>
                </a:cubicBezTo>
                <a:cubicBezTo>
                  <a:pt x="226" y="268"/>
                  <a:pt x="227" y="265"/>
                  <a:pt x="226" y="262"/>
                </a:cubicBezTo>
                <a:cubicBezTo>
                  <a:pt x="216" y="238"/>
                  <a:pt x="216" y="238"/>
                  <a:pt x="216" y="238"/>
                </a:cubicBezTo>
                <a:cubicBezTo>
                  <a:pt x="218" y="236"/>
                  <a:pt x="221" y="234"/>
                  <a:pt x="223" y="232"/>
                </a:cubicBezTo>
                <a:cubicBezTo>
                  <a:pt x="246" y="246"/>
                  <a:pt x="246" y="246"/>
                  <a:pt x="246" y="246"/>
                </a:cubicBezTo>
                <a:cubicBezTo>
                  <a:pt x="248" y="248"/>
                  <a:pt x="252" y="248"/>
                  <a:pt x="253" y="245"/>
                </a:cubicBezTo>
                <a:cubicBezTo>
                  <a:pt x="265" y="231"/>
                  <a:pt x="265" y="231"/>
                  <a:pt x="265" y="231"/>
                </a:cubicBezTo>
                <a:cubicBezTo>
                  <a:pt x="267" y="229"/>
                  <a:pt x="267" y="226"/>
                  <a:pt x="265" y="223"/>
                </a:cubicBezTo>
                <a:cubicBezTo>
                  <a:pt x="246" y="204"/>
                  <a:pt x="246" y="204"/>
                  <a:pt x="246" y="204"/>
                </a:cubicBezTo>
                <a:cubicBezTo>
                  <a:pt x="247" y="201"/>
                  <a:pt x="249" y="198"/>
                  <a:pt x="250" y="196"/>
                </a:cubicBezTo>
                <a:cubicBezTo>
                  <a:pt x="277" y="200"/>
                  <a:pt x="277" y="200"/>
                  <a:pt x="277" y="200"/>
                </a:cubicBezTo>
                <a:cubicBezTo>
                  <a:pt x="280" y="200"/>
                  <a:pt x="283" y="198"/>
                  <a:pt x="283" y="196"/>
                </a:cubicBezTo>
                <a:lnTo>
                  <a:pt x="288" y="178"/>
                </a:lnTo>
                <a:close/>
                <a:moveTo>
                  <a:pt x="133" y="231"/>
                </a:moveTo>
                <a:cubicBezTo>
                  <a:pt x="142" y="199"/>
                  <a:pt x="142" y="199"/>
                  <a:pt x="142" y="199"/>
                </a:cubicBezTo>
                <a:cubicBezTo>
                  <a:pt x="152" y="200"/>
                  <a:pt x="162" y="198"/>
                  <a:pt x="171" y="193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177" y="230"/>
                  <a:pt x="155" y="236"/>
                  <a:pt x="133" y="231"/>
                </a:cubicBezTo>
                <a:close/>
                <a:moveTo>
                  <a:pt x="70" y="182"/>
                </a:moveTo>
                <a:cubicBezTo>
                  <a:pt x="104" y="174"/>
                  <a:pt x="104" y="174"/>
                  <a:pt x="104" y="174"/>
                </a:cubicBezTo>
                <a:cubicBezTo>
                  <a:pt x="109" y="182"/>
                  <a:pt x="116" y="189"/>
                  <a:pt x="126" y="194"/>
                </a:cubicBezTo>
                <a:cubicBezTo>
                  <a:pt x="116" y="227"/>
                  <a:pt x="116" y="227"/>
                  <a:pt x="116" y="227"/>
                </a:cubicBezTo>
                <a:cubicBezTo>
                  <a:pt x="95" y="218"/>
                  <a:pt x="79" y="202"/>
                  <a:pt x="70" y="182"/>
                </a:cubicBezTo>
                <a:close/>
                <a:moveTo>
                  <a:pt x="163" y="65"/>
                </a:moveTo>
                <a:cubicBezTo>
                  <a:pt x="153" y="97"/>
                  <a:pt x="153" y="97"/>
                  <a:pt x="153" y="97"/>
                </a:cubicBezTo>
                <a:cubicBezTo>
                  <a:pt x="142" y="96"/>
                  <a:pt x="131" y="99"/>
                  <a:pt x="122" y="104"/>
                </a:cubicBezTo>
                <a:cubicBezTo>
                  <a:pt x="98" y="80"/>
                  <a:pt x="98" y="80"/>
                  <a:pt x="98" y="80"/>
                </a:cubicBezTo>
                <a:cubicBezTo>
                  <a:pt x="116" y="66"/>
                  <a:pt x="139" y="61"/>
                  <a:pt x="163" y="65"/>
                </a:cubicBezTo>
                <a:close/>
                <a:moveTo>
                  <a:pt x="226" y="116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88" y="115"/>
                  <a:pt x="180" y="107"/>
                  <a:pt x="170" y="102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201" y="78"/>
                  <a:pt x="218" y="96"/>
                  <a:pt x="226" y="116"/>
                </a:cubicBezTo>
                <a:close/>
                <a:moveTo>
                  <a:pt x="198" y="141"/>
                </a:moveTo>
                <a:cubicBezTo>
                  <a:pt x="231" y="133"/>
                  <a:pt x="231" y="133"/>
                  <a:pt x="231" y="133"/>
                </a:cubicBezTo>
                <a:cubicBezTo>
                  <a:pt x="233" y="145"/>
                  <a:pt x="233" y="159"/>
                  <a:pt x="229" y="172"/>
                </a:cubicBezTo>
                <a:cubicBezTo>
                  <a:pt x="225" y="185"/>
                  <a:pt x="218" y="198"/>
                  <a:pt x="208" y="207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90" y="177"/>
                  <a:pt x="195" y="170"/>
                  <a:pt x="197" y="162"/>
                </a:cubicBezTo>
                <a:cubicBezTo>
                  <a:pt x="199" y="155"/>
                  <a:pt x="199" y="148"/>
                  <a:pt x="198" y="141"/>
                </a:cubicBezTo>
                <a:close/>
                <a:moveTo>
                  <a:pt x="169" y="154"/>
                </a:moveTo>
                <a:cubicBezTo>
                  <a:pt x="166" y="166"/>
                  <a:pt x="153" y="173"/>
                  <a:pt x="142" y="169"/>
                </a:cubicBezTo>
                <a:cubicBezTo>
                  <a:pt x="130" y="166"/>
                  <a:pt x="123" y="154"/>
                  <a:pt x="127" y="142"/>
                </a:cubicBezTo>
                <a:cubicBezTo>
                  <a:pt x="130" y="130"/>
                  <a:pt x="142" y="123"/>
                  <a:pt x="154" y="127"/>
                </a:cubicBezTo>
                <a:cubicBezTo>
                  <a:pt x="166" y="130"/>
                  <a:pt x="172" y="142"/>
                  <a:pt x="169" y="154"/>
                </a:cubicBezTo>
                <a:close/>
                <a:moveTo>
                  <a:pt x="98" y="157"/>
                </a:moveTo>
                <a:cubicBezTo>
                  <a:pt x="65" y="166"/>
                  <a:pt x="65" y="166"/>
                  <a:pt x="65" y="166"/>
                </a:cubicBezTo>
                <a:cubicBezTo>
                  <a:pt x="62" y="152"/>
                  <a:pt x="62" y="138"/>
                  <a:pt x="66" y="125"/>
                </a:cubicBezTo>
                <a:cubicBezTo>
                  <a:pt x="70" y="112"/>
                  <a:pt x="77" y="101"/>
                  <a:pt x="85" y="91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4" y="121"/>
                  <a:pt x="101" y="127"/>
                  <a:pt x="99" y="134"/>
                </a:cubicBezTo>
                <a:cubicBezTo>
                  <a:pt x="96" y="142"/>
                  <a:pt x="96" y="150"/>
                  <a:pt x="98" y="1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2" name="Freeform 31"/>
          <p:cNvSpPr>
            <a:spLocks noEditPoints="1"/>
          </p:cNvSpPr>
          <p:nvPr/>
        </p:nvSpPr>
        <p:spPr bwMode="auto">
          <a:xfrm flipH="1">
            <a:off x="7170090" y="5387869"/>
            <a:ext cx="663411" cy="663411"/>
          </a:xfrm>
          <a:custGeom>
            <a:avLst/>
            <a:gdLst>
              <a:gd name="T0" fmla="*/ 234 w 263"/>
              <a:gd name="T1" fmla="*/ 144 h 263"/>
              <a:gd name="T2" fmla="*/ 262 w 263"/>
              <a:gd name="T3" fmla="*/ 124 h 263"/>
              <a:gd name="T4" fmla="*/ 230 w 263"/>
              <a:gd name="T5" fmla="*/ 103 h 263"/>
              <a:gd name="T6" fmla="*/ 249 w 263"/>
              <a:gd name="T7" fmla="*/ 74 h 263"/>
              <a:gd name="T8" fmla="*/ 210 w 263"/>
              <a:gd name="T9" fmla="*/ 67 h 263"/>
              <a:gd name="T10" fmla="*/ 219 w 263"/>
              <a:gd name="T11" fmla="*/ 34 h 263"/>
              <a:gd name="T12" fmla="*/ 179 w 263"/>
              <a:gd name="T13" fmla="*/ 42 h 263"/>
              <a:gd name="T14" fmla="*/ 182 w 263"/>
              <a:gd name="T15" fmla="*/ 14 h 263"/>
              <a:gd name="T16" fmla="*/ 156 w 263"/>
              <a:gd name="T17" fmla="*/ 7 h 263"/>
              <a:gd name="T18" fmla="*/ 140 w 263"/>
              <a:gd name="T19" fmla="*/ 31 h 263"/>
              <a:gd name="T20" fmla="*/ 110 w 263"/>
              <a:gd name="T21" fmla="*/ 3 h 263"/>
              <a:gd name="T22" fmla="*/ 101 w 263"/>
              <a:gd name="T23" fmla="*/ 37 h 263"/>
              <a:gd name="T24" fmla="*/ 78 w 263"/>
              <a:gd name="T25" fmla="*/ 12 h 263"/>
              <a:gd name="T26" fmla="*/ 71 w 263"/>
              <a:gd name="T27" fmla="*/ 52 h 263"/>
              <a:gd name="T28" fmla="*/ 43 w 263"/>
              <a:gd name="T29" fmla="*/ 42 h 263"/>
              <a:gd name="T30" fmla="*/ 26 w 263"/>
              <a:gd name="T31" fmla="*/ 62 h 263"/>
              <a:gd name="T32" fmla="*/ 42 w 263"/>
              <a:gd name="T33" fmla="*/ 88 h 263"/>
              <a:gd name="T34" fmla="*/ 9 w 263"/>
              <a:gd name="T35" fmla="*/ 87 h 263"/>
              <a:gd name="T36" fmla="*/ 32 w 263"/>
              <a:gd name="T37" fmla="*/ 121 h 263"/>
              <a:gd name="T38" fmla="*/ 31 w 263"/>
              <a:gd name="T39" fmla="*/ 127 h 263"/>
              <a:gd name="T40" fmla="*/ 3 w 263"/>
              <a:gd name="T41" fmla="*/ 156 h 263"/>
              <a:gd name="T42" fmla="*/ 37 w 263"/>
              <a:gd name="T43" fmla="*/ 166 h 263"/>
              <a:gd name="T44" fmla="*/ 22 w 263"/>
              <a:gd name="T45" fmla="*/ 203 h 263"/>
              <a:gd name="T46" fmla="*/ 57 w 263"/>
              <a:gd name="T47" fmla="*/ 200 h 263"/>
              <a:gd name="T48" fmla="*/ 58 w 263"/>
              <a:gd name="T49" fmla="*/ 240 h 263"/>
              <a:gd name="T50" fmla="*/ 90 w 263"/>
              <a:gd name="T51" fmla="*/ 225 h 263"/>
              <a:gd name="T52" fmla="*/ 105 w 263"/>
              <a:gd name="T53" fmla="*/ 261 h 263"/>
              <a:gd name="T54" fmla="*/ 125 w 263"/>
              <a:gd name="T55" fmla="*/ 234 h 263"/>
              <a:gd name="T56" fmla="*/ 154 w 263"/>
              <a:gd name="T57" fmla="*/ 261 h 263"/>
              <a:gd name="T58" fmla="*/ 166 w 263"/>
              <a:gd name="T59" fmla="*/ 229 h 263"/>
              <a:gd name="T60" fmla="*/ 202 w 263"/>
              <a:gd name="T61" fmla="*/ 242 h 263"/>
              <a:gd name="T62" fmla="*/ 201 w 263"/>
              <a:gd name="T63" fmla="*/ 208 h 263"/>
              <a:gd name="T64" fmla="*/ 239 w 263"/>
              <a:gd name="T65" fmla="*/ 208 h 263"/>
              <a:gd name="T66" fmla="*/ 225 w 263"/>
              <a:gd name="T67" fmla="*/ 176 h 263"/>
              <a:gd name="T68" fmla="*/ 260 w 263"/>
              <a:gd name="T69" fmla="*/ 160 h 263"/>
              <a:gd name="T70" fmla="*/ 154 w 263"/>
              <a:gd name="T71" fmla="*/ 174 h 263"/>
              <a:gd name="T72" fmla="*/ 63 w 263"/>
              <a:gd name="T73" fmla="*/ 163 h 263"/>
              <a:gd name="T74" fmla="*/ 105 w 263"/>
              <a:gd name="T75" fmla="*/ 204 h 263"/>
              <a:gd name="T76" fmla="*/ 138 w 263"/>
              <a:gd name="T77" fmla="*/ 87 h 263"/>
              <a:gd name="T78" fmla="*/ 147 w 263"/>
              <a:gd name="T79" fmla="*/ 58 h 263"/>
              <a:gd name="T80" fmla="*/ 153 w 263"/>
              <a:gd name="T81" fmla="*/ 91 h 263"/>
              <a:gd name="T82" fmla="*/ 179 w 263"/>
              <a:gd name="T83" fmla="*/ 126 h 263"/>
              <a:gd name="T84" fmla="*/ 188 w 263"/>
              <a:gd name="T85" fmla="*/ 186 h 263"/>
              <a:gd name="T86" fmla="*/ 179 w 263"/>
              <a:gd name="T87" fmla="*/ 126 h 263"/>
              <a:gd name="T88" fmla="*/ 114 w 263"/>
              <a:gd name="T89" fmla="*/ 127 h 263"/>
              <a:gd name="T90" fmla="*/ 88 w 263"/>
              <a:gd name="T91" fmla="*/ 141 h 263"/>
              <a:gd name="T92" fmla="*/ 77 w 263"/>
              <a:gd name="T93" fmla="*/ 82 h 263"/>
              <a:gd name="T94" fmla="*/ 88 w 263"/>
              <a:gd name="T95" fmla="*/ 14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3" h="263">
                <a:moveTo>
                  <a:pt x="260" y="160"/>
                </a:moveTo>
                <a:cubicBezTo>
                  <a:pt x="261" y="157"/>
                  <a:pt x="259" y="155"/>
                  <a:pt x="257" y="15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1"/>
                  <a:pt x="235" y="138"/>
                  <a:pt x="235" y="135"/>
                </a:cubicBezTo>
                <a:cubicBezTo>
                  <a:pt x="258" y="129"/>
                  <a:pt x="258" y="129"/>
                  <a:pt x="258" y="129"/>
                </a:cubicBezTo>
                <a:cubicBezTo>
                  <a:pt x="261" y="129"/>
                  <a:pt x="263" y="126"/>
                  <a:pt x="262" y="124"/>
                </a:cubicBezTo>
                <a:cubicBezTo>
                  <a:pt x="260" y="107"/>
                  <a:pt x="260" y="107"/>
                  <a:pt x="260" y="107"/>
                </a:cubicBezTo>
                <a:cubicBezTo>
                  <a:pt x="260" y="105"/>
                  <a:pt x="258" y="103"/>
                  <a:pt x="255" y="103"/>
                </a:cubicBezTo>
                <a:cubicBezTo>
                  <a:pt x="230" y="103"/>
                  <a:pt x="230" y="103"/>
                  <a:pt x="230" y="103"/>
                </a:cubicBezTo>
                <a:cubicBezTo>
                  <a:pt x="229" y="100"/>
                  <a:pt x="228" y="98"/>
                  <a:pt x="227" y="95"/>
                </a:cubicBezTo>
                <a:cubicBezTo>
                  <a:pt x="247" y="81"/>
                  <a:pt x="247" y="81"/>
                  <a:pt x="247" y="81"/>
                </a:cubicBezTo>
                <a:cubicBezTo>
                  <a:pt x="250" y="79"/>
                  <a:pt x="250" y="76"/>
                  <a:pt x="249" y="74"/>
                </a:cubicBezTo>
                <a:cubicBezTo>
                  <a:pt x="241" y="60"/>
                  <a:pt x="241" y="60"/>
                  <a:pt x="241" y="60"/>
                </a:cubicBezTo>
                <a:cubicBezTo>
                  <a:pt x="240" y="57"/>
                  <a:pt x="237" y="56"/>
                  <a:pt x="235" y="57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5"/>
                  <a:pt x="207" y="63"/>
                  <a:pt x="206" y="62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21" y="39"/>
                  <a:pt x="221" y="35"/>
                  <a:pt x="219" y="34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204" y="21"/>
                  <a:pt x="201" y="21"/>
                  <a:pt x="199" y="23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7" y="41"/>
                </a:cubicBezTo>
                <a:cubicBezTo>
                  <a:pt x="182" y="14"/>
                  <a:pt x="182" y="14"/>
                  <a:pt x="182" y="14"/>
                </a:cubicBezTo>
                <a:cubicBezTo>
                  <a:pt x="182" y="11"/>
                  <a:pt x="180" y="9"/>
                  <a:pt x="178" y="8"/>
                </a:cubicBezTo>
                <a:cubicBezTo>
                  <a:pt x="162" y="4"/>
                  <a:pt x="162" y="4"/>
                  <a:pt x="162" y="4"/>
                </a:cubicBezTo>
                <a:cubicBezTo>
                  <a:pt x="160" y="3"/>
                  <a:pt x="157" y="4"/>
                  <a:pt x="156" y="7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3" y="32"/>
                  <a:pt x="142" y="32"/>
                  <a:pt x="140" y="32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132" y="4"/>
                  <a:pt x="132" y="4"/>
                  <a:pt x="132" y="4"/>
                </a:cubicBezTo>
                <a:cubicBezTo>
                  <a:pt x="132" y="1"/>
                  <a:pt x="129" y="0"/>
                  <a:pt x="127" y="0"/>
                </a:cubicBezTo>
                <a:cubicBezTo>
                  <a:pt x="110" y="3"/>
                  <a:pt x="110" y="3"/>
                  <a:pt x="110" y="3"/>
                </a:cubicBezTo>
                <a:cubicBezTo>
                  <a:pt x="108" y="3"/>
                  <a:pt x="106" y="5"/>
                  <a:pt x="106" y="8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5"/>
                  <a:pt x="103" y="36"/>
                  <a:pt x="101" y="37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4" y="14"/>
                  <a:pt x="84" y="14"/>
                  <a:pt x="84" y="14"/>
                </a:cubicBezTo>
                <a:cubicBezTo>
                  <a:pt x="83" y="12"/>
                  <a:pt x="80" y="11"/>
                  <a:pt x="78" y="12"/>
                </a:cubicBezTo>
                <a:cubicBezTo>
                  <a:pt x="63" y="21"/>
                  <a:pt x="63" y="21"/>
                  <a:pt x="63" y="21"/>
                </a:cubicBezTo>
                <a:cubicBezTo>
                  <a:pt x="61" y="22"/>
                  <a:pt x="60" y="25"/>
                  <a:pt x="61" y="27"/>
                </a:cubicBezTo>
                <a:cubicBezTo>
                  <a:pt x="71" y="52"/>
                  <a:pt x="71" y="52"/>
                  <a:pt x="71" y="52"/>
                </a:cubicBezTo>
                <a:cubicBezTo>
                  <a:pt x="70" y="54"/>
                  <a:pt x="68" y="55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43" y="42"/>
                  <a:pt x="43" y="42"/>
                  <a:pt x="43" y="42"/>
                </a:cubicBezTo>
                <a:cubicBezTo>
                  <a:pt x="41" y="40"/>
                  <a:pt x="37" y="40"/>
                  <a:pt x="36" y="42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7"/>
                  <a:pt x="24" y="60"/>
                  <a:pt x="26" y="6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4" y="84"/>
                  <a:pt x="43" y="86"/>
                  <a:pt x="42" y="88"/>
                </a:cubicBezTo>
                <a:cubicBezTo>
                  <a:pt x="42" y="88"/>
                  <a:pt x="42" y="88"/>
                  <a:pt x="42" y="88"/>
                </a:cubicBezTo>
                <a:cubicBezTo>
                  <a:pt x="14" y="84"/>
                  <a:pt x="14" y="84"/>
                  <a:pt x="14" y="84"/>
                </a:cubicBezTo>
                <a:cubicBezTo>
                  <a:pt x="12" y="83"/>
                  <a:pt x="9" y="85"/>
                  <a:pt x="9" y="87"/>
                </a:cubicBezTo>
                <a:cubicBezTo>
                  <a:pt x="4" y="103"/>
                  <a:pt x="4" y="103"/>
                  <a:pt x="4" y="103"/>
                </a:cubicBezTo>
                <a:cubicBezTo>
                  <a:pt x="3" y="106"/>
                  <a:pt x="4" y="108"/>
                  <a:pt x="7" y="109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2" y="123"/>
                  <a:pt x="32" y="125"/>
                  <a:pt x="32" y="126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5" y="133"/>
                  <a:pt x="5" y="133"/>
                  <a:pt x="5" y="133"/>
                </a:cubicBezTo>
                <a:cubicBezTo>
                  <a:pt x="2" y="134"/>
                  <a:pt x="0" y="137"/>
                  <a:pt x="1" y="139"/>
                </a:cubicBezTo>
                <a:cubicBezTo>
                  <a:pt x="3" y="156"/>
                  <a:pt x="3" y="156"/>
                  <a:pt x="3" y="156"/>
                </a:cubicBezTo>
                <a:cubicBezTo>
                  <a:pt x="3" y="158"/>
                  <a:pt x="5" y="160"/>
                  <a:pt x="8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6" y="162"/>
                  <a:pt x="37" y="164"/>
                  <a:pt x="37" y="166"/>
                </a:cubicBezTo>
                <a:cubicBezTo>
                  <a:pt x="16" y="182"/>
                  <a:pt x="16" y="182"/>
                  <a:pt x="16" y="182"/>
                </a:cubicBezTo>
                <a:cubicBezTo>
                  <a:pt x="13" y="183"/>
                  <a:pt x="13" y="186"/>
                  <a:pt x="14" y="188"/>
                </a:cubicBezTo>
                <a:cubicBezTo>
                  <a:pt x="22" y="203"/>
                  <a:pt x="22" y="203"/>
                  <a:pt x="22" y="203"/>
                </a:cubicBezTo>
                <a:cubicBezTo>
                  <a:pt x="23" y="205"/>
                  <a:pt x="26" y="206"/>
                  <a:pt x="28" y="20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5" y="197"/>
                  <a:pt x="56" y="199"/>
                  <a:pt x="57" y="200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42" y="225"/>
                  <a:pt x="43" y="228"/>
                  <a:pt x="45" y="229"/>
                </a:cubicBezTo>
                <a:cubicBezTo>
                  <a:pt x="58" y="240"/>
                  <a:pt x="58" y="240"/>
                  <a:pt x="58" y="240"/>
                </a:cubicBezTo>
                <a:cubicBezTo>
                  <a:pt x="59" y="241"/>
                  <a:pt x="62" y="241"/>
                  <a:pt x="64" y="239"/>
                </a:cubicBezTo>
                <a:cubicBezTo>
                  <a:pt x="83" y="221"/>
                  <a:pt x="83" y="221"/>
                  <a:pt x="83" y="221"/>
                </a:cubicBezTo>
                <a:cubicBezTo>
                  <a:pt x="85" y="222"/>
                  <a:pt x="87" y="223"/>
                  <a:pt x="90" y="225"/>
                </a:cubicBezTo>
                <a:cubicBezTo>
                  <a:pt x="86" y="250"/>
                  <a:pt x="86" y="250"/>
                  <a:pt x="86" y="250"/>
                </a:cubicBezTo>
                <a:cubicBezTo>
                  <a:pt x="85" y="253"/>
                  <a:pt x="87" y="256"/>
                  <a:pt x="89" y="256"/>
                </a:cubicBezTo>
                <a:cubicBezTo>
                  <a:pt x="105" y="261"/>
                  <a:pt x="105" y="261"/>
                  <a:pt x="105" y="261"/>
                </a:cubicBezTo>
                <a:cubicBezTo>
                  <a:pt x="107" y="262"/>
                  <a:pt x="110" y="260"/>
                  <a:pt x="111" y="258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23" y="234"/>
                  <a:pt x="124" y="234"/>
                  <a:pt x="125" y="234"/>
                </a:cubicBezTo>
                <a:cubicBezTo>
                  <a:pt x="132" y="259"/>
                  <a:pt x="132" y="259"/>
                  <a:pt x="132" y="259"/>
                </a:cubicBezTo>
                <a:cubicBezTo>
                  <a:pt x="132" y="261"/>
                  <a:pt x="135" y="263"/>
                  <a:pt x="137" y="263"/>
                </a:cubicBezTo>
                <a:cubicBezTo>
                  <a:pt x="154" y="261"/>
                  <a:pt x="154" y="261"/>
                  <a:pt x="154" y="261"/>
                </a:cubicBezTo>
                <a:cubicBezTo>
                  <a:pt x="156" y="261"/>
                  <a:pt x="158" y="258"/>
                  <a:pt x="158" y="256"/>
                </a:cubicBezTo>
                <a:cubicBezTo>
                  <a:pt x="158" y="231"/>
                  <a:pt x="158" y="231"/>
                  <a:pt x="158" y="231"/>
                </a:cubicBezTo>
                <a:cubicBezTo>
                  <a:pt x="161" y="231"/>
                  <a:pt x="163" y="230"/>
                  <a:pt x="166" y="22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82" y="251"/>
                  <a:pt x="185" y="252"/>
                  <a:pt x="187" y="251"/>
                </a:cubicBezTo>
                <a:cubicBezTo>
                  <a:pt x="202" y="242"/>
                  <a:pt x="202" y="242"/>
                  <a:pt x="202" y="242"/>
                </a:cubicBezTo>
                <a:cubicBezTo>
                  <a:pt x="204" y="241"/>
                  <a:pt x="205" y="238"/>
                  <a:pt x="204" y="236"/>
                </a:cubicBezTo>
                <a:cubicBezTo>
                  <a:pt x="195" y="214"/>
                  <a:pt x="195" y="214"/>
                  <a:pt x="195" y="214"/>
                </a:cubicBezTo>
                <a:cubicBezTo>
                  <a:pt x="197" y="212"/>
                  <a:pt x="199" y="210"/>
                  <a:pt x="201" y="208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24" y="223"/>
                  <a:pt x="227" y="223"/>
                  <a:pt x="228" y="221"/>
                </a:cubicBezTo>
                <a:cubicBezTo>
                  <a:pt x="239" y="208"/>
                  <a:pt x="239" y="208"/>
                  <a:pt x="239" y="208"/>
                </a:cubicBezTo>
                <a:cubicBezTo>
                  <a:pt x="241" y="206"/>
                  <a:pt x="240" y="203"/>
                  <a:pt x="239" y="201"/>
                </a:cubicBezTo>
                <a:cubicBezTo>
                  <a:pt x="222" y="183"/>
                  <a:pt x="222" y="183"/>
                  <a:pt x="222" y="183"/>
                </a:cubicBezTo>
                <a:cubicBezTo>
                  <a:pt x="223" y="181"/>
                  <a:pt x="224" y="178"/>
                  <a:pt x="225" y="176"/>
                </a:cubicBezTo>
                <a:cubicBezTo>
                  <a:pt x="249" y="179"/>
                  <a:pt x="249" y="179"/>
                  <a:pt x="249" y="179"/>
                </a:cubicBezTo>
                <a:cubicBezTo>
                  <a:pt x="252" y="180"/>
                  <a:pt x="255" y="178"/>
                  <a:pt x="255" y="176"/>
                </a:cubicBezTo>
                <a:lnTo>
                  <a:pt x="260" y="160"/>
                </a:lnTo>
                <a:close/>
                <a:moveTo>
                  <a:pt x="120" y="208"/>
                </a:moveTo>
                <a:cubicBezTo>
                  <a:pt x="128" y="179"/>
                  <a:pt x="128" y="179"/>
                  <a:pt x="128" y="179"/>
                </a:cubicBezTo>
                <a:cubicBezTo>
                  <a:pt x="137" y="180"/>
                  <a:pt x="146" y="178"/>
                  <a:pt x="154" y="174"/>
                </a:cubicBezTo>
                <a:cubicBezTo>
                  <a:pt x="176" y="196"/>
                  <a:pt x="176" y="196"/>
                  <a:pt x="176" y="196"/>
                </a:cubicBezTo>
                <a:cubicBezTo>
                  <a:pt x="160" y="207"/>
                  <a:pt x="140" y="212"/>
                  <a:pt x="120" y="208"/>
                </a:cubicBezTo>
                <a:close/>
                <a:moveTo>
                  <a:pt x="63" y="163"/>
                </a:moveTo>
                <a:cubicBezTo>
                  <a:pt x="93" y="156"/>
                  <a:pt x="93" y="156"/>
                  <a:pt x="93" y="156"/>
                </a:cubicBezTo>
                <a:cubicBezTo>
                  <a:pt x="98" y="164"/>
                  <a:pt x="105" y="170"/>
                  <a:pt x="113" y="17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86" y="196"/>
                  <a:pt x="71" y="181"/>
                  <a:pt x="63" y="163"/>
                </a:cubicBezTo>
                <a:close/>
                <a:moveTo>
                  <a:pt x="147" y="58"/>
                </a:moveTo>
                <a:cubicBezTo>
                  <a:pt x="138" y="87"/>
                  <a:pt x="138" y="87"/>
                  <a:pt x="138" y="87"/>
                </a:cubicBezTo>
                <a:cubicBezTo>
                  <a:pt x="128" y="86"/>
                  <a:pt x="118" y="88"/>
                  <a:pt x="110" y="93"/>
                </a:cubicBezTo>
                <a:cubicBezTo>
                  <a:pt x="88" y="71"/>
                  <a:pt x="88" y="71"/>
                  <a:pt x="88" y="71"/>
                </a:cubicBezTo>
                <a:cubicBezTo>
                  <a:pt x="105" y="59"/>
                  <a:pt x="126" y="54"/>
                  <a:pt x="147" y="58"/>
                </a:cubicBezTo>
                <a:close/>
                <a:moveTo>
                  <a:pt x="204" y="104"/>
                </a:moveTo>
                <a:cubicBezTo>
                  <a:pt x="174" y="112"/>
                  <a:pt x="174" y="112"/>
                  <a:pt x="174" y="112"/>
                </a:cubicBezTo>
                <a:cubicBezTo>
                  <a:pt x="170" y="103"/>
                  <a:pt x="162" y="96"/>
                  <a:pt x="153" y="91"/>
                </a:cubicBezTo>
                <a:cubicBezTo>
                  <a:pt x="162" y="62"/>
                  <a:pt x="162" y="62"/>
                  <a:pt x="162" y="62"/>
                </a:cubicBezTo>
                <a:cubicBezTo>
                  <a:pt x="182" y="70"/>
                  <a:pt x="196" y="86"/>
                  <a:pt x="204" y="104"/>
                </a:cubicBezTo>
                <a:close/>
                <a:moveTo>
                  <a:pt x="179" y="126"/>
                </a:moveTo>
                <a:cubicBezTo>
                  <a:pt x="208" y="119"/>
                  <a:pt x="208" y="119"/>
                  <a:pt x="208" y="119"/>
                </a:cubicBezTo>
                <a:cubicBezTo>
                  <a:pt x="210" y="130"/>
                  <a:pt x="210" y="142"/>
                  <a:pt x="207" y="154"/>
                </a:cubicBezTo>
                <a:cubicBezTo>
                  <a:pt x="203" y="167"/>
                  <a:pt x="196" y="177"/>
                  <a:pt x="188" y="186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72" y="159"/>
                  <a:pt x="175" y="153"/>
                  <a:pt x="177" y="146"/>
                </a:cubicBezTo>
                <a:cubicBezTo>
                  <a:pt x="179" y="139"/>
                  <a:pt x="180" y="133"/>
                  <a:pt x="179" y="126"/>
                </a:cubicBezTo>
                <a:close/>
                <a:moveTo>
                  <a:pt x="152" y="138"/>
                </a:moveTo>
                <a:cubicBezTo>
                  <a:pt x="149" y="149"/>
                  <a:pt x="138" y="155"/>
                  <a:pt x="128" y="152"/>
                </a:cubicBezTo>
                <a:cubicBezTo>
                  <a:pt x="117" y="149"/>
                  <a:pt x="111" y="138"/>
                  <a:pt x="114" y="127"/>
                </a:cubicBezTo>
                <a:cubicBezTo>
                  <a:pt x="117" y="117"/>
                  <a:pt x="128" y="111"/>
                  <a:pt x="139" y="114"/>
                </a:cubicBezTo>
                <a:cubicBezTo>
                  <a:pt x="149" y="117"/>
                  <a:pt x="155" y="128"/>
                  <a:pt x="152" y="138"/>
                </a:cubicBezTo>
                <a:close/>
                <a:moveTo>
                  <a:pt x="88" y="141"/>
                </a:moveTo>
                <a:cubicBezTo>
                  <a:pt x="58" y="149"/>
                  <a:pt x="58" y="149"/>
                  <a:pt x="58" y="149"/>
                </a:cubicBezTo>
                <a:cubicBezTo>
                  <a:pt x="56" y="137"/>
                  <a:pt x="56" y="124"/>
                  <a:pt x="60" y="112"/>
                </a:cubicBezTo>
                <a:cubicBezTo>
                  <a:pt x="63" y="100"/>
                  <a:pt x="69" y="90"/>
                  <a:pt x="77" y="82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4" y="108"/>
                  <a:pt x="91" y="114"/>
                  <a:pt x="89" y="120"/>
                </a:cubicBezTo>
                <a:cubicBezTo>
                  <a:pt x="87" y="127"/>
                  <a:pt x="87" y="134"/>
                  <a:pt x="88" y="1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3" name="Freeform 33"/>
          <p:cNvSpPr>
            <a:spLocks noEditPoints="1"/>
          </p:cNvSpPr>
          <p:nvPr/>
        </p:nvSpPr>
        <p:spPr bwMode="auto">
          <a:xfrm flipH="1">
            <a:off x="8170981" y="3407900"/>
            <a:ext cx="1416646" cy="1417929"/>
          </a:xfrm>
          <a:custGeom>
            <a:avLst/>
            <a:gdLst>
              <a:gd name="T0" fmla="*/ 500 w 562"/>
              <a:gd name="T1" fmla="*/ 309 h 563"/>
              <a:gd name="T2" fmla="*/ 561 w 562"/>
              <a:gd name="T3" fmla="*/ 265 h 563"/>
              <a:gd name="T4" fmla="*/ 491 w 562"/>
              <a:gd name="T5" fmla="*/ 220 h 563"/>
              <a:gd name="T6" fmla="*/ 532 w 562"/>
              <a:gd name="T7" fmla="*/ 159 h 563"/>
              <a:gd name="T8" fmla="*/ 449 w 562"/>
              <a:gd name="T9" fmla="*/ 143 h 563"/>
              <a:gd name="T10" fmla="*/ 467 w 562"/>
              <a:gd name="T11" fmla="*/ 73 h 563"/>
              <a:gd name="T12" fmla="*/ 382 w 562"/>
              <a:gd name="T13" fmla="*/ 90 h 563"/>
              <a:gd name="T14" fmla="*/ 388 w 562"/>
              <a:gd name="T15" fmla="*/ 31 h 563"/>
              <a:gd name="T16" fmla="*/ 333 w 562"/>
              <a:gd name="T17" fmla="*/ 15 h 563"/>
              <a:gd name="T18" fmla="*/ 299 w 562"/>
              <a:gd name="T19" fmla="*/ 66 h 563"/>
              <a:gd name="T20" fmla="*/ 235 w 562"/>
              <a:gd name="T21" fmla="*/ 6 h 563"/>
              <a:gd name="T22" fmla="*/ 216 w 562"/>
              <a:gd name="T23" fmla="*/ 79 h 563"/>
              <a:gd name="T24" fmla="*/ 165 w 562"/>
              <a:gd name="T25" fmla="*/ 27 h 563"/>
              <a:gd name="T26" fmla="*/ 152 w 562"/>
              <a:gd name="T27" fmla="*/ 112 h 563"/>
              <a:gd name="T28" fmla="*/ 91 w 562"/>
              <a:gd name="T29" fmla="*/ 89 h 563"/>
              <a:gd name="T30" fmla="*/ 55 w 562"/>
              <a:gd name="T31" fmla="*/ 134 h 563"/>
              <a:gd name="T32" fmla="*/ 89 w 562"/>
              <a:gd name="T33" fmla="*/ 190 h 563"/>
              <a:gd name="T34" fmla="*/ 18 w 562"/>
              <a:gd name="T35" fmla="*/ 187 h 563"/>
              <a:gd name="T36" fmla="*/ 68 w 562"/>
              <a:gd name="T37" fmla="*/ 258 h 563"/>
              <a:gd name="T38" fmla="*/ 67 w 562"/>
              <a:gd name="T39" fmla="*/ 271 h 563"/>
              <a:gd name="T40" fmla="*/ 6 w 562"/>
              <a:gd name="T41" fmla="*/ 333 h 563"/>
              <a:gd name="T42" fmla="*/ 80 w 562"/>
              <a:gd name="T43" fmla="*/ 356 h 563"/>
              <a:gd name="T44" fmla="*/ 47 w 562"/>
              <a:gd name="T45" fmla="*/ 434 h 563"/>
              <a:gd name="T46" fmla="*/ 122 w 562"/>
              <a:gd name="T47" fmla="*/ 429 h 563"/>
              <a:gd name="T48" fmla="*/ 123 w 562"/>
              <a:gd name="T49" fmla="*/ 513 h 563"/>
              <a:gd name="T50" fmla="*/ 191 w 562"/>
              <a:gd name="T51" fmla="*/ 480 h 563"/>
              <a:gd name="T52" fmla="*/ 225 w 562"/>
              <a:gd name="T53" fmla="*/ 558 h 563"/>
              <a:gd name="T54" fmla="*/ 268 w 562"/>
              <a:gd name="T55" fmla="*/ 501 h 563"/>
              <a:gd name="T56" fmla="*/ 328 w 562"/>
              <a:gd name="T57" fmla="*/ 558 h 563"/>
              <a:gd name="T58" fmla="*/ 353 w 562"/>
              <a:gd name="T59" fmla="*/ 490 h 563"/>
              <a:gd name="T60" fmla="*/ 430 w 562"/>
              <a:gd name="T61" fmla="*/ 519 h 563"/>
              <a:gd name="T62" fmla="*/ 429 w 562"/>
              <a:gd name="T63" fmla="*/ 446 h 563"/>
              <a:gd name="T64" fmla="*/ 510 w 562"/>
              <a:gd name="T65" fmla="*/ 444 h 563"/>
              <a:gd name="T66" fmla="*/ 481 w 562"/>
              <a:gd name="T67" fmla="*/ 376 h 563"/>
              <a:gd name="T68" fmla="*/ 555 w 562"/>
              <a:gd name="T69" fmla="*/ 342 h 563"/>
              <a:gd name="T70" fmla="*/ 329 w 562"/>
              <a:gd name="T71" fmla="*/ 372 h 563"/>
              <a:gd name="T72" fmla="*/ 135 w 562"/>
              <a:gd name="T73" fmla="*/ 350 h 563"/>
              <a:gd name="T74" fmla="*/ 224 w 562"/>
              <a:gd name="T75" fmla="*/ 436 h 563"/>
              <a:gd name="T76" fmla="*/ 295 w 562"/>
              <a:gd name="T77" fmla="*/ 187 h 563"/>
              <a:gd name="T78" fmla="*/ 313 w 562"/>
              <a:gd name="T79" fmla="*/ 124 h 563"/>
              <a:gd name="T80" fmla="*/ 327 w 562"/>
              <a:gd name="T81" fmla="*/ 196 h 563"/>
              <a:gd name="T82" fmla="*/ 382 w 562"/>
              <a:gd name="T83" fmla="*/ 271 h 563"/>
              <a:gd name="T84" fmla="*/ 401 w 562"/>
              <a:gd name="T85" fmla="*/ 399 h 563"/>
              <a:gd name="T86" fmla="*/ 382 w 562"/>
              <a:gd name="T87" fmla="*/ 271 h 563"/>
              <a:gd name="T88" fmla="*/ 243 w 562"/>
              <a:gd name="T89" fmla="*/ 273 h 563"/>
              <a:gd name="T90" fmla="*/ 188 w 562"/>
              <a:gd name="T91" fmla="*/ 302 h 563"/>
              <a:gd name="T92" fmla="*/ 163 w 562"/>
              <a:gd name="T93" fmla="*/ 175 h 563"/>
              <a:gd name="T94" fmla="*/ 188 w 562"/>
              <a:gd name="T95" fmla="*/ 302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563">
                <a:moveTo>
                  <a:pt x="555" y="342"/>
                </a:moveTo>
                <a:cubicBezTo>
                  <a:pt x="557" y="337"/>
                  <a:pt x="554" y="331"/>
                  <a:pt x="548" y="329"/>
                </a:cubicBezTo>
                <a:cubicBezTo>
                  <a:pt x="500" y="309"/>
                  <a:pt x="500" y="309"/>
                  <a:pt x="500" y="309"/>
                </a:cubicBezTo>
                <a:cubicBezTo>
                  <a:pt x="501" y="302"/>
                  <a:pt x="501" y="296"/>
                  <a:pt x="501" y="290"/>
                </a:cubicBezTo>
                <a:cubicBezTo>
                  <a:pt x="552" y="277"/>
                  <a:pt x="552" y="277"/>
                  <a:pt x="552" y="277"/>
                </a:cubicBezTo>
                <a:cubicBezTo>
                  <a:pt x="558" y="275"/>
                  <a:pt x="562" y="270"/>
                  <a:pt x="561" y="265"/>
                </a:cubicBezTo>
                <a:cubicBezTo>
                  <a:pt x="556" y="230"/>
                  <a:pt x="556" y="230"/>
                  <a:pt x="556" y="230"/>
                </a:cubicBezTo>
                <a:cubicBezTo>
                  <a:pt x="556" y="224"/>
                  <a:pt x="551" y="220"/>
                  <a:pt x="545" y="220"/>
                </a:cubicBezTo>
                <a:cubicBezTo>
                  <a:pt x="491" y="220"/>
                  <a:pt x="491" y="220"/>
                  <a:pt x="491" y="220"/>
                </a:cubicBezTo>
                <a:cubicBezTo>
                  <a:pt x="490" y="215"/>
                  <a:pt x="488" y="209"/>
                  <a:pt x="486" y="204"/>
                </a:cubicBezTo>
                <a:cubicBezTo>
                  <a:pt x="528" y="174"/>
                  <a:pt x="528" y="174"/>
                  <a:pt x="528" y="174"/>
                </a:cubicBezTo>
                <a:cubicBezTo>
                  <a:pt x="533" y="170"/>
                  <a:pt x="535" y="164"/>
                  <a:pt x="532" y="159"/>
                </a:cubicBezTo>
                <a:cubicBezTo>
                  <a:pt x="515" y="128"/>
                  <a:pt x="515" y="128"/>
                  <a:pt x="515" y="128"/>
                </a:cubicBezTo>
                <a:cubicBezTo>
                  <a:pt x="513" y="123"/>
                  <a:pt x="507" y="121"/>
                  <a:pt x="502" y="123"/>
                </a:cubicBezTo>
                <a:cubicBezTo>
                  <a:pt x="449" y="143"/>
                  <a:pt x="449" y="143"/>
                  <a:pt x="449" y="143"/>
                </a:cubicBezTo>
                <a:cubicBezTo>
                  <a:pt x="446" y="140"/>
                  <a:pt x="443" y="136"/>
                  <a:pt x="439" y="133"/>
                </a:cubicBezTo>
                <a:cubicBezTo>
                  <a:pt x="469" y="88"/>
                  <a:pt x="469" y="88"/>
                  <a:pt x="469" y="88"/>
                </a:cubicBezTo>
                <a:cubicBezTo>
                  <a:pt x="472" y="83"/>
                  <a:pt x="472" y="76"/>
                  <a:pt x="467" y="73"/>
                </a:cubicBezTo>
                <a:cubicBezTo>
                  <a:pt x="440" y="50"/>
                  <a:pt x="440" y="50"/>
                  <a:pt x="440" y="50"/>
                </a:cubicBezTo>
                <a:cubicBezTo>
                  <a:pt x="437" y="46"/>
                  <a:pt x="430" y="47"/>
                  <a:pt x="426" y="51"/>
                </a:cubicBezTo>
                <a:cubicBezTo>
                  <a:pt x="382" y="90"/>
                  <a:pt x="382" y="90"/>
                  <a:pt x="382" y="90"/>
                </a:cubicBezTo>
                <a:cubicBezTo>
                  <a:pt x="382" y="91"/>
                  <a:pt x="382" y="91"/>
                  <a:pt x="382" y="91"/>
                </a:cubicBezTo>
                <a:cubicBezTo>
                  <a:pt x="380" y="90"/>
                  <a:pt x="379" y="90"/>
                  <a:pt x="378" y="89"/>
                </a:cubicBezTo>
                <a:cubicBezTo>
                  <a:pt x="388" y="31"/>
                  <a:pt x="388" y="31"/>
                  <a:pt x="388" y="31"/>
                </a:cubicBezTo>
                <a:cubicBezTo>
                  <a:pt x="389" y="25"/>
                  <a:pt x="385" y="20"/>
                  <a:pt x="380" y="18"/>
                </a:cubicBezTo>
                <a:cubicBezTo>
                  <a:pt x="346" y="9"/>
                  <a:pt x="346" y="9"/>
                  <a:pt x="346" y="9"/>
                </a:cubicBezTo>
                <a:cubicBezTo>
                  <a:pt x="341" y="7"/>
                  <a:pt x="335" y="10"/>
                  <a:pt x="333" y="15"/>
                </a:cubicBezTo>
                <a:cubicBezTo>
                  <a:pt x="309" y="69"/>
                  <a:pt x="309" y="69"/>
                  <a:pt x="309" y="69"/>
                </a:cubicBezTo>
                <a:cubicBezTo>
                  <a:pt x="306" y="69"/>
                  <a:pt x="302" y="68"/>
                  <a:pt x="299" y="68"/>
                </a:cubicBezTo>
                <a:cubicBezTo>
                  <a:pt x="299" y="67"/>
                  <a:pt x="299" y="67"/>
                  <a:pt x="299" y="66"/>
                </a:cubicBezTo>
                <a:cubicBezTo>
                  <a:pt x="282" y="9"/>
                  <a:pt x="282" y="9"/>
                  <a:pt x="282" y="9"/>
                </a:cubicBezTo>
                <a:cubicBezTo>
                  <a:pt x="281" y="4"/>
                  <a:pt x="275" y="0"/>
                  <a:pt x="270" y="1"/>
                </a:cubicBezTo>
                <a:cubicBezTo>
                  <a:pt x="235" y="6"/>
                  <a:pt x="235" y="6"/>
                  <a:pt x="235" y="6"/>
                </a:cubicBezTo>
                <a:cubicBezTo>
                  <a:pt x="230" y="7"/>
                  <a:pt x="226" y="12"/>
                  <a:pt x="226" y="18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24" y="76"/>
                  <a:pt x="220" y="77"/>
                  <a:pt x="216" y="79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76" y="26"/>
                  <a:pt x="170" y="24"/>
                  <a:pt x="165" y="27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0" y="47"/>
                  <a:pt x="128" y="53"/>
                  <a:pt x="130" y="59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49" y="115"/>
                  <a:pt x="145" y="118"/>
                  <a:pt x="142" y="12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91" y="89"/>
                  <a:pt x="91" y="89"/>
                  <a:pt x="91" y="89"/>
                </a:cubicBezTo>
                <a:cubicBezTo>
                  <a:pt x="86" y="86"/>
                  <a:pt x="80" y="87"/>
                  <a:pt x="77" y="91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1" y="123"/>
                  <a:pt x="51" y="129"/>
                  <a:pt x="55" y="134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4" y="181"/>
                  <a:pt x="92" y="185"/>
                  <a:pt x="89" y="190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25" y="179"/>
                  <a:pt x="19" y="182"/>
                  <a:pt x="18" y="187"/>
                </a:cubicBezTo>
                <a:cubicBezTo>
                  <a:pt x="8" y="222"/>
                  <a:pt x="8" y="222"/>
                  <a:pt x="8" y="222"/>
                </a:cubicBezTo>
                <a:cubicBezTo>
                  <a:pt x="6" y="226"/>
                  <a:pt x="9" y="232"/>
                  <a:pt x="14" y="235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9" y="259"/>
                  <a:pt x="69" y="259"/>
                  <a:pt x="69" y="259"/>
                </a:cubicBezTo>
                <a:cubicBezTo>
                  <a:pt x="69" y="263"/>
                  <a:pt x="68" y="267"/>
                  <a:pt x="68" y="271"/>
                </a:cubicBezTo>
                <a:cubicBezTo>
                  <a:pt x="67" y="271"/>
                  <a:pt x="67" y="271"/>
                  <a:pt x="67" y="27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4" y="287"/>
                  <a:pt x="0" y="293"/>
                  <a:pt x="1" y="298"/>
                </a:cubicBezTo>
                <a:cubicBezTo>
                  <a:pt x="6" y="333"/>
                  <a:pt x="6" y="333"/>
                  <a:pt x="6" y="333"/>
                </a:cubicBezTo>
                <a:cubicBezTo>
                  <a:pt x="6" y="338"/>
                  <a:pt x="11" y="342"/>
                  <a:pt x="17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7" y="347"/>
                  <a:pt x="78" y="351"/>
                  <a:pt x="80" y="356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28" y="392"/>
                  <a:pt x="27" y="399"/>
                  <a:pt x="30" y="403"/>
                </a:cubicBezTo>
                <a:cubicBezTo>
                  <a:pt x="47" y="434"/>
                  <a:pt x="47" y="434"/>
                  <a:pt x="47" y="434"/>
                </a:cubicBezTo>
                <a:cubicBezTo>
                  <a:pt x="49" y="439"/>
                  <a:pt x="55" y="441"/>
                  <a:pt x="60" y="439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7" y="422"/>
                  <a:pt x="119" y="425"/>
                  <a:pt x="122" y="429"/>
                </a:cubicBezTo>
                <a:cubicBezTo>
                  <a:pt x="93" y="476"/>
                  <a:pt x="93" y="476"/>
                  <a:pt x="93" y="476"/>
                </a:cubicBezTo>
                <a:cubicBezTo>
                  <a:pt x="90" y="481"/>
                  <a:pt x="91" y="488"/>
                  <a:pt x="95" y="491"/>
                </a:cubicBezTo>
                <a:cubicBezTo>
                  <a:pt x="123" y="513"/>
                  <a:pt x="123" y="513"/>
                  <a:pt x="123" y="513"/>
                </a:cubicBezTo>
                <a:cubicBezTo>
                  <a:pt x="127" y="517"/>
                  <a:pt x="133" y="516"/>
                  <a:pt x="137" y="512"/>
                </a:cubicBezTo>
                <a:cubicBezTo>
                  <a:pt x="178" y="473"/>
                  <a:pt x="178" y="473"/>
                  <a:pt x="178" y="473"/>
                </a:cubicBezTo>
                <a:cubicBezTo>
                  <a:pt x="182" y="476"/>
                  <a:pt x="187" y="478"/>
                  <a:pt x="191" y="480"/>
                </a:cubicBezTo>
                <a:cubicBezTo>
                  <a:pt x="183" y="536"/>
                  <a:pt x="183" y="536"/>
                  <a:pt x="183" y="536"/>
                </a:cubicBezTo>
                <a:cubicBezTo>
                  <a:pt x="182" y="542"/>
                  <a:pt x="185" y="547"/>
                  <a:pt x="190" y="548"/>
                </a:cubicBezTo>
                <a:cubicBezTo>
                  <a:pt x="225" y="558"/>
                  <a:pt x="225" y="558"/>
                  <a:pt x="225" y="558"/>
                </a:cubicBezTo>
                <a:cubicBezTo>
                  <a:pt x="229" y="560"/>
                  <a:pt x="235" y="557"/>
                  <a:pt x="238" y="552"/>
                </a:cubicBezTo>
                <a:cubicBezTo>
                  <a:pt x="260" y="500"/>
                  <a:pt x="260" y="500"/>
                  <a:pt x="260" y="500"/>
                </a:cubicBezTo>
                <a:cubicBezTo>
                  <a:pt x="262" y="500"/>
                  <a:pt x="265" y="501"/>
                  <a:pt x="268" y="501"/>
                </a:cubicBezTo>
                <a:cubicBezTo>
                  <a:pt x="281" y="554"/>
                  <a:pt x="281" y="554"/>
                  <a:pt x="281" y="554"/>
                </a:cubicBezTo>
                <a:cubicBezTo>
                  <a:pt x="282" y="559"/>
                  <a:pt x="288" y="563"/>
                  <a:pt x="293" y="562"/>
                </a:cubicBezTo>
                <a:cubicBezTo>
                  <a:pt x="328" y="558"/>
                  <a:pt x="328" y="558"/>
                  <a:pt x="328" y="558"/>
                </a:cubicBezTo>
                <a:cubicBezTo>
                  <a:pt x="334" y="558"/>
                  <a:pt x="338" y="553"/>
                  <a:pt x="338" y="547"/>
                </a:cubicBezTo>
                <a:cubicBezTo>
                  <a:pt x="338" y="495"/>
                  <a:pt x="338" y="495"/>
                  <a:pt x="338" y="495"/>
                </a:cubicBezTo>
                <a:cubicBezTo>
                  <a:pt x="343" y="493"/>
                  <a:pt x="348" y="492"/>
                  <a:pt x="353" y="490"/>
                </a:cubicBezTo>
                <a:cubicBezTo>
                  <a:pt x="385" y="533"/>
                  <a:pt x="385" y="533"/>
                  <a:pt x="385" y="533"/>
                </a:cubicBezTo>
                <a:cubicBezTo>
                  <a:pt x="389" y="538"/>
                  <a:pt x="395" y="539"/>
                  <a:pt x="399" y="536"/>
                </a:cubicBezTo>
                <a:cubicBezTo>
                  <a:pt x="430" y="519"/>
                  <a:pt x="430" y="519"/>
                  <a:pt x="430" y="519"/>
                </a:cubicBezTo>
                <a:cubicBezTo>
                  <a:pt x="435" y="516"/>
                  <a:pt x="437" y="510"/>
                  <a:pt x="435" y="505"/>
                </a:cubicBezTo>
                <a:cubicBezTo>
                  <a:pt x="416" y="457"/>
                  <a:pt x="416" y="457"/>
                  <a:pt x="416" y="457"/>
                </a:cubicBezTo>
                <a:cubicBezTo>
                  <a:pt x="420" y="454"/>
                  <a:pt x="425" y="450"/>
                  <a:pt x="429" y="446"/>
                </a:cubicBezTo>
                <a:cubicBezTo>
                  <a:pt x="473" y="474"/>
                  <a:pt x="473" y="474"/>
                  <a:pt x="473" y="474"/>
                </a:cubicBezTo>
                <a:cubicBezTo>
                  <a:pt x="478" y="477"/>
                  <a:pt x="485" y="476"/>
                  <a:pt x="488" y="472"/>
                </a:cubicBezTo>
                <a:cubicBezTo>
                  <a:pt x="510" y="444"/>
                  <a:pt x="510" y="444"/>
                  <a:pt x="510" y="444"/>
                </a:cubicBezTo>
                <a:cubicBezTo>
                  <a:pt x="514" y="441"/>
                  <a:pt x="514" y="434"/>
                  <a:pt x="510" y="430"/>
                </a:cubicBezTo>
                <a:cubicBezTo>
                  <a:pt x="473" y="391"/>
                  <a:pt x="473" y="391"/>
                  <a:pt x="473" y="391"/>
                </a:cubicBezTo>
                <a:cubicBezTo>
                  <a:pt x="476" y="386"/>
                  <a:pt x="479" y="381"/>
                  <a:pt x="481" y="376"/>
                </a:cubicBezTo>
                <a:cubicBezTo>
                  <a:pt x="533" y="384"/>
                  <a:pt x="533" y="384"/>
                  <a:pt x="533" y="384"/>
                </a:cubicBezTo>
                <a:cubicBezTo>
                  <a:pt x="539" y="385"/>
                  <a:pt x="544" y="381"/>
                  <a:pt x="545" y="376"/>
                </a:cubicBezTo>
                <a:lnTo>
                  <a:pt x="555" y="342"/>
                </a:lnTo>
                <a:close/>
                <a:moveTo>
                  <a:pt x="255" y="445"/>
                </a:moveTo>
                <a:cubicBezTo>
                  <a:pt x="274" y="382"/>
                  <a:pt x="274" y="382"/>
                  <a:pt x="274" y="382"/>
                </a:cubicBezTo>
                <a:cubicBezTo>
                  <a:pt x="293" y="384"/>
                  <a:pt x="313" y="381"/>
                  <a:pt x="329" y="372"/>
                </a:cubicBezTo>
                <a:cubicBezTo>
                  <a:pt x="376" y="420"/>
                  <a:pt x="376" y="420"/>
                  <a:pt x="376" y="420"/>
                </a:cubicBezTo>
                <a:cubicBezTo>
                  <a:pt x="341" y="443"/>
                  <a:pt x="298" y="453"/>
                  <a:pt x="255" y="445"/>
                </a:cubicBezTo>
                <a:close/>
                <a:moveTo>
                  <a:pt x="135" y="350"/>
                </a:moveTo>
                <a:cubicBezTo>
                  <a:pt x="199" y="334"/>
                  <a:pt x="199" y="334"/>
                  <a:pt x="199" y="334"/>
                </a:cubicBezTo>
                <a:cubicBezTo>
                  <a:pt x="209" y="351"/>
                  <a:pt x="224" y="364"/>
                  <a:pt x="242" y="373"/>
                </a:cubicBezTo>
                <a:cubicBezTo>
                  <a:pt x="224" y="436"/>
                  <a:pt x="224" y="436"/>
                  <a:pt x="224" y="436"/>
                </a:cubicBezTo>
                <a:cubicBezTo>
                  <a:pt x="183" y="420"/>
                  <a:pt x="152" y="388"/>
                  <a:pt x="135" y="350"/>
                </a:cubicBezTo>
                <a:close/>
                <a:moveTo>
                  <a:pt x="313" y="124"/>
                </a:moveTo>
                <a:cubicBezTo>
                  <a:pt x="295" y="187"/>
                  <a:pt x="295" y="187"/>
                  <a:pt x="295" y="187"/>
                </a:cubicBezTo>
                <a:cubicBezTo>
                  <a:pt x="273" y="184"/>
                  <a:pt x="252" y="189"/>
                  <a:pt x="234" y="200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223" y="127"/>
                  <a:pt x="268" y="116"/>
                  <a:pt x="313" y="124"/>
                </a:cubicBezTo>
                <a:close/>
                <a:moveTo>
                  <a:pt x="436" y="223"/>
                </a:moveTo>
                <a:cubicBezTo>
                  <a:pt x="372" y="239"/>
                  <a:pt x="372" y="239"/>
                  <a:pt x="372" y="239"/>
                </a:cubicBezTo>
                <a:cubicBezTo>
                  <a:pt x="362" y="221"/>
                  <a:pt x="347" y="205"/>
                  <a:pt x="327" y="196"/>
                </a:cubicBezTo>
                <a:cubicBezTo>
                  <a:pt x="345" y="133"/>
                  <a:pt x="345" y="133"/>
                  <a:pt x="345" y="133"/>
                </a:cubicBezTo>
                <a:cubicBezTo>
                  <a:pt x="388" y="150"/>
                  <a:pt x="419" y="183"/>
                  <a:pt x="436" y="223"/>
                </a:cubicBezTo>
                <a:close/>
                <a:moveTo>
                  <a:pt x="382" y="271"/>
                </a:moveTo>
                <a:cubicBezTo>
                  <a:pt x="445" y="255"/>
                  <a:pt x="445" y="255"/>
                  <a:pt x="445" y="255"/>
                </a:cubicBezTo>
                <a:cubicBezTo>
                  <a:pt x="449" y="279"/>
                  <a:pt x="448" y="305"/>
                  <a:pt x="441" y="330"/>
                </a:cubicBezTo>
                <a:cubicBezTo>
                  <a:pt x="433" y="357"/>
                  <a:pt x="419" y="380"/>
                  <a:pt x="401" y="399"/>
                </a:cubicBezTo>
                <a:cubicBezTo>
                  <a:pt x="356" y="352"/>
                  <a:pt x="356" y="352"/>
                  <a:pt x="356" y="352"/>
                </a:cubicBezTo>
                <a:cubicBezTo>
                  <a:pt x="366" y="341"/>
                  <a:pt x="374" y="327"/>
                  <a:pt x="379" y="312"/>
                </a:cubicBezTo>
                <a:cubicBezTo>
                  <a:pt x="383" y="298"/>
                  <a:pt x="384" y="284"/>
                  <a:pt x="382" y="271"/>
                </a:cubicBezTo>
                <a:close/>
                <a:moveTo>
                  <a:pt x="325" y="296"/>
                </a:moveTo>
                <a:cubicBezTo>
                  <a:pt x="319" y="319"/>
                  <a:pt x="295" y="332"/>
                  <a:pt x="273" y="325"/>
                </a:cubicBezTo>
                <a:cubicBezTo>
                  <a:pt x="250" y="319"/>
                  <a:pt x="237" y="295"/>
                  <a:pt x="243" y="273"/>
                </a:cubicBezTo>
                <a:cubicBezTo>
                  <a:pt x="250" y="250"/>
                  <a:pt x="274" y="237"/>
                  <a:pt x="296" y="244"/>
                </a:cubicBezTo>
                <a:cubicBezTo>
                  <a:pt x="319" y="250"/>
                  <a:pt x="332" y="274"/>
                  <a:pt x="325" y="296"/>
                </a:cubicBezTo>
                <a:close/>
                <a:moveTo>
                  <a:pt x="188" y="302"/>
                </a:moveTo>
                <a:cubicBezTo>
                  <a:pt x="125" y="318"/>
                  <a:pt x="125" y="318"/>
                  <a:pt x="125" y="318"/>
                </a:cubicBezTo>
                <a:cubicBezTo>
                  <a:pt x="119" y="293"/>
                  <a:pt x="120" y="266"/>
                  <a:pt x="128" y="239"/>
                </a:cubicBezTo>
                <a:cubicBezTo>
                  <a:pt x="135" y="215"/>
                  <a:pt x="147" y="193"/>
                  <a:pt x="163" y="175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00" y="232"/>
                  <a:pt x="194" y="244"/>
                  <a:pt x="190" y="257"/>
                </a:cubicBezTo>
                <a:cubicBezTo>
                  <a:pt x="186" y="273"/>
                  <a:pt x="185" y="288"/>
                  <a:pt x="188" y="302"/>
                </a:cubicBezTo>
                <a:close/>
              </a:path>
            </a:pathLst>
          </a:custGeom>
          <a:solidFill>
            <a:srgbClr val="F265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4" name="Rectangle 22"/>
          <p:cNvSpPr/>
          <p:nvPr/>
        </p:nvSpPr>
        <p:spPr>
          <a:xfrm>
            <a:off x="1319184" y="2344226"/>
            <a:ext cx="5575100" cy="155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Informations</a:t>
            </a:r>
          </a:p>
          <a:p>
            <a:pPr>
              <a:lnSpc>
                <a:spcPct val="130000"/>
              </a:lnSpc>
            </a:pPr>
            <a:endParaRPr lang="en-US" sz="11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1414875" y="1840201"/>
            <a:ext cx="2146463" cy="280928"/>
          </a:xfrm>
          <a:prstGeom prst="roundRect">
            <a:avLst/>
          </a:prstGeom>
          <a:solidFill>
            <a:srgbClr val="F2655C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Management Team</a:t>
            </a:r>
          </a:p>
        </p:txBody>
      </p:sp>
      <p:sp>
        <p:nvSpPr>
          <p:cNvPr id="26" name="Rectangle 26"/>
          <p:cNvSpPr/>
          <p:nvPr/>
        </p:nvSpPr>
        <p:spPr>
          <a:xfrm>
            <a:off x="2057694" y="4074719"/>
            <a:ext cx="4836590" cy="249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Aunleash flexible technology whereas equity invested internal or "organic" sources. Collaboratively disintermediate maintainable leadership with team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en-US" sz="11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Aunleash flexible technology whereas equity invested internal or "organic" sources. Collaboratively disintermediate maintainable leadership with team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en-US" sz="11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Aunleash flexible technology whereas equity invested internal or "organic" sources. Collaboratively disintermediate maintainable leadership with team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847980" y="1673538"/>
            <a:ext cx="2494452" cy="1001404"/>
          </a:xfrm>
          <a:prstGeom prst="rect">
            <a:avLst/>
          </a:prstGeom>
          <a:solidFill>
            <a:srgbClr val="F2655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88409" y="3288764"/>
            <a:ext cx="3865562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4800" noProof="1">
                <a:solidFill>
                  <a:srgbClr val="F2655C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加入标题描述</a:t>
            </a:r>
          </a:p>
        </p:txBody>
      </p:sp>
      <p:sp>
        <p:nvSpPr>
          <p:cNvPr id="32" name="TextBox 11"/>
          <p:cNvSpPr txBox="1"/>
          <p:nvPr/>
        </p:nvSpPr>
        <p:spPr>
          <a:xfrm>
            <a:off x="4249185" y="4103830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873D2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rgbClr val="873D2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4249185" y="4457615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873D2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00" noProof="1">
              <a:solidFill>
                <a:srgbClr val="873D2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2051</Words>
  <Application>Microsoft Office PowerPoint</Application>
  <PresentationFormat>自定义</PresentationFormat>
  <Paragraphs>325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25</vt:i4>
      </vt:variant>
    </vt:vector>
  </HeadingPairs>
  <TitlesOfParts>
    <vt:vector size="57" baseType="lpstr">
      <vt:lpstr>Abraham Lincoln</vt:lpstr>
      <vt:lpstr>Gill Sans</vt:lpstr>
      <vt:lpstr>Impact MT Std</vt:lpstr>
      <vt:lpstr>ITC Avant Garde Std Bk</vt:lpstr>
      <vt:lpstr>Lato Black</vt:lpstr>
      <vt:lpstr>LiHei Pro</vt:lpstr>
      <vt:lpstr>Open Sans</vt:lpstr>
      <vt:lpstr>Signika</vt:lpstr>
      <vt:lpstr>等线</vt:lpstr>
      <vt:lpstr>等线 Light</vt:lpstr>
      <vt:lpstr>方正姚体</vt:lpstr>
      <vt:lpstr>方正正粗黑简体</vt:lpstr>
      <vt:lpstr>迷你简汉真广标</vt:lpstr>
      <vt:lpstr>微软雅黑</vt:lpstr>
      <vt:lpstr>微软雅黑 Light</vt:lpstr>
      <vt:lpstr>Arial</vt:lpstr>
      <vt:lpstr>Calibri</vt:lpstr>
      <vt:lpstr>Calibri Light</vt:lpstr>
      <vt:lpstr>Impact</vt:lpstr>
      <vt:lpstr>Montserrat</vt:lpstr>
      <vt:lpstr>Source Sans Pro</vt:lpstr>
      <vt:lpstr>Wingdings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天 下</cp:lastModifiedBy>
  <cp:revision>3637</cp:revision>
  <dcterms:created xsi:type="dcterms:W3CDTF">2015-12-01T09:06:00Z</dcterms:created>
  <dcterms:modified xsi:type="dcterms:W3CDTF">2021-01-06T01:06:23Z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